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quickStyle8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3" r:id="rId14"/>
    <p:sldId id="268" r:id="rId15"/>
    <p:sldId id="269" r:id="rId16"/>
    <p:sldId id="274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59A680-AD9F-4C10-B4E2-CA6D35C127BF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136456E-D179-473E-B18C-46038279DD46}">
      <dgm:prSet phldrT="[Текст]"/>
      <dgm:spPr/>
      <dgm:t>
        <a:bodyPr/>
        <a:lstStyle/>
        <a:p>
          <a:r>
            <a:rPr lang="ru-RU" dirty="0" smtClean="0"/>
            <a:t>Человек</a:t>
          </a:r>
          <a:endParaRPr lang="ru-RU" dirty="0"/>
        </a:p>
      </dgm:t>
    </dgm:pt>
    <dgm:pt modelId="{9189B3B0-83D5-4641-96A1-DBDF4AC84532}" type="parTrans" cxnId="{1600B0D8-73CD-4E75-A8D3-7AAE1829C096}">
      <dgm:prSet/>
      <dgm:spPr/>
      <dgm:t>
        <a:bodyPr/>
        <a:lstStyle/>
        <a:p>
          <a:endParaRPr lang="ru-RU"/>
        </a:p>
      </dgm:t>
    </dgm:pt>
    <dgm:pt modelId="{36782CB8-29FE-48B2-BF41-68007C59636A}" type="sibTrans" cxnId="{1600B0D8-73CD-4E75-A8D3-7AAE1829C096}">
      <dgm:prSet/>
      <dgm:spPr/>
      <dgm:t>
        <a:bodyPr/>
        <a:lstStyle/>
        <a:p>
          <a:endParaRPr lang="ru-RU"/>
        </a:p>
      </dgm:t>
    </dgm:pt>
    <dgm:pt modelId="{BB649F90-69F7-4ED6-A099-904D2D064010}">
      <dgm:prSet phldrT="[Текст]"/>
      <dgm:spPr/>
      <dgm:t>
        <a:bodyPr/>
        <a:lstStyle/>
        <a:p>
          <a:r>
            <a:rPr lang="ru-RU" dirty="0" smtClean="0"/>
            <a:t>Рабочая сила</a:t>
          </a:r>
          <a:endParaRPr lang="ru-RU" dirty="0"/>
        </a:p>
      </dgm:t>
    </dgm:pt>
    <dgm:pt modelId="{47F18BB2-BC53-4EB3-9EA0-084C568D1B26}" type="parTrans" cxnId="{E84DAE76-D56D-4C26-BB44-A9EAF7311311}">
      <dgm:prSet/>
      <dgm:spPr/>
      <dgm:t>
        <a:bodyPr/>
        <a:lstStyle/>
        <a:p>
          <a:endParaRPr lang="ru-RU"/>
        </a:p>
      </dgm:t>
    </dgm:pt>
    <dgm:pt modelId="{1F82A5DF-AF13-4D27-A5FF-7E4F3DA05F87}" type="sibTrans" cxnId="{E84DAE76-D56D-4C26-BB44-A9EAF7311311}">
      <dgm:prSet/>
      <dgm:spPr/>
      <dgm:t>
        <a:bodyPr/>
        <a:lstStyle/>
        <a:p>
          <a:endParaRPr lang="ru-RU"/>
        </a:p>
      </dgm:t>
    </dgm:pt>
    <dgm:pt modelId="{FB271C07-72A2-451B-851A-0524ACF268C4}">
      <dgm:prSet phldrT="[Текст]"/>
      <dgm:spPr/>
      <dgm:t>
        <a:bodyPr/>
        <a:lstStyle/>
        <a:p>
          <a:r>
            <a:rPr lang="ru-RU" dirty="0" smtClean="0"/>
            <a:t>Человеческий фактор</a:t>
          </a:r>
          <a:endParaRPr lang="ru-RU" dirty="0"/>
        </a:p>
      </dgm:t>
    </dgm:pt>
    <dgm:pt modelId="{5ED93538-D707-4870-BCDD-6F5A0AB0EA0F}" type="parTrans" cxnId="{FF09DD59-5A7B-47CF-9E74-033D1BB1D092}">
      <dgm:prSet/>
      <dgm:spPr/>
      <dgm:t>
        <a:bodyPr/>
        <a:lstStyle/>
        <a:p>
          <a:endParaRPr lang="ru-RU"/>
        </a:p>
      </dgm:t>
    </dgm:pt>
    <dgm:pt modelId="{5BDCFF9E-AF24-42DB-BD75-857A6E08D4D7}" type="sibTrans" cxnId="{FF09DD59-5A7B-47CF-9E74-033D1BB1D092}">
      <dgm:prSet/>
      <dgm:spPr/>
      <dgm:t>
        <a:bodyPr/>
        <a:lstStyle/>
        <a:p>
          <a:endParaRPr lang="ru-RU"/>
        </a:p>
      </dgm:t>
    </dgm:pt>
    <dgm:pt modelId="{B1A32309-70ED-44B3-B654-5A8F41DADE5F}">
      <dgm:prSet phldrT="[Текст]"/>
      <dgm:spPr/>
      <dgm:t>
        <a:bodyPr/>
        <a:lstStyle/>
        <a:p>
          <a:r>
            <a:rPr lang="ru-RU" dirty="0" smtClean="0"/>
            <a:t>Человеческий капитал</a:t>
          </a:r>
          <a:endParaRPr lang="ru-RU" dirty="0"/>
        </a:p>
      </dgm:t>
    </dgm:pt>
    <dgm:pt modelId="{3F4BF681-1895-46DD-8450-16A1228CA419}" type="parTrans" cxnId="{EAB9A081-8200-4D8D-8398-955A07E1C218}">
      <dgm:prSet/>
      <dgm:spPr/>
      <dgm:t>
        <a:bodyPr/>
        <a:lstStyle/>
        <a:p>
          <a:endParaRPr lang="ru-RU"/>
        </a:p>
      </dgm:t>
    </dgm:pt>
    <dgm:pt modelId="{0C59082E-3FE4-4869-B6F8-3C479537D86A}" type="sibTrans" cxnId="{EAB9A081-8200-4D8D-8398-955A07E1C218}">
      <dgm:prSet/>
      <dgm:spPr/>
      <dgm:t>
        <a:bodyPr/>
        <a:lstStyle/>
        <a:p>
          <a:endParaRPr lang="ru-RU"/>
        </a:p>
      </dgm:t>
    </dgm:pt>
    <dgm:pt modelId="{11F50A9F-D9F8-426D-AC91-A591109DAD0D}">
      <dgm:prSet phldrT="[Текст]"/>
      <dgm:spPr/>
      <dgm:t>
        <a:bodyPr/>
        <a:lstStyle/>
        <a:p>
          <a:r>
            <a:rPr lang="ru-RU" dirty="0" smtClean="0"/>
            <a:t>Человеческие ресурсы</a:t>
          </a:r>
          <a:endParaRPr lang="ru-RU" dirty="0"/>
        </a:p>
      </dgm:t>
    </dgm:pt>
    <dgm:pt modelId="{F3A7CF7D-9B94-45B6-95C9-D233BB94E983}" type="parTrans" cxnId="{03C02F3C-60B2-47B6-99F8-D09ED000D969}">
      <dgm:prSet/>
      <dgm:spPr/>
      <dgm:t>
        <a:bodyPr/>
        <a:lstStyle/>
        <a:p>
          <a:endParaRPr lang="ru-RU"/>
        </a:p>
      </dgm:t>
    </dgm:pt>
    <dgm:pt modelId="{462905B6-7C59-4DD1-B6B3-CB85E068011C}" type="sibTrans" cxnId="{03C02F3C-60B2-47B6-99F8-D09ED000D969}">
      <dgm:prSet/>
      <dgm:spPr/>
      <dgm:t>
        <a:bodyPr/>
        <a:lstStyle/>
        <a:p>
          <a:endParaRPr lang="ru-RU"/>
        </a:p>
      </dgm:t>
    </dgm:pt>
    <dgm:pt modelId="{52268289-C465-4E1C-AE53-4626D80FECA1}">
      <dgm:prSet phldrT="[Текст]"/>
      <dgm:spPr/>
      <dgm:t>
        <a:bodyPr/>
        <a:lstStyle/>
        <a:p>
          <a:r>
            <a:rPr lang="ru-RU" dirty="0" smtClean="0"/>
            <a:t>Трудовые ресурсы</a:t>
          </a:r>
          <a:endParaRPr lang="ru-RU" dirty="0"/>
        </a:p>
      </dgm:t>
    </dgm:pt>
    <dgm:pt modelId="{CBF91B2F-C4CB-4C83-9E20-A4D11F55CC5B}" type="parTrans" cxnId="{5449C821-8787-4144-934F-FE46BC967284}">
      <dgm:prSet/>
      <dgm:spPr/>
      <dgm:t>
        <a:bodyPr/>
        <a:lstStyle/>
        <a:p>
          <a:endParaRPr lang="ru-RU"/>
        </a:p>
      </dgm:t>
    </dgm:pt>
    <dgm:pt modelId="{107AAD15-D225-4C3A-B9DE-F9B1B993E583}" type="sibTrans" cxnId="{5449C821-8787-4144-934F-FE46BC967284}">
      <dgm:prSet/>
      <dgm:spPr/>
      <dgm:t>
        <a:bodyPr/>
        <a:lstStyle/>
        <a:p>
          <a:endParaRPr lang="ru-RU"/>
        </a:p>
      </dgm:t>
    </dgm:pt>
    <dgm:pt modelId="{D0D0C354-7694-4806-BC55-DC4217380928}">
      <dgm:prSet phldrT="[Текст]"/>
      <dgm:spPr/>
      <dgm:t>
        <a:bodyPr/>
        <a:lstStyle/>
        <a:p>
          <a:r>
            <a:rPr lang="ru-RU" dirty="0" smtClean="0"/>
            <a:t>Трудовой потенциал</a:t>
          </a:r>
          <a:endParaRPr lang="ru-RU" dirty="0"/>
        </a:p>
      </dgm:t>
    </dgm:pt>
    <dgm:pt modelId="{A742AD06-355D-46F7-B490-CF40E6A15A19}" type="parTrans" cxnId="{8C2E01B3-3ECB-4ABE-B163-387A03C1D9A8}">
      <dgm:prSet/>
      <dgm:spPr/>
      <dgm:t>
        <a:bodyPr/>
        <a:lstStyle/>
        <a:p>
          <a:endParaRPr lang="ru-RU"/>
        </a:p>
      </dgm:t>
    </dgm:pt>
    <dgm:pt modelId="{2091AAAF-6C1C-44CA-A522-728461B6B1FB}" type="sibTrans" cxnId="{8C2E01B3-3ECB-4ABE-B163-387A03C1D9A8}">
      <dgm:prSet/>
      <dgm:spPr/>
      <dgm:t>
        <a:bodyPr/>
        <a:lstStyle/>
        <a:p>
          <a:endParaRPr lang="ru-RU"/>
        </a:p>
      </dgm:t>
    </dgm:pt>
    <dgm:pt modelId="{05BC9461-C039-4627-82F5-388BFDCBB732}" type="pres">
      <dgm:prSet presAssocID="{9759A680-AD9F-4C10-B4E2-CA6D35C127B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65BA243-21E6-4642-A6BA-B07334E22BEC}" type="pres">
      <dgm:prSet presAssocID="{8136456E-D179-473E-B18C-46038279DD46}" presName="singleCycle" presStyleCnt="0"/>
      <dgm:spPr/>
    </dgm:pt>
    <dgm:pt modelId="{D3EAD190-3950-440B-9FA4-8BD178E252C6}" type="pres">
      <dgm:prSet presAssocID="{8136456E-D179-473E-B18C-46038279DD46}" presName="singleCenter" presStyleLbl="node1" presStyleIdx="0" presStyleCnt="7" custScaleX="128537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3B857119-2F34-403A-91F1-91D6BD00E76E}" type="pres">
      <dgm:prSet presAssocID="{47F18BB2-BC53-4EB3-9EA0-084C568D1B26}" presName="Name56" presStyleLbl="parChTrans1D2" presStyleIdx="0" presStyleCnt="6"/>
      <dgm:spPr/>
      <dgm:t>
        <a:bodyPr/>
        <a:lstStyle/>
        <a:p>
          <a:endParaRPr lang="ru-RU"/>
        </a:p>
      </dgm:t>
    </dgm:pt>
    <dgm:pt modelId="{82F5B169-6532-4E85-87A4-2A5867A1FE02}" type="pres">
      <dgm:prSet presAssocID="{BB649F90-69F7-4ED6-A099-904D2D064010}" presName="text0" presStyleLbl="node1" presStyleIdx="1" presStyleCnt="7" custScaleX="235586" custScaleY="746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570147-661F-4E0E-9B5B-5252E85CDA00}" type="pres">
      <dgm:prSet presAssocID="{F3A7CF7D-9B94-45B6-95C9-D233BB94E983}" presName="Name56" presStyleLbl="parChTrans1D2" presStyleIdx="1" presStyleCnt="6"/>
      <dgm:spPr/>
      <dgm:t>
        <a:bodyPr/>
        <a:lstStyle/>
        <a:p>
          <a:endParaRPr lang="ru-RU"/>
        </a:p>
      </dgm:t>
    </dgm:pt>
    <dgm:pt modelId="{6B7BC83B-2825-43F7-A538-7CA3A9ED670D}" type="pres">
      <dgm:prSet presAssocID="{11F50A9F-D9F8-426D-AC91-A591109DAD0D}" presName="text0" presStyleLbl="node1" presStyleIdx="2" presStyleCnt="7" custScaleX="230343" custRadScaleRad="152810" custRadScaleInc="430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5FCAAD-40D0-461B-975D-66B706E4C296}" type="pres">
      <dgm:prSet presAssocID="{CBF91B2F-C4CB-4C83-9E20-A4D11F55CC5B}" presName="Name56" presStyleLbl="parChTrans1D2" presStyleIdx="2" presStyleCnt="6"/>
      <dgm:spPr/>
      <dgm:t>
        <a:bodyPr/>
        <a:lstStyle/>
        <a:p>
          <a:endParaRPr lang="ru-RU"/>
        </a:p>
      </dgm:t>
    </dgm:pt>
    <dgm:pt modelId="{88D36AC6-B494-49F6-B4DC-C8F0038272AC}" type="pres">
      <dgm:prSet presAssocID="{52268289-C465-4E1C-AE53-4626D80FECA1}" presName="text0" presStyleLbl="node1" presStyleIdx="3" presStyleCnt="7" custScaleX="291225" custScaleY="81392" custRadScaleRad="179785" custRadScaleInc="-237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D83C59-7983-4DF0-9565-9326FEF33FD6}" type="pres">
      <dgm:prSet presAssocID="{5ED93538-D707-4870-BCDD-6F5A0AB0EA0F}" presName="Name56" presStyleLbl="parChTrans1D2" presStyleIdx="3" presStyleCnt="6"/>
      <dgm:spPr/>
      <dgm:t>
        <a:bodyPr/>
        <a:lstStyle/>
        <a:p>
          <a:endParaRPr lang="ru-RU"/>
        </a:p>
      </dgm:t>
    </dgm:pt>
    <dgm:pt modelId="{199A0CE1-534A-4463-86F7-51E59D087792}" type="pres">
      <dgm:prSet presAssocID="{FB271C07-72A2-451B-851A-0524ACF268C4}" presName="text0" presStyleLbl="node1" presStyleIdx="4" presStyleCnt="7" custScaleX="2393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866EE3-CE78-478E-936F-1FF5100BC967}" type="pres">
      <dgm:prSet presAssocID="{A742AD06-355D-46F7-B490-CF40E6A15A19}" presName="Name56" presStyleLbl="parChTrans1D2" presStyleIdx="4" presStyleCnt="6"/>
      <dgm:spPr/>
      <dgm:t>
        <a:bodyPr/>
        <a:lstStyle/>
        <a:p>
          <a:endParaRPr lang="ru-RU"/>
        </a:p>
      </dgm:t>
    </dgm:pt>
    <dgm:pt modelId="{FF2A1439-4CA7-47FB-BB01-E54CBF29C1A9}" type="pres">
      <dgm:prSet presAssocID="{D0D0C354-7694-4806-BC55-DC4217380928}" presName="text0" presStyleLbl="node1" presStyleIdx="5" presStyleCnt="7" custScaleX="255151" custRadScaleRad="155764" custRadScaleInc="209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C30D8E-756D-43E2-9035-761EF35E33EA}" type="pres">
      <dgm:prSet presAssocID="{3F4BF681-1895-46DD-8450-16A1228CA419}" presName="Name56" presStyleLbl="parChTrans1D2" presStyleIdx="5" presStyleCnt="6"/>
      <dgm:spPr/>
      <dgm:t>
        <a:bodyPr/>
        <a:lstStyle/>
        <a:p>
          <a:endParaRPr lang="ru-RU"/>
        </a:p>
      </dgm:t>
    </dgm:pt>
    <dgm:pt modelId="{B7D3D018-2051-4D6B-AC11-88A119C8CCC6}" type="pres">
      <dgm:prSet presAssocID="{B1A32309-70ED-44B3-B654-5A8F41DADE5F}" presName="text0" presStyleLbl="node1" presStyleIdx="6" presStyleCnt="7" custScaleX="222305" custRadScaleRad="151816" custRadScaleInc="-384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B27863-982D-4849-997D-3C1F36B99AC8}" type="presOf" srcId="{3F4BF681-1895-46DD-8450-16A1228CA419}" destId="{E7C30D8E-756D-43E2-9035-761EF35E33EA}" srcOrd="0" destOrd="0" presId="urn:microsoft.com/office/officeart/2008/layout/RadialCluster"/>
    <dgm:cxn modelId="{78A865C8-03B3-428B-83E2-96B694102452}" type="presOf" srcId="{CBF91B2F-C4CB-4C83-9E20-A4D11F55CC5B}" destId="{E25FCAAD-40D0-461B-975D-66B706E4C296}" srcOrd="0" destOrd="0" presId="urn:microsoft.com/office/officeart/2008/layout/RadialCluster"/>
    <dgm:cxn modelId="{29245169-AE15-48BF-848D-8885A7435D94}" type="presOf" srcId="{52268289-C465-4E1C-AE53-4626D80FECA1}" destId="{88D36AC6-B494-49F6-B4DC-C8F0038272AC}" srcOrd="0" destOrd="0" presId="urn:microsoft.com/office/officeart/2008/layout/RadialCluster"/>
    <dgm:cxn modelId="{C1FFC312-C121-479A-B0A0-36F356E2F113}" type="presOf" srcId="{8136456E-D179-473E-B18C-46038279DD46}" destId="{D3EAD190-3950-440B-9FA4-8BD178E252C6}" srcOrd="0" destOrd="0" presId="urn:microsoft.com/office/officeart/2008/layout/RadialCluster"/>
    <dgm:cxn modelId="{095D0DEC-2F91-4992-A0A8-4ADACC300B88}" type="presOf" srcId="{FB271C07-72A2-451B-851A-0524ACF268C4}" destId="{199A0CE1-534A-4463-86F7-51E59D087792}" srcOrd="0" destOrd="0" presId="urn:microsoft.com/office/officeart/2008/layout/RadialCluster"/>
    <dgm:cxn modelId="{B9211540-4EFF-42B1-9B10-840D9AA7ED3B}" type="presOf" srcId="{9759A680-AD9F-4C10-B4E2-CA6D35C127BF}" destId="{05BC9461-C039-4627-82F5-388BFDCBB732}" srcOrd="0" destOrd="0" presId="urn:microsoft.com/office/officeart/2008/layout/RadialCluster"/>
    <dgm:cxn modelId="{03C02F3C-60B2-47B6-99F8-D09ED000D969}" srcId="{8136456E-D179-473E-B18C-46038279DD46}" destId="{11F50A9F-D9F8-426D-AC91-A591109DAD0D}" srcOrd="1" destOrd="0" parTransId="{F3A7CF7D-9B94-45B6-95C9-D233BB94E983}" sibTransId="{462905B6-7C59-4DD1-B6B3-CB85E068011C}"/>
    <dgm:cxn modelId="{5449C821-8787-4144-934F-FE46BC967284}" srcId="{8136456E-D179-473E-B18C-46038279DD46}" destId="{52268289-C465-4E1C-AE53-4626D80FECA1}" srcOrd="2" destOrd="0" parTransId="{CBF91B2F-C4CB-4C83-9E20-A4D11F55CC5B}" sibTransId="{107AAD15-D225-4C3A-B9DE-F9B1B993E583}"/>
    <dgm:cxn modelId="{8C2E01B3-3ECB-4ABE-B163-387A03C1D9A8}" srcId="{8136456E-D179-473E-B18C-46038279DD46}" destId="{D0D0C354-7694-4806-BC55-DC4217380928}" srcOrd="4" destOrd="0" parTransId="{A742AD06-355D-46F7-B490-CF40E6A15A19}" sibTransId="{2091AAAF-6C1C-44CA-A522-728461B6B1FB}"/>
    <dgm:cxn modelId="{8DB09D75-A806-4003-A798-9FB54550D9F3}" type="presOf" srcId="{F3A7CF7D-9B94-45B6-95C9-D233BB94E983}" destId="{2A570147-661F-4E0E-9B5B-5252E85CDA00}" srcOrd="0" destOrd="0" presId="urn:microsoft.com/office/officeart/2008/layout/RadialCluster"/>
    <dgm:cxn modelId="{FF09DD59-5A7B-47CF-9E74-033D1BB1D092}" srcId="{8136456E-D179-473E-B18C-46038279DD46}" destId="{FB271C07-72A2-451B-851A-0524ACF268C4}" srcOrd="3" destOrd="0" parTransId="{5ED93538-D707-4870-BCDD-6F5A0AB0EA0F}" sibTransId="{5BDCFF9E-AF24-42DB-BD75-857A6E08D4D7}"/>
    <dgm:cxn modelId="{F7084CFD-9A47-4A62-86DF-4BEB5B755E9C}" type="presOf" srcId="{47F18BB2-BC53-4EB3-9EA0-084C568D1B26}" destId="{3B857119-2F34-403A-91F1-91D6BD00E76E}" srcOrd="0" destOrd="0" presId="urn:microsoft.com/office/officeart/2008/layout/RadialCluster"/>
    <dgm:cxn modelId="{09D1F0EF-7AF7-469A-BDA2-85176855FDAA}" type="presOf" srcId="{BB649F90-69F7-4ED6-A099-904D2D064010}" destId="{82F5B169-6532-4E85-87A4-2A5867A1FE02}" srcOrd="0" destOrd="0" presId="urn:microsoft.com/office/officeart/2008/layout/RadialCluster"/>
    <dgm:cxn modelId="{97ED2BAB-BF7A-4C40-8579-E1CC9E47E701}" type="presOf" srcId="{B1A32309-70ED-44B3-B654-5A8F41DADE5F}" destId="{B7D3D018-2051-4D6B-AC11-88A119C8CCC6}" srcOrd="0" destOrd="0" presId="urn:microsoft.com/office/officeart/2008/layout/RadialCluster"/>
    <dgm:cxn modelId="{FBE52F98-697F-40F3-911C-1B4CCCBA184E}" type="presOf" srcId="{11F50A9F-D9F8-426D-AC91-A591109DAD0D}" destId="{6B7BC83B-2825-43F7-A538-7CA3A9ED670D}" srcOrd="0" destOrd="0" presId="urn:microsoft.com/office/officeart/2008/layout/RadialCluster"/>
    <dgm:cxn modelId="{E84DAE76-D56D-4C26-BB44-A9EAF7311311}" srcId="{8136456E-D179-473E-B18C-46038279DD46}" destId="{BB649F90-69F7-4ED6-A099-904D2D064010}" srcOrd="0" destOrd="0" parTransId="{47F18BB2-BC53-4EB3-9EA0-084C568D1B26}" sibTransId="{1F82A5DF-AF13-4D27-A5FF-7E4F3DA05F87}"/>
    <dgm:cxn modelId="{D74D3F42-25B9-4FF4-89B9-C44E9322F131}" type="presOf" srcId="{5ED93538-D707-4870-BCDD-6F5A0AB0EA0F}" destId="{C9D83C59-7983-4DF0-9565-9326FEF33FD6}" srcOrd="0" destOrd="0" presId="urn:microsoft.com/office/officeart/2008/layout/RadialCluster"/>
    <dgm:cxn modelId="{EAB9A081-8200-4D8D-8398-955A07E1C218}" srcId="{8136456E-D179-473E-B18C-46038279DD46}" destId="{B1A32309-70ED-44B3-B654-5A8F41DADE5F}" srcOrd="5" destOrd="0" parTransId="{3F4BF681-1895-46DD-8450-16A1228CA419}" sibTransId="{0C59082E-3FE4-4869-B6F8-3C479537D86A}"/>
    <dgm:cxn modelId="{1600B0D8-73CD-4E75-A8D3-7AAE1829C096}" srcId="{9759A680-AD9F-4C10-B4E2-CA6D35C127BF}" destId="{8136456E-D179-473E-B18C-46038279DD46}" srcOrd="0" destOrd="0" parTransId="{9189B3B0-83D5-4641-96A1-DBDF4AC84532}" sibTransId="{36782CB8-29FE-48B2-BF41-68007C59636A}"/>
    <dgm:cxn modelId="{BB92C56F-AD46-4F82-B644-E534A5DD04E8}" type="presOf" srcId="{D0D0C354-7694-4806-BC55-DC4217380928}" destId="{FF2A1439-4CA7-47FB-BB01-E54CBF29C1A9}" srcOrd="0" destOrd="0" presId="urn:microsoft.com/office/officeart/2008/layout/RadialCluster"/>
    <dgm:cxn modelId="{6E75E99B-9A2A-42A6-B3E3-72B111C67888}" type="presOf" srcId="{A742AD06-355D-46F7-B490-CF40E6A15A19}" destId="{78866EE3-CE78-478E-936F-1FF5100BC967}" srcOrd="0" destOrd="0" presId="urn:microsoft.com/office/officeart/2008/layout/RadialCluster"/>
    <dgm:cxn modelId="{6732BA9D-764F-4670-A0BA-F5E571E4ED11}" type="presParOf" srcId="{05BC9461-C039-4627-82F5-388BFDCBB732}" destId="{365BA243-21E6-4642-A6BA-B07334E22BEC}" srcOrd="0" destOrd="0" presId="urn:microsoft.com/office/officeart/2008/layout/RadialCluster"/>
    <dgm:cxn modelId="{4E5686C5-4920-4E9A-A45B-D8A61D0B3BEA}" type="presParOf" srcId="{365BA243-21E6-4642-A6BA-B07334E22BEC}" destId="{D3EAD190-3950-440B-9FA4-8BD178E252C6}" srcOrd="0" destOrd="0" presId="urn:microsoft.com/office/officeart/2008/layout/RadialCluster"/>
    <dgm:cxn modelId="{90CC5D81-4E2D-4D0F-B8CB-FEB7C2F86BEB}" type="presParOf" srcId="{365BA243-21E6-4642-A6BA-B07334E22BEC}" destId="{3B857119-2F34-403A-91F1-91D6BD00E76E}" srcOrd="1" destOrd="0" presId="urn:microsoft.com/office/officeart/2008/layout/RadialCluster"/>
    <dgm:cxn modelId="{15E12D17-E425-483E-8556-4DBC29E917E1}" type="presParOf" srcId="{365BA243-21E6-4642-A6BA-B07334E22BEC}" destId="{82F5B169-6532-4E85-87A4-2A5867A1FE02}" srcOrd="2" destOrd="0" presId="urn:microsoft.com/office/officeart/2008/layout/RadialCluster"/>
    <dgm:cxn modelId="{89295629-532C-44F8-8D77-09C7309E8A0B}" type="presParOf" srcId="{365BA243-21E6-4642-A6BA-B07334E22BEC}" destId="{2A570147-661F-4E0E-9B5B-5252E85CDA00}" srcOrd="3" destOrd="0" presId="urn:microsoft.com/office/officeart/2008/layout/RadialCluster"/>
    <dgm:cxn modelId="{1107B255-F5DA-46CB-8C63-D920B2EA8347}" type="presParOf" srcId="{365BA243-21E6-4642-A6BA-B07334E22BEC}" destId="{6B7BC83B-2825-43F7-A538-7CA3A9ED670D}" srcOrd="4" destOrd="0" presId="urn:microsoft.com/office/officeart/2008/layout/RadialCluster"/>
    <dgm:cxn modelId="{0F83179A-7E88-49C4-B763-2FEA3411CC83}" type="presParOf" srcId="{365BA243-21E6-4642-A6BA-B07334E22BEC}" destId="{E25FCAAD-40D0-461B-975D-66B706E4C296}" srcOrd="5" destOrd="0" presId="urn:microsoft.com/office/officeart/2008/layout/RadialCluster"/>
    <dgm:cxn modelId="{266B7DC2-13E5-43EF-BBE6-408E95ADC507}" type="presParOf" srcId="{365BA243-21E6-4642-A6BA-B07334E22BEC}" destId="{88D36AC6-B494-49F6-B4DC-C8F0038272AC}" srcOrd="6" destOrd="0" presId="urn:microsoft.com/office/officeart/2008/layout/RadialCluster"/>
    <dgm:cxn modelId="{7B504EC7-7FEF-4360-A0ED-F18730E93144}" type="presParOf" srcId="{365BA243-21E6-4642-A6BA-B07334E22BEC}" destId="{C9D83C59-7983-4DF0-9565-9326FEF33FD6}" srcOrd="7" destOrd="0" presId="urn:microsoft.com/office/officeart/2008/layout/RadialCluster"/>
    <dgm:cxn modelId="{C23279D4-CC44-4D6D-AE1A-BCADEC9B65F6}" type="presParOf" srcId="{365BA243-21E6-4642-A6BA-B07334E22BEC}" destId="{199A0CE1-534A-4463-86F7-51E59D087792}" srcOrd="8" destOrd="0" presId="urn:microsoft.com/office/officeart/2008/layout/RadialCluster"/>
    <dgm:cxn modelId="{A4D42375-FCFF-44D4-9700-0645F7BEA311}" type="presParOf" srcId="{365BA243-21E6-4642-A6BA-B07334E22BEC}" destId="{78866EE3-CE78-478E-936F-1FF5100BC967}" srcOrd="9" destOrd="0" presId="urn:microsoft.com/office/officeart/2008/layout/RadialCluster"/>
    <dgm:cxn modelId="{4B22F170-1ED3-40CE-B901-D3E3A772768A}" type="presParOf" srcId="{365BA243-21E6-4642-A6BA-B07334E22BEC}" destId="{FF2A1439-4CA7-47FB-BB01-E54CBF29C1A9}" srcOrd="10" destOrd="0" presId="urn:microsoft.com/office/officeart/2008/layout/RadialCluster"/>
    <dgm:cxn modelId="{F1A41DD2-3BA8-4C51-8F38-2D361E20B366}" type="presParOf" srcId="{365BA243-21E6-4642-A6BA-B07334E22BEC}" destId="{E7C30D8E-756D-43E2-9035-761EF35E33EA}" srcOrd="11" destOrd="0" presId="urn:microsoft.com/office/officeart/2008/layout/RadialCluster"/>
    <dgm:cxn modelId="{9EE58408-9416-4445-9E4C-75669C569641}" type="presParOf" srcId="{365BA243-21E6-4642-A6BA-B07334E22BEC}" destId="{B7D3D018-2051-4D6B-AC11-88A119C8CCC6}" srcOrd="12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1AF148-C13A-42E1-83D7-1B2F2AF1DA4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CC0AE8A-A242-4CAA-8656-94074CE0DC07}">
      <dgm:prSet phldrT="[Текст]"/>
      <dgm:spPr/>
      <dgm:t>
        <a:bodyPr/>
        <a:lstStyle/>
        <a:p>
          <a:r>
            <a:rPr lang="ru-RU" dirty="0" smtClean="0"/>
            <a:t>Экономически активное население</a:t>
          </a:r>
        </a:p>
        <a:p>
          <a:r>
            <a:rPr lang="ru-RU" dirty="0" smtClean="0"/>
            <a:t>ЭАН</a:t>
          </a:r>
        </a:p>
        <a:p>
          <a:endParaRPr lang="ru-RU" dirty="0"/>
        </a:p>
      </dgm:t>
    </dgm:pt>
    <dgm:pt modelId="{909D5AB4-E930-4C67-9102-66B580437324}" type="parTrans" cxnId="{1A24C467-B8E5-4973-9E08-8F1B9C41F922}">
      <dgm:prSet/>
      <dgm:spPr/>
      <dgm:t>
        <a:bodyPr/>
        <a:lstStyle/>
        <a:p>
          <a:endParaRPr lang="ru-RU"/>
        </a:p>
      </dgm:t>
    </dgm:pt>
    <dgm:pt modelId="{E350A21D-8798-4A1F-AE0E-8CBD86D5C1F1}" type="sibTrans" cxnId="{1A24C467-B8E5-4973-9E08-8F1B9C41F922}">
      <dgm:prSet/>
      <dgm:spPr/>
      <dgm:t>
        <a:bodyPr/>
        <a:lstStyle/>
        <a:p>
          <a:endParaRPr lang="ru-RU"/>
        </a:p>
      </dgm:t>
    </dgm:pt>
    <dgm:pt modelId="{528871B5-6279-495F-9EEB-5A3B6B2D98F9}">
      <dgm:prSet phldrT="[Текст]"/>
      <dgm:spPr/>
      <dgm:t>
        <a:bodyPr/>
        <a:lstStyle/>
        <a:p>
          <a:r>
            <a:rPr lang="ru-RU" dirty="0" smtClean="0"/>
            <a:t>Работающие</a:t>
          </a:r>
          <a:endParaRPr lang="ru-RU" dirty="0"/>
        </a:p>
      </dgm:t>
    </dgm:pt>
    <dgm:pt modelId="{39019579-47BB-4AED-BAD6-3F3B8A3969C3}" type="parTrans" cxnId="{96D07A29-71D3-4C9D-83BA-CFDDB33DC9F7}">
      <dgm:prSet/>
      <dgm:spPr/>
      <dgm:t>
        <a:bodyPr/>
        <a:lstStyle/>
        <a:p>
          <a:endParaRPr lang="ru-RU"/>
        </a:p>
      </dgm:t>
    </dgm:pt>
    <dgm:pt modelId="{F86C678D-A413-4EF1-B31B-EF028E40C112}" type="sibTrans" cxnId="{96D07A29-71D3-4C9D-83BA-CFDDB33DC9F7}">
      <dgm:prSet/>
      <dgm:spPr/>
      <dgm:t>
        <a:bodyPr/>
        <a:lstStyle/>
        <a:p>
          <a:endParaRPr lang="ru-RU"/>
        </a:p>
      </dgm:t>
    </dgm:pt>
    <dgm:pt modelId="{5325F8C5-2077-4A9A-8DAB-30D47DDD02FC}">
      <dgm:prSet phldrT="[Текст]"/>
      <dgm:spPr/>
      <dgm:t>
        <a:bodyPr/>
        <a:lstStyle/>
        <a:p>
          <a:r>
            <a:rPr lang="ru-RU" dirty="0" smtClean="0"/>
            <a:t>Безработные, ищущие работу</a:t>
          </a:r>
          <a:endParaRPr lang="ru-RU" dirty="0"/>
        </a:p>
      </dgm:t>
    </dgm:pt>
    <dgm:pt modelId="{C62CB6CE-8B75-4AC5-B6A7-7084349F10A4}" type="parTrans" cxnId="{6FA57EDB-183F-4E94-AF43-94E070F9F174}">
      <dgm:prSet/>
      <dgm:spPr/>
      <dgm:t>
        <a:bodyPr/>
        <a:lstStyle/>
        <a:p>
          <a:endParaRPr lang="ru-RU"/>
        </a:p>
      </dgm:t>
    </dgm:pt>
    <dgm:pt modelId="{A5AB8C21-9B83-4AC0-802D-858181B8048F}" type="sibTrans" cxnId="{6FA57EDB-183F-4E94-AF43-94E070F9F174}">
      <dgm:prSet/>
      <dgm:spPr/>
      <dgm:t>
        <a:bodyPr/>
        <a:lstStyle/>
        <a:p>
          <a:endParaRPr lang="ru-RU"/>
        </a:p>
      </dgm:t>
    </dgm:pt>
    <dgm:pt modelId="{B5CC3045-2ABE-4472-97E8-4A25E500B824}">
      <dgm:prSet/>
      <dgm:spPr/>
      <dgm:t>
        <a:bodyPr/>
        <a:lstStyle/>
        <a:p>
          <a:r>
            <a:rPr lang="ru-RU" dirty="0" smtClean="0"/>
            <a:t>Экономически неактивное население</a:t>
          </a:r>
        </a:p>
        <a:p>
          <a:r>
            <a:rPr lang="ru-RU" dirty="0" smtClean="0"/>
            <a:t>ЭНАН</a:t>
          </a:r>
          <a:endParaRPr lang="ru-RU" dirty="0"/>
        </a:p>
      </dgm:t>
    </dgm:pt>
    <dgm:pt modelId="{3EAC33D3-CB7B-4F6A-859C-2A5AD715DD67}" type="parTrans" cxnId="{2A5E1EE5-A474-4B67-9E79-C82468567152}">
      <dgm:prSet/>
      <dgm:spPr/>
      <dgm:t>
        <a:bodyPr/>
        <a:lstStyle/>
        <a:p>
          <a:endParaRPr lang="ru-RU"/>
        </a:p>
      </dgm:t>
    </dgm:pt>
    <dgm:pt modelId="{59BBF568-CF1A-41B2-ABC9-50C9DBD6BEA8}" type="sibTrans" cxnId="{2A5E1EE5-A474-4B67-9E79-C82468567152}">
      <dgm:prSet/>
      <dgm:spPr/>
      <dgm:t>
        <a:bodyPr/>
        <a:lstStyle/>
        <a:p>
          <a:endParaRPr lang="ru-RU"/>
        </a:p>
      </dgm:t>
    </dgm:pt>
    <dgm:pt modelId="{07A29FDB-EB4C-4ED2-A7F1-4350F01B64FD}">
      <dgm:prSet/>
      <dgm:spPr/>
      <dgm:t>
        <a:bodyPr/>
        <a:lstStyle/>
        <a:p>
          <a:r>
            <a:rPr lang="ru-RU" dirty="0" smtClean="0"/>
            <a:t>Неработающие лица за пределами трудоспособного возраста</a:t>
          </a:r>
          <a:endParaRPr lang="ru-RU" dirty="0"/>
        </a:p>
      </dgm:t>
    </dgm:pt>
    <dgm:pt modelId="{2E6BD0C6-B996-4140-B0CA-AC7819B7FE3E}" type="parTrans" cxnId="{F0A91DE8-ADBB-4861-A70B-27ECDF4E164D}">
      <dgm:prSet/>
      <dgm:spPr/>
      <dgm:t>
        <a:bodyPr/>
        <a:lstStyle/>
        <a:p>
          <a:endParaRPr lang="ru-RU"/>
        </a:p>
      </dgm:t>
    </dgm:pt>
    <dgm:pt modelId="{CE15C82E-7C7C-4FF2-8AB4-FBB69B7DBC55}" type="sibTrans" cxnId="{F0A91DE8-ADBB-4861-A70B-27ECDF4E164D}">
      <dgm:prSet/>
      <dgm:spPr/>
      <dgm:t>
        <a:bodyPr/>
        <a:lstStyle/>
        <a:p>
          <a:endParaRPr lang="ru-RU"/>
        </a:p>
      </dgm:t>
    </dgm:pt>
    <dgm:pt modelId="{D18A2090-D670-4441-B43D-E6384F952282}">
      <dgm:prSet/>
      <dgm:spPr/>
      <dgm:t>
        <a:bodyPr/>
        <a:lstStyle/>
        <a:p>
          <a:r>
            <a:rPr lang="ru-RU" dirty="0" smtClean="0"/>
            <a:t>Трудоспособные, по разным причинам не работающие, не ищущие, не готовые работать</a:t>
          </a:r>
          <a:endParaRPr lang="ru-RU" dirty="0"/>
        </a:p>
      </dgm:t>
    </dgm:pt>
    <dgm:pt modelId="{665B5E92-900D-46C9-A5CD-B03BF6C06F24}" type="parTrans" cxnId="{3967B117-0529-4DE0-BFA2-BC0F7F04794F}">
      <dgm:prSet/>
      <dgm:spPr/>
      <dgm:t>
        <a:bodyPr/>
        <a:lstStyle/>
        <a:p>
          <a:endParaRPr lang="ru-RU"/>
        </a:p>
      </dgm:t>
    </dgm:pt>
    <dgm:pt modelId="{9142C8F6-4634-48E3-B17D-B3C35E94297F}" type="sibTrans" cxnId="{3967B117-0529-4DE0-BFA2-BC0F7F04794F}">
      <dgm:prSet/>
      <dgm:spPr/>
      <dgm:t>
        <a:bodyPr/>
        <a:lstStyle/>
        <a:p>
          <a:endParaRPr lang="ru-RU"/>
        </a:p>
      </dgm:t>
    </dgm:pt>
    <dgm:pt modelId="{CF8F9704-10B0-4041-8E02-15DD3C7FCA32}" type="pres">
      <dgm:prSet presAssocID="{971AF148-C13A-42E1-83D7-1B2F2AF1DA4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BBED674-34BA-455A-AF29-D774BD7EAFBB}" type="pres">
      <dgm:prSet presAssocID="{ECC0AE8A-A242-4CAA-8656-94074CE0DC07}" presName="hierRoot1" presStyleCnt="0">
        <dgm:presLayoutVars>
          <dgm:hierBranch val="init"/>
        </dgm:presLayoutVars>
      </dgm:prSet>
      <dgm:spPr/>
    </dgm:pt>
    <dgm:pt modelId="{B0C8B35E-EB41-4967-BAE3-A2AB00EF1D3A}" type="pres">
      <dgm:prSet presAssocID="{ECC0AE8A-A242-4CAA-8656-94074CE0DC07}" presName="rootComposite1" presStyleCnt="0"/>
      <dgm:spPr/>
    </dgm:pt>
    <dgm:pt modelId="{18A4A0E4-F470-4E2A-845D-B619290EFE28}" type="pres">
      <dgm:prSet presAssocID="{ECC0AE8A-A242-4CAA-8656-94074CE0DC07}" presName="rootText1" presStyleLbl="node0" presStyleIdx="0" presStyleCnt="2" custScaleY="114997" custLinFactNeighborX="2605" custLinFactNeighborY="-272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57BE7E-2C6F-4934-98D4-BE33A8EC8910}" type="pres">
      <dgm:prSet presAssocID="{ECC0AE8A-A242-4CAA-8656-94074CE0DC0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BBAD05E-0F60-473A-921F-8DEF0DFF1123}" type="pres">
      <dgm:prSet presAssocID="{ECC0AE8A-A242-4CAA-8656-94074CE0DC07}" presName="hierChild2" presStyleCnt="0"/>
      <dgm:spPr/>
    </dgm:pt>
    <dgm:pt modelId="{E2B14EE5-AF57-4134-AB69-35B6A683B03F}" type="pres">
      <dgm:prSet presAssocID="{39019579-47BB-4AED-BAD6-3F3B8A3969C3}" presName="Name37" presStyleLbl="parChTrans1D2" presStyleIdx="0" presStyleCnt="4"/>
      <dgm:spPr/>
      <dgm:t>
        <a:bodyPr/>
        <a:lstStyle/>
        <a:p>
          <a:endParaRPr lang="ru-RU"/>
        </a:p>
      </dgm:t>
    </dgm:pt>
    <dgm:pt modelId="{AAF8A2AE-BD89-4F4B-9241-120A55EE3AC2}" type="pres">
      <dgm:prSet presAssocID="{528871B5-6279-495F-9EEB-5A3B6B2D98F9}" presName="hierRoot2" presStyleCnt="0">
        <dgm:presLayoutVars>
          <dgm:hierBranch val="init"/>
        </dgm:presLayoutVars>
      </dgm:prSet>
      <dgm:spPr/>
    </dgm:pt>
    <dgm:pt modelId="{2B08E9FA-93F6-41FF-BA88-92A4A8D98E59}" type="pres">
      <dgm:prSet presAssocID="{528871B5-6279-495F-9EEB-5A3B6B2D98F9}" presName="rootComposite" presStyleCnt="0"/>
      <dgm:spPr/>
    </dgm:pt>
    <dgm:pt modelId="{0ACFFBB0-071B-48BD-AABC-0DAEE57C3091}" type="pres">
      <dgm:prSet presAssocID="{528871B5-6279-495F-9EEB-5A3B6B2D98F9}" presName="rootText" presStyleLbl="node2" presStyleIdx="0" presStyleCnt="4" custScaleX="60390" custScaleY="104622" custLinFactNeighborX="-14485" custLinFactNeighborY="-135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992DE9C-1B69-4CE5-BEFB-31FD0AEF107A}" type="pres">
      <dgm:prSet presAssocID="{528871B5-6279-495F-9EEB-5A3B6B2D98F9}" presName="rootConnector" presStyleLbl="node2" presStyleIdx="0" presStyleCnt="4"/>
      <dgm:spPr/>
      <dgm:t>
        <a:bodyPr/>
        <a:lstStyle/>
        <a:p>
          <a:endParaRPr lang="ru-RU"/>
        </a:p>
      </dgm:t>
    </dgm:pt>
    <dgm:pt modelId="{AB15159D-CAEF-4826-BC46-9991315EAE25}" type="pres">
      <dgm:prSet presAssocID="{528871B5-6279-495F-9EEB-5A3B6B2D98F9}" presName="hierChild4" presStyleCnt="0"/>
      <dgm:spPr/>
    </dgm:pt>
    <dgm:pt modelId="{408E98EA-3773-4BA3-B828-8739C5331AF0}" type="pres">
      <dgm:prSet presAssocID="{528871B5-6279-495F-9EEB-5A3B6B2D98F9}" presName="hierChild5" presStyleCnt="0"/>
      <dgm:spPr/>
    </dgm:pt>
    <dgm:pt modelId="{1A506E05-C6D2-452E-A415-D6C05AFCE582}" type="pres">
      <dgm:prSet presAssocID="{C62CB6CE-8B75-4AC5-B6A7-7084349F10A4}" presName="Name37" presStyleLbl="parChTrans1D2" presStyleIdx="1" presStyleCnt="4"/>
      <dgm:spPr/>
      <dgm:t>
        <a:bodyPr/>
        <a:lstStyle/>
        <a:p>
          <a:endParaRPr lang="ru-RU"/>
        </a:p>
      </dgm:t>
    </dgm:pt>
    <dgm:pt modelId="{9ACE80EA-FE75-4C38-8DBC-CD1097D6E2C4}" type="pres">
      <dgm:prSet presAssocID="{5325F8C5-2077-4A9A-8DAB-30D47DDD02FC}" presName="hierRoot2" presStyleCnt="0">
        <dgm:presLayoutVars>
          <dgm:hierBranch val="init"/>
        </dgm:presLayoutVars>
      </dgm:prSet>
      <dgm:spPr/>
    </dgm:pt>
    <dgm:pt modelId="{87681241-BBAC-4070-983F-73D0F94630E5}" type="pres">
      <dgm:prSet presAssocID="{5325F8C5-2077-4A9A-8DAB-30D47DDD02FC}" presName="rootComposite" presStyleCnt="0"/>
      <dgm:spPr/>
    </dgm:pt>
    <dgm:pt modelId="{6A753F4A-9926-4E35-9277-CDDF7E5C0438}" type="pres">
      <dgm:prSet presAssocID="{5325F8C5-2077-4A9A-8DAB-30D47DDD02FC}" presName="rootText" presStyleLbl="node2" presStyleIdx="1" presStyleCnt="4" custScaleX="82524" custScaleY="104622" custLinFactNeighborX="-11005" custLinFactNeighborY="-1024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666B94-7121-46EF-AB3D-F951D240FC3F}" type="pres">
      <dgm:prSet presAssocID="{5325F8C5-2077-4A9A-8DAB-30D47DDD02FC}" presName="rootConnector" presStyleLbl="node2" presStyleIdx="1" presStyleCnt="4"/>
      <dgm:spPr/>
      <dgm:t>
        <a:bodyPr/>
        <a:lstStyle/>
        <a:p>
          <a:endParaRPr lang="ru-RU"/>
        </a:p>
      </dgm:t>
    </dgm:pt>
    <dgm:pt modelId="{6495D3C7-E7A0-474F-A6A2-C26900B8238E}" type="pres">
      <dgm:prSet presAssocID="{5325F8C5-2077-4A9A-8DAB-30D47DDD02FC}" presName="hierChild4" presStyleCnt="0"/>
      <dgm:spPr/>
    </dgm:pt>
    <dgm:pt modelId="{80F44DE8-9E20-4113-B0CB-6C459743A81E}" type="pres">
      <dgm:prSet presAssocID="{5325F8C5-2077-4A9A-8DAB-30D47DDD02FC}" presName="hierChild5" presStyleCnt="0"/>
      <dgm:spPr/>
    </dgm:pt>
    <dgm:pt modelId="{4FA9AE2F-72FA-4393-8B98-ABC8002E3675}" type="pres">
      <dgm:prSet presAssocID="{ECC0AE8A-A242-4CAA-8656-94074CE0DC07}" presName="hierChild3" presStyleCnt="0"/>
      <dgm:spPr/>
    </dgm:pt>
    <dgm:pt modelId="{6B9CCAC0-DE68-463A-A6C1-E405D12F1DA8}" type="pres">
      <dgm:prSet presAssocID="{B5CC3045-2ABE-4472-97E8-4A25E500B824}" presName="hierRoot1" presStyleCnt="0">
        <dgm:presLayoutVars>
          <dgm:hierBranch val="init"/>
        </dgm:presLayoutVars>
      </dgm:prSet>
      <dgm:spPr/>
    </dgm:pt>
    <dgm:pt modelId="{6F58584A-E76B-48E3-A4EE-12DA407403BF}" type="pres">
      <dgm:prSet presAssocID="{B5CC3045-2ABE-4472-97E8-4A25E500B824}" presName="rootComposite1" presStyleCnt="0"/>
      <dgm:spPr/>
    </dgm:pt>
    <dgm:pt modelId="{C14A11DC-1404-402D-87CB-EB208CB5604D}" type="pres">
      <dgm:prSet presAssocID="{B5CC3045-2ABE-4472-97E8-4A25E500B824}" presName="rootText1" presStyleLbl="node0" presStyleIdx="1" presStyleCnt="2" custLinFactNeighborX="-5817" custLinFactNeighborY="-255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F2A196-575D-42CE-8D65-CC3FE4845990}" type="pres">
      <dgm:prSet presAssocID="{B5CC3045-2ABE-4472-97E8-4A25E500B824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C2F2D97-D1F4-4598-873E-765AE2EF4965}" type="pres">
      <dgm:prSet presAssocID="{B5CC3045-2ABE-4472-97E8-4A25E500B824}" presName="hierChild2" presStyleCnt="0"/>
      <dgm:spPr/>
    </dgm:pt>
    <dgm:pt modelId="{38FAF867-FA13-4FE0-818C-8AD3CF2ED41A}" type="pres">
      <dgm:prSet presAssocID="{2E6BD0C6-B996-4140-B0CA-AC7819B7FE3E}" presName="Name37" presStyleLbl="parChTrans1D2" presStyleIdx="2" presStyleCnt="4"/>
      <dgm:spPr/>
      <dgm:t>
        <a:bodyPr/>
        <a:lstStyle/>
        <a:p>
          <a:endParaRPr lang="ru-RU"/>
        </a:p>
      </dgm:t>
    </dgm:pt>
    <dgm:pt modelId="{FEFBC812-7116-47DF-BC63-DE37D861BFA2}" type="pres">
      <dgm:prSet presAssocID="{07A29FDB-EB4C-4ED2-A7F1-4350F01B64FD}" presName="hierRoot2" presStyleCnt="0">
        <dgm:presLayoutVars>
          <dgm:hierBranch val="init"/>
        </dgm:presLayoutVars>
      </dgm:prSet>
      <dgm:spPr/>
    </dgm:pt>
    <dgm:pt modelId="{8CC658F8-75C5-4000-892C-7F7CD2A36DA1}" type="pres">
      <dgm:prSet presAssocID="{07A29FDB-EB4C-4ED2-A7F1-4350F01B64FD}" presName="rootComposite" presStyleCnt="0"/>
      <dgm:spPr/>
    </dgm:pt>
    <dgm:pt modelId="{010E1E91-8A92-4CF9-B66C-D6A45416F4DB}" type="pres">
      <dgm:prSet presAssocID="{07A29FDB-EB4C-4ED2-A7F1-4350F01B64FD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42EC46A-1F5A-483D-9956-8C92ECE99DAF}" type="pres">
      <dgm:prSet presAssocID="{07A29FDB-EB4C-4ED2-A7F1-4350F01B64FD}" presName="rootConnector" presStyleLbl="node2" presStyleIdx="2" presStyleCnt="4"/>
      <dgm:spPr/>
      <dgm:t>
        <a:bodyPr/>
        <a:lstStyle/>
        <a:p>
          <a:endParaRPr lang="ru-RU"/>
        </a:p>
      </dgm:t>
    </dgm:pt>
    <dgm:pt modelId="{38B985A6-2308-4C84-BB88-8FFEE7D40D5E}" type="pres">
      <dgm:prSet presAssocID="{07A29FDB-EB4C-4ED2-A7F1-4350F01B64FD}" presName="hierChild4" presStyleCnt="0"/>
      <dgm:spPr/>
    </dgm:pt>
    <dgm:pt modelId="{F87D35E4-AB1D-4534-9EE5-D0CE9984CF7A}" type="pres">
      <dgm:prSet presAssocID="{07A29FDB-EB4C-4ED2-A7F1-4350F01B64FD}" presName="hierChild5" presStyleCnt="0"/>
      <dgm:spPr/>
    </dgm:pt>
    <dgm:pt modelId="{C8AD851A-4E64-4B00-87EA-A9E2D46983C6}" type="pres">
      <dgm:prSet presAssocID="{665B5E92-900D-46C9-A5CD-B03BF6C06F24}" presName="Name37" presStyleLbl="parChTrans1D2" presStyleIdx="3" presStyleCnt="4"/>
      <dgm:spPr/>
      <dgm:t>
        <a:bodyPr/>
        <a:lstStyle/>
        <a:p>
          <a:endParaRPr lang="ru-RU"/>
        </a:p>
      </dgm:t>
    </dgm:pt>
    <dgm:pt modelId="{F55262B6-655F-459E-B7B0-3BDA05A08B8D}" type="pres">
      <dgm:prSet presAssocID="{D18A2090-D670-4441-B43D-E6384F952282}" presName="hierRoot2" presStyleCnt="0">
        <dgm:presLayoutVars>
          <dgm:hierBranch val="init"/>
        </dgm:presLayoutVars>
      </dgm:prSet>
      <dgm:spPr/>
    </dgm:pt>
    <dgm:pt modelId="{5A32E07F-A098-46CA-A5B8-0A0B04B55D65}" type="pres">
      <dgm:prSet presAssocID="{D18A2090-D670-4441-B43D-E6384F952282}" presName="rootComposite" presStyleCnt="0"/>
      <dgm:spPr/>
    </dgm:pt>
    <dgm:pt modelId="{C844D469-BB1A-4EEA-9803-29CD3D00C693}" type="pres">
      <dgm:prSet presAssocID="{D18A2090-D670-4441-B43D-E6384F952282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F441C22-654D-461F-A999-A3B870FA37B4}" type="pres">
      <dgm:prSet presAssocID="{D18A2090-D670-4441-B43D-E6384F952282}" presName="rootConnector" presStyleLbl="node2" presStyleIdx="3" presStyleCnt="4"/>
      <dgm:spPr/>
      <dgm:t>
        <a:bodyPr/>
        <a:lstStyle/>
        <a:p>
          <a:endParaRPr lang="ru-RU"/>
        </a:p>
      </dgm:t>
    </dgm:pt>
    <dgm:pt modelId="{0D09520D-7106-453D-A7CD-F5EB5F66ADF1}" type="pres">
      <dgm:prSet presAssocID="{D18A2090-D670-4441-B43D-E6384F952282}" presName="hierChild4" presStyleCnt="0"/>
      <dgm:spPr/>
    </dgm:pt>
    <dgm:pt modelId="{723EE4A9-E838-4030-B2B8-CC0135B617FC}" type="pres">
      <dgm:prSet presAssocID="{D18A2090-D670-4441-B43D-E6384F952282}" presName="hierChild5" presStyleCnt="0"/>
      <dgm:spPr/>
    </dgm:pt>
    <dgm:pt modelId="{0D192A37-92AE-4DDC-9388-C12665F40D22}" type="pres">
      <dgm:prSet presAssocID="{B5CC3045-2ABE-4472-97E8-4A25E500B824}" presName="hierChild3" presStyleCnt="0"/>
      <dgm:spPr/>
    </dgm:pt>
  </dgm:ptLst>
  <dgm:cxnLst>
    <dgm:cxn modelId="{DE44A99B-14D0-4D25-AED4-1C9CED4FB32D}" type="presOf" srcId="{ECC0AE8A-A242-4CAA-8656-94074CE0DC07}" destId="{E257BE7E-2C6F-4934-98D4-BE33A8EC8910}" srcOrd="1" destOrd="0" presId="urn:microsoft.com/office/officeart/2005/8/layout/orgChart1"/>
    <dgm:cxn modelId="{879329BF-06F5-41D8-9720-92FEB1EBC6F5}" type="presOf" srcId="{07A29FDB-EB4C-4ED2-A7F1-4350F01B64FD}" destId="{010E1E91-8A92-4CF9-B66C-D6A45416F4DB}" srcOrd="0" destOrd="0" presId="urn:microsoft.com/office/officeart/2005/8/layout/orgChart1"/>
    <dgm:cxn modelId="{6541A6A4-56BE-4875-8E5E-DB514FE1F543}" type="presOf" srcId="{39019579-47BB-4AED-BAD6-3F3B8A3969C3}" destId="{E2B14EE5-AF57-4134-AB69-35B6A683B03F}" srcOrd="0" destOrd="0" presId="urn:microsoft.com/office/officeart/2005/8/layout/orgChart1"/>
    <dgm:cxn modelId="{2A5E1EE5-A474-4B67-9E79-C82468567152}" srcId="{971AF148-C13A-42E1-83D7-1B2F2AF1DA4C}" destId="{B5CC3045-2ABE-4472-97E8-4A25E500B824}" srcOrd="1" destOrd="0" parTransId="{3EAC33D3-CB7B-4F6A-859C-2A5AD715DD67}" sibTransId="{59BBF568-CF1A-41B2-ABC9-50C9DBD6BEA8}"/>
    <dgm:cxn modelId="{A26CEAFF-0826-4B6F-8D08-DDBD9C6C3C65}" type="presOf" srcId="{07A29FDB-EB4C-4ED2-A7F1-4350F01B64FD}" destId="{D42EC46A-1F5A-483D-9956-8C92ECE99DAF}" srcOrd="1" destOrd="0" presId="urn:microsoft.com/office/officeart/2005/8/layout/orgChart1"/>
    <dgm:cxn modelId="{CCD61618-6245-44D2-AF60-6006D280A5B3}" type="presOf" srcId="{B5CC3045-2ABE-4472-97E8-4A25E500B824}" destId="{A4F2A196-575D-42CE-8D65-CC3FE4845990}" srcOrd="1" destOrd="0" presId="urn:microsoft.com/office/officeart/2005/8/layout/orgChart1"/>
    <dgm:cxn modelId="{1A24C467-B8E5-4973-9E08-8F1B9C41F922}" srcId="{971AF148-C13A-42E1-83D7-1B2F2AF1DA4C}" destId="{ECC0AE8A-A242-4CAA-8656-94074CE0DC07}" srcOrd="0" destOrd="0" parTransId="{909D5AB4-E930-4C67-9102-66B580437324}" sibTransId="{E350A21D-8798-4A1F-AE0E-8CBD86D5C1F1}"/>
    <dgm:cxn modelId="{6FA57EDB-183F-4E94-AF43-94E070F9F174}" srcId="{ECC0AE8A-A242-4CAA-8656-94074CE0DC07}" destId="{5325F8C5-2077-4A9A-8DAB-30D47DDD02FC}" srcOrd="1" destOrd="0" parTransId="{C62CB6CE-8B75-4AC5-B6A7-7084349F10A4}" sibTransId="{A5AB8C21-9B83-4AC0-802D-858181B8048F}"/>
    <dgm:cxn modelId="{1216FA4A-3E9B-444E-8AC1-83B4F0ADF290}" type="presOf" srcId="{D18A2090-D670-4441-B43D-E6384F952282}" destId="{2F441C22-654D-461F-A999-A3B870FA37B4}" srcOrd="1" destOrd="0" presId="urn:microsoft.com/office/officeart/2005/8/layout/orgChart1"/>
    <dgm:cxn modelId="{3967B117-0529-4DE0-BFA2-BC0F7F04794F}" srcId="{B5CC3045-2ABE-4472-97E8-4A25E500B824}" destId="{D18A2090-D670-4441-B43D-E6384F952282}" srcOrd="1" destOrd="0" parTransId="{665B5E92-900D-46C9-A5CD-B03BF6C06F24}" sibTransId="{9142C8F6-4634-48E3-B17D-B3C35E94297F}"/>
    <dgm:cxn modelId="{0AC03FD5-959C-43CA-B89E-B5F0BCADCF69}" type="presOf" srcId="{ECC0AE8A-A242-4CAA-8656-94074CE0DC07}" destId="{18A4A0E4-F470-4E2A-845D-B619290EFE28}" srcOrd="0" destOrd="0" presId="urn:microsoft.com/office/officeart/2005/8/layout/orgChart1"/>
    <dgm:cxn modelId="{E82467B5-E060-4C1E-8AF6-C3FE7DB889A1}" type="presOf" srcId="{C62CB6CE-8B75-4AC5-B6A7-7084349F10A4}" destId="{1A506E05-C6D2-452E-A415-D6C05AFCE582}" srcOrd="0" destOrd="0" presId="urn:microsoft.com/office/officeart/2005/8/layout/orgChart1"/>
    <dgm:cxn modelId="{53163FC6-2AA5-4593-B97A-30ED6A38E4EE}" type="presOf" srcId="{528871B5-6279-495F-9EEB-5A3B6B2D98F9}" destId="{0ACFFBB0-071B-48BD-AABC-0DAEE57C3091}" srcOrd="0" destOrd="0" presId="urn:microsoft.com/office/officeart/2005/8/layout/orgChart1"/>
    <dgm:cxn modelId="{69FF5748-D915-4DF7-B717-D8B0A9D93EE7}" type="presOf" srcId="{528871B5-6279-495F-9EEB-5A3B6B2D98F9}" destId="{0992DE9C-1B69-4CE5-BEFB-31FD0AEF107A}" srcOrd="1" destOrd="0" presId="urn:microsoft.com/office/officeart/2005/8/layout/orgChart1"/>
    <dgm:cxn modelId="{F0A91DE8-ADBB-4861-A70B-27ECDF4E164D}" srcId="{B5CC3045-2ABE-4472-97E8-4A25E500B824}" destId="{07A29FDB-EB4C-4ED2-A7F1-4350F01B64FD}" srcOrd="0" destOrd="0" parTransId="{2E6BD0C6-B996-4140-B0CA-AC7819B7FE3E}" sibTransId="{CE15C82E-7C7C-4FF2-8AB4-FBB69B7DBC55}"/>
    <dgm:cxn modelId="{75B20C57-F2F5-4ADE-B990-ACCCD4EFED6B}" type="presOf" srcId="{B5CC3045-2ABE-4472-97E8-4A25E500B824}" destId="{C14A11DC-1404-402D-87CB-EB208CB5604D}" srcOrd="0" destOrd="0" presId="urn:microsoft.com/office/officeart/2005/8/layout/orgChart1"/>
    <dgm:cxn modelId="{722B2177-FEFA-4628-866F-6A61A166369F}" type="presOf" srcId="{665B5E92-900D-46C9-A5CD-B03BF6C06F24}" destId="{C8AD851A-4E64-4B00-87EA-A9E2D46983C6}" srcOrd="0" destOrd="0" presId="urn:microsoft.com/office/officeart/2005/8/layout/orgChart1"/>
    <dgm:cxn modelId="{ECF1842A-6281-4728-BC20-E14FC7421589}" type="presOf" srcId="{971AF148-C13A-42E1-83D7-1B2F2AF1DA4C}" destId="{CF8F9704-10B0-4041-8E02-15DD3C7FCA32}" srcOrd="0" destOrd="0" presId="urn:microsoft.com/office/officeart/2005/8/layout/orgChart1"/>
    <dgm:cxn modelId="{96D07A29-71D3-4C9D-83BA-CFDDB33DC9F7}" srcId="{ECC0AE8A-A242-4CAA-8656-94074CE0DC07}" destId="{528871B5-6279-495F-9EEB-5A3B6B2D98F9}" srcOrd="0" destOrd="0" parTransId="{39019579-47BB-4AED-BAD6-3F3B8A3969C3}" sibTransId="{F86C678D-A413-4EF1-B31B-EF028E40C112}"/>
    <dgm:cxn modelId="{1321AFB4-6EB7-4B4D-9AD2-2D956F78E6ED}" type="presOf" srcId="{5325F8C5-2077-4A9A-8DAB-30D47DDD02FC}" destId="{C8666B94-7121-46EF-AB3D-F951D240FC3F}" srcOrd="1" destOrd="0" presId="urn:microsoft.com/office/officeart/2005/8/layout/orgChart1"/>
    <dgm:cxn modelId="{77167387-1829-4AC4-A183-45ADE36BFF23}" type="presOf" srcId="{2E6BD0C6-B996-4140-B0CA-AC7819B7FE3E}" destId="{38FAF867-FA13-4FE0-818C-8AD3CF2ED41A}" srcOrd="0" destOrd="0" presId="urn:microsoft.com/office/officeart/2005/8/layout/orgChart1"/>
    <dgm:cxn modelId="{23E2A66D-DDAE-4FE4-8535-25E836E5B0CC}" type="presOf" srcId="{D18A2090-D670-4441-B43D-E6384F952282}" destId="{C844D469-BB1A-4EEA-9803-29CD3D00C693}" srcOrd="0" destOrd="0" presId="urn:microsoft.com/office/officeart/2005/8/layout/orgChart1"/>
    <dgm:cxn modelId="{18F3ED35-BE91-48CF-86B1-F2061F5B5EDE}" type="presOf" srcId="{5325F8C5-2077-4A9A-8DAB-30D47DDD02FC}" destId="{6A753F4A-9926-4E35-9277-CDDF7E5C0438}" srcOrd="0" destOrd="0" presId="urn:microsoft.com/office/officeart/2005/8/layout/orgChart1"/>
    <dgm:cxn modelId="{088A7AEA-2B7E-40E9-B05A-2B3BA754D097}" type="presParOf" srcId="{CF8F9704-10B0-4041-8E02-15DD3C7FCA32}" destId="{5BBED674-34BA-455A-AF29-D774BD7EAFBB}" srcOrd="0" destOrd="0" presId="urn:microsoft.com/office/officeart/2005/8/layout/orgChart1"/>
    <dgm:cxn modelId="{39BB2117-E045-42C3-92FC-F22D869837AF}" type="presParOf" srcId="{5BBED674-34BA-455A-AF29-D774BD7EAFBB}" destId="{B0C8B35E-EB41-4967-BAE3-A2AB00EF1D3A}" srcOrd="0" destOrd="0" presId="urn:microsoft.com/office/officeart/2005/8/layout/orgChart1"/>
    <dgm:cxn modelId="{AF001238-7906-4F0D-A506-CD0BDFACFE74}" type="presParOf" srcId="{B0C8B35E-EB41-4967-BAE3-A2AB00EF1D3A}" destId="{18A4A0E4-F470-4E2A-845D-B619290EFE28}" srcOrd="0" destOrd="0" presId="urn:microsoft.com/office/officeart/2005/8/layout/orgChart1"/>
    <dgm:cxn modelId="{6F8E2ED9-407E-4DC3-B56F-A04F5E953BAB}" type="presParOf" srcId="{B0C8B35E-EB41-4967-BAE3-A2AB00EF1D3A}" destId="{E257BE7E-2C6F-4934-98D4-BE33A8EC8910}" srcOrd="1" destOrd="0" presId="urn:microsoft.com/office/officeart/2005/8/layout/orgChart1"/>
    <dgm:cxn modelId="{FA532B33-C03D-43CA-967C-CCFD3CDEACD9}" type="presParOf" srcId="{5BBED674-34BA-455A-AF29-D774BD7EAFBB}" destId="{DBBAD05E-0F60-473A-921F-8DEF0DFF1123}" srcOrd="1" destOrd="0" presId="urn:microsoft.com/office/officeart/2005/8/layout/orgChart1"/>
    <dgm:cxn modelId="{351B66C7-FE25-4B2B-8DE9-D58C59F5BB3E}" type="presParOf" srcId="{DBBAD05E-0F60-473A-921F-8DEF0DFF1123}" destId="{E2B14EE5-AF57-4134-AB69-35B6A683B03F}" srcOrd="0" destOrd="0" presId="urn:microsoft.com/office/officeart/2005/8/layout/orgChart1"/>
    <dgm:cxn modelId="{8924DD9A-AD44-4E1F-89BE-C32E0B67E59A}" type="presParOf" srcId="{DBBAD05E-0F60-473A-921F-8DEF0DFF1123}" destId="{AAF8A2AE-BD89-4F4B-9241-120A55EE3AC2}" srcOrd="1" destOrd="0" presId="urn:microsoft.com/office/officeart/2005/8/layout/orgChart1"/>
    <dgm:cxn modelId="{58E9A1AD-049E-4946-86AE-BDEDB9744250}" type="presParOf" srcId="{AAF8A2AE-BD89-4F4B-9241-120A55EE3AC2}" destId="{2B08E9FA-93F6-41FF-BA88-92A4A8D98E59}" srcOrd="0" destOrd="0" presId="urn:microsoft.com/office/officeart/2005/8/layout/orgChart1"/>
    <dgm:cxn modelId="{2C574F14-533B-4CE8-8862-41B4BB4BEABF}" type="presParOf" srcId="{2B08E9FA-93F6-41FF-BA88-92A4A8D98E59}" destId="{0ACFFBB0-071B-48BD-AABC-0DAEE57C3091}" srcOrd="0" destOrd="0" presId="urn:microsoft.com/office/officeart/2005/8/layout/orgChart1"/>
    <dgm:cxn modelId="{2FEF5EB2-12DE-422F-93DB-904CE2063C66}" type="presParOf" srcId="{2B08E9FA-93F6-41FF-BA88-92A4A8D98E59}" destId="{0992DE9C-1B69-4CE5-BEFB-31FD0AEF107A}" srcOrd="1" destOrd="0" presId="urn:microsoft.com/office/officeart/2005/8/layout/orgChart1"/>
    <dgm:cxn modelId="{FD56291C-2B2E-4F34-8689-048B85225DBF}" type="presParOf" srcId="{AAF8A2AE-BD89-4F4B-9241-120A55EE3AC2}" destId="{AB15159D-CAEF-4826-BC46-9991315EAE25}" srcOrd="1" destOrd="0" presId="urn:microsoft.com/office/officeart/2005/8/layout/orgChart1"/>
    <dgm:cxn modelId="{049FC8D8-ECA9-4FB8-A926-315A0DDADDC8}" type="presParOf" srcId="{AAF8A2AE-BD89-4F4B-9241-120A55EE3AC2}" destId="{408E98EA-3773-4BA3-B828-8739C5331AF0}" srcOrd="2" destOrd="0" presId="urn:microsoft.com/office/officeart/2005/8/layout/orgChart1"/>
    <dgm:cxn modelId="{895687CB-669D-474F-88AB-21B4C29AA92A}" type="presParOf" srcId="{DBBAD05E-0F60-473A-921F-8DEF0DFF1123}" destId="{1A506E05-C6D2-452E-A415-D6C05AFCE582}" srcOrd="2" destOrd="0" presId="urn:microsoft.com/office/officeart/2005/8/layout/orgChart1"/>
    <dgm:cxn modelId="{41ADFB93-CF8B-454E-88C0-3FA6CCEE28D9}" type="presParOf" srcId="{DBBAD05E-0F60-473A-921F-8DEF0DFF1123}" destId="{9ACE80EA-FE75-4C38-8DBC-CD1097D6E2C4}" srcOrd="3" destOrd="0" presId="urn:microsoft.com/office/officeart/2005/8/layout/orgChart1"/>
    <dgm:cxn modelId="{0AAFA402-9D21-4D0C-A5C7-C31515F247F5}" type="presParOf" srcId="{9ACE80EA-FE75-4C38-8DBC-CD1097D6E2C4}" destId="{87681241-BBAC-4070-983F-73D0F94630E5}" srcOrd="0" destOrd="0" presId="urn:microsoft.com/office/officeart/2005/8/layout/orgChart1"/>
    <dgm:cxn modelId="{51A030BE-E7CC-48BF-B93F-EEADC96E5EE1}" type="presParOf" srcId="{87681241-BBAC-4070-983F-73D0F94630E5}" destId="{6A753F4A-9926-4E35-9277-CDDF7E5C0438}" srcOrd="0" destOrd="0" presId="urn:microsoft.com/office/officeart/2005/8/layout/orgChart1"/>
    <dgm:cxn modelId="{8E98CF65-DEA3-46A6-B502-5ECEBE44DD65}" type="presParOf" srcId="{87681241-BBAC-4070-983F-73D0F94630E5}" destId="{C8666B94-7121-46EF-AB3D-F951D240FC3F}" srcOrd="1" destOrd="0" presId="urn:microsoft.com/office/officeart/2005/8/layout/orgChart1"/>
    <dgm:cxn modelId="{C0E67964-1469-423F-86CE-8BC81F04324E}" type="presParOf" srcId="{9ACE80EA-FE75-4C38-8DBC-CD1097D6E2C4}" destId="{6495D3C7-E7A0-474F-A6A2-C26900B8238E}" srcOrd="1" destOrd="0" presId="urn:microsoft.com/office/officeart/2005/8/layout/orgChart1"/>
    <dgm:cxn modelId="{18F16B2E-8158-4C39-B331-DA5E84BD2D20}" type="presParOf" srcId="{9ACE80EA-FE75-4C38-8DBC-CD1097D6E2C4}" destId="{80F44DE8-9E20-4113-B0CB-6C459743A81E}" srcOrd="2" destOrd="0" presId="urn:microsoft.com/office/officeart/2005/8/layout/orgChart1"/>
    <dgm:cxn modelId="{B180DC26-E575-47A4-BA85-4D0F79713D99}" type="presParOf" srcId="{5BBED674-34BA-455A-AF29-D774BD7EAFBB}" destId="{4FA9AE2F-72FA-4393-8B98-ABC8002E3675}" srcOrd="2" destOrd="0" presId="urn:microsoft.com/office/officeart/2005/8/layout/orgChart1"/>
    <dgm:cxn modelId="{F18F6C0C-6FFD-45F6-9338-5CD2C88A71B7}" type="presParOf" srcId="{CF8F9704-10B0-4041-8E02-15DD3C7FCA32}" destId="{6B9CCAC0-DE68-463A-A6C1-E405D12F1DA8}" srcOrd="1" destOrd="0" presId="urn:microsoft.com/office/officeart/2005/8/layout/orgChart1"/>
    <dgm:cxn modelId="{7637F276-B7CE-47DA-A8B2-2690A54E730E}" type="presParOf" srcId="{6B9CCAC0-DE68-463A-A6C1-E405D12F1DA8}" destId="{6F58584A-E76B-48E3-A4EE-12DA407403BF}" srcOrd="0" destOrd="0" presId="urn:microsoft.com/office/officeart/2005/8/layout/orgChart1"/>
    <dgm:cxn modelId="{2DEB31E7-7095-4645-A4BC-2284C9EE9851}" type="presParOf" srcId="{6F58584A-E76B-48E3-A4EE-12DA407403BF}" destId="{C14A11DC-1404-402D-87CB-EB208CB5604D}" srcOrd="0" destOrd="0" presId="urn:microsoft.com/office/officeart/2005/8/layout/orgChart1"/>
    <dgm:cxn modelId="{E229D193-429F-46D5-83A5-DF8A121F7402}" type="presParOf" srcId="{6F58584A-E76B-48E3-A4EE-12DA407403BF}" destId="{A4F2A196-575D-42CE-8D65-CC3FE4845990}" srcOrd="1" destOrd="0" presId="urn:microsoft.com/office/officeart/2005/8/layout/orgChart1"/>
    <dgm:cxn modelId="{5EA05A85-29F5-4B50-AB9C-55EFB473A0B0}" type="presParOf" srcId="{6B9CCAC0-DE68-463A-A6C1-E405D12F1DA8}" destId="{DC2F2D97-D1F4-4598-873E-765AE2EF4965}" srcOrd="1" destOrd="0" presId="urn:microsoft.com/office/officeart/2005/8/layout/orgChart1"/>
    <dgm:cxn modelId="{F7CC4013-3120-4164-B28C-CDBC16042017}" type="presParOf" srcId="{DC2F2D97-D1F4-4598-873E-765AE2EF4965}" destId="{38FAF867-FA13-4FE0-818C-8AD3CF2ED41A}" srcOrd="0" destOrd="0" presId="urn:microsoft.com/office/officeart/2005/8/layout/orgChart1"/>
    <dgm:cxn modelId="{07D6B271-6903-4558-8558-4FAA57ABAB75}" type="presParOf" srcId="{DC2F2D97-D1F4-4598-873E-765AE2EF4965}" destId="{FEFBC812-7116-47DF-BC63-DE37D861BFA2}" srcOrd="1" destOrd="0" presId="urn:microsoft.com/office/officeart/2005/8/layout/orgChart1"/>
    <dgm:cxn modelId="{BB4D5BE5-99F4-49A4-88FA-FED174F8C0D4}" type="presParOf" srcId="{FEFBC812-7116-47DF-BC63-DE37D861BFA2}" destId="{8CC658F8-75C5-4000-892C-7F7CD2A36DA1}" srcOrd="0" destOrd="0" presId="urn:microsoft.com/office/officeart/2005/8/layout/orgChart1"/>
    <dgm:cxn modelId="{DE4C1403-D22A-4107-A1B0-ABF851176CB1}" type="presParOf" srcId="{8CC658F8-75C5-4000-892C-7F7CD2A36DA1}" destId="{010E1E91-8A92-4CF9-B66C-D6A45416F4DB}" srcOrd="0" destOrd="0" presId="urn:microsoft.com/office/officeart/2005/8/layout/orgChart1"/>
    <dgm:cxn modelId="{8A79D5BB-6A4D-40CD-8DB1-2EFD20D3B221}" type="presParOf" srcId="{8CC658F8-75C5-4000-892C-7F7CD2A36DA1}" destId="{D42EC46A-1F5A-483D-9956-8C92ECE99DAF}" srcOrd="1" destOrd="0" presId="urn:microsoft.com/office/officeart/2005/8/layout/orgChart1"/>
    <dgm:cxn modelId="{CA65022B-CA60-472C-A360-6713D5A1854E}" type="presParOf" srcId="{FEFBC812-7116-47DF-BC63-DE37D861BFA2}" destId="{38B985A6-2308-4C84-BB88-8FFEE7D40D5E}" srcOrd="1" destOrd="0" presId="urn:microsoft.com/office/officeart/2005/8/layout/orgChart1"/>
    <dgm:cxn modelId="{1BD68B2B-30A0-4FF4-A879-B078482560E3}" type="presParOf" srcId="{FEFBC812-7116-47DF-BC63-DE37D861BFA2}" destId="{F87D35E4-AB1D-4534-9EE5-D0CE9984CF7A}" srcOrd="2" destOrd="0" presId="urn:microsoft.com/office/officeart/2005/8/layout/orgChart1"/>
    <dgm:cxn modelId="{FC3414F9-C650-48A8-A7D8-8E2C091E13AF}" type="presParOf" srcId="{DC2F2D97-D1F4-4598-873E-765AE2EF4965}" destId="{C8AD851A-4E64-4B00-87EA-A9E2D46983C6}" srcOrd="2" destOrd="0" presId="urn:microsoft.com/office/officeart/2005/8/layout/orgChart1"/>
    <dgm:cxn modelId="{F00AF5D2-95EF-47A7-AD67-C9227BC766CA}" type="presParOf" srcId="{DC2F2D97-D1F4-4598-873E-765AE2EF4965}" destId="{F55262B6-655F-459E-B7B0-3BDA05A08B8D}" srcOrd="3" destOrd="0" presId="urn:microsoft.com/office/officeart/2005/8/layout/orgChart1"/>
    <dgm:cxn modelId="{09B9E870-EE1D-4ACF-85DB-DF34706B899C}" type="presParOf" srcId="{F55262B6-655F-459E-B7B0-3BDA05A08B8D}" destId="{5A32E07F-A098-46CA-A5B8-0A0B04B55D65}" srcOrd="0" destOrd="0" presId="urn:microsoft.com/office/officeart/2005/8/layout/orgChart1"/>
    <dgm:cxn modelId="{0C3A0896-C754-4687-881A-44460BAD83E2}" type="presParOf" srcId="{5A32E07F-A098-46CA-A5B8-0A0B04B55D65}" destId="{C844D469-BB1A-4EEA-9803-29CD3D00C693}" srcOrd="0" destOrd="0" presId="urn:microsoft.com/office/officeart/2005/8/layout/orgChart1"/>
    <dgm:cxn modelId="{E86F4384-5AFC-4D4A-960E-37979B3D09EB}" type="presParOf" srcId="{5A32E07F-A098-46CA-A5B8-0A0B04B55D65}" destId="{2F441C22-654D-461F-A999-A3B870FA37B4}" srcOrd="1" destOrd="0" presId="urn:microsoft.com/office/officeart/2005/8/layout/orgChart1"/>
    <dgm:cxn modelId="{14C2ED90-980C-4CBA-A056-8458C48CA68F}" type="presParOf" srcId="{F55262B6-655F-459E-B7B0-3BDA05A08B8D}" destId="{0D09520D-7106-453D-A7CD-F5EB5F66ADF1}" srcOrd="1" destOrd="0" presId="urn:microsoft.com/office/officeart/2005/8/layout/orgChart1"/>
    <dgm:cxn modelId="{1AA1A738-9E20-4A3B-975B-4C7059A24EF3}" type="presParOf" srcId="{F55262B6-655F-459E-B7B0-3BDA05A08B8D}" destId="{723EE4A9-E838-4030-B2B8-CC0135B617FC}" srcOrd="2" destOrd="0" presId="urn:microsoft.com/office/officeart/2005/8/layout/orgChart1"/>
    <dgm:cxn modelId="{17D868C8-11E5-4549-B3B4-9F337E2DD5A2}" type="presParOf" srcId="{6B9CCAC0-DE68-463A-A6C1-E405D12F1DA8}" destId="{0D192A37-92AE-4DDC-9388-C12665F40D2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231F5C-CB23-41E8-9164-280A39AE4947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C2AB17-64A5-4E60-BE90-B8708C82D921}">
      <dgm:prSet phldrT="[Текст]"/>
      <dgm:spPr/>
      <dgm:t>
        <a:bodyPr/>
        <a:lstStyle/>
        <a:p>
          <a:r>
            <a:rPr lang="ru-RU" dirty="0" smtClean="0"/>
            <a:t>работника</a:t>
          </a:r>
          <a:endParaRPr lang="ru-RU" dirty="0"/>
        </a:p>
      </dgm:t>
    </dgm:pt>
    <dgm:pt modelId="{29291AD1-FA38-424F-AFD8-69FBBBA2CC1B}" type="parTrans" cxnId="{AC048BB9-1374-4AD1-8C6D-85DA241D9869}">
      <dgm:prSet/>
      <dgm:spPr/>
      <dgm:t>
        <a:bodyPr/>
        <a:lstStyle/>
        <a:p>
          <a:endParaRPr lang="ru-RU"/>
        </a:p>
      </dgm:t>
    </dgm:pt>
    <dgm:pt modelId="{95C6C7B0-BC85-4987-B540-9611FCBD1889}" type="sibTrans" cxnId="{AC048BB9-1374-4AD1-8C6D-85DA241D9869}">
      <dgm:prSet/>
      <dgm:spPr/>
      <dgm:t>
        <a:bodyPr/>
        <a:lstStyle/>
        <a:p>
          <a:endParaRPr lang="ru-RU"/>
        </a:p>
      </dgm:t>
    </dgm:pt>
    <dgm:pt modelId="{E7C072CE-3054-4E11-B93B-0A121C977170}">
      <dgm:prSet phldrT="[Текст]" custT="1"/>
      <dgm:spPr/>
      <dgm:t>
        <a:bodyPr/>
        <a:lstStyle/>
        <a:p>
          <a:r>
            <a:rPr lang="ru-RU" sz="1600" dirty="0" err="1" smtClean="0"/>
            <a:t>психо</a:t>
          </a:r>
          <a:r>
            <a:rPr lang="ru-RU" sz="1600" dirty="0" smtClean="0"/>
            <a:t>-физиологический</a:t>
          </a:r>
          <a:endParaRPr lang="ru-RU" sz="1600" dirty="0"/>
        </a:p>
      </dgm:t>
    </dgm:pt>
    <dgm:pt modelId="{1BD56FBD-A0FB-4E70-B0CD-72312182286F}" type="parTrans" cxnId="{738D24A0-A942-4314-9079-FCBC1960294D}">
      <dgm:prSet/>
      <dgm:spPr/>
      <dgm:t>
        <a:bodyPr/>
        <a:lstStyle/>
        <a:p>
          <a:endParaRPr lang="ru-RU" sz="1600"/>
        </a:p>
      </dgm:t>
    </dgm:pt>
    <dgm:pt modelId="{94B042BF-D2D6-44B7-93E6-723ECF388141}" type="sibTrans" cxnId="{738D24A0-A942-4314-9079-FCBC1960294D}">
      <dgm:prSet/>
      <dgm:spPr/>
      <dgm:t>
        <a:bodyPr/>
        <a:lstStyle/>
        <a:p>
          <a:endParaRPr lang="ru-RU"/>
        </a:p>
      </dgm:t>
    </dgm:pt>
    <dgm:pt modelId="{D2547A09-738E-48D3-AA2C-E6C1AC07C928}">
      <dgm:prSet phldrT="[Текст]" custT="1"/>
      <dgm:spPr/>
      <dgm:t>
        <a:bodyPr/>
        <a:lstStyle/>
        <a:p>
          <a:r>
            <a:rPr lang="ru-RU" sz="1600" dirty="0" smtClean="0"/>
            <a:t>квалификационный</a:t>
          </a:r>
          <a:endParaRPr lang="ru-RU" sz="1600" dirty="0"/>
        </a:p>
      </dgm:t>
    </dgm:pt>
    <dgm:pt modelId="{CC634168-5CCD-461F-B4F2-887320E1C393}" type="parTrans" cxnId="{79899360-847D-47BF-B300-1553C997722A}">
      <dgm:prSet/>
      <dgm:spPr/>
      <dgm:t>
        <a:bodyPr/>
        <a:lstStyle/>
        <a:p>
          <a:endParaRPr lang="ru-RU" sz="1600"/>
        </a:p>
      </dgm:t>
    </dgm:pt>
    <dgm:pt modelId="{00DBBAD5-6068-4D17-8567-3D83AFFE4634}" type="sibTrans" cxnId="{79899360-847D-47BF-B300-1553C997722A}">
      <dgm:prSet/>
      <dgm:spPr/>
      <dgm:t>
        <a:bodyPr/>
        <a:lstStyle/>
        <a:p>
          <a:endParaRPr lang="ru-RU"/>
        </a:p>
      </dgm:t>
    </dgm:pt>
    <dgm:pt modelId="{F4832272-F313-44ED-8B51-3EE9B38C302A}">
      <dgm:prSet phldrT="[Текст]"/>
      <dgm:spPr/>
      <dgm:t>
        <a:bodyPr/>
        <a:lstStyle/>
        <a:p>
          <a:r>
            <a:rPr lang="ru-RU" dirty="0" smtClean="0"/>
            <a:t>организации</a:t>
          </a:r>
          <a:endParaRPr lang="ru-RU" dirty="0"/>
        </a:p>
      </dgm:t>
    </dgm:pt>
    <dgm:pt modelId="{8A1A117A-2C85-46A3-8267-889E8795CE95}" type="parTrans" cxnId="{865F36D7-745A-4F33-8B07-4B984D99CB8C}">
      <dgm:prSet/>
      <dgm:spPr/>
      <dgm:t>
        <a:bodyPr/>
        <a:lstStyle/>
        <a:p>
          <a:endParaRPr lang="ru-RU"/>
        </a:p>
      </dgm:t>
    </dgm:pt>
    <dgm:pt modelId="{91DAE100-8DA8-4C07-82F2-17FB30AD4C59}" type="sibTrans" cxnId="{865F36D7-745A-4F33-8B07-4B984D99CB8C}">
      <dgm:prSet/>
      <dgm:spPr/>
      <dgm:t>
        <a:bodyPr/>
        <a:lstStyle/>
        <a:p>
          <a:endParaRPr lang="ru-RU"/>
        </a:p>
      </dgm:t>
    </dgm:pt>
    <dgm:pt modelId="{F8BE66EA-65F2-423D-8775-373731FDBFE9}">
      <dgm:prSet phldrT="[Текст]" custT="1"/>
      <dgm:spPr/>
      <dgm:t>
        <a:bodyPr/>
        <a:lstStyle/>
        <a:p>
          <a:r>
            <a:rPr lang="ru-RU" sz="1600" dirty="0" smtClean="0"/>
            <a:t>кадровый</a:t>
          </a:r>
          <a:endParaRPr lang="ru-RU" sz="1600" dirty="0"/>
        </a:p>
      </dgm:t>
    </dgm:pt>
    <dgm:pt modelId="{13AE3F4F-E996-4884-A41F-2E7484A25B36}" type="parTrans" cxnId="{93044C4A-C0CD-4906-843C-0901703200E1}">
      <dgm:prSet/>
      <dgm:spPr/>
      <dgm:t>
        <a:bodyPr/>
        <a:lstStyle/>
        <a:p>
          <a:endParaRPr lang="ru-RU" sz="1600"/>
        </a:p>
      </dgm:t>
    </dgm:pt>
    <dgm:pt modelId="{95F9169E-BEE1-497A-8C34-3AB773A307EB}" type="sibTrans" cxnId="{93044C4A-C0CD-4906-843C-0901703200E1}">
      <dgm:prSet/>
      <dgm:spPr/>
      <dgm:t>
        <a:bodyPr/>
        <a:lstStyle/>
        <a:p>
          <a:endParaRPr lang="ru-RU"/>
        </a:p>
      </dgm:t>
    </dgm:pt>
    <dgm:pt modelId="{A9A90EB5-6267-43D9-9136-28B545C26D47}">
      <dgm:prSet phldrT="[Текст]" custT="1"/>
      <dgm:spPr/>
      <dgm:t>
        <a:bodyPr/>
        <a:lstStyle/>
        <a:p>
          <a:r>
            <a:rPr lang="ru-RU" sz="1600" dirty="0" smtClean="0"/>
            <a:t>профессиональный</a:t>
          </a:r>
          <a:endParaRPr lang="ru-RU" sz="1600" dirty="0"/>
        </a:p>
      </dgm:t>
    </dgm:pt>
    <dgm:pt modelId="{A17E99A9-7020-4728-9CF7-EE8325BE9485}" type="parTrans" cxnId="{08ECB8D8-246E-4890-895F-CA6C0775EC0E}">
      <dgm:prSet/>
      <dgm:spPr/>
      <dgm:t>
        <a:bodyPr/>
        <a:lstStyle/>
        <a:p>
          <a:endParaRPr lang="ru-RU" sz="1600"/>
        </a:p>
      </dgm:t>
    </dgm:pt>
    <dgm:pt modelId="{F887F7C6-8557-4B63-8A87-629487BB96A3}" type="sibTrans" cxnId="{08ECB8D8-246E-4890-895F-CA6C0775EC0E}">
      <dgm:prSet/>
      <dgm:spPr/>
      <dgm:t>
        <a:bodyPr/>
        <a:lstStyle/>
        <a:p>
          <a:endParaRPr lang="ru-RU"/>
        </a:p>
      </dgm:t>
    </dgm:pt>
    <dgm:pt modelId="{FBDD0192-457F-4698-B944-C9EFC3832325}">
      <dgm:prSet/>
      <dgm:spPr/>
      <dgm:t>
        <a:bodyPr/>
        <a:lstStyle/>
        <a:p>
          <a:r>
            <a:rPr lang="ru-RU" dirty="0" smtClean="0"/>
            <a:t>общества</a:t>
          </a:r>
          <a:endParaRPr lang="ru-RU" dirty="0"/>
        </a:p>
      </dgm:t>
    </dgm:pt>
    <dgm:pt modelId="{E86F7A46-65A7-47FB-BE9E-0500710D8FB8}" type="parTrans" cxnId="{B27670F4-66EC-4528-8E17-FBDAEDFF1198}">
      <dgm:prSet/>
      <dgm:spPr/>
      <dgm:t>
        <a:bodyPr/>
        <a:lstStyle/>
        <a:p>
          <a:endParaRPr lang="ru-RU"/>
        </a:p>
      </dgm:t>
    </dgm:pt>
    <dgm:pt modelId="{310392D7-F6E3-4F88-AA2F-B26318712748}" type="sibTrans" cxnId="{B27670F4-66EC-4528-8E17-FBDAEDFF1198}">
      <dgm:prSet/>
      <dgm:spPr/>
      <dgm:t>
        <a:bodyPr/>
        <a:lstStyle/>
        <a:p>
          <a:endParaRPr lang="ru-RU"/>
        </a:p>
      </dgm:t>
    </dgm:pt>
    <dgm:pt modelId="{BCCEC3B5-7251-483F-A329-1819753AC502}">
      <dgm:prSet custT="1"/>
      <dgm:spPr/>
      <dgm:t>
        <a:bodyPr/>
        <a:lstStyle/>
        <a:p>
          <a:r>
            <a:rPr lang="ru-RU" sz="1600" dirty="0" smtClean="0"/>
            <a:t>личностный</a:t>
          </a:r>
          <a:endParaRPr lang="ru-RU" sz="1600" dirty="0"/>
        </a:p>
      </dgm:t>
    </dgm:pt>
    <dgm:pt modelId="{3C475810-F126-4628-9CE0-C35B1F165ACD}" type="parTrans" cxnId="{8FB19A32-4438-4D22-A870-DB9BBD573D77}">
      <dgm:prSet/>
      <dgm:spPr/>
      <dgm:t>
        <a:bodyPr/>
        <a:lstStyle/>
        <a:p>
          <a:endParaRPr lang="ru-RU" sz="1600"/>
        </a:p>
      </dgm:t>
    </dgm:pt>
    <dgm:pt modelId="{1161647D-D5C9-4D97-816E-14CEA51BA66C}" type="sibTrans" cxnId="{8FB19A32-4438-4D22-A870-DB9BBD573D77}">
      <dgm:prSet/>
      <dgm:spPr/>
      <dgm:t>
        <a:bodyPr/>
        <a:lstStyle/>
        <a:p>
          <a:endParaRPr lang="ru-RU"/>
        </a:p>
      </dgm:t>
    </dgm:pt>
    <dgm:pt modelId="{EF7EA683-ED5A-4AC2-8AB0-067754FC0A5F}">
      <dgm:prSet custT="1"/>
      <dgm:spPr/>
      <dgm:t>
        <a:bodyPr/>
        <a:lstStyle/>
        <a:p>
          <a:r>
            <a:rPr lang="ru-RU" sz="1600" dirty="0" smtClean="0"/>
            <a:t>квалификационный</a:t>
          </a:r>
          <a:endParaRPr lang="ru-RU" sz="1600" dirty="0"/>
        </a:p>
      </dgm:t>
    </dgm:pt>
    <dgm:pt modelId="{B050CA07-5180-4078-9A99-BA1669CB53A8}" type="parTrans" cxnId="{85B15E75-64A1-45F5-98FD-737515B4D20F}">
      <dgm:prSet/>
      <dgm:spPr/>
      <dgm:t>
        <a:bodyPr/>
        <a:lstStyle/>
        <a:p>
          <a:endParaRPr lang="ru-RU" sz="1600"/>
        </a:p>
      </dgm:t>
    </dgm:pt>
    <dgm:pt modelId="{B9757142-68FA-4694-91F8-1C88BF228242}" type="sibTrans" cxnId="{85B15E75-64A1-45F5-98FD-737515B4D20F}">
      <dgm:prSet/>
      <dgm:spPr/>
      <dgm:t>
        <a:bodyPr/>
        <a:lstStyle/>
        <a:p>
          <a:endParaRPr lang="ru-RU"/>
        </a:p>
      </dgm:t>
    </dgm:pt>
    <dgm:pt modelId="{C7E892E6-119E-451B-892E-4A2311D86E84}">
      <dgm:prSet/>
      <dgm:spPr/>
      <dgm:t>
        <a:bodyPr/>
        <a:lstStyle/>
        <a:p>
          <a:r>
            <a:rPr lang="ru-RU" dirty="0" smtClean="0"/>
            <a:t>организационный</a:t>
          </a:r>
          <a:endParaRPr lang="ru-RU" dirty="0"/>
        </a:p>
      </dgm:t>
    </dgm:pt>
    <dgm:pt modelId="{4A523817-6D4C-4572-ADEB-A363E4F8C33D}" type="parTrans" cxnId="{77637395-BAE1-459B-90C3-07A463F35FC3}">
      <dgm:prSet/>
      <dgm:spPr/>
      <dgm:t>
        <a:bodyPr/>
        <a:lstStyle/>
        <a:p>
          <a:endParaRPr lang="ru-RU" sz="1600"/>
        </a:p>
      </dgm:t>
    </dgm:pt>
    <dgm:pt modelId="{1F39EB12-9407-41C0-B440-1720B1F35875}" type="sibTrans" cxnId="{77637395-BAE1-459B-90C3-07A463F35FC3}">
      <dgm:prSet/>
      <dgm:spPr/>
      <dgm:t>
        <a:bodyPr/>
        <a:lstStyle/>
        <a:p>
          <a:endParaRPr lang="ru-RU"/>
        </a:p>
      </dgm:t>
    </dgm:pt>
    <dgm:pt modelId="{787BB058-61E9-444C-8C85-220B51E9197B}" type="pres">
      <dgm:prSet presAssocID="{60231F5C-CB23-41E8-9164-280A39AE494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5D9C0-5536-45EA-8272-954229BC2204}" type="pres">
      <dgm:prSet presAssocID="{40C2AB17-64A5-4E60-BE90-B8708C82D921}" presName="root" presStyleCnt="0"/>
      <dgm:spPr/>
    </dgm:pt>
    <dgm:pt modelId="{26BD2343-0DDB-46B0-9492-D128CCB079B2}" type="pres">
      <dgm:prSet presAssocID="{40C2AB17-64A5-4E60-BE90-B8708C82D921}" presName="rootComposite" presStyleCnt="0"/>
      <dgm:spPr/>
    </dgm:pt>
    <dgm:pt modelId="{96C65829-D4B7-436E-81ED-F93E6A63D47E}" type="pres">
      <dgm:prSet presAssocID="{40C2AB17-64A5-4E60-BE90-B8708C82D921}" presName="rootText" presStyleLbl="node1" presStyleIdx="0" presStyleCnt="3" custLinFactNeighborX="-89168" custLinFactNeighborY="-152"/>
      <dgm:spPr/>
      <dgm:t>
        <a:bodyPr/>
        <a:lstStyle/>
        <a:p>
          <a:endParaRPr lang="ru-RU"/>
        </a:p>
      </dgm:t>
    </dgm:pt>
    <dgm:pt modelId="{43D0000E-7999-42FA-A844-3DDDA4B7B913}" type="pres">
      <dgm:prSet presAssocID="{40C2AB17-64A5-4E60-BE90-B8708C82D921}" presName="rootConnector" presStyleLbl="node1" presStyleIdx="0" presStyleCnt="3"/>
      <dgm:spPr/>
      <dgm:t>
        <a:bodyPr/>
        <a:lstStyle/>
        <a:p>
          <a:endParaRPr lang="ru-RU"/>
        </a:p>
      </dgm:t>
    </dgm:pt>
    <dgm:pt modelId="{04698C74-44A8-4C87-8723-25CB4508A1AB}" type="pres">
      <dgm:prSet presAssocID="{40C2AB17-64A5-4E60-BE90-B8708C82D921}" presName="childShape" presStyleCnt="0"/>
      <dgm:spPr/>
    </dgm:pt>
    <dgm:pt modelId="{ACA9913B-EF3C-49DE-BE55-5E6337C7133D}" type="pres">
      <dgm:prSet presAssocID="{1BD56FBD-A0FB-4E70-B0CD-72312182286F}" presName="Name13" presStyleLbl="parChTrans1D2" presStyleIdx="0" presStyleCnt="7"/>
      <dgm:spPr/>
      <dgm:t>
        <a:bodyPr/>
        <a:lstStyle/>
        <a:p>
          <a:endParaRPr lang="ru-RU"/>
        </a:p>
      </dgm:t>
    </dgm:pt>
    <dgm:pt modelId="{58367316-7AD5-4556-98FB-8C8EAE2F5700}" type="pres">
      <dgm:prSet presAssocID="{E7C072CE-3054-4E11-B93B-0A121C977170}" presName="childText" presStyleLbl="bgAcc1" presStyleIdx="0" presStyleCnt="7" custLinFactX="-13417" custLinFactNeighborX="-100000" custLinFactNeighborY="-92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332624-F629-47C0-864C-361B037B5EB2}" type="pres">
      <dgm:prSet presAssocID="{CC634168-5CCD-461F-B4F2-887320E1C393}" presName="Name13" presStyleLbl="parChTrans1D2" presStyleIdx="1" presStyleCnt="7"/>
      <dgm:spPr/>
      <dgm:t>
        <a:bodyPr/>
        <a:lstStyle/>
        <a:p>
          <a:endParaRPr lang="ru-RU"/>
        </a:p>
      </dgm:t>
    </dgm:pt>
    <dgm:pt modelId="{4E0A0DB5-5EFE-41E5-A8C7-24A17E6DBD78}" type="pres">
      <dgm:prSet presAssocID="{D2547A09-738E-48D3-AA2C-E6C1AC07C928}" presName="childText" presStyleLbl="bgAcc1" presStyleIdx="1" presStyleCnt="7" custLinFactX="-13417" custLinFactNeighborX="-100000" custLinFactNeighborY="-92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23434F-F5E4-4E4E-A4D4-82CBC5FBE6DA}" type="pres">
      <dgm:prSet presAssocID="{3C475810-F126-4628-9CE0-C35B1F165ACD}" presName="Name13" presStyleLbl="parChTrans1D2" presStyleIdx="2" presStyleCnt="7"/>
      <dgm:spPr/>
      <dgm:t>
        <a:bodyPr/>
        <a:lstStyle/>
        <a:p>
          <a:endParaRPr lang="ru-RU"/>
        </a:p>
      </dgm:t>
    </dgm:pt>
    <dgm:pt modelId="{2DE9751D-4230-48C8-9A80-4C6F643548E8}" type="pres">
      <dgm:prSet presAssocID="{BCCEC3B5-7251-483F-A329-1819753AC502}" presName="childText" presStyleLbl="bgAcc1" presStyleIdx="2" presStyleCnt="7" custLinFactX="-13417" custLinFactNeighborX="-100000" custLinFactNeighborY="-92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E1ACD0-A854-45D6-859F-E70EC69E301B}" type="pres">
      <dgm:prSet presAssocID="{F4832272-F313-44ED-8B51-3EE9B38C302A}" presName="root" presStyleCnt="0"/>
      <dgm:spPr/>
    </dgm:pt>
    <dgm:pt modelId="{77203FEB-0722-4375-BDFF-2C4C1FD3ED6E}" type="pres">
      <dgm:prSet presAssocID="{F4832272-F313-44ED-8B51-3EE9B38C302A}" presName="rootComposite" presStyleCnt="0"/>
      <dgm:spPr/>
    </dgm:pt>
    <dgm:pt modelId="{7382FC5F-88F0-475C-88F3-CB79EC397B9A}" type="pres">
      <dgm:prSet presAssocID="{F4832272-F313-44ED-8B51-3EE9B38C302A}" presName="rootText" presStyleLbl="node1" presStyleIdx="1" presStyleCnt="3" custLinFactNeighborX="-75681" custLinFactNeighborY="-152"/>
      <dgm:spPr/>
      <dgm:t>
        <a:bodyPr/>
        <a:lstStyle/>
        <a:p>
          <a:endParaRPr lang="ru-RU"/>
        </a:p>
      </dgm:t>
    </dgm:pt>
    <dgm:pt modelId="{ABFE99D6-29DA-4C38-9996-1F9B84967FE0}" type="pres">
      <dgm:prSet presAssocID="{F4832272-F313-44ED-8B51-3EE9B38C302A}" presName="rootConnector" presStyleLbl="node1" presStyleIdx="1" presStyleCnt="3"/>
      <dgm:spPr/>
      <dgm:t>
        <a:bodyPr/>
        <a:lstStyle/>
        <a:p>
          <a:endParaRPr lang="ru-RU"/>
        </a:p>
      </dgm:t>
    </dgm:pt>
    <dgm:pt modelId="{F3FA21B8-BE22-42AA-B771-EB3B4C9215E2}" type="pres">
      <dgm:prSet presAssocID="{F4832272-F313-44ED-8B51-3EE9B38C302A}" presName="childShape" presStyleCnt="0"/>
      <dgm:spPr/>
    </dgm:pt>
    <dgm:pt modelId="{23053591-23F4-4373-BA9A-3FAB44BB97AD}" type="pres">
      <dgm:prSet presAssocID="{13AE3F4F-E996-4884-A41F-2E7484A25B36}" presName="Name13" presStyleLbl="parChTrans1D2" presStyleIdx="3" presStyleCnt="7"/>
      <dgm:spPr/>
      <dgm:t>
        <a:bodyPr/>
        <a:lstStyle/>
        <a:p>
          <a:endParaRPr lang="ru-RU"/>
        </a:p>
      </dgm:t>
    </dgm:pt>
    <dgm:pt modelId="{3467873A-C8C8-4F15-9EAF-12D35CA58817}" type="pres">
      <dgm:prSet presAssocID="{F8BE66EA-65F2-423D-8775-373731FDBFE9}" presName="childText" presStyleLbl="bgAcc1" presStyleIdx="3" presStyleCnt="7" custScaleX="183570" custLinFactNeighborX="-77816" custLinFactNeighborY="-113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DF2159-B1B4-41CB-BFD0-7BED675C6690}" type="pres">
      <dgm:prSet presAssocID="{A17E99A9-7020-4728-9CF7-EE8325BE9485}" presName="Name13" presStyleLbl="parChTrans1D2" presStyleIdx="4" presStyleCnt="7"/>
      <dgm:spPr/>
      <dgm:t>
        <a:bodyPr/>
        <a:lstStyle/>
        <a:p>
          <a:endParaRPr lang="ru-RU"/>
        </a:p>
      </dgm:t>
    </dgm:pt>
    <dgm:pt modelId="{A641757A-C226-483F-A065-D4E5C34BA936}" type="pres">
      <dgm:prSet presAssocID="{A9A90EB5-6267-43D9-9136-28B545C26D47}" presName="childText" presStyleLbl="bgAcc1" presStyleIdx="4" presStyleCnt="7" custScaleX="183570" custLinFactNeighborX="-77816" custLinFactNeighborY="-113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7AE348-71FE-4787-B8C7-A76E6695DCD1}" type="pres">
      <dgm:prSet presAssocID="{B050CA07-5180-4078-9A99-BA1669CB53A8}" presName="Name13" presStyleLbl="parChTrans1D2" presStyleIdx="5" presStyleCnt="7"/>
      <dgm:spPr/>
      <dgm:t>
        <a:bodyPr/>
        <a:lstStyle/>
        <a:p>
          <a:endParaRPr lang="ru-RU"/>
        </a:p>
      </dgm:t>
    </dgm:pt>
    <dgm:pt modelId="{95A54E66-B528-400D-B66A-2850846B9B90}" type="pres">
      <dgm:prSet presAssocID="{EF7EA683-ED5A-4AC2-8AB0-067754FC0A5F}" presName="childText" presStyleLbl="bgAcc1" presStyleIdx="5" presStyleCnt="7" custScaleX="186526" custLinFactNeighborX="-77816" custLinFactNeighborY="-113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5EBE24-3C4F-46E1-86EC-2CAAE683F33E}" type="pres">
      <dgm:prSet presAssocID="{4A523817-6D4C-4572-ADEB-A363E4F8C33D}" presName="Name13" presStyleLbl="parChTrans1D2" presStyleIdx="6" presStyleCnt="7"/>
      <dgm:spPr/>
      <dgm:t>
        <a:bodyPr/>
        <a:lstStyle/>
        <a:p>
          <a:endParaRPr lang="ru-RU"/>
        </a:p>
      </dgm:t>
    </dgm:pt>
    <dgm:pt modelId="{65175578-76BD-4207-8461-42C2DC328C75}" type="pres">
      <dgm:prSet presAssocID="{C7E892E6-119E-451B-892E-4A2311D86E84}" presName="childText" presStyleLbl="bgAcc1" presStyleIdx="6" presStyleCnt="7" custScaleX="183570" custLinFactNeighborX="-71847" custLinFactNeighborY="-226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3E447D-6FFF-4399-BCB4-F81B05E57138}" type="pres">
      <dgm:prSet presAssocID="{FBDD0192-457F-4698-B944-C9EFC3832325}" presName="root" presStyleCnt="0"/>
      <dgm:spPr/>
    </dgm:pt>
    <dgm:pt modelId="{E9AE3619-F2D3-4D4D-AAAC-9C4DE5BD392F}" type="pres">
      <dgm:prSet presAssocID="{FBDD0192-457F-4698-B944-C9EFC3832325}" presName="rootComposite" presStyleCnt="0"/>
      <dgm:spPr/>
    </dgm:pt>
    <dgm:pt modelId="{08060FF1-1FFF-44A1-A6E1-F480EB02096C}" type="pres">
      <dgm:prSet presAssocID="{FBDD0192-457F-4698-B944-C9EFC3832325}" presName="rootText" presStyleLbl="node1" presStyleIdx="2" presStyleCnt="3" custLinFactNeighborX="-52643" custLinFactNeighborY="-9703"/>
      <dgm:spPr/>
      <dgm:t>
        <a:bodyPr/>
        <a:lstStyle/>
        <a:p>
          <a:endParaRPr lang="ru-RU"/>
        </a:p>
      </dgm:t>
    </dgm:pt>
    <dgm:pt modelId="{21F0580F-0152-4F73-950D-49C3F7BE033B}" type="pres">
      <dgm:prSet presAssocID="{FBDD0192-457F-4698-B944-C9EFC3832325}" presName="rootConnector" presStyleLbl="node1" presStyleIdx="2" presStyleCnt="3"/>
      <dgm:spPr/>
      <dgm:t>
        <a:bodyPr/>
        <a:lstStyle/>
        <a:p>
          <a:endParaRPr lang="ru-RU"/>
        </a:p>
      </dgm:t>
    </dgm:pt>
    <dgm:pt modelId="{568A0A59-FDBA-4167-99EE-BAD07B1930D0}" type="pres">
      <dgm:prSet presAssocID="{FBDD0192-457F-4698-B944-C9EFC3832325}" presName="childShape" presStyleCnt="0"/>
      <dgm:spPr/>
    </dgm:pt>
  </dgm:ptLst>
  <dgm:cxnLst>
    <dgm:cxn modelId="{08ECB8D8-246E-4890-895F-CA6C0775EC0E}" srcId="{F4832272-F313-44ED-8B51-3EE9B38C302A}" destId="{A9A90EB5-6267-43D9-9136-28B545C26D47}" srcOrd="1" destOrd="0" parTransId="{A17E99A9-7020-4728-9CF7-EE8325BE9485}" sibTransId="{F887F7C6-8557-4B63-8A87-629487BB96A3}"/>
    <dgm:cxn modelId="{865F36D7-745A-4F33-8B07-4B984D99CB8C}" srcId="{60231F5C-CB23-41E8-9164-280A39AE4947}" destId="{F4832272-F313-44ED-8B51-3EE9B38C302A}" srcOrd="1" destOrd="0" parTransId="{8A1A117A-2C85-46A3-8267-889E8795CE95}" sibTransId="{91DAE100-8DA8-4C07-82F2-17FB30AD4C59}"/>
    <dgm:cxn modelId="{5A453BCA-5162-4101-A187-2D9A6D3F8B37}" type="presOf" srcId="{13AE3F4F-E996-4884-A41F-2E7484A25B36}" destId="{23053591-23F4-4373-BA9A-3FAB44BB97AD}" srcOrd="0" destOrd="0" presId="urn:microsoft.com/office/officeart/2005/8/layout/hierarchy3"/>
    <dgm:cxn modelId="{FAD64D4F-CEC3-4600-8C89-485B7B4C6DAC}" type="presOf" srcId="{E7C072CE-3054-4E11-B93B-0A121C977170}" destId="{58367316-7AD5-4556-98FB-8C8EAE2F5700}" srcOrd="0" destOrd="0" presId="urn:microsoft.com/office/officeart/2005/8/layout/hierarchy3"/>
    <dgm:cxn modelId="{8FB19A32-4438-4D22-A870-DB9BBD573D77}" srcId="{40C2AB17-64A5-4E60-BE90-B8708C82D921}" destId="{BCCEC3B5-7251-483F-A329-1819753AC502}" srcOrd="2" destOrd="0" parTransId="{3C475810-F126-4628-9CE0-C35B1F165ACD}" sibTransId="{1161647D-D5C9-4D97-816E-14CEA51BA66C}"/>
    <dgm:cxn modelId="{79899360-847D-47BF-B300-1553C997722A}" srcId="{40C2AB17-64A5-4E60-BE90-B8708C82D921}" destId="{D2547A09-738E-48D3-AA2C-E6C1AC07C928}" srcOrd="1" destOrd="0" parTransId="{CC634168-5CCD-461F-B4F2-887320E1C393}" sibTransId="{00DBBAD5-6068-4D17-8567-3D83AFFE4634}"/>
    <dgm:cxn modelId="{A9C9F362-20D8-420A-801D-F964838C4DC4}" type="presOf" srcId="{1BD56FBD-A0FB-4E70-B0CD-72312182286F}" destId="{ACA9913B-EF3C-49DE-BE55-5E6337C7133D}" srcOrd="0" destOrd="0" presId="urn:microsoft.com/office/officeart/2005/8/layout/hierarchy3"/>
    <dgm:cxn modelId="{98E14885-5693-4D97-878F-7EE19BEC503D}" type="presOf" srcId="{FBDD0192-457F-4698-B944-C9EFC3832325}" destId="{08060FF1-1FFF-44A1-A6E1-F480EB02096C}" srcOrd="0" destOrd="0" presId="urn:microsoft.com/office/officeart/2005/8/layout/hierarchy3"/>
    <dgm:cxn modelId="{67B7F65C-364A-438B-82D6-690A0A9FD3A1}" type="presOf" srcId="{B050CA07-5180-4078-9A99-BA1669CB53A8}" destId="{3A7AE348-71FE-4787-B8C7-A76E6695DCD1}" srcOrd="0" destOrd="0" presId="urn:microsoft.com/office/officeart/2005/8/layout/hierarchy3"/>
    <dgm:cxn modelId="{85B15E75-64A1-45F5-98FD-737515B4D20F}" srcId="{F4832272-F313-44ED-8B51-3EE9B38C302A}" destId="{EF7EA683-ED5A-4AC2-8AB0-067754FC0A5F}" srcOrd="2" destOrd="0" parTransId="{B050CA07-5180-4078-9A99-BA1669CB53A8}" sibTransId="{B9757142-68FA-4694-91F8-1C88BF228242}"/>
    <dgm:cxn modelId="{CFA4336E-A2A6-4180-BFA0-4995B81A8A91}" type="presOf" srcId="{40C2AB17-64A5-4E60-BE90-B8708C82D921}" destId="{43D0000E-7999-42FA-A844-3DDDA4B7B913}" srcOrd="1" destOrd="0" presId="urn:microsoft.com/office/officeart/2005/8/layout/hierarchy3"/>
    <dgm:cxn modelId="{4434FC12-764C-4ED4-9BB4-2CF72483A4D2}" type="presOf" srcId="{F4832272-F313-44ED-8B51-3EE9B38C302A}" destId="{ABFE99D6-29DA-4C38-9996-1F9B84967FE0}" srcOrd="1" destOrd="0" presId="urn:microsoft.com/office/officeart/2005/8/layout/hierarchy3"/>
    <dgm:cxn modelId="{EE4C73D2-8497-46A7-A6DF-468972E918E6}" type="presOf" srcId="{CC634168-5CCD-461F-B4F2-887320E1C393}" destId="{31332624-F629-47C0-864C-361B037B5EB2}" srcOrd="0" destOrd="0" presId="urn:microsoft.com/office/officeart/2005/8/layout/hierarchy3"/>
    <dgm:cxn modelId="{93044C4A-C0CD-4906-843C-0901703200E1}" srcId="{F4832272-F313-44ED-8B51-3EE9B38C302A}" destId="{F8BE66EA-65F2-423D-8775-373731FDBFE9}" srcOrd="0" destOrd="0" parTransId="{13AE3F4F-E996-4884-A41F-2E7484A25B36}" sibTransId="{95F9169E-BEE1-497A-8C34-3AB773A307EB}"/>
    <dgm:cxn modelId="{EC2107DF-A267-4F18-9F51-A842281C2035}" type="presOf" srcId="{D2547A09-738E-48D3-AA2C-E6C1AC07C928}" destId="{4E0A0DB5-5EFE-41E5-A8C7-24A17E6DBD78}" srcOrd="0" destOrd="0" presId="urn:microsoft.com/office/officeart/2005/8/layout/hierarchy3"/>
    <dgm:cxn modelId="{4E836BED-A711-4DE4-B9B4-D2EDC9BC90EF}" type="presOf" srcId="{3C475810-F126-4628-9CE0-C35B1F165ACD}" destId="{AC23434F-F5E4-4E4E-A4D4-82CBC5FBE6DA}" srcOrd="0" destOrd="0" presId="urn:microsoft.com/office/officeart/2005/8/layout/hierarchy3"/>
    <dgm:cxn modelId="{EBAF89CB-4DF5-4CF6-8336-9C23F2E6D097}" type="presOf" srcId="{4A523817-6D4C-4572-ADEB-A363E4F8C33D}" destId="{5A5EBE24-3C4F-46E1-86EC-2CAAE683F33E}" srcOrd="0" destOrd="0" presId="urn:microsoft.com/office/officeart/2005/8/layout/hierarchy3"/>
    <dgm:cxn modelId="{AC048BB9-1374-4AD1-8C6D-85DA241D9869}" srcId="{60231F5C-CB23-41E8-9164-280A39AE4947}" destId="{40C2AB17-64A5-4E60-BE90-B8708C82D921}" srcOrd="0" destOrd="0" parTransId="{29291AD1-FA38-424F-AFD8-69FBBBA2CC1B}" sibTransId="{95C6C7B0-BC85-4987-B540-9611FCBD1889}"/>
    <dgm:cxn modelId="{681B59FF-10F2-4417-9DCD-BD6E9A0835DC}" type="presOf" srcId="{FBDD0192-457F-4698-B944-C9EFC3832325}" destId="{21F0580F-0152-4F73-950D-49C3F7BE033B}" srcOrd="1" destOrd="0" presId="urn:microsoft.com/office/officeart/2005/8/layout/hierarchy3"/>
    <dgm:cxn modelId="{738D24A0-A942-4314-9079-FCBC1960294D}" srcId="{40C2AB17-64A5-4E60-BE90-B8708C82D921}" destId="{E7C072CE-3054-4E11-B93B-0A121C977170}" srcOrd="0" destOrd="0" parTransId="{1BD56FBD-A0FB-4E70-B0CD-72312182286F}" sibTransId="{94B042BF-D2D6-44B7-93E6-723ECF388141}"/>
    <dgm:cxn modelId="{62A69F10-46B1-4609-A1B6-F2702A33D5DA}" type="presOf" srcId="{F4832272-F313-44ED-8B51-3EE9B38C302A}" destId="{7382FC5F-88F0-475C-88F3-CB79EC397B9A}" srcOrd="0" destOrd="0" presId="urn:microsoft.com/office/officeart/2005/8/layout/hierarchy3"/>
    <dgm:cxn modelId="{9C73A105-5326-4063-91D3-AA14AEB86AF1}" type="presOf" srcId="{A9A90EB5-6267-43D9-9136-28B545C26D47}" destId="{A641757A-C226-483F-A065-D4E5C34BA936}" srcOrd="0" destOrd="0" presId="urn:microsoft.com/office/officeart/2005/8/layout/hierarchy3"/>
    <dgm:cxn modelId="{0EED365A-00FB-41BE-AAB6-1388FB385E37}" type="presOf" srcId="{F8BE66EA-65F2-423D-8775-373731FDBFE9}" destId="{3467873A-C8C8-4F15-9EAF-12D35CA58817}" srcOrd="0" destOrd="0" presId="urn:microsoft.com/office/officeart/2005/8/layout/hierarchy3"/>
    <dgm:cxn modelId="{B27670F4-66EC-4528-8E17-FBDAEDFF1198}" srcId="{60231F5C-CB23-41E8-9164-280A39AE4947}" destId="{FBDD0192-457F-4698-B944-C9EFC3832325}" srcOrd="2" destOrd="0" parTransId="{E86F7A46-65A7-47FB-BE9E-0500710D8FB8}" sibTransId="{310392D7-F6E3-4F88-AA2F-B26318712748}"/>
    <dgm:cxn modelId="{A44434CA-0A54-44EB-8393-31A8FC846DB9}" type="presOf" srcId="{60231F5C-CB23-41E8-9164-280A39AE4947}" destId="{787BB058-61E9-444C-8C85-220B51E9197B}" srcOrd="0" destOrd="0" presId="urn:microsoft.com/office/officeart/2005/8/layout/hierarchy3"/>
    <dgm:cxn modelId="{5DD7E046-24D7-4D6E-9B53-123DFD74FE5E}" type="presOf" srcId="{BCCEC3B5-7251-483F-A329-1819753AC502}" destId="{2DE9751D-4230-48C8-9A80-4C6F643548E8}" srcOrd="0" destOrd="0" presId="urn:microsoft.com/office/officeart/2005/8/layout/hierarchy3"/>
    <dgm:cxn modelId="{80000E06-03B4-45C1-8BD5-3E615C032EB1}" type="presOf" srcId="{40C2AB17-64A5-4E60-BE90-B8708C82D921}" destId="{96C65829-D4B7-436E-81ED-F93E6A63D47E}" srcOrd="0" destOrd="0" presId="urn:microsoft.com/office/officeart/2005/8/layout/hierarchy3"/>
    <dgm:cxn modelId="{670504B0-041E-4993-BAC6-8235EE6D6018}" type="presOf" srcId="{EF7EA683-ED5A-4AC2-8AB0-067754FC0A5F}" destId="{95A54E66-B528-400D-B66A-2850846B9B90}" srcOrd="0" destOrd="0" presId="urn:microsoft.com/office/officeart/2005/8/layout/hierarchy3"/>
    <dgm:cxn modelId="{72B8C27B-409B-4D89-8D9D-B43760716CA0}" type="presOf" srcId="{C7E892E6-119E-451B-892E-4A2311D86E84}" destId="{65175578-76BD-4207-8461-42C2DC328C75}" srcOrd="0" destOrd="0" presId="urn:microsoft.com/office/officeart/2005/8/layout/hierarchy3"/>
    <dgm:cxn modelId="{77637395-BAE1-459B-90C3-07A463F35FC3}" srcId="{F4832272-F313-44ED-8B51-3EE9B38C302A}" destId="{C7E892E6-119E-451B-892E-4A2311D86E84}" srcOrd="3" destOrd="0" parTransId="{4A523817-6D4C-4572-ADEB-A363E4F8C33D}" sibTransId="{1F39EB12-9407-41C0-B440-1720B1F35875}"/>
    <dgm:cxn modelId="{DED745F9-783D-46CB-8EE9-038F4DBA8DAD}" type="presOf" srcId="{A17E99A9-7020-4728-9CF7-EE8325BE9485}" destId="{69DF2159-B1B4-41CB-BFD0-7BED675C6690}" srcOrd="0" destOrd="0" presId="urn:microsoft.com/office/officeart/2005/8/layout/hierarchy3"/>
    <dgm:cxn modelId="{062D5EA0-D3CF-4113-B47B-91428B0B7C9F}" type="presParOf" srcId="{787BB058-61E9-444C-8C85-220B51E9197B}" destId="{F735D9C0-5536-45EA-8272-954229BC2204}" srcOrd="0" destOrd="0" presId="urn:microsoft.com/office/officeart/2005/8/layout/hierarchy3"/>
    <dgm:cxn modelId="{F19E0160-C6FA-4367-AB9A-DC2D52D1D6D4}" type="presParOf" srcId="{F735D9C0-5536-45EA-8272-954229BC2204}" destId="{26BD2343-0DDB-46B0-9492-D128CCB079B2}" srcOrd="0" destOrd="0" presId="urn:microsoft.com/office/officeart/2005/8/layout/hierarchy3"/>
    <dgm:cxn modelId="{D9557BF3-75BC-4159-8E1C-821B891F4F0C}" type="presParOf" srcId="{26BD2343-0DDB-46B0-9492-D128CCB079B2}" destId="{96C65829-D4B7-436E-81ED-F93E6A63D47E}" srcOrd="0" destOrd="0" presId="urn:microsoft.com/office/officeart/2005/8/layout/hierarchy3"/>
    <dgm:cxn modelId="{C824C3E2-494F-4E2A-AE12-84C2D8D623D9}" type="presParOf" srcId="{26BD2343-0DDB-46B0-9492-D128CCB079B2}" destId="{43D0000E-7999-42FA-A844-3DDDA4B7B913}" srcOrd="1" destOrd="0" presId="urn:microsoft.com/office/officeart/2005/8/layout/hierarchy3"/>
    <dgm:cxn modelId="{277EA591-FA58-4A1F-ABB6-FAF600BE0D75}" type="presParOf" srcId="{F735D9C0-5536-45EA-8272-954229BC2204}" destId="{04698C74-44A8-4C87-8723-25CB4508A1AB}" srcOrd="1" destOrd="0" presId="urn:microsoft.com/office/officeart/2005/8/layout/hierarchy3"/>
    <dgm:cxn modelId="{BF04678A-87D5-43BD-8E20-8DE655569B3F}" type="presParOf" srcId="{04698C74-44A8-4C87-8723-25CB4508A1AB}" destId="{ACA9913B-EF3C-49DE-BE55-5E6337C7133D}" srcOrd="0" destOrd="0" presId="urn:microsoft.com/office/officeart/2005/8/layout/hierarchy3"/>
    <dgm:cxn modelId="{BD975490-8042-4889-B474-6D6581DF4887}" type="presParOf" srcId="{04698C74-44A8-4C87-8723-25CB4508A1AB}" destId="{58367316-7AD5-4556-98FB-8C8EAE2F5700}" srcOrd="1" destOrd="0" presId="urn:microsoft.com/office/officeart/2005/8/layout/hierarchy3"/>
    <dgm:cxn modelId="{20EE27EA-1058-40EB-844A-E580114D3FF0}" type="presParOf" srcId="{04698C74-44A8-4C87-8723-25CB4508A1AB}" destId="{31332624-F629-47C0-864C-361B037B5EB2}" srcOrd="2" destOrd="0" presId="urn:microsoft.com/office/officeart/2005/8/layout/hierarchy3"/>
    <dgm:cxn modelId="{616FD345-F277-4068-B145-23EDB8A8EEBF}" type="presParOf" srcId="{04698C74-44A8-4C87-8723-25CB4508A1AB}" destId="{4E0A0DB5-5EFE-41E5-A8C7-24A17E6DBD78}" srcOrd="3" destOrd="0" presId="urn:microsoft.com/office/officeart/2005/8/layout/hierarchy3"/>
    <dgm:cxn modelId="{6716BEB6-ADB4-4F55-9D92-B820E5064F90}" type="presParOf" srcId="{04698C74-44A8-4C87-8723-25CB4508A1AB}" destId="{AC23434F-F5E4-4E4E-A4D4-82CBC5FBE6DA}" srcOrd="4" destOrd="0" presId="urn:microsoft.com/office/officeart/2005/8/layout/hierarchy3"/>
    <dgm:cxn modelId="{5D08BD88-A450-48EE-85F3-66CF82A2E092}" type="presParOf" srcId="{04698C74-44A8-4C87-8723-25CB4508A1AB}" destId="{2DE9751D-4230-48C8-9A80-4C6F643548E8}" srcOrd="5" destOrd="0" presId="urn:microsoft.com/office/officeart/2005/8/layout/hierarchy3"/>
    <dgm:cxn modelId="{ED6FAD9D-838C-402A-B029-FDFBDEBC54ED}" type="presParOf" srcId="{787BB058-61E9-444C-8C85-220B51E9197B}" destId="{5CE1ACD0-A854-45D6-859F-E70EC69E301B}" srcOrd="1" destOrd="0" presId="urn:microsoft.com/office/officeart/2005/8/layout/hierarchy3"/>
    <dgm:cxn modelId="{58DFCAE7-D1EC-4321-961F-50E3ED4FFFC3}" type="presParOf" srcId="{5CE1ACD0-A854-45D6-859F-E70EC69E301B}" destId="{77203FEB-0722-4375-BDFF-2C4C1FD3ED6E}" srcOrd="0" destOrd="0" presId="urn:microsoft.com/office/officeart/2005/8/layout/hierarchy3"/>
    <dgm:cxn modelId="{5495BAC0-02EB-42D5-B901-2695817301E1}" type="presParOf" srcId="{77203FEB-0722-4375-BDFF-2C4C1FD3ED6E}" destId="{7382FC5F-88F0-475C-88F3-CB79EC397B9A}" srcOrd="0" destOrd="0" presId="urn:microsoft.com/office/officeart/2005/8/layout/hierarchy3"/>
    <dgm:cxn modelId="{8A484D75-C53B-44C6-85E3-6E6541C4DA6B}" type="presParOf" srcId="{77203FEB-0722-4375-BDFF-2C4C1FD3ED6E}" destId="{ABFE99D6-29DA-4C38-9996-1F9B84967FE0}" srcOrd="1" destOrd="0" presId="urn:microsoft.com/office/officeart/2005/8/layout/hierarchy3"/>
    <dgm:cxn modelId="{4A432426-7C13-417A-8FED-BEB602C332F1}" type="presParOf" srcId="{5CE1ACD0-A854-45D6-859F-E70EC69E301B}" destId="{F3FA21B8-BE22-42AA-B771-EB3B4C9215E2}" srcOrd="1" destOrd="0" presId="urn:microsoft.com/office/officeart/2005/8/layout/hierarchy3"/>
    <dgm:cxn modelId="{429B7583-13B9-4E70-AC28-5927A4801E7D}" type="presParOf" srcId="{F3FA21B8-BE22-42AA-B771-EB3B4C9215E2}" destId="{23053591-23F4-4373-BA9A-3FAB44BB97AD}" srcOrd="0" destOrd="0" presId="urn:microsoft.com/office/officeart/2005/8/layout/hierarchy3"/>
    <dgm:cxn modelId="{ED90A8C1-432E-409F-9579-F422A5DED8AE}" type="presParOf" srcId="{F3FA21B8-BE22-42AA-B771-EB3B4C9215E2}" destId="{3467873A-C8C8-4F15-9EAF-12D35CA58817}" srcOrd="1" destOrd="0" presId="urn:microsoft.com/office/officeart/2005/8/layout/hierarchy3"/>
    <dgm:cxn modelId="{053092C5-8228-4094-8412-BBB898664D4A}" type="presParOf" srcId="{F3FA21B8-BE22-42AA-B771-EB3B4C9215E2}" destId="{69DF2159-B1B4-41CB-BFD0-7BED675C6690}" srcOrd="2" destOrd="0" presId="urn:microsoft.com/office/officeart/2005/8/layout/hierarchy3"/>
    <dgm:cxn modelId="{1D827920-9098-4C56-AAE6-2E9182AAB44F}" type="presParOf" srcId="{F3FA21B8-BE22-42AA-B771-EB3B4C9215E2}" destId="{A641757A-C226-483F-A065-D4E5C34BA936}" srcOrd="3" destOrd="0" presId="urn:microsoft.com/office/officeart/2005/8/layout/hierarchy3"/>
    <dgm:cxn modelId="{0060A17A-F3AE-4CF5-9CD0-4286373D9213}" type="presParOf" srcId="{F3FA21B8-BE22-42AA-B771-EB3B4C9215E2}" destId="{3A7AE348-71FE-4787-B8C7-A76E6695DCD1}" srcOrd="4" destOrd="0" presId="urn:microsoft.com/office/officeart/2005/8/layout/hierarchy3"/>
    <dgm:cxn modelId="{9A5BAE00-62FD-4E36-BD9E-78F7BBF4F5DF}" type="presParOf" srcId="{F3FA21B8-BE22-42AA-B771-EB3B4C9215E2}" destId="{95A54E66-B528-400D-B66A-2850846B9B90}" srcOrd="5" destOrd="0" presId="urn:microsoft.com/office/officeart/2005/8/layout/hierarchy3"/>
    <dgm:cxn modelId="{E8B19DDC-04BD-4A12-AADF-B7CEC7041871}" type="presParOf" srcId="{F3FA21B8-BE22-42AA-B771-EB3B4C9215E2}" destId="{5A5EBE24-3C4F-46E1-86EC-2CAAE683F33E}" srcOrd="6" destOrd="0" presId="urn:microsoft.com/office/officeart/2005/8/layout/hierarchy3"/>
    <dgm:cxn modelId="{CD47D746-3A26-4546-97E8-A0FBB12C460E}" type="presParOf" srcId="{F3FA21B8-BE22-42AA-B771-EB3B4C9215E2}" destId="{65175578-76BD-4207-8461-42C2DC328C75}" srcOrd="7" destOrd="0" presId="urn:microsoft.com/office/officeart/2005/8/layout/hierarchy3"/>
    <dgm:cxn modelId="{72F94235-256B-43D2-8BE0-9E8CA47C8FD6}" type="presParOf" srcId="{787BB058-61E9-444C-8C85-220B51E9197B}" destId="{293E447D-6FFF-4399-BCB4-F81B05E57138}" srcOrd="2" destOrd="0" presId="urn:microsoft.com/office/officeart/2005/8/layout/hierarchy3"/>
    <dgm:cxn modelId="{1BFF202C-89F1-42FE-98E9-8BADAE058F41}" type="presParOf" srcId="{293E447D-6FFF-4399-BCB4-F81B05E57138}" destId="{E9AE3619-F2D3-4D4D-AAAC-9C4DE5BD392F}" srcOrd="0" destOrd="0" presId="urn:microsoft.com/office/officeart/2005/8/layout/hierarchy3"/>
    <dgm:cxn modelId="{B9DC9E1F-846C-47CB-950D-3BF261392D01}" type="presParOf" srcId="{E9AE3619-F2D3-4D4D-AAAC-9C4DE5BD392F}" destId="{08060FF1-1FFF-44A1-A6E1-F480EB02096C}" srcOrd="0" destOrd="0" presId="urn:microsoft.com/office/officeart/2005/8/layout/hierarchy3"/>
    <dgm:cxn modelId="{AEC47E7A-8327-4B8F-B05C-6C8BB210D00E}" type="presParOf" srcId="{E9AE3619-F2D3-4D4D-AAAC-9C4DE5BD392F}" destId="{21F0580F-0152-4F73-950D-49C3F7BE033B}" srcOrd="1" destOrd="0" presId="urn:microsoft.com/office/officeart/2005/8/layout/hierarchy3"/>
    <dgm:cxn modelId="{65E5DC96-E745-4BAA-9D23-E4E3AFA2D44B}" type="presParOf" srcId="{293E447D-6FFF-4399-BCB4-F81B05E57138}" destId="{568A0A59-FDBA-4167-99EE-BAD07B1930D0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6807F96-BE4C-4B34-8BC4-059C85CCB8B8}" type="doc">
      <dgm:prSet loTypeId="urn:microsoft.com/office/officeart/2005/8/layout/hierarchy3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3FC726AC-4565-42D2-9045-88CB84A90520}">
      <dgm:prSet phldrT="[Текст]" custT="1"/>
      <dgm:spPr/>
      <dgm:t>
        <a:bodyPr/>
        <a:lstStyle/>
        <a:p>
          <a:r>
            <a:rPr lang="ru-RU" sz="1400" dirty="0" smtClean="0"/>
            <a:t>компоненты</a:t>
          </a:r>
          <a:endParaRPr lang="ru-RU" sz="1400" dirty="0"/>
        </a:p>
      </dgm:t>
    </dgm:pt>
    <dgm:pt modelId="{F17DCF99-2322-4260-9748-2A08641753C2}" type="parTrans" cxnId="{B8222553-671F-4872-8C82-3D24255FAFF3}">
      <dgm:prSet/>
      <dgm:spPr/>
      <dgm:t>
        <a:bodyPr/>
        <a:lstStyle/>
        <a:p>
          <a:endParaRPr lang="ru-RU" sz="1400"/>
        </a:p>
      </dgm:t>
    </dgm:pt>
    <dgm:pt modelId="{251C9FC7-DDE0-4846-8CF9-878E52C7106D}" type="sibTrans" cxnId="{B8222553-671F-4872-8C82-3D24255FAFF3}">
      <dgm:prSet/>
      <dgm:spPr/>
      <dgm:t>
        <a:bodyPr/>
        <a:lstStyle/>
        <a:p>
          <a:endParaRPr lang="ru-RU" sz="1400"/>
        </a:p>
      </dgm:t>
    </dgm:pt>
    <dgm:pt modelId="{A733AE8C-0AD3-4EB7-BC52-D510430EAA94}">
      <dgm:prSet phldrT="[Текст]" custT="1"/>
      <dgm:spPr/>
      <dgm:t>
        <a:bodyPr/>
        <a:lstStyle/>
        <a:p>
          <a:r>
            <a:rPr lang="ru-RU" sz="1400" dirty="0" smtClean="0"/>
            <a:t>здоровье</a:t>
          </a:r>
        </a:p>
      </dgm:t>
    </dgm:pt>
    <dgm:pt modelId="{0F0F14C7-8D22-44F2-8134-0D0D999C1D64}" type="parTrans" cxnId="{6D27C6CE-6847-4D55-9E02-5F8848999550}">
      <dgm:prSet/>
      <dgm:spPr/>
      <dgm:t>
        <a:bodyPr/>
        <a:lstStyle/>
        <a:p>
          <a:endParaRPr lang="ru-RU" sz="1400"/>
        </a:p>
      </dgm:t>
    </dgm:pt>
    <dgm:pt modelId="{EE09BFD7-99D6-4B57-B1E8-9DD46E662DAE}" type="sibTrans" cxnId="{6D27C6CE-6847-4D55-9E02-5F8848999550}">
      <dgm:prSet/>
      <dgm:spPr/>
      <dgm:t>
        <a:bodyPr/>
        <a:lstStyle/>
        <a:p>
          <a:endParaRPr lang="ru-RU" sz="1400"/>
        </a:p>
      </dgm:t>
    </dgm:pt>
    <dgm:pt modelId="{BC104431-E3F1-4C9B-95A0-8D00A16F4B23}">
      <dgm:prSet phldrT="[Текст]" custT="1"/>
      <dgm:spPr/>
      <dgm:t>
        <a:bodyPr/>
        <a:lstStyle/>
        <a:p>
          <a:r>
            <a:rPr lang="ru-RU" sz="1400" dirty="0" smtClean="0"/>
            <a:t>нравственность</a:t>
          </a:r>
          <a:endParaRPr lang="ru-RU" sz="1400" dirty="0"/>
        </a:p>
      </dgm:t>
    </dgm:pt>
    <dgm:pt modelId="{11DEFD79-B8B5-427E-9A6E-48EFCC1FA8E7}" type="parTrans" cxnId="{A092AD74-8C62-4C55-AA06-FB2F648346F4}">
      <dgm:prSet/>
      <dgm:spPr/>
      <dgm:t>
        <a:bodyPr/>
        <a:lstStyle/>
        <a:p>
          <a:endParaRPr lang="ru-RU" sz="1400"/>
        </a:p>
      </dgm:t>
    </dgm:pt>
    <dgm:pt modelId="{18F024A4-A61A-4D76-84F0-C6FFA4E5EFE1}" type="sibTrans" cxnId="{A092AD74-8C62-4C55-AA06-FB2F648346F4}">
      <dgm:prSet/>
      <dgm:spPr/>
      <dgm:t>
        <a:bodyPr/>
        <a:lstStyle/>
        <a:p>
          <a:endParaRPr lang="ru-RU" sz="1400"/>
        </a:p>
      </dgm:t>
    </dgm:pt>
    <dgm:pt modelId="{0750689A-5858-4CBD-9E09-21191212EBE1}">
      <dgm:prSet custT="1"/>
      <dgm:spPr/>
      <dgm:t>
        <a:bodyPr/>
        <a:lstStyle/>
        <a:p>
          <a:r>
            <a:rPr lang="ru-RU" sz="1400" dirty="0" smtClean="0"/>
            <a:t>творчество</a:t>
          </a:r>
          <a:endParaRPr lang="ru-RU" sz="1400" dirty="0"/>
        </a:p>
      </dgm:t>
    </dgm:pt>
    <dgm:pt modelId="{181CAB93-CE74-4DD0-BC64-DA690A33F048}" type="parTrans" cxnId="{2CEC598B-6641-4A29-B39D-5B89C30D7D26}">
      <dgm:prSet/>
      <dgm:spPr/>
      <dgm:t>
        <a:bodyPr/>
        <a:lstStyle/>
        <a:p>
          <a:endParaRPr lang="ru-RU" sz="1400"/>
        </a:p>
      </dgm:t>
    </dgm:pt>
    <dgm:pt modelId="{D603E469-D4B3-4E1E-892F-0BF1F93C3B8D}" type="sibTrans" cxnId="{2CEC598B-6641-4A29-B39D-5B89C30D7D26}">
      <dgm:prSet/>
      <dgm:spPr/>
      <dgm:t>
        <a:bodyPr/>
        <a:lstStyle/>
        <a:p>
          <a:endParaRPr lang="ru-RU" sz="1400"/>
        </a:p>
      </dgm:t>
    </dgm:pt>
    <dgm:pt modelId="{221C394F-55F6-449F-B8A3-976C91691463}">
      <dgm:prSet custT="1"/>
      <dgm:spPr/>
      <dgm:t>
        <a:bodyPr/>
        <a:lstStyle/>
        <a:p>
          <a:r>
            <a:rPr lang="ru-RU" sz="1400" dirty="0" smtClean="0"/>
            <a:t>активность</a:t>
          </a:r>
          <a:endParaRPr lang="ru-RU" sz="1400" dirty="0"/>
        </a:p>
      </dgm:t>
    </dgm:pt>
    <dgm:pt modelId="{F0E14AB8-A849-4FBF-B767-E8FF53BF8730}" type="parTrans" cxnId="{A072FB07-A065-4156-AA8D-8D48E322007D}">
      <dgm:prSet/>
      <dgm:spPr/>
      <dgm:t>
        <a:bodyPr/>
        <a:lstStyle/>
        <a:p>
          <a:endParaRPr lang="ru-RU" sz="1400"/>
        </a:p>
      </dgm:t>
    </dgm:pt>
    <dgm:pt modelId="{A2F9FDA6-D29B-4B22-B619-F7874DA8A9ED}" type="sibTrans" cxnId="{A072FB07-A065-4156-AA8D-8D48E322007D}">
      <dgm:prSet/>
      <dgm:spPr/>
      <dgm:t>
        <a:bodyPr/>
        <a:lstStyle/>
        <a:p>
          <a:endParaRPr lang="ru-RU" sz="1400"/>
        </a:p>
      </dgm:t>
    </dgm:pt>
    <dgm:pt modelId="{46A12BD6-72A7-4E6B-A857-3D73198792C8}">
      <dgm:prSet custT="1"/>
      <dgm:spPr/>
      <dgm:t>
        <a:bodyPr/>
        <a:lstStyle/>
        <a:p>
          <a:r>
            <a:rPr lang="ru-RU" sz="1400" dirty="0" smtClean="0"/>
            <a:t>организованность</a:t>
          </a:r>
          <a:endParaRPr lang="ru-RU" sz="1400" dirty="0"/>
        </a:p>
      </dgm:t>
    </dgm:pt>
    <dgm:pt modelId="{29D4F13F-FE63-4A65-B32F-0B7D1E70962E}" type="parTrans" cxnId="{A4F1D213-3DF7-4B7A-A68B-A0D077C155C1}">
      <dgm:prSet/>
      <dgm:spPr/>
      <dgm:t>
        <a:bodyPr/>
        <a:lstStyle/>
        <a:p>
          <a:endParaRPr lang="ru-RU" sz="1400"/>
        </a:p>
      </dgm:t>
    </dgm:pt>
    <dgm:pt modelId="{152A671F-5C33-46A4-88EE-C61BA3C48EF7}" type="sibTrans" cxnId="{A4F1D213-3DF7-4B7A-A68B-A0D077C155C1}">
      <dgm:prSet/>
      <dgm:spPr/>
      <dgm:t>
        <a:bodyPr/>
        <a:lstStyle/>
        <a:p>
          <a:endParaRPr lang="ru-RU" sz="1400"/>
        </a:p>
      </dgm:t>
    </dgm:pt>
    <dgm:pt modelId="{6AB4C9CF-1A56-4E84-9BD8-02790E614031}">
      <dgm:prSet custT="1"/>
      <dgm:spPr/>
      <dgm:t>
        <a:bodyPr/>
        <a:lstStyle/>
        <a:p>
          <a:r>
            <a:rPr lang="ru-RU" sz="1400" dirty="0" smtClean="0"/>
            <a:t>образование</a:t>
          </a:r>
        </a:p>
      </dgm:t>
    </dgm:pt>
    <dgm:pt modelId="{6D80E2F0-6976-4A22-BD35-8DBC4D01AF30}" type="parTrans" cxnId="{3A7968F3-2DC9-4059-96B4-B9B6B516C7B5}">
      <dgm:prSet/>
      <dgm:spPr/>
      <dgm:t>
        <a:bodyPr/>
        <a:lstStyle/>
        <a:p>
          <a:endParaRPr lang="ru-RU" sz="1400"/>
        </a:p>
      </dgm:t>
    </dgm:pt>
    <dgm:pt modelId="{6456BDF1-3377-4C3B-98A3-2063CA6D6FC2}" type="sibTrans" cxnId="{3A7968F3-2DC9-4059-96B4-B9B6B516C7B5}">
      <dgm:prSet/>
      <dgm:spPr/>
      <dgm:t>
        <a:bodyPr/>
        <a:lstStyle/>
        <a:p>
          <a:endParaRPr lang="ru-RU" sz="1400"/>
        </a:p>
      </dgm:t>
    </dgm:pt>
    <dgm:pt modelId="{FF3C0FC6-5D4E-49C1-B568-1466D72B11C5}">
      <dgm:prSet custT="1"/>
      <dgm:spPr/>
      <dgm:t>
        <a:bodyPr/>
        <a:lstStyle/>
        <a:p>
          <a:r>
            <a:rPr lang="ru-RU" sz="1400" dirty="0" smtClean="0"/>
            <a:t>профессионализм</a:t>
          </a:r>
        </a:p>
      </dgm:t>
    </dgm:pt>
    <dgm:pt modelId="{2DC4EC91-0123-4525-AEE3-7E5A5036D3F3}" type="parTrans" cxnId="{0EE48594-799A-4AD5-98C3-92F615E6AFB2}">
      <dgm:prSet/>
      <dgm:spPr/>
      <dgm:t>
        <a:bodyPr/>
        <a:lstStyle/>
        <a:p>
          <a:endParaRPr lang="ru-RU" sz="1400"/>
        </a:p>
      </dgm:t>
    </dgm:pt>
    <dgm:pt modelId="{992CC69A-74F3-4305-BE1B-7584357CB75C}" type="sibTrans" cxnId="{0EE48594-799A-4AD5-98C3-92F615E6AFB2}">
      <dgm:prSet/>
      <dgm:spPr/>
      <dgm:t>
        <a:bodyPr/>
        <a:lstStyle/>
        <a:p>
          <a:endParaRPr lang="ru-RU" sz="1400"/>
        </a:p>
      </dgm:t>
    </dgm:pt>
    <dgm:pt modelId="{68A1EBD5-7CE0-4629-A473-E64ACB8BB15F}">
      <dgm:prSet custT="1"/>
      <dgm:spPr/>
      <dgm:t>
        <a:bodyPr/>
        <a:lstStyle/>
        <a:p>
          <a:r>
            <a:rPr lang="ru-RU" sz="1400" dirty="0" smtClean="0"/>
            <a:t>ресурсы рабочего времени</a:t>
          </a:r>
        </a:p>
      </dgm:t>
    </dgm:pt>
    <dgm:pt modelId="{BF3C82B3-34DB-4EFD-AAB4-412BF1C22462}" type="parTrans" cxnId="{FFF2A19C-5E07-44BC-B25B-2E7206647801}">
      <dgm:prSet/>
      <dgm:spPr/>
      <dgm:t>
        <a:bodyPr/>
        <a:lstStyle/>
        <a:p>
          <a:endParaRPr lang="ru-RU" sz="1400"/>
        </a:p>
      </dgm:t>
    </dgm:pt>
    <dgm:pt modelId="{40E8A79B-3D3A-4ABB-80C8-49DE3BFB811B}" type="sibTrans" cxnId="{FFF2A19C-5E07-44BC-B25B-2E7206647801}">
      <dgm:prSet/>
      <dgm:spPr/>
      <dgm:t>
        <a:bodyPr/>
        <a:lstStyle/>
        <a:p>
          <a:endParaRPr lang="ru-RU" sz="1400"/>
        </a:p>
      </dgm:t>
    </dgm:pt>
    <dgm:pt modelId="{5BE1D7D8-2DEE-4B79-A9E7-5EE207CEAD7E}" type="pres">
      <dgm:prSet presAssocID="{26807F96-BE4C-4B34-8BC4-059C85CCB8B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10680FF-CF2D-465C-92C0-A1F4A682BF8F}" type="pres">
      <dgm:prSet presAssocID="{3FC726AC-4565-42D2-9045-88CB84A90520}" presName="root" presStyleCnt="0"/>
      <dgm:spPr/>
    </dgm:pt>
    <dgm:pt modelId="{DC9280AF-0F9C-4247-A9C0-C1C5665BE3A0}" type="pres">
      <dgm:prSet presAssocID="{3FC726AC-4565-42D2-9045-88CB84A90520}" presName="rootComposite" presStyleCnt="0"/>
      <dgm:spPr/>
    </dgm:pt>
    <dgm:pt modelId="{22A972C5-07F7-4F68-8E02-C77143A8F158}" type="pres">
      <dgm:prSet presAssocID="{3FC726AC-4565-42D2-9045-88CB84A90520}" presName="rootText" presStyleLbl="node1" presStyleIdx="0" presStyleCnt="1" custScaleX="282373" custLinFactNeighborX="-11870" custLinFactNeighborY="-5031"/>
      <dgm:spPr/>
      <dgm:t>
        <a:bodyPr/>
        <a:lstStyle/>
        <a:p>
          <a:endParaRPr lang="ru-RU"/>
        </a:p>
      </dgm:t>
    </dgm:pt>
    <dgm:pt modelId="{2AA9C9E4-0CEB-472E-93B9-8AABAD17B96D}" type="pres">
      <dgm:prSet presAssocID="{3FC726AC-4565-42D2-9045-88CB84A90520}" presName="rootConnector" presStyleLbl="node1" presStyleIdx="0" presStyleCnt="1"/>
      <dgm:spPr/>
      <dgm:t>
        <a:bodyPr/>
        <a:lstStyle/>
        <a:p>
          <a:endParaRPr lang="ru-RU"/>
        </a:p>
      </dgm:t>
    </dgm:pt>
    <dgm:pt modelId="{B19F64F1-774C-44AC-B48F-C2A9953FEE60}" type="pres">
      <dgm:prSet presAssocID="{3FC726AC-4565-42D2-9045-88CB84A90520}" presName="childShape" presStyleCnt="0"/>
      <dgm:spPr/>
    </dgm:pt>
    <dgm:pt modelId="{087C4C6C-6B8B-497B-9E44-5DA7C516CA49}" type="pres">
      <dgm:prSet presAssocID="{0F0F14C7-8D22-44F2-8134-0D0D999C1D64}" presName="Name13" presStyleLbl="parChTrans1D2" presStyleIdx="0" presStyleCnt="8"/>
      <dgm:spPr/>
      <dgm:t>
        <a:bodyPr/>
        <a:lstStyle/>
        <a:p>
          <a:endParaRPr lang="ru-RU"/>
        </a:p>
      </dgm:t>
    </dgm:pt>
    <dgm:pt modelId="{F43C7861-146A-4FBE-9479-70C39B6126B8}" type="pres">
      <dgm:prSet presAssocID="{A733AE8C-0AD3-4EB7-BC52-D510430EAA94}" presName="childText" presStyleLbl="bgAcc1" presStyleIdx="0" presStyleCnt="8" custScaleX="472184" custScaleY="1154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2AE5CE-4ABF-47DA-9FD4-8460D407C5BB}" type="pres">
      <dgm:prSet presAssocID="{11DEFD79-B8B5-427E-9A6E-48EFCC1FA8E7}" presName="Name13" presStyleLbl="parChTrans1D2" presStyleIdx="1" presStyleCnt="8"/>
      <dgm:spPr/>
      <dgm:t>
        <a:bodyPr/>
        <a:lstStyle/>
        <a:p>
          <a:endParaRPr lang="ru-RU"/>
        </a:p>
      </dgm:t>
    </dgm:pt>
    <dgm:pt modelId="{E564494D-138A-424F-ABC8-F2095D335675}" type="pres">
      <dgm:prSet presAssocID="{BC104431-E3F1-4C9B-95A0-8D00A16F4B23}" presName="childText" presStyleLbl="bgAcc1" presStyleIdx="1" presStyleCnt="8" custScaleX="469749" custScaleY="1028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F27A77-9D2A-4495-AF05-C6C855069686}" type="pres">
      <dgm:prSet presAssocID="{181CAB93-CE74-4DD0-BC64-DA690A33F048}" presName="Name13" presStyleLbl="parChTrans1D2" presStyleIdx="2" presStyleCnt="8"/>
      <dgm:spPr/>
      <dgm:t>
        <a:bodyPr/>
        <a:lstStyle/>
        <a:p>
          <a:endParaRPr lang="ru-RU"/>
        </a:p>
      </dgm:t>
    </dgm:pt>
    <dgm:pt modelId="{58AEBDC1-DABB-43DC-A5EC-9589D98DC788}" type="pres">
      <dgm:prSet presAssocID="{0750689A-5858-4CBD-9E09-21191212EBE1}" presName="childText" presStyleLbl="bgAcc1" presStyleIdx="2" presStyleCnt="8" custScaleX="4748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11BE4A-EE69-42D6-A416-2A54CC7A07AF}" type="pres">
      <dgm:prSet presAssocID="{29D4F13F-FE63-4A65-B32F-0B7D1E70962E}" presName="Name13" presStyleLbl="parChTrans1D2" presStyleIdx="3" presStyleCnt="8"/>
      <dgm:spPr/>
      <dgm:t>
        <a:bodyPr/>
        <a:lstStyle/>
        <a:p>
          <a:endParaRPr lang="ru-RU"/>
        </a:p>
      </dgm:t>
    </dgm:pt>
    <dgm:pt modelId="{37F612B6-5C11-4A39-BE19-AB8A31CEBDAE}" type="pres">
      <dgm:prSet presAssocID="{46A12BD6-72A7-4E6B-A857-3D73198792C8}" presName="childText" presStyleLbl="bgAcc1" presStyleIdx="3" presStyleCnt="8" custScaleX="4853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101364-52D6-48F8-A3F9-4BFC46573C9C}" type="pres">
      <dgm:prSet presAssocID="{F0E14AB8-A849-4FBF-B767-E8FF53BF8730}" presName="Name13" presStyleLbl="parChTrans1D2" presStyleIdx="4" presStyleCnt="8"/>
      <dgm:spPr/>
      <dgm:t>
        <a:bodyPr/>
        <a:lstStyle/>
        <a:p>
          <a:endParaRPr lang="ru-RU"/>
        </a:p>
      </dgm:t>
    </dgm:pt>
    <dgm:pt modelId="{ED776D73-DD29-4092-97E8-A52300F47FC6}" type="pres">
      <dgm:prSet presAssocID="{221C394F-55F6-449F-B8A3-976C91691463}" presName="childText" presStyleLbl="bgAcc1" presStyleIdx="4" presStyleCnt="8" custScaleX="4849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4F5060-9BF0-4A14-9D45-E7360B3DDC1A}" type="pres">
      <dgm:prSet presAssocID="{6D80E2F0-6976-4A22-BD35-8DBC4D01AF30}" presName="Name13" presStyleLbl="parChTrans1D2" presStyleIdx="5" presStyleCnt="8"/>
      <dgm:spPr/>
      <dgm:t>
        <a:bodyPr/>
        <a:lstStyle/>
        <a:p>
          <a:endParaRPr lang="ru-RU"/>
        </a:p>
      </dgm:t>
    </dgm:pt>
    <dgm:pt modelId="{E2A33ED0-1F46-4622-9471-3C3D7269A5DF}" type="pres">
      <dgm:prSet presAssocID="{6AB4C9CF-1A56-4E84-9BD8-02790E614031}" presName="childText" presStyleLbl="bgAcc1" presStyleIdx="5" presStyleCnt="8" custScaleX="4934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5CB062-AEEC-4004-9408-0B9D9D29719D}" type="pres">
      <dgm:prSet presAssocID="{2DC4EC91-0123-4525-AEE3-7E5A5036D3F3}" presName="Name13" presStyleLbl="parChTrans1D2" presStyleIdx="6" presStyleCnt="8"/>
      <dgm:spPr/>
      <dgm:t>
        <a:bodyPr/>
        <a:lstStyle/>
        <a:p>
          <a:endParaRPr lang="ru-RU"/>
        </a:p>
      </dgm:t>
    </dgm:pt>
    <dgm:pt modelId="{42B58A18-571F-4E07-973A-101EA49F3865}" type="pres">
      <dgm:prSet presAssocID="{FF3C0FC6-5D4E-49C1-B568-1466D72B11C5}" presName="childText" presStyleLbl="bgAcc1" presStyleIdx="6" presStyleCnt="8" custScaleX="4896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1E075F-861D-4ABB-93D4-3DDBCF1C8F4C}" type="pres">
      <dgm:prSet presAssocID="{BF3C82B3-34DB-4EFD-AAB4-412BF1C22462}" presName="Name13" presStyleLbl="parChTrans1D2" presStyleIdx="7" presStyleCnt="8"/>
      <dgm:spPr/>
      <dgm:t>
        <a:bodyPr/>
        <a:lstStyle/>
        <a:p>
          <a:endParaRPr lang="ru-RU"/>
        </a:p>
      </dgm:t>
    </dgm:pt>
    <dgm:pt modelId="{EFC8703C-D119-4213-B18B-D091F62036DB}" type="pres">
      <dgm:prSet presAssocID="{68A1EBD5-7CE0-4629-A473-E64ACB8BB15F}" presName="childText" presStyleLbl="bgAcc1" presStyleIdx="7" presStyleCnt="8" custScaleX="498510" custLinFactNeighborX="-2841" custLinFactNeighborY="1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72FB07-A065-4156-AA8D-8D48E322007D}" srcId="{3FC726AC-4565-42D2-9045-88CB84A90520}" destId="{221C394F-55F6-449F-B8A3-976C91691463}" srcOrd="4" destOrd="0" parTransId="{F0E14AB8-A849-4FBF-B767-E8FF53BF8730}" sibTransId="{A2F9FDA6-D29B-4B22-B619-F7874DA8A9ED}"/>
    <dgm:cxn modelId="{053B24AC-A4E4-4345-AE4B-07B19DCB67A9}" type="presOf" srcId="{F0E14AB8-A849-4FBF-B767-E8FF53BF8730}" destId="{B7101364-52D6-48F8-A3F9-4BFC46573C9C}" srcOrd="0" destOrd="0" presId="urn:microsoft.com/office/officeart/2005/8/layout/hierarchy3"/>
    <dgm:cxn modelId="{3A7968F3-2DC9-4059-96B4-B9B6B516C7B5}" srcId="{3FC726AC-4565-42D2-9045-88CB84A90520}" destId="{6AB4C9CF-1A56-4E84-9BD8-02790E614031}" srcOrd="5" destOrd="0" parTransId="{6D80E2F0-6976-4A22-BD35-8DBC4D01AF30}" sibTransId="{6456BDF1-3377-4C3B-98A3-2063CA6D6FC2}"/>
    <dgm:cxn modelId="{9B9D09DD-0C1B-497B-9911-53546EC2C438}" type="presOf" srcId="{11DEFD79-B8B5-427E-9A6E-48EFCC1FA8E7}" destId="{E12AE5CE-4ABF-47DA-9FD4-8460D407C5BB}" srcOrd="0" destOrd="0" presId="urn:microsoft.com/office/officeart/2005/8/layout/hierarchy3"/>
    <dgm:cxn modelId="{A565508E-C61B-4EF8-AB3D-775C8D123E32}" type="presOf" srcId="{3FC726AC-4565-42D2-9045-88CB84A90520}" destId="{22A972C5-07F7-4F68-8E02-C77143A8F158}" srcOrd="0" destOrd="0" presId="urn:microsoft.com/office/officeart/2005/8/layout/hierarchy3"/>
    <dgm:cxn modelId="{FFF2A19C-5E07-44BC-B25B-2E7206647801}" srcId="{3FC726AC-4565-42D2-9045-88CB84A90520}" destId="{68A1EBD5-7CE0-4629-A473-E64ACB8BB15F}" srcOrd="7" destOrd="0" parTransId="{BF3C82B3-34DB-4EFD-AAB4-412BF1C22462}" sibTransId="{40E8A79B-3D3A-4ABB-80C8-49DE3BFB811B}"/>
    <dgm:cxn modelId="{5AD1A18B-79C9-4932-937F-03055FB85278}" type="presOf" srcId="{0F0F14C7-8D22-44F2-8134-0D0D999C1D64}" destId="{087C4C6C-6B8B-497B-9E44-5DA7C516CA49}" srcOrd="0" destOrd="0" presId="urn:microsoft.com/office/officeart/2005/8/layout/hierarchy3"/>
    <dgm:cxn modelId="{D3DB2C1A-ED64-4296-985F-74038C764CB5}" type="presOf" srcId="{26807F96-BE4C-4B34-8BC4-059C85CCB8B8}" destId="{5BE1D7D8-2DEE-4B79-A9E7-5EE207CEAD7E}" srcOrd="0" destOrd="0" presId="urn:microsoft.com/office/officeart/2005/8/layout/hierarchy3"/>
    <dgm:cxn modelId="{6A079CB6-C63C-4F45-B31C-FAB333E61154}" type="presOf" srcId="{46A12BD6-72A7-4E6B-A857-3D73198792C8}" destId="{37F612B6-5C11-4A39-BE19-AB8A31CEBDAE}" srcOrd="0" destOrd="0" presId="urn:microsoft.com/office/officeart/2005/8/layout/hierarchy3"/>
    <dgm:cxn modelId="{6FE76BF3-BFC4-4439-AE80-E76AC5DEB380}" type="presOf" srcId="{BF3C82B3-34DB-4EFD-AAB4-412BF1C22462}" destId="{3E1E075F-861D-4ABB-93D4-3DDBCF1C8F4C}" srcOrd="0" destOrd="0" presId="urn:microsoft.com/office/officeart/2005/8/layout/hierarchy3"/>
    <dgm:cxn modelId="{D99136C1-3EB6-44CE-B24C-64299C35DD58}" type="presOf" srcId="{6D80E2F0-6976-4A22-BD35-8DBC4D01AF30}" destId="{194F5060-9BF0-4A14-9D45-E7360B3DDC1A}" srcOrd="0" destOrd="0" presId="urn:microsoft.com/office/officeart/2005/8/layout/hierarchy3"/>
    <dgm:cxn modelId="{A092AD74-8C62-4C55-AA06-FB2F648346F4}" srcId="{3FC726AC-4565-42D2-9045-88CB84A90520}" destId="{BC104431-E3F1-4C9B-95A0-8D00A16F4B23}" srcOrd="1" destOrd="0" parTransId="{11DEFD79-B8B5-427E-9A6E-48EFCC1FA8E7}" sibTransId="{18F024A4-A61A-4D76-84F0-C6FFA4E5EFE1}"/>
    <dgm:cxn modelId="{61D8FE8A-F713-4433-899C-952B2F0CD256}" type="presOf" srcId="{181CAB93-CE74-4DD0-BC64-DA690A33F048}" destId="{DCF27A77-9D2A-4495-AF05-C6C855069686}" srcOrd="0" destOrd="0" presId="urn:microsoft.com/office/officeart/2005/8/layout/hierarchy3"/>
    <dgm:cxn modelId="{5AA2CF9A-4DE4-49FF-83B5-738D38753C0A}" type="presOf" srcId="{FF3C0FC6-5D4E-49C1-B568-1466D72B11C5}" destId="{42B58A18-571F-4E07-973A-101EA49F3865}" srcOrd="0" destOrd="0" presId="urn:microsoft.com/office/officeart/2005/8/layout/hierarchy3"/>
    <dgm:cxn modelId="{2BC1B458-7940-42DD-9F89-7C89A074790F}" type="presOf" srcId="{68A1EBD5-7CE0-4629-A473-E64ACB8BB15F}" destId="{EFC8703C-D119-4213-B18B-D091F62036DB}" srcOrd="0" destOrd="0" presId="urn:microsoft.com/office/officeart/2005/8/layout/hierarchy3"/>
    <dgm:cxn modelId="{F440A39A-AF34-4CC4-9C60-168B662C85AB}" type="presOf" srcId="{3FC726AC-4565-42D2-9045-88CB84A90520}" destId="{2AA9C9E4-0CEB-472E-93B9-8AABAD17B96D}" srcOrd="1" destOrd="0" presId="urn:microsoft.com/office/officeart/2005/8/layout/hierarchy3"/>
    <dgm:cxn modelId="{5EA31FF5-FDC5-4795-BD0D-73119794DC23}" type="presOf" srcId="{0750689A-5858-4CBD-9E09-21191212EBE1}" destId="{58AEBDC1-DABB-43DC-A5EC-9589D98DC788}" srcOrd="0" destOrd="0" presId="urn:microsoft.com/office/officeart/2005/8/layout/hierarchy3"/>
    <dgm:cxn modelId="{B8222553-671F-4872-8C82-3D24255FAFF3}" srcId="{26807F96-BE4C-4B34-8BC4-059C85CCB8B8}" destId="{3FC726AC-4565-42D2-9045-88CB84A90520}" srcOrd="0" destOrd="0" parTransId="{F17DCF99-2322-4260-9748-2A08641753C2}" sibTransId="{251C9FC7-DDE0-4846-8CF9-878E52C7106D}"/>
    <dgm:cxn modelId="{2CEC598B-6641-4A29-B39D-5B89C30D7D26}" srcId="{3FC726AC-4565-42D2-9045-88CB84A90520}" destId="{0750689A-5858-4CBD-9E09-21191212EBE1}" srcOrd="2" destOrd="0" parTransId="{181CAB93-CE74-4DD0-BC64-DA690A33F048}" sibTransId="{D603E469-D4B3-4E1E-892F-0BF1F93C3B8D}"/>
    <dgm:cxn modelId="{25BFEFDF-7F45-4E13-B881-09955D597210}" type="presOf" srcId="{BC104431-E3F1-4C9B-95A0-8D00A16F4B23}" destId="{E564494D-138A-424F-ABC8-F2095D335675}" srcOrd="0" destOrd="0" presId="urn:microsoft.com/office/officeart/2005/8/layout/hierarchy3"/>
    <dgm:cxn modelId="{0EE48594-799A-4AD5-98C3-92F615E6AFB2}" srcId="{3FC726AC-4565-42D2-9045-88CB84A90520}" destId="{FF3C0FC6-5D4E-49C1-B568-1466D72B11C5}" srcOrd="6" destOrd="0" parTransId="{2DC4EC91-0123-4525-AEE3-7E5A5036D3F3}" sibTransId="{992CC69A-74F3-4305-BE1B-7584357CB75C}"/>
    <dgm:cxn modelId="{6D27C6CE-6847-4D55-9E02-5F8848999550}" srcId="{3FC726AC-4565-42D2-9045-88CB84A90520}" destId="{A733AE8C-0AD3-4EB7-BC52-D510430EAA94}" srcOrd="0" destOrd="0" parTransId="{0F0F14C7-8D22-44F2-8134-0D0D999C1D64}" sibTransId="{EE09BFD7-99D6-4B57-B1E8-9DD46E662DAE}"/>
    <dgm:cxn modelId="{FF34BE92-B49B-4437-925D-A37CD931A062}" type="presOf" srcId="{A733AE8C-0AD3-4EB7-BC52-D510430EAA94}" destId="{F43C7861-146A-4FBE-9479-70C39B6126B8}" srcOrd="0" destOrd="0" presId="urn:microsoft.com/office/officeart/2005/8/layout/hierarchy3"/>
    <dgm:cxn modelId="{A4F1D213-3DF7-4B7A-A68B-A0D077C155C1}" srcId="{3FC726AC-4565-42D2-9045-88CB84A90520}" destId="{46A12BD6-72A7-4E6B-A857-3D73198792C8}" srcOrd="3" destOrd="0" parTransId="{29D4F13F-FE63-4A65-B32F-0B7D1E70962E}" sibTransId="{152A671F-5C33-46A4-88EE-C61BA3C48EF7}"/>
    <dgm:cxn modelId="{AF3411D4-3145-4B1E-A793-49AB5BB4C97E}" type="presOf" srcId="{6AB4C9CF-1A56-4E84-9BD8-02790E614031}" destId="{E2A33ED0-1F46-4622-9471-3C3D7269A5DF}" srcOrd="0" destOrd="0" presId="urn:microsoft.com/office/officeart/2005/8/layout/hierarchy3"/>
    <dgm:cxn modelId="{0C6FC939-4CFD-4140-A679-0B0B2EE364A2}" type="presOf" srcId="{29D4F13F-FE63-4A65-B32F-0B7D1E70962E}" destId="{8E11BE4A-EE69-42D6-A416-2A54CC7A07AF}" srcOrd="0" destOrd="0" presId="urn:microsoft.com/office/officeart/2005/8/layout/hierarchy3"/>
    <dgm:cxn modelId="{89B23E2C-DB56-4F8F-AE97-C061FC7CF524}" type="presOf" srcId="{2DC4EC91-0123-4525-AEE3-7E5A5036D3F3}" destId="{D65CB062-AEEC-4004-9408-0B9D9D29719D}" srcOrd="0" destOrd="0" presId="urn:microsoft.com/office/officeart/2005/8/layout/hierarchy3"/>
    <dgm:cxn modelId="{C4465EFC-8201-4D46-BBD0-3192E9C3CA1F}" type="presOf" srcId="{221C394F-55F6-449F-B8A3-976C91691463}" destId="{ED776D73-DD29-4092-97E8-A52300F47FC6}" srcOrd="0" destOrd="0" presId="urn:microsoft.com/office/officeart/2005/8/layout/hierarchy3"/>
    <dgm:cxn modelId="{F61383C1-D701-40AE-934F-4BA807CF738D}" type="presParOf" srcId="{5BE1D7D8-2DEE-4B79-A9E7-5EE207CEAD7E}" destId="{610680FF-CF2D-465C-92C0-A1F4A682BF8F}" srcOrd="0" destOrd="0" presId="urn:microsoft.com/office/officeart/2005/8/layout/hierarchy3"/>
    <dgm:cxn modelId="{A4B4C6FE-2B8F-4F6D-9F43-D03495C1D204}" type="presParOf" srcId="{610680FF-CF2D-465C-92C0-A1F4A682BF8F}" destId="{DC9280AF-0F9C-4247-A9C0-C1C5665BE3A0}" srcOrd="0" destOrd="0" presId="urn:microsoft.com/office/officeart/2005/8/layout/hierarchy3"/>
    <dgm:cxn modelId="{CF0C9EEA-67B0-4C08-B838-E08CA8321F82}" type="presParOf" srcId="{DC9280AF-0F9C-4247-A9C0-C1C5665BE3A0}" destId="{22A972C5-07F7-4F68-8E02-C77143A8F158}" srcOrd="0" destOrd="0" presId="urn:microsoft.com/office/officeart/2005/8/layout/hierarchy3"/>
    <dgm:cxn modelId="{EE6A7845-DAC9-4F3E-834C-968E3A545B34}" type="presParOf" srcId="{DC9280AF-0F9C-4247-A9C0-C1C5665BE3A0}" destId="{2AA9C9E4-0CEB-472E-93B9-8AABAD17B96D}" srcOrd="1" destOrd="0" presId="urn:microsoft.com/office/officeart/2005/8/layout/hierarchy3"/>
    <dgm:cxn modelId="{57A32A9A-8D77-420D-8910-1C7F2C715E3B}" type="presParOf" srcId="{610680FF-CF2D-465C-92C0-A1F4A682BF8F}" destId="{B19F64F1-774C-44AC-B48F-C2A9953FEE60}" srcOrd="1" destOrd="0" presId="urn:microsoft.com/office/officeart/2005/8/layout/hierarchy3"/>
    <dgm:cxn modelId="{5AB08661-0DDE-4E3B-BAD3-5B8A36A2C43E}" type="presParOf" srcId="{B19F64F1-774C-44AC-B48F-C2A9953FEE60}" destId="{087C4C6C-6B8B-497B-9E44-5DA7C516CA49}" srcOrd="0" destOrd="0" presId="urn:microsoft.com/office/officeart/2005/8/layout/hierarchy3"/>
    <dgm:cxn modelId="{1F1C5F13-86BF-47E5-9898-9AD8A98A1EF1}" type="presParOf" srcId="{B19F64F1-774C-44AC-B48F-C2A9953FEE60}" destId="{F43C7861-146A-4FBE-9479-70C39B6126B8}" srcOrd="1" destOrd="0" presId="urn:microsoft.com/office/officeart/2005/8/layout/hierarchy3"/>
    <dgm:cxn modelId="{9626C4AB-854C-45F6-921C-B574C439F037}" type="presParOf" srcId="{B19F64F1-774C-44AC-B48F-C2A9953FEE60}" destId="{E12AE5CE-4ABF-47DA-9FD4-8460D407C5BB}" srcOrd="2" destOrd="0" presId="urn:microsoft.com/office/officeart/2005/8/layout/hierarchy3"/>
    <dgm:cxn modelId="{7B9B62C3-2412-4935-BF18-D0E0BC07096C}" type="presParOf" srcId="{B19F64F1-774C-44AC-B48F-C2A9953FEE60}" destId="{E564494D-138A-424F-ABC8-F2095D335675}" srcOrd="3" destOrd="0" presId="urn:microsoft.com/office/officeart/2005/8/layout/hierarchy3"/>
    <dgm:cxn modelId="{B8042FC3-C8CD-4C7D-8BA1-0018E63633F1}" type="presParOf" srcId="{B19F64F1-774C-44AC-B48F-C2A9953FEE60}" destId="{DCF27A77-9D2A-4495-AF05-C6C855069686}" srcOrd="4" destOrd="0" presId="urn:microsoft.com/office/officeart/2005/8/layout/hierarchy3"/>
    <dgm:cxn modelId="{840CCAAD-BD9F-445B-9503-D438910D11C2}" type="presParOf" srcId="{B19F64F1-774C-44AC-B48F-C2A9953FEE60}" destId="{58AEBDC1-DABB-43DC-A5EC-9589D98DC788}" srcOrd="5" destOrd="0" presId="urn:microsoft.com/office/officeart/2005/8/layout/hierarchy3"/>
    <dgm:cxn modelId="{E865CB84-0391-4ECF-A8EC-7F58D46614E3}" type="presParOf" srcId="{B19F64F1-774C-44AC-B48F-C2A9953FEE60}" destId="{8E11BE4A-EE69-42D6-A416-2A54CC7A07AF}" srcOrd="6" destOrd="0" presId="urn:microsoft.com/office/officeart/2005/8/layout/hierarchy3"/>
    <dgm:cxn modelId="{F8A52A7C-9CB3-4E50-8197-D87574DD95CE}" type="presParOf" srcId="{B19F64F1-774C-44AC-B48F-C2A9953FEE60}" destId="{37F612B6-5C11-4A39-BE19-AB8A31CEBDAE}" srcOrd="7" destOrd="0" presId="urn:microsoft.com/office/officeart/2005/8/layout/hierarchy3"/>
    <dgm:cxn modelId="{CC745314-F6C6-4FB3-AB4F-DD5AD2507357}" type="presParOf" srcId="{B19F64F1-774C-44AC-B48F-C2A9953FEE60}" destId="{B7101364-52D6-48F8-A3F9-4BFC46573C9C}" srcOrd="8" destOrd="0" presId="urn:microsoft.com/office/officeart/2005/8/layout/hierarchy3"/>
    <dgm:cxn modelId="{D90AE903-98A1-4722-AD35-279F09FB4771}" type="presParOf" srcId="{B19F64F1-774C-44AC-B48F-C2A9953FEE60}" destId="{ED776D73-DD29-4092-97E8-A52300F47FC6}" srcOrd="9" destOrd="0" presId="urn:microsoft.com/office/officeart/2005/8/layout/hierarchy3"/>
    <dgm:cxn modelId="{64175BC2-B7E6-45FB-A192-8FA95FF46492}" type="presParOf" srcId="{B19F64F1-774C-44AC-B48F-C2A9953FEE60}" destId="{194F5060-9BF0-4A14-9D45-E7360B3DDC1A}" srcOrd="10" destOrd="0" presId="urn:microsoft.com/office/officeart/2005/8/layout/hierarchy3"/>
    <dgm:cxn modelId="{10694082-6C08-4C4F-AA20-67488D1C2FAA}" type="presParOf" srcId="{B19F64F1-774C-44AC-B48F-C2A9953FEE60}" destId="{E2A33ED0-1F46-4622-9471-3C3D7269A5DF}" srcOrd="11" destOrd="0" presId="urn:microsoft.com/office/officeart/2005/8/layout/hierarchy3"/>
    <dgm:cxn modelId="{EE1BEAF5-FB07-4033-8888-4C622B7E82A6}" type="presParOf" srcId="{B19F64F1-774C-44AC-B48F-C2A9953FEE60}" destId="{D65CB062-AEEC-4004-9408-0B9D9D29719D}" srcOrd="12" destOrd="0" presId="urn:microsoft.com/office/officeart/2005/8/layout/hierarchy3"/>
    <dgm:cxn modelId="{352CF732-FAD6-4AE6-8288-DCBD0AC503AB}" type="presParOf" srcId="{B19F64F1-774C-44AC-B48F-C2A9953FEE60}" destId="{42B58A18-571F-4E07-973A-101EA49F3865}" srcOrd="13" destOrd="0" presId="urn:microsoft.com/office/officeart/2005/8/layout/hierarchy3"/>
    <dgm:cxn modelId="{68F0A484-5663-4C36-8BC4-AF82FE3CBA6B}" type="presParOf" srcId="{B19F64F1-774C-44AC-B48F-C2A9953FEE60}" destId="{3E1E075F-861D-4ABB-93D4-3DDBCF1C8F4C}" srcOrd="14" destOrd="0" presId="urn:microsoft.com/office/officeart/2005/8/layout/hierarchy3"/>
    <dgm:cxn modelId="{75624A24-F05C-4207-9D11-8840875898D6}" type="presParOf" srcId="{B19F64F1-774C-44AC-B48F-C2A9953FEE60}" destId="{EFC8703C-D119-4213-B18B-D091F62036DB}" srcOrd="1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3603EFB-2791-4351-AAE8-10AC9ABD6938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DDEC0D8-EFA3-42A1-A392-DABC27CA954D}">
      <dgm:prSet phldrT="[Текст]"/>
      <dgm:spPr/>
      <dgm:t>
        <a:bodyPr/>
        <a:lstStyle/>
        <a:p>
          <a:r>
            <a:rPr lang="ru-RU" dirty="0" smtClean="0"/>
            <a:t>Вертикальное </a:t>
          </a:r>
          <a:endParaRPr lang="ru-RU" dirty="0"/>
        </a:p>
      </dgm:t>
    </dgm:pt>
    <dgm:pt modelId="{6F87A6E4-7AEB-4FE7-89E5-3D449D9C825B}" type="parTrans" cxnId="{7E6F1E7A-9A79-4CB8-B127-43F7A3F3FFFD}">
      <dgm:prSet/>
      <dgm:spPr/>
      <dgm:t>
        <a:bodyPr/>
        <a:lstStyle/>
        <a:p>
          <a:endParaRPr lang="ru-RU"/>
        </a:p>
      </dgm:t>
    </dgm:pt>
    <dgm:pt modelId="{5B779762-4A6F-4CDE-9294-C24E233CB59E}" type="sibTrans" cxnId="{7E6F1E7A-9A79-4CB8-B127-43F7A3F3FFFD}">
      <dgm:prSet/>
      <dgm:spPr/>
      <dgm:t>
        <a:bodyPr/>
        <a:lstStyle/>
        <a:p>
          <a:endParaRPr lang="ru-RU"/>
        </a:p>
      </dgm:t>
    </dgm:pt>
    <dgm:pt modelId="{D763A98B-D14D-4398-905C-92062A2BE5B7}">
      <dgm:prSet phldrT="[Текст]"/>
      <dgm:spPr/>
      <dgm:t>
        <a:bodyPr/>
        <a:lstStyle/>
        <a:p>
          <a:r>
            <a:rPr lang="ru-RU" dirty="0" smtClean="0"/>
            <a:t>естественное</a:t>
          </a:r>
          <a:endParaRPr lang="ru-RU" dirty="0"/>
        </a:p>
      </dgm:t>
    </dgm:pt>
    <dgm:pt modelId="{637EC06F-04B7-4205-A946-D6A5C1CE63B1}" type="parTrans" cxnId="{79017060-4246-4075-AD52-0F361BACBF84}">
      <dgm:prSet/>
      <dgm:spPr/>
      <dgm:t>
        <a:bodyPr/>
        <a:lstStyle/>
        <a:p>
          <a:endParaRPr lang="ru-RU"/>
        </a:p>
      </dgm:t>
    </dgm:pt>
    <dgm:pt modelId="{33C8A13E-C7C3-4CD1-9A67-BF8A5E363E56}" type="sibTrans" cxnId="{79017060-4246-4075-AD52-0F361BACBF84}">
      <dgm:prSet/>
      <dgm:spPr/>
      <dgm:t>
        <a:bodyPr/>
        <a:lstStyle/>
        <a:p>
          <a:endParaRPr lang="ru-RU"/>
        </a:p>
      </dgm:t>
    </dgm:pt>
    <dgm:pt modelId="{ACC7BD85-E9A0-4D43-9978-AE26D50BAEDF}">
      <dgm:prSet phldrT="[Текст]"/>
      <dgm:spPr/>
      <dgm:t>
        <a:bodyPr/>
        <a:lstStyle/>
        <a:p>
          <a:r>
            <a:rPr lang="ru-RU" dirty="0" smtClean="0"/>
            <a:t>социальное</a:t>
          </a:r>
          <a:endParaRPr lang="ru-RU" dirty="0"/>
        </a:p>
      </dgm:t>
    </dgm:pt>
    <dgm:pt modelId="{28C6C75E-ABD0-4AB7-A39F-2B2281C889DF}" type="parTrans" cxnId="{FF99C868-956C-46F2-98E6-0201E5DA252B}">
      <dgm:prSet/>
      <dgm:spPr/>
      <dgm:t>
        <a:bodyPr/>
        <a:lstStyle/>
        <a:p>
          <a:endParaRPr lang="ru-RU"/>
        </a:p>
      </dgm:t>
    </dgm:pt>
    <dgm:pt modelId="{A2E076CA-E925-4DB6-BA50-6ACAB0EE1764}" type="sibTrans" cxnId="{FF99C868-956C-46F2-98E6-0201E5DA252B}">
      <dgm:prSet/>
      <dgm:spPr/>
      <dgm:t>
        <a:bodyPr/>
        <a:lstStyle/>
        <a:p>
          <a:endParaRPr lang="ru-RU"/>
        </a:p>
      </dgm:t>
    </dgm:pt>
    <dgm:pt modelId="{AF0F62A4-A912-41E0-8A97-914870B6F3E0}">
      <dgm:prSet/>
      <dgm:spPr/>
      <dgm:t>
        <a:bodyPr/>
        <a:lstStyle/>
        <a:p>
          <a:r>
            <a:rPr lang="ru-RU" dirty="0" smtClean="0"/>
            <a:t>Горизонтальное </a:t>
          </a:r>
          <a:endParaRPr lang="ru-RU" dirty="0"/>
        </a:p>
      </dgm:t>
    </dgm:pt>
    <dgm:pt modelId="{FAE38F88-D1DF-4591-AED8-D862CA1C8815}" type="parTrans" cxnId="{EFC4DA6B-E23C-4ABB-A82B-3F78EE7FD5B9}">
      <dgm:prSet/>
      <dgm:spPr/>
      <dgm:t>
        <a:bodyPr/>
        <a:lstStyle/>
        <a:p>
          <a:endParaRPr lang="ru-RU"/>
        </a:p>
      </dgm:t>
    </dgm:pt>
    <dgm:pt modelId="{FA1D8AB6-0048-4E50-87B2-6ED649E524E9}" type="sibTrans" cxnId="{EFC4DA6B-E23C-4ABB-A82B-3F78EE7FD5B9}">
      <dgm:prSet/>
      <dgm:spPr/>
      <dgm:t>
        <a:bodyPr/>
        <a:lstStyle/>
        <a:p>
          <a:endParaRPr lang="ru-RU"/>
        </a:p>
      </dgm:t>
    </dgm:pt>
    <dgm:pt modelId="{EE95D239-FE1D-4470-BDA8-03FB6F5D2D61}">
      <dgm:prSet/>
      <dgm:spPr/>
      <dgm:t>
        <a:bodyPr/>
        <a:lstStyle/>
        <a:p>
          <a:r>
            <a:rPr lang="ru-RU" dirty="0" smtClean="0"/>
            <a:t>территориальное (механическое)</a:t>
          </a:r>
          <a:endParaRPr lang="ru-RU" dirty="0"/>
        </a:p>
      </dgm:t>
    </dgm:pt>
    <dgm:pt modelId="{519F0533-116B-4559-846D-5895F1A152D2}" type="parTrans" cxnId="{AF7E8C0E-CE97-4D44-8D07-FEE33B9B6CFB}">
      <dgm:prSet/>
      <dgm:spPr/>
    </dgm:pt>
    <dgm:pt modelId="{6A8F0E9C-3F41-43A5-91B2-E60E0675E66A}" type="sibTrans" cxnId="{AF7E8C0E-CE97-4D44-8D07-FEE33B9B6CFB}">
      <dgm:prSet/>
      <dgm:spPr/>
    </dgm:pt>
    <dgm:pt modelId="{E528028C-EE8F-49EB-9719-FFB837D618FD}">
      <dgm:prSet/>
      <dgm:spPr/>
      <dgm:t>
        <a:bodyPr/>
        <a:lstStyle/>
        <a:p>
          <a:r>
            <a:rPr lang="ru-RU" dirty="0" smtClean="0"/>
            <a:t>экономическое</a:t>
          </a:r>
          <a:endParaRPr lang="ru-RU" dirty="0"/>
        </a:p>
      </dgm:t>
    </dgm:pt>
    <dgm:pt modelId="{9D1F3A67-61EE-4DE6-9FFF-73FB8070CD21}" type="parTrans" cxnId="{50E96120-C42C-4EA4-B085-258B40D828A6}">
      <dgm:prSet/>
      <dgm:spPr/>
    </dgm:pt>
    <dgm:pt modelId="{E82A8667-91AB-4C72-B149-0E72EE43C688}" type="sibTrans" cxnId="{50E96120-C42C-4EA4-B085-258B40D828A6}">
      <dgm:prSet/>
      <dgm:spPr/>
    </dgm:pt>
    <dgm:pt modelId="{5F80D969-B4DD-4840-9BC5-CDA919215984}" type="pres">
      <dgm:prSet presAssocID="{A3603EFB-2791-4351-AAE8-10AC9ABD693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FC31633-4A45-4CF7-87D4-C4181F03DF15}" type="pres">
      <dgm:prSet presAssocID="{4DDEC0D8-EFA3-42A1-A392-DABC27CA954D}" presName="root" presStyleCnt="0"/>
      <dgm:spPr/>
    </dgm:pt>
    <dgm:pt modelId="{05BE814B-A483-4C15-981E-2D96B87F8983}" type="pres">
      <dgm:prSet presAssocID="{4DDEC0D8-EFA3-42A1-A392-DABC27CA954D}" presName="rootComposite" presStyleCnt="0"/>
      <dgm:spPr/>
    </dgm:pt>
    <dgm:pt modelId="{CBC0D6C2-058E-4EDB-9139-F7CE4E1D293A}" type="pres">
      <dgm:prSet presAssocID="{4DDEC0D8-EFA3-42A1-A392-DABC27CA954D}" presName="rootText" presStyleLbl="node1" presStyleIdx="0" presStyleCnt="2"/>
      <dgm:spPr/>
      <dgm:t>
        <a:bodyPr/>
        <a:lstStyle/>
        <a:p>
          <a:endParaRPr lang="ru-RU"/>
        </a:p>
      </dgm:t>
    </dgm:pt>
    <dgm:pt modelId="{1094C501-3339-49A4-BCF4-22607B4AA532}" type="pres">
      <dgm:prSet presAssocID="{4DDEC0D8-EFA3-42A1-A392-DABC27CA954D}" presName="rootConnector" presStyleLbl="node1" presStyleIdx="0" presStyleCnt="2"/>
      <dgm:spPr/>
      <dgm:t>
        <a:bodyPr/>
        <a:lstStyle/>
        <a:p>
          <a:endParaRPr lang="ru-RU"/>
        </a:p>
      </dgm:t>
    </dgm:pt>
    <dgm:pt modelId="{92E37617-15E5-4656-AB7F-3D15AC31D524}" type="pres">
      <dgm:prSet presAssocID="{4DDEC0D8-EFA3-42A1-A392-DABC27CA954D}" presName="childShape" presStyleCnt="0"/>
      <dgm:spPr/>
    </dgm:pt>
    <dgm:pt modelId="{04C96F69-D5B2-40DD-B725-C8984C0CABE3}" type="pres">
      <dgm:prSet presAssocID="{637EC06F-04B7-4205-A946-D6A5C1CE63B1}" presName="Name13" presStyleLbl="parChTrans1D2" presStyleIdx="0" presStyleCnt="4"/>
      <dgm:spPr/>
      <dgm:t>
        <a:bodyPr/>
        <a:lstStyle/>
        <a:p>
          <a:endParaRPr lang="ru-RU"/>
        </a:p>
      </dgm:t>
    </dgm:pt>
    <dgm:pt modelId="{60F4E572-C213-45D5-8204-C08934CF039F}" type="pres">
      <dgm:prSet presAssocID="{D763A98B-D14D-4398-905C-92062A2BE5B7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413703-CF6E-4E4C-BBFE-A1988C97850B}" type="pres">
      <dgm:prSet presAssocID="{28C6C75E-ABD0-4AB7-A39F-2B2281C889DF}" presName="Name13" presStyleLbl="parChTrans1D2" presStyleIdx="1" presStyleCnt="4"/>
      <dgm:spPr/>
      <dgm:t>
        <a:bodyPr/>
        <a:lstStyle/>
        <a:p>
          <a:endParaRPr lang="ru-RU"/>
        </a:p>
      </dgm:t>
    </dgm:pt>
    <dgm:pt modelId="{DB5F3981-BA7B-4149-B981-4AE69304A350}" type="pres">
      <dgm:prSet presAssocID="{ACC7BD85-E9A0-4D43-9978-AE26D50BAEDF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F2CDE2-0CE3-4B34-BAE6-D6843376E3A5}" type="pres">
      <dgm:prSet presAssocID="{AF0F62A4-A912-41E0-8A97-914870B6F3E0}" presName="root" presStyleCnt="0"/>
      <dgm:spPr/>
    </dgm:pt>
    <dgm:pt modelId="{61BF94C9-CD16-4F18-A21F-84BBE33EA3C2}" type="pres">
      <dgm:prSet presAssocID="{AF0F62A4-A912-41E0-8A97-914870B6F3E0}" presName="rootComposite" presStyleCnt="0"/>
      <dgm:spPr/>
    </dgm:pt>
    <dgm:pt modelId="{7B5A24EB-8588-49EA-8F7F-93CE6B72466D}" type="pres">
      <dgm:prSet presAssocID="{AF0F62A4-A912-41E0-8A97-914870B6F3E0}" presName="rootText" presStyleLbl="node1" presStyleIdx="1" presStyleCnt="2"/>
      <dgm:spPr/>
      <dgm:t>
        <a:bodyPr/>
        <a:lstStyle/>
        <a:p>
          <a:endParaRPr lang="ru-RU"/>
        </a:p>
      </dgm:t>
    </dgm:pt>
    <dgm:pt modelId="{A244052E-1D63-4AF2-983C-E2AB8B975F5F}" type="pres">
      <dgm:prSet presAssocID="{AF0F62A4-A912-41E0-8A97-914870B6F3E0}" presName="rootConnector" presStyleLbl="node1" presStyleIdx="1" presStyleCnt="2"/>
      <dgm:spPr/>
      <dgm:t>
        <a:bodyPr/>
        <a:lstStyle/>
        <a:p>
          <a:endParaRPr lang="ru-RU"/>
        </a:p>
      </dgm:t>
    </dgm:pt>
    <dgm:pt modelId="{2197FAE9-AD54-4B0A-8078-A7060F3D5352}" type="pres">
      <dgm:prSet presAssocID="{AF0F62A4-A912-41E0-8A97-914870B6F3E0}" presName="childShape" presStyleCnt="0"/>
      <dgm:spPr/>
    </dgm:pt>
    <dgm:pt modelId="{F19DD5A4-9129-4A4F-8D2D-CB52CAF9593E}" type="pres">
      <dgm:prSet presAssocID="{519F0533-116B-4559-846D-5895F1A152D2}" presName="Name13" presStyleLbl="parChTrans1D2" presStyleIdx="2" presStyleCnt="4"/>
      <dgm:spPr/>
    </dgm:pt>
    <dgm:pt modelId="{223203B5-C843-4B28-B558-94D37DA491D6}" type="pres">
      <dgm:prSet presAssocID="{EE95D239-FE1D-4470-BDA8-03FB6F5D2D61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8F58FB-FDC4-4402-A04E-917350CE163C}" type="pres">
      <dgm:prSet presAssocID="{9D1F3A67-61EE-4DE6-9FFF-73FB8070CD21}" presName="Name13" presStyleLbl="parChTrans1D2" presStyleIdx="3" presStyleCnt="4"/>
      <dgm:spPr/>
    </dgm:pt>
    <dgm:pt modelId="{73FD2C0C-CD46-4AEA-AC11-2ECC45C2FD6A}" type="pres">
      <dgm:prSet presAssocID="{E528028C-EE8F-49EB-9719-FFB837D618FD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99C868-956C-46F2-98E6-0201E5DA252B}" srcId="{4DDEC0D8-EFA3-42A1-A392-DABC27CA954D}" destId="{ACC7BD85-E9A0-4D43-9978-AE26D50BAEDF}" srcOrd="1" destOrd="0" parTransId="{28C6C75E-ABD0-4AB7-A39F-2B2281C889DF}" sibTransId="{A2E076CA-E925-4DB6-BA50-6ACAB0EE1764}"/>
    <dgm:cxn modelId="{EFC4DA6B-E23C-4ABB-A82B-3F78EE7FD5B9}" srcId="{A3603EFB-2791-4351-AAE8-10AC9ABD6938}" destId="{AF0F62A4-A912-41E0-8A97-914870B6F3E0}" srcOrd="1" destOrd="0" parTransId="{FAE38F88-D1DF-4591-AED8-D862CA1C8815}" sibTransId="{FA1D8AB6-0048-4E50-87B2-6ED649E524E9}"/>
    <dgm:cxn modelId="{AF7E8C0E-CE97-4D44-8D07-FEE33B9B6CFB}" srcId="{AF0F62A4-A912-41E0-8A97-914870B6F3E0}" destId="{EE95D239-FE1D-4470-BDA8-03FB6F5D2D61}" srcOrd="0" destOrd="0" parTransId="{519F0533-116B-4559-846D-5895F1A152D2}" sibTransId="{6A8F0E9C-3F41-43A5-91B2-E60E0675E66A}"/>
    <dgm:cxn modelId="{7E6F1E7A-9A79-4CB8-B127-43F7A3F3FFFD}" srcId="{A3603EFB-2791-4351-AAE8-10AC9ABD6938}" destId="{4DDEC0D8-EFA3-42A1-A392-DABC27CA954D}" srcOrd="0" destOrd="0" parTransId="{6F87A6E4-7AEB-4FE7-89E5-3D449D9C825B}" sibTransId="{5B779762-4A6F-4CDE-9294-C24E233CB59E}"/>
    <dgm:cxn modelId="{493C274F-BA49-4A42-B925-3C1C325A61C3}" type="presOf" srcId="{4DDEC0D8-EFA3-42A1-A392-DABC27CA954D}" destId="{CBC0D6C2-058E-4EDB-9139-F7CE4E1D293A}" srcOrd="0" destOrd="0" presId="urn:microsoft.com/office/officeart/2005/8/layout/hierarchy3"/>
    <dgm:cxn modelId="{855B0346-2D24-4DCE-B0AA-BC2FD50FCEBE}" type="presOf" srcId="{9D1F3A67-61EE-4DE6-9FFF-73FB8070CD21}" destId="{E18F58FB-FDC4-4402-A04E-917350CE163C}" srcOrd="0" destOrd="0" presId="urn:microsoft.com/office/officeart/2005/8/layout/hierarchy3"/>
    <dgm:cxn modelId="{79017060-4246-4075-AD52-0F361BACBF84}" srcId="{4DDEC0D8-EFA3-42A1-A392-DABC27CA954D}" destId="{D763A98B-D14D-4398-905C-92062A2BE5B7}" srcOrd="0" destOrd="0" parTransId="{637EC06F-04B7-4205-A946-D6A5C1CE63B1}" sibTransId="{33C8A13E-C7C3-4CD1-9A67-BF8A5E363E56}"/>
    <dgm:cxn modelId="{17261BD3-14B4-4511-B352-4E7CFB71392E}" type="presOf" srcId="{D763A98B-D14D-4398-905C-92062A2BE5B7}" destId="{60F4E572-C213-45D5-8204-C08934CF039F}" srcOrd="0" destOrd="0" presId="urn:microsoft.com/office/officeart/2005/8/layout/hierarchy3"/>
    <dgm:cxn modelId="{6381D653-1EEC-4C65-98EC-2B467CB228E6}" type="presOf" srcId="{AF0F62A4-A912-41E0-8A97-914870B6F3E0}" destId="{7B5A24EB-8588-49EA-8F7F-93CE6B72466D}" srcOrd="0" destOrd="0" presId="urn:microsoft.com/office/officeart/2005/8/layout/hierarchy3"/>
    <dgm:cxn modelId="{DA20A984-0828-4F31-823C-EEDC3D475AA4}" type="presOf" srcId="{EE95D239-FE1D-4470-BDA8-03FB6F5D2D61}" destId="{223203B5-C843-4B28-B558-94D37DA491D6}" srcOrd="0" destOrd="0" presId="urn:microsoft.com/office/officeart/2005/8/layout/hierarchy3"/>
    <dgm:cxn modelId="{80139F94-1125-42A0-94DD-652FD3CDE96D}" type="presOf" srcId="{A3603EFB-2791-4351-AAE8-10AC9ABD6938}" destId="{5F80D969-B4DD-4840-9BC5-CDA919215984}" srcOrd="0" destOrd="0" presId="urn:microsoft.com/office/officeart/2005/8/layout/hierarchy3"/>
    <dgm:cxn modelId="{7EACF468-41B7-483B-9A1A-82F2561BEB91}" type="presOf" srcId="{E528028C-EE8F-49EB-9719-FFB837D618FD}" destId="{73FD2C0C-CD46-4AEA-AC11-2ECC45C2FD6A}" srcOrd="0" destOrd="0" presId="urn:microsoft.com/office/officeart/2005/8/layout/hierarchy3"/>
    <dgm:cxn modelId="{5D2E5A88-86C1-4B0F-97B4-9C15D70D1D51}" type="presOf" srcId="{4DDEC0D8-EFA3-42A1-A392-DABC27CA954D}" destId="{1094C501-3339-49A4-BCF4-22607B4AA532}" srcOrd="1" destOrd="0" presId="urn:microsoft.com/office/officeart/2005/8/layout/hierarchy3"/>
    <dgm:cxn modelId="{918DABE5-A5F8-4D6B-BEEE-EB5BD136E82B}" type="presOf" srcId="{AF0F62A4-A912-41E0-8A97-914870B6F3E0}" destId="{A244052E-1D63-4AF2-983C-E2AB8B975F5F}" srcOrd="1" destOrd="0" presId="urn:microsoft.com/office/officeart/2005/8/layout/hierarchy3"/>
    <dgm:cxn modelId="{B2C37932-2BE1-49A5-A6D0-68FA48625BD9}" type="presOf" srcId="{519F0533-116B-4559-846D-5895F1A152D2}" destId="{F19DD5A4-9129-4A4F-8D2D-CB52CAF9593E}" srcOrd="0" destOrd="0" presId="urn:microsoft.com/office/officeart/2005/8/layout/hierarchy3"/>
    <dgm:cxn modelId="{2F9D0631-2548-41FE-A81C-03B78CFFE413}" type="presOf" srcId="{ACC7BD85-E9A0-4D43-9978-AE26D50BAEDF}" destId="{DB5F3981-BA7B-4149-B981-4AE69304A350}" srcOrd="0" destOrd="0" presId="urn:microsoft.com/office/officeart/2005/8/layout/hierarchy3"/>
    <dgm:cxn modelId="{50E96120-C42C-4EA4-B085-258B40D828A6}" srcId="{AF0F62A4-A912-41E0-8A97-914870B6F3E0}" destId="{E528028C-EE8F-49EB-9719-FFB837D618FD}" srcOrd="1" destOrd="0" parTransId="{9D1F3A67-61EE-4DE6-9FFF-73FB8070CD21}" sibTransId="{E82A8667-91AB-4C72-B149-0E72EE43C688}"/>
    <dgm:cxn modelId="{3FC7C2C0-E421-4F5E-A5E3-A333775AC682}" type="presOf" srcId="{28C6C75E-ABD0-4AB7-A39F-2B2281C889DF}" destId="{67413703-CF6E-4E4C-BBFE-A1988C97850B}" srcOrd="0" destOrd="0" presId="urn:microsoft.com/office/officeart/2005/8/layout/hierarchy3"/>
    <dgm:cxn modelId="{98D08310-EE5B-4CF6-84CB-76834267B6D7}" type="presOf" srcId="{637EC06F-04B7-4205-A946-D6A5C1CE63B1}" destId="{04C96F69-D5B2-40DD-B725-C8984C0CABE3}" srcOrd="0" destOrd="0" presId="urn:microsoft.com/office/officeart/2005/8/layout/hierarchy3"/>
    <dgm:cxn modelId="{CF34757B-C5D5-4FA6-A4B6-208DB019C47F}" type="presParOf" srcId="{5F80D969-B4DD-4840-9BC5-CDA919215984}" destId="{8FC31633-4A45-4CF7-87D4-C4181F03DF15}" srcOrd="0" destOrd="0" presId="urn:microsoft.com/office/officeart/2005/8/layout/hierarchy3"/>
    <dgm:cxn modelId="{B94CED09-29DD-4547-B7EF-2740649C1CEA}" type="presParOf" srcId="{8FC31633-4A45-4CF7-87D4-C4181F03DF15}" destId="{05BE814B-A483-4C15-981E-2D96B87F8983}" srcOrd="0" destOrd="0" presId="urn:microsoft.com/office/officeart/2005/8/layout/hierarchy3"/>
    <dgm:cxn modelId="{9DB1824C-EBA1-484B-93E1-01026A33A9FB}" type="presParOf" srcId="{05BE814B-A483-4C15-981E-2D96B87F8983}" destId="{CBC0D6C2-058E-4EDB-9139-F7CE4E1D293A}" srcOrd="0" destOrd="0" presId="urn:microsoft.com/office/officeart/2005/8/layout/hierarchy3"/>
    <dgm:cxn modelId="{063ECD34-1751-4A28-83B3-83DBA2B2C02B}" type="presParOf" srcId="{05BE814B-A483-4C15-981E-2D96B87F8983}" destId="{1094C501-3339-49A4-BCF4-22607B4AA532}" srcOrd="1" destOrd="0" presId="urn:microsoft.com/office/officeart/2005/8/layout/hierarchy3"/>
    <dgm:cxn modelId="{3D3D3611-956E-4446-877E-9A551674DA88}" type="presParOf" srcId="{8FC31633-4A45-4CF7-87D4-C4181F03DF15}" destId="{92E37617-15E5-4656-AB7F-3D15AC31D524}" srcOrd="1" destOrd="0" presId="urn:microsoft.com/office/officeart/2005/8/layout/hierarchy3"/>
    <dgm:cxn modelId="{710040D1-56AA-4826-9E92-4BC348FD9612}" type="presParOf" srcId="{92E37617-15E5-4656-AB7F-3D15AC31D524}" destId="{04C96F69-D5B2-40DD-B725-C8984C0CABE3}" srcOrd="0" destOrd="0" presId="urn:microsoft.com/office/officeart/2005/8/layout/hierarchy3"/>
    <dgm:cxn modelId="{6AAB351A-52DE-4092-B97F-368DDA78AAEC}" type="presParOf" srcId="{92E37617-15E5-4656-AB7F-3D15AC31D524}" destId="{60F4E572-C213-45D5-8204-C08934CF039F}" srcOrd="1" destOrd="0" presId="urn:microsoft.com/office/officeart/2005/8/layout/hierarchy3"/>
    <dgm:cxn modelId="{A5487382-84DB-4F73-BE35-FC3785436287}" type="presParOf" srcId="{92E37617-15E5-4656-AB7F-3D15AC31D524}" destId="{67413703-CF6E-4E4C-BBFE-A1988C97850B}" srcOrd="2" destOrd="0" presId="urn:microsoft.com/office/officeart/2005/8/layout/hierarchy3"/>
    <dgm:cxn modelId="{CFFC6413-7F0A-40A9-A28F-3154716F97C3}" type="presParOf" srcId="{92E37617-15E5-4656-AB7F-3D15AC31D524}" destId="{DB5F3981-BA7B-4149-B981-4AE69304A350}" srcOrd="3" destOrd="0" presId="urn:microsoft.com/office/officeart/2005/8/layout/hierarchy3"/>
    <dgm:cxn modelId="{7CD23BF4-B378-427A-8C57-14BBE267D433}" type="presParOf" srcId="{5F80D969-B4DD-4840-9BC5-CDA919215984}" destId="{FEF2CDE2-0CE3-4B34-BAE6-D6843376E3A5}" srcOrd="1" destOrd="0" presId="urn:microsoft.com/office/officeart/2005/8/layout/hierarchy3"/>
    <dgm:cxn modelId="{E5095A00-C5DB-4753-865D-B076E63AF8E3}" type="presParOf" srcId="{FEF2CDE2-0CE3-4B34-BAE6-D6843376E3A5}" destId="{61BF94C9-CD16-4F18-A21F-84BBE33EA3C2}" srcOrd="0" destOrd="0" presId="urn:microsoft.com/office/officeart/2005/8/layout/hierarchy3"/>
    <dgm:cxn modelId="{BA81CBC8-5D74-4573-B27D-479EF505791A}" type="presParOf" srcId="{61BF94C9-CD16-4F18-A21F-84BBE33EA3C2}" destId="{7B5A24EB-8588-49EA-8F7F-93CE6B72466D}" srcOrd="0" destOrd="0" presId="urn:microsoft.com/office/officeart/2005/8/layout/hierarchy3"/>
    <dgm:cxn modelId="{EDE0DCF3-AD9B-43E7-B115-3E305B579E3F}" type="presParOf" srcId="{61BF94C9-CD16-4F18-A21F-84BBE33EA3C2}" destId="{A244052E-1D63-4AF2-983C-E2AB8B975F5F}" srcOrd="1" destOrd="0" presId="urn:microsoft.com/office/officeart/2005/8/layout/hierarchy3"/>
    <dgm:cxn modelId="{68C2CCA3-63F8-4871-A272-4562776A731B}" type="presParOf" srcId="{FEF2CDE2-0CE3-4B34-BAE6-D6843376E3A5}" destId="{2197FAE9-AD54-4B0A-8078-A7060F3D5352}" srcOrd="1" destOrd="0" presId="urn:microsoft.com/office/officeart/2005/8/layout/hierarchy3"/>
    <dgm:cxn modelId="{2140D5DA-4E5C-4FEE-B83D-CBA106DE58AE}" type="presParOf" srcId="{2197FAE9-AD54-4B0A-8078-A7060F3D5352}" destId="{F19DD5A4-9129-4A4F-8D2D-CB52CAF9593E}" srcOrd="0" destOrd="0" presId="urn:microsoft.com/office/officeart/2005/8/layout/hierarchy3"/>
    <dgm:cxn modelId="{EF674DDC-5185-48F3-90F6-B82A277FE53A}" type="presParOf" srcId="{2197FAE9-AD54-4B0A-8078-A7060F3D5352}" destId="{223203B5-C843-4B28-B558-94D37DA491D6}" srcOrd="1" destOrd="0" presId="urn:microsoft.com/office/officeart/2005/8/layout/hierarchy3"/>
    <dgm:cxn modelId="{5C194FA6-83FA-4BCF-BBA8-F07FFDD1C47E}" type="presParOf" srcId="{2197FAE9-AD54-4B0A-8078-A7060F3D5352}" destId="{E18F58FB-FDC4-4402-A04E-917350CE163C}" srcOrd="2" destOrd="0" presId="urn:microsoft.com/office/officeart/2005/8/layout/hierarchy3"/>
    <dgm:cxn modelId="{6220A844-510F-466B-B87D-28F94CCA484D}" type="presParOf" srcId="{2197FAE9-AD54-4B0A-8078-A7060F3D5352}" destId="{73FD2C0C-CD46-4AEA-AC11-2ECC45C2FD6A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7639C80-F7FA-4EEF-BD6C-BD926CA69CDF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A47D4E6-A1CF-4039-9827-D7AB3D3EE921}">
      <dgm:prSet phldrT="[Текст]" custT="1"/>
      <dgm:spPr/>
      <dgm:t>
        <a:bodyPr/>
        <a:lstStyle/>
        <a:p>
          <a:r>
            <a:rPr lang="ru-RU" sz="1800" dirty="0" smtClean="0"/>
            <a:t>По отношению к территории</a:t>
          </a:r>
          <a:endParaRPr lang="ru-RU" sz="1800" dirty="0"/>
        </a:p>
      </dgm:t>
    </dgm:pt>
    <dgm:pt modelId="{90F73683-13AF-4D1E-9DF1-0ACA84BC79F2}" type="parTrans" cxnId="{B57BEA79-2667-4271-9A6F-A9FC54CF08CB}">
      <dgm:prSet/>
      <dgm:spPr/>
      <dgm:t>
        <a:bodyPr/>
        <a:lstStyle/>
        <a:p>
          <a:endParaRPr lang="ru-RU" sz="1800"/>
        </a:p>
      </dgm:t>
    </dgm:pt>
    <dgm:pt modelId="{57D33169-E2E2-464A-B717-923932A5BBAF}" type="sibTrans" cxnId="{B57BEA79-2667-4271-9A6F-A9FC54CF08CB}">
      <dgm:prSet/>
      <dgm:spPr/>
      <dgm:t>
        <a:bodyPr/>
        <a:lstStyle/>
        <a:p>
          <a:endParaRPr lang="ru-RU" sz="1800"/>
        </a:p>
      </dgm:t>
    </dgm:pt>
    <dgm:pt modelId="{B900D440-26A8-46B1-B3FC-5062CBC3FBE3}">
      <dgm:prSet phldrT="[Текст]" custT="1"/>
      <dgm:spPr/>
      <dgm:t>
        <a:bodyPr/>
        <a:lstStyle/>
        <a:p>
          <a:r>
            <a:rPr lang="ru-RU" sz="1800" dirty="0" smtClean="0"/>
            <a:t>внешняя</a:t>
          </a:r>
          <a:endParaRPr lang="ru-RU" sz="1800" dirty="0"/>
        </a:p>
      </dgm:t>
    </dgm:pt>
    <dgm:pt modelId="{D6040129-B2B0-47D3-8CB3-0F99D8247C6D}" type="parTrans" cxnId="{81C1D547-E0BB-44DD-8CA1-85556EF839E5}">
      <dgm:prSet custT="1"/>
      <dgm:spPr/>
      <dgm:t>
        <a:bodyPr/>
        <a:lstStyle/>
        <a:p>
          <a:endParaRPr lang="ru-RU" sz="1800"/>
        </a:p>
      </dgm:t>
    </dgm:pt>
    <dgm:pt modelId="{FCB7A9C1-189C-4B93-8EA3-C3EA208C4EAE}" type="sibTrans" cxnId="{81C1D547-E0BB-44DD-8CA1-85556EF839E5}">
      <dgm:prSet/>
      <dgm:spPr/>
      <dgm:t>
        <a:bodyPr/>
        <a:lstStyle/>
        <a:p>
          <a:endParaRPr lang="ru-RU" sz="1800"/>
        </a:p>
      </dgm:t>
    </dgm:pt>
    <dgm:pt modelId="{7894296E-3858-4E04-8C32-F231821E974E}">
      <dgm:prSet phldrT="[Текст]" custT="1"/>
      <dgm:spPr/>
      <dgm:t>
        <a:bodyPr/>
        <a:lstStyle/>
        <a:p>
          <a:r>
            <a:rPr lang="ru-RU" sz="1800" dirty="0" smtClean="0"/>
            <a:t>эмиграция</a:t>
          </a:r>
          <a:endParaRPr lang="ru-RU" sz="1800" dirty="0"/>
        </a:p>
      </dgm:t>
    </dgm:pt>
    <dgm:pt modelId="{D1EAF1FC-3CFE-4786-9D99-91AF10E81181}" type="parTrans" cxnId="{6A1F1EC5-F13B-4957-BE3F-CF42B5E6D88D}">
      <dgm:prSet custT="1"/>
      <dgm:spPr/>
      <dgm:t>
        <a:bodyPr/>
        <a:lstStyle/>
        <a:p>
          <a:endParaRPr lang="ru-RU" sz="1800"/>
        </a:p>
      </dgm:t>
    </dgm:pt>
    <dgm:pt modelId="{38DFB290-F555-47BD-BC06-3D43AEF3858C}" type="sibTrans" cxnId="{6A1F1EC5-F13B-4957-BE3F-CF42B5E6D88D}">
      <dgm:prSet/>
      <dgm:spPr/>
      <dgm:t>
        <a:bodyPr/>
        <a:lstStyle/>
        <a:p>
          <a:endParaRPr lang="ru-RU" sz="1800"/>
        </a:p>
      </dgm:t>
    </dgm:pt>
    <dgm:pt modelId="{0BAE9735-DFCC-4407-97DF-85733DEF5D7E}">
      <dgm:prSet phldrT="[Текст]" custT="1"/>
      <dgm:spPr/>
      <dgm:t>
        <a:bodyPr/>
        <a:lstStyle/>
        <a:p>
          <a:r>
            <a:rPr lang="ru-RU" sz="1800" dirty="0" smtClean="0"/>
            <a:t>иммиграция</a:t>
          </a:r>
          <a:endParaRPr lang="ru-RU" sz="1800" dirty="0"/>
        </a:p>
      </dgm:t>
    </dgm:pt>
    <dgm:pt modelId="{7BC80F6D-41E0-402C-8515-CD73F141D224}" type="parTrans" cxnId="{0DAFFEF1-0D20-40AE-AB34-A36DF5C56562}">
      <dgm:prSet custT="1"/>
      <dgm:spPr/>
      <dgm:t>
        <a:bodyPr/>
        <a:lstStyle/>
        <a:p>
          <a:endParaRPr lang="ru-RU" sz="1800"/>
        </a:p>
      </dgm:t>
    </dgm:pt>
    <dgm:pt modelId="{50916C9E-16FB-491F-952E-C2466783B2DC}" type="sibTrans" cxnId="{0DAFFEF1-0D20-40AE-AB34-A36DF5C56562}">
      <dgm:prSet/>
      <dgm:spPr/>
      <dgm:t>
        <a:bodyPr/>
        <a:lstStyle/>
        <a:p>
          <a:endParaRPr lang="ru-RU" sz="1800"/>
        </a:p>
      </dgm:t>
    </dgm:pt>
    <dgm:pt modelId="{20DA918D-164B-4376-A40E-EE527793967D}">
      <dgm:prSet phldrT="[Текст]" custT="1"/>
      <dgm:spPr/>
      <dgm:t>
        <a:bodyPr/>
        <a:lstStyle/>
        <a:p>
          <a:r>
            <a:rPr lang="ru-RU" sz="1800" dirty="0" smtClean="0"/>
            <a:t>внутренняя</a:t>
          </a:r>
          <a:endParaRPr lang="ru-RU" sz="1800" dirty="0"/>
        </a:p>
      </dgm:t>
    </dgm:pt>
    <dgm:pt modelId="{A5E9C675-30EB-478C-9DE2-9C53E9B09D98}" type="parTrans" cxnId="{0B6F5EF3-A8F7-43CF-91C4-250817B2052D}">
      <dgm:prSet custT="1"/>
      <dgm:spPr/>
      <dgm:t>
        <a:bodyPr/>
        <a:lstStyle/>
        <a:p>
          <a:endParaRPr lang="ru-RU" sz="1800"/>
        </a:p>
      </dgm:t>
    </dgm:pt>
    <dgm:pt modelId="{2B3BFC88-E038-4C33-9B8E-DB3E57DF1239}" type="sibTrans" cxnId="{0B6F5EF3-A8F7-43CF-91C4-250817B2052D}">
      <dgm:prSet/>
      <dgm:spPr/>
      <dgm:t>
        <a:bodyPr/>
        <a:lstStyle/>
        <a:p>
          <a:endParaRPr lang="ru-RU" sz="1800"/>
        </a:p>
      </dgm:t>
    </dgm:pt>
    <dgm:pt modelId="{BEA4B948-50E6-40EB-8C6E-30F5D9F5525F}">
      <dgm:prSet custT="1"/>
      <dgm:spPr/>
      <dgm:t>
        <a:bodyPr/>
        <a:lstStyle/>
        <a:p>
          <a:r>
            <a:rPr lang="ru-RU" sz="1800" dirty="0" smtClean="0"/>
            <a:t>По характеру волеизъявления мигрантов</a:t>
          </a:r>
          <a:endParaRPr lang="ru-RU" sz="1800" dirty="0"/>
        </a:p>
      </dgm:t>
    </dgm:pt>
    <dgm:pt modelId="{1CA3B473-FF30-440F-9AAF-51A336348446}" type="parTrans" cxnId="{C67E6A5E-4766-413A-A412-50E0A38A00DA}">
      <dgm:prSet/>
      <dgm:spPr/>
      <dgm:t>
        <a:bodyPr/>
        <a:lstStyle/>
        <a:p>
          <a:endParaRPr lang="ru-RU" sz="1800"/>
        </a:p>
      </dgm:t>
    </dgm:pt>
    <dgm:pt modelId="{7CE857AC-1258-4F40-A6BD-3904A483A026}" type="sibTrans" cxnId="{C67E6A5E-4766-413A-A412-50E0A38A00DA}">
      <dgm:prSet/>
      <dgm:spPr/>
      <dgm:t>
        <a:bodyPr/>
        <a:lstStyle/>
        <a:p>
          <a:endParaRPr lang="ru-RU" sz="1800"/>
        </a:p>
      </dgm:t>
    </dgm:pt>
    <dgm:pt modelId="{EE6E3CF6-AD0E-4881-A189-54D52A6962B2}">
      <dgm:prSet custT="1"/>
      <dgm:spPr/>
      <dgm:t>
        <a:bodyPr/>
        <a:lstStyle/>
        <a:p>
          <a:r>
            <a:rPr lang="ru-RU" sz="1800" baseline="0" dirty="0" smtClean="0"/>
            <a:t>По характеру </a:t>
          </a:r>
        </a:p>
        <a:p>
          <a:r>
            <a:rPr lang="ru-RU" sz="1800" baseline="0" dirty="0" smtClean="0"/>
            <a:t>и периодичности</a:t>
          </a:r>
          <a:endParaRPr lang="ru-RU" sz="1800" baseline="0" dirty="0"/>
        </a:p>
      </dgm:t>
    </dgm:pt>
    <dgm:pt modelId="{522DB5CA-23B6-4C21-963A-C78BA8C2C0D1}" type="parTrans" cxnId="{48281E1A-5DE8-46E0-B8B5-390560EC65E3}">
      <dgm:prSet/>
      <dgm:spPr/>
      <dgm:t>
        <a:bodyPr/>
        <a:lstStyle/>
        <a:p>
          <a:endParaRPr lang="ru-RU" sz="1800"/>
        </a:p>
      </dgm:t>
    </dgm:pt>
    <dgm:pt modelId="{9AE13792-92BD-486B-9D31-67DB74395A04}" type="sibTrans" cxnId="{48281E1A-5DE8-46E0-B8B5-390560EC65E3}">
      <dgm:prSet/>
      <dgm:spPr/>
      <dgm:t>
        <a:bodyPr/>
        <a:lstStyle/>
        <a:p>
          <a:endParaRPr lang="ru-RU" sz="1800"/>
        </a:p>
      </dgm:t>
    </dgm:pt>
    <dgm:pt modelId="{AF4EE861-EB0A-4E4E-954C-B877A8D1A337}">
      <dgm:prSet custT="1"/>
      <dgm:spPr/>
      <dgm:t>
        <a:bodyPr/>
        <a:lstStyle/>
        <a:p>
          <a:r>
            <a:rPr lang="ru-RU" sz="1800" dirty="0" smtClean="0"/>
            <a:t>безвозвратная</a:t>
          </a:r>
          <a:endParaRPr lang="ru-RU" sz="1800" dirty="0"/>
        </a:p>
      </dgm:t>
    </dgm:pt>
    <dgm:pt modelId="{733A6BDA-475E-4E7F-9973-785F9E03E405}" type="parTrans" cxnId="{1C5BB07A-F7AB-4E3A-8E00-292E4F194547}">
      <dgm:prSet custT="1"/>
      <dgm:spPr/>
      <dgm:t>
        <a:bodyPr/>
        <a:lstStyle/>
        <a:p>
          <a:endParaRPr lang="ru-RU" sz="1800"/>
        </a:p>
      </dgm:t>
    </dgm:pt>
    <dgm:pt modelId="{701EF202-77A9-4B72-AD4F-664EC2F86258}" type="sibTrans" cxnId="{1C5BB07A-F7AB-4E3A-8E00-292E4F194547}">
      <dgm:prSet/>
      <dgm:spPr/>
      <dgm:t>
        <a:bodyPr/>
        <a:lstStyle/>
        <a:p>
          <a:endParaRPr lang="ru-RU" sz="1800"/>
        </a:p>
      </dgm:t>
    </dgm:pt>
    <dgm:pt modelId="{7A01141E-4B83-474C-A295-B4413DB9C9DE}">
      <dgm:prSet custT="1"/>
      <dgm:spPr/>
      <dgm:t>
        <a:bodyPr/>
        <a:lstStyle/>
        <a:p>
          <a:r>
            <a:rPr lang="ru-RU" sz="1800" dirty="0" smtClean="0"/>
            <a:t>временная</a:t>
          </a:r>
          <a:endParaRPr lang="ru-RU" sz="1800" dirty="0"/>
        </a:p>
      </dgm:t>
    </dgm:pt>
    <dgm:pt modelId="{AD83E096-7E98-4CA6-97B3-6E337F1673A9}" type="parTrans" cxnId="{00EAF726-D4D0-430B-9DFA-050AD08A96FB}">
      <dgm:prSet custT="1"/>
      <dgm:spPr/>
      <dgm:t>
        <a:bodyPr/>
        <a:lstStyle/>
        <a:p>
          <a:endParaRPr lang="ru-RU" sz="1800"/>
        </a:p>
      </dgm:t>
    </dgm:pt>
    <dgm:pt modelId="{495EF16D-4DFF-48AF-866A-E2355F9EDDEA}" type="sibTrans" cxnId="{00EAF726-D4D0-430B-9DFA-050AD08A96FB}">
      <dgm:prSet/>
      <dgm:spPr/>
      <dgm:t>
        <a:bodyPr/>
        <a:lstStyle/>
        <a:p>
          <a:endParaRPr lang="ru-RU" sz="1800"/>
        </a:p>
      </dgm:t>
    </dgm:pt>
    <dgm:pt modelId="{CFEE3780-57A7-4F87-8C08-9F4A6A91F86D}">
      <dgm:prSet custT="1"/>
      <dgm:spPr/>
      <dgm:t>
        <a:bodyPr/>
        <a:lstStyle/>
        <a:p>
          <a:r>
            <a:rPr lang="ru-RU" sz="1800" dirty="0" smtClean="0"/>
            <a:t>сезонная</a:t>
          </a:r>
          <a:endParaRPr lang="ru-RU" sz="1800" dirty="0"/>
        </a:p>
      </dgm:t>
    </dgm:pt>
    <dgm:pt modelId="{B7439A1E-FEC5-40BA-9461-1BD0FEAE8BE4}" type="parTrans" cxnId="{FCEB98B1-DEA2-4680-B674-7C0B5B4E1F76}">
      <dgm:prSet custT="1"/>
      <dgm:spPr/>
      <dgm:t>
        <a:bodyPr/>
        <a:lstStyle/>
        <a:p>
          <a:endParaRPr lang="ru-RU" sz="1800"/>
        </a:p>
      </dgm:t>
    </dgm:pt>
    <dgm:pt modelId="{0349733A-2AE4-404B-B338-1B1BC0A881FB}" type="sibTrans" cxnId="{FCEB98B1-DEA2-4680-B674-7C0B5B4E1F76}">
      <dgm:prSet/>
      <dgm:spPr/>
      <dgm:t>
        <a:bodyPr/>
        <a:lstStyle/>
        <a:p>
          <a:endParaRPr lang="ru-RU" sz="1800"/>
        </a:p>
      </dgm:t>
    </dgm:pt>
    <dgm:pt modelId="{10BEBFBC-D4D4-4810-A78B-7AB2EA20AAE3}">
      <dgm:prSet custT="1"/>
      <dgm:spPr/>
      <dgm:t>
        <a:bodyPr/>
        <a:lstStyle/>
        <a:p>
          <a:r>
            <a:rPr lang="ru-RU" sz="1800" dirty="0" smtClean="0"/>
            <a:t>маятниковая</a:t>
          </a:r>
          <a:endParaRPr lang="ru-RU" sz="1800" dirty="0"/>
        </a:p>
      </dgm:t>
    </dgm:pt>
    <dgm:pt modelId="{53FB0CC2-AD2E-4B17-9820-E8F94A0AD59C}" type="parTrans" cxnId="{52E3E667-DDCF-4E0D-9A7F-44E47E7F4F8A}">
      <dgm:prSet custT="1"/>
      <dgm:spPr/>
      <dgm:t>
        <a:bodyPr/>
        <a:lstStyle/>
        <a:p>
          <a:endParaRPr lang="ru-RU" sz="1800"/>
        </a:p>
      </dgm:t>
    </dgm:pt>
    <dgm:pt modelId="{A257F65D-6862-4612-BF32-17D0A6FD3C26}" type="sibTrans" cxnId="{52E3E667-DDCF-4E0D-9A7F-44E47E7F4F8A}">
      <dgm:prSet/>
      <dgm:spPr/>
      <dgm:t>
        <a:bodyPr/>
        <a:lstStyle/>
        <a:p>
          <a:endParaRPr lang="ru-RU" sz="1800"/>
        </a:p>
      </dgm:t>
    </dgm:pt>
    <dgm:pt modelId="{E80D9415-23C6-4DB5-BC8E-ABBC082DCFE9}">
      <dgm:prSet custT="1"/>
      <dgm:spPr/>
      <dgm:t>
        <a:bodyPr/>
        <a:lstStyle/>
        <a:p>
          <a:r>
            <a:rPr lang="ru-RU" sz="1800" dirty="0" smtClean="0"/>
            <a:t>эпизодическая</a:t>
          </a:r>
          <a:endParaRPr lang="ru-RU" sz="1800" dirty="0"/>
        </a:p>
      </dgm:t>
    </dgm:pt>
    <dgm:pt modelId="{67A613BE-AD13-4F6C-BB41-85BD6D13C49C}" type="parTrans" cxnId="{B766D970-A470-4C29-8F84-6F8DBCA5328F}">
      <dgm:prSet custT="1"/>
      <dgm:spPr/>
      <dgm:t>
        <a:bodyPr/>
        <a:lstStyle/>
        <a:p>
          <a:endParaRPr lang="ru-RU" sz="1800"/>
        </a:p>
      </dgm:t>
    </dgm:pt>
    <dgm:pt modelId="{47DE25C3-7706-4515-81AE-EC2DA3D68BC3}" type="sibTrans" cxnId="{B766D970-A470-4C29-8F84-6F8DBCA5328F}">
      <dgm:prSet/>
      <dgm:spPr/>
      <dgm:t>
        <a:bodyPr/>
        <a:lstStyle/>
        <a:p>
          <a:endParaRPr lang="ru-RU" sz="1800"/>
        </a:p>
      </dgm:t>
    </dgm:pt>
    <dgm:pt modelId="{B5637AEC-7D9A-423E-843A-982E72BB9C16}">
      <dgm:prSet custT="1"/>
      <dgm:spPr/>
      <dgm:t>
        <a:bodyPr/>
        <a:lstStyle/>
        <a:p>
          <a:r>
            <a:rPr lang="ru-RU" sz="1800" dirty="0" smtClean="0"/>
            <a:t>трудовая </a:t>
          </a:r>
          <a:endParaRPr lang="ru-RU" sz="1800" dirty="0"/>
        </a:p>
      </dgm:t>
    </dgm:pt>
    <dgm:pt modelId="{36684252-E997-4546-84B6-3E59EBEF0BBF}" type="parTrans" cxnId="{E7DDA552-9005-4504-A502-52478ECDB5DF}">
      <dgm:prSet custT="1"/>
      <dgm:spPr/>
      <dgm:t>
        <a:bodyPr/>
        <a:lstStyle/>
        <a:p>
          <a:endParaRPr lang="ru-RU" sz="1800"/>
        </a:p>
      </dgm:t>
    </dgm:pt>
    <dgm:pt modelId="{D08C6F1B-3FC9-4F25-9113-DDEFC1AC6A55}" type="sibTrans" cxnId="{E7DDA552-9005-4504-A502-52478ECDB5DF}">
      <dgm:prSet/>
      <dgm:spPr/>
      <dgm:t>
        <a:bodyPr/>
        <a:lstStyle/>
        <a:p>
          <a:endParaRPr lang="ru-RU" sz="1800"/>
        </a:p>
      </dgm:t>
    </dgm:pt>
    <dgm:pt modelId="{8B57BD36-5941-4DC0-BA7D-772A0955A194}">
      <dgm:prSet custT="1"/>
      <dgm:spPr/>
      <dgm:t>
        <a:bodyPr/>
        <a:lstStyle/>
        <a:p>
          <a:r>
            <a:rPr lang="ru-RU" sz="1800" dirty="0" smtClean="0"/>
            <a:t>рекреационная</a:t>
          </a:r>
          <a:endParaRPr lang="ru-RU" sz="1800" dirty="0"/>
        </a:p>
      </dgm:t>
    </dgm:pt>
    <dgm:pt modelId="{5D1AAC6C-E7C0-4B44-96E0-6580424990AC}" type="parTrans" cxnId="{FBDB85D9-4959-4BBC-9B7C-5C67A64EA9BB}">
      <dgm:prSet custT="1"/>
      <dgm:spPr/>
      <dgm:t>
        <a:bodyPr/>
        <a:lstStyle/>
        <a:p>
          <a:endParaRPr lang="ru-RU" sz="1800"/>
        </a:p>
      </dgm:t>
    </dgm:pt>
    <dgm:pt modelId="{8BE5231A-AA40-41BA-BA95-E2825F539E69}" type="sibTrans" cxnId="{FBDB85D9-4959-4BBC-9B7C-5C67A64EA9BB}">
      <dgm:prSet/>
      <dgm:spPr/>
      <dgm:t>
        <a:bodyPr/>
        <a:lstStyle/>
        <a:p>
          <a:endParaRPr lang="ru-RU" sz="1800"/>
        </a:p>
      </dgm:t>
    </dgm:pt>
    <dgm:pt modelId="{5147D2EA-327A-4C4D-9762-98531650F96B}">
      <dgm:prSet custT="1"/>
      <dgm:spPr/>
      <dgm:t>
        <a:bodyPr/>
        <a:lstStyle/>
        <a:p>
          <a:r>
            <a:rPr lang="ru-RU" sz="1800" dirty="0" smtClean="0"/>
            <a:t>добровольная</a:t>
          </a:r>
          <a:endParaRPr lang="ru-RU" sz="1800" dirty="0"/>
        </a:p>
      </dgm:t>
    </dgm:pt>
    <dgm:pt modelId="{DF36A217-D11C-43EC-AD0B-17B8B46B370C}" type="parTrans" cxnId="{DA84222B-C283-474D-BD25-3349C70D83FB}">
      <dgm:prSet custT="1"/>
      <dgm:spPr/>
      <dgm:t>
        <a:bodyPr/>
        <a:lstStyle/>
        <a:p>
          <a:endParaRPr lang="ru-RU" sz="1800"/>
        </a:p>
      </dgm:t>
    </dgm:pt>
    <dgm:pt modelId="{8F7BA7EE-5D76-44C7-A1C9-1C0FA6086317}" type="sibTrans" cxnId="{DA84222B-C283-474D-BD25-3349C70D83FB}">
      <dgm:prSet/>
      <dgm:spPr/>
      <dgm:t>
        <a:bodyPr/>
        <a:lstStyle/>
        <a:p>
          <a:endParaRPr lang="ru-RU" sz="1800"/>
        </a:p>
      </dgm:t>
    </dgm:pt>
    <dgm:pt modelId="{03E203A5-4D07-45D0-B317-4E196A7C8894}">
      <dgm:prSet custT="1"/>
      <dgm:spPr/>
      <dgm:t>
        <a:bodyPr/>
        <a:lstStyle/>
        <a:p>
          <a:r>
            <a:rPr lang="ru-RU" sz="1800" dirty="0" smtClean="0"/>
            <a:t>вынужденная</a:t>
          </a:r>
          <a:endParaRPr lang="ru-RU" sz="1800" dirty="0"/>
        </a:p>
      </dgm:t>
    </dgm:pt>
    <dgm:pt modelId="{628B01AD-38FE-4D2B-B74D-9ED951A57B88}" type="parTrans" cxnId="{BBAA0E07-E387-4302-8DBE-A0A49DADDCDA}">
      <dgm:prSet custT="1"/>
      <dgm:spPr/>
      <dgm:t>
        <a:bodyPr/>
        <a:lstStyle/>
        <a:p>
          <a:endParaRPr lang="ru-RU" sz="1800"/>
        </a:p>
      </dgm:t>
    </dgm:pt>
    <dgm:pt modelId="{535F7816-EA32-4932-98A6-9BF0ACBD228C}" type="sibTrans" cxnId="{BBAA0E07-E387-4302-8DBE-A0A49DADDCDA}">
      <dgm:prSet/>
      <dgm:spPr/>
      <dgm:t>
        <a:bodyPr/>
        <a:lstStyle/>
        <a:p>
          <a:endParaRPr lang="ru-RU" sz="1800"/>
        </a:p>
      </dgm:t>
    </dgm:pt>
    <dgm:pt modelId="{3B757FFA-2B02-41F8-98EB-66E3EACFA789}">
      <dgm:prSet custT="1"/>
      <dgm:spPr/>
      <dgm:t>
        <a:bodyPr/>
        <a:lstStyle/>
        <a:p>
          <a:r>
            <a:rPr lang="ru-RU" sz="1800" dirty="0" smtClean="0"/>
            <a:t>принудительная</a:t>
          </a:r>
          <a:endParaRPr lang="ru-RU" sz="1800" dirty="0"/>
        </a:p>
      </dgm:t>
    </dgm:pt>
    <dgm:pt modelId="{3583E03D-D195-4743-A313-54270857E0FD}" type="parTrans" cxnId="{7B397478-67D1-41AD-8394-B6127EED5CAC}">
      <dgm:prSet custT="1"/>
      <dgm:spPr/>
      <dgm:t>
        <a:bodyPr/>
        <a:lstStyle/>
        <a:p>
          <a:endParaRPr lang="ru-RU" sz="1800"/>
        </a:p>
      </dgm:t>
    </dgm:pt>
    <dgm:pt modelId="{14F8EDFC-4528-4CF4-8626-79B2C7BFD30E}" type="sibTrans" cxnId="{7B397478-67D1-41AD-8394-B6127EED5CAC}">
      <dgm:prSet/>
      <dgm:spPr/>
      <dgm:t>
        <a:bodyPr/>
        <a:lstStyle/>
        <a:p>
          <a:endParaRPr lang="ru-RU" sz="1800"/>
        </a:p>
      </dgm:t>
    </dgm:pt>
    <dgm:pt modelId="{669A5980-D070-4373-AA14-74EF0422CA70}" type="pres">
      <dgm:prSet presAssocID="{47639C80-F7FA-4EEF-BD6C-BD926CA69CD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D944C9-761E-4FBB-9CD6-7DE4D3862E27}" type="pres">
      <dgm:prSet presAssocID="{EE6E3CF6-AD0E-4881-A189-54D52A6962B2}" presName="root1" presStyleCnt="0"/>
      <dgm:spPr/>
    </dgm:pt>
    <dgm:pt modelId="{E1172891-C03D-4043-8537-B18501156E95}" type="pres">
      <dgm:prSet presAssocID="{EE6E3CF6-AD0E-4881-A189-54D52A6962B2}" presName="LevelOneTextNode" presStyleLbl="node0" presStyleIdx="0" presStyleCnt="3" custScaleX="181142" custScaleY="238215" custLinFactX="-5179" custLinFactY="8558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6223E8B-DCEB-4445-8A38-0A4021AA7638}" type="pres">
      <dgm:prSet presAssocID="{EE6E3CF6-AD0E-4881-A189-54D52A6962B2}" presName="level2hierChild" presStyleCnt="0"/>
      <dgm:spPr/>
    </dgm:pt>
    <dgm:pt modelId="{95CE6367-2655-43CE-859D-3FEAF7DA0039}" type="pres">
      <dgm:prSet presAssocID="{733A6BDA-475E-4E7F-9973-785F9E03E405}" presName="conn2-1" presStyleLbl="parChTrans1D2" presStyleIdx="0" presStyleCnt="10"/>
      <dgm:spPr/>
      <dgm:t>
        <a:bodyPr/>
        <a:lstStyle/>
        <a:p>
          <a:endParaRPr lang="ru-RU"/>
        </a:p>
      </dgm:t>
    </dgm:pt>
    <dgm:pt modelId="{E67B305A-FC64-4640-B8A7-D65ED58F9311}" type="pres">
      <dgm:prSet presAssocID="{733A6BDA-475E-4E7F-9973-785F9E03E405}" presName="connTx" presStyleLbl="parChTrans1D2" presStyleIdx="0" presStyleCnt="10"/>
      <dgm:spPr/>
      <dgm:t>
        <a:bodyPr/>
        <a:lstStyle/>
        <a:p>
          <a:endParaRPr lang="ru-RU"/>
        </a:p>
      </dgm:t>
    </dgm:pt>
    <dgm:pt modelId="{A88704C4-9A4D-4D62-933A-F2A08F3D2BE5}" type="pres">
      <dgm:prSet presAssocID="{AF4EE861-EB0A-4E4E-954C-B877A8D1A337}" presName="root2" presStyleCnt="0"/>
      <dgm:spPr/>
    </dgm:pt>
    <dgm:pt modelId="{C6B06DC1-B50A-4C49-859F-2F5577DB9429}" type="pres">
      <dgm:prSet presAssocID="{AF4EE861-EB0A-4E4E-954C-B877A8D1A337}" presName="LevelTwoTextNode" presStyleLbl="node2" presStyleIdx="0" presStyleCnt="10" custScaleX="236426" custScaleY="83713" custLinFactNeighborX="7328" custLinFactNeighborY="804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4B9F939-263D-4422-8A41-BB6CA44EC813}" type="pres">
      <dgm:prSet presAssocID="{AF4EE861-EB0A-4E4E-954C-B877A8D1A337}" presName="level3hierChild" presStyleCnt="0"/>
      <dgm:spPr/>
    </dgm:pt>
    <dgm:pt modelId="{002712D1-2CF7-40AD-8A25-B521737C3F1A}" type="pres">
      <dgm:prSet presAssocID="{AD83E096-7E98-4CA6-97B3-6E337F1673A9}" presName="conn2-1" presStyleLbl="parChTrans1D2" presStyleIdx="1" presStyleCnt="10"/>
      <dgm:spPr/>
      <dgm:t>
        <a:bodyPr/>
        <a:lstStyle/>
        <a:p>
          <a:endParaRPr lang="ru-RU"/>
        </a:p>
      </dgm:t>
    </dgm:pt>
    <dgm:pt modelId="{E1A8C01B-7E94-44D0-B0BE-873C67A54E55}" type="pres">
      <dgm:prSet presAssocID="{AD83E096-7E98-4CA6-97B3-6E337F1673A9}" presName="connTx" presStyleLbl="parChTrans1D2" presStyleIdx="1" presStyleCnt="10"/>
      <dgm:spPr/>
      <dgm:t>
        <a:bodyPr/>
        <a:lstStyle/>
        <a:p>
          <a:endParaRPr lang="ru-RU"/>
        </a:p>
      </dgm:t>
    </dgm:pt>
    <dgm:pt modelId="{12716B63-54CE-4BC3-B6FD-235564F24BB4}" type="pres">
      <dgm:prSet presAssocID="{7A01141E-4B83-474C-A295-B4413DB9C9DE}" presName="root2" presStyleCnt="0"/>
      <dgm:spPr/>
    </dgm:pt>
    <dgm:pt modelId="{17038BAB-F04A-4D00-91B3-E041E3FE2F96}" type="pres">
      <dgm:prSet presAssocID="{7A01141E-4B83-474C-A295-B4413DB9C9DE}" presName="LevelTwoTextNode" presStyleLbl="node2" presStyleIdx="1" presStyleCnt="10" custScaleX="234722" custScaleY="74987" custLinFactNeighborX="3600" custLinFactNeighborY="855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B6F0F26-225F-4626-BB57-C1D0471CCBD6}" type="pres">
      <dgm:prSet presAssocID="{7A01141E-4B83-474C-A295-B4413DB9C9DE}" presName="level3hierChild" presStyleCnt="0"/>
      <dgm:spPr/>
    </dgm:pt>
    <dgm:pt modelId="{78877A89-CC94-42B8-95F5-F9F158E049B1}" type="pres">
      <dgm:prSet presAssocID="{B7439A1E-FEC5-40BA-9461-1BD0FEAE8BE4}" presName="conn2-1" presStyleLbl="parChTrans1D2" presStyleIdx="2" presStyleCnt="10"/>
      <dgm:spPr/>
      <dgm:t>
        <a:bodyPr/>
        <a:lstStyle/>
        <a:p>
          <a:endParaRPr lang="ru-RU"/>
        </a:p>
      </dgm:t>
    </dgm:pt>
    <dgm:pt modelId="{123DC7C3-01AB-4C9A-976E-6243DE8E02E8}" type="pres">
      <dgm:prSet presAssocID="{B7439A1E-FEC5-40BA-9461-1BD0FEAE8BE4}" presName="connTx" presStyleLbl="parChTrans1D2" presStyleIdx="2" presStyleCnt="10"/>
      <dgm:spPr/>
      <dgm:t>
        <a:bodyPr/>
        <a:lstStyle/>
        <a:p>
          <a:endParaRPr lang="ru-RU"/>
        </a:p>
      </dgm:t>
    </dgm:pt>
    <dgm:pt modelId="{12118F3D-F4A7-40D1-BE71-63681D911083}" type="pres">
      <dgm:prSet presAssocID="{CFEE3780-57A7-4F87-8C08-9F4A6A91F86D}" presName="root2" presStyleCnt="0"/>
      <dgm:spPr/>
    </dgm:pt>
    <dgm:pt modelId="{308D2D2F-E1B1-4BB2-81C4-6EF85969482D}" type="pres">
      <dgm:prSet presAssocID="{CFEE3780-57A7-4F87-8C08-9F4A6A91F86D}" presName="LevelTwoTextNode" presStyleLbl="node2" presStyleIdx="2" presStyleCnt="10" custScaleX="230561" custScaleY="64491" custLinFactNeighborX="3600" custLinFactNeighborY="899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3A6426E-BF4E-439D-B33D-0D1FE1338A12}" type="pres">
      <dgm:prSet presAssocID="{CFEE3780-57A7-4F87-8C08-9F4A6A91F86D}" presName="level3hierChild" presStyleCnt="0"/>
      <dgm:spPr/>
    </dgm:pt>
    <dgm:pt modelId="{E88CB64F-E4F1-4650-8ACF-C202E2774414}" type="pres">
      <dgm:prSet presAssocID="{53FB0CC2-AD2E-4B17-9820-E8F94A0AD59C}" presName="conn2-1" presStyleLbl="parChTrans1D2" presStyleIdx="3" presStyleCnt="10"/>
      <dgm:spPr/>
      <dgm:t>
        <a:bodyPr/>
        <a:lstStyle/>
        <a:p>
          <a:endParaRPr lang="ru-RU"/>
        </a:p>
      </dgm:t>
    </dgm:pt>
    <dgm:pt modelId="{93E084FC-384A-48E5-BCFF-8EC12F06FBEE}" type="pres">
      <dgm:prSet presAssocID="{53FB0CC2-AD2E-4B17-9820-E8F94A0AD59C}" presName="connTx" presStyleLbl="parChTrans1D2" presStyleIdx="3" presStyleCnt="10"/>
      <dgm:spPr/>
      <dgm:t>
        <a:bodyPr/>
        <a:lstStyle/>
        <a:p>
          <a:endParaRPr lang="ru-RU"/>
        </a:p>
      </dgm:t>
    </dgm:pt>
    <dgm:pt modelId="{960E7134-E270-4868-8B95-48050202C6D3}" type="pres">
      <dgm:prSet presAssocID="{10BEBFBC-D4D4-4810-A78B-7AB2EA20AAE3}" presName="root2" presStyleCnt="0"/>
      <dgm:spPr/>
    </dgm:pt>
    <dgm:pt modelId="{5ACB1751-D1B0-4D5B-AF99-8EE79D86266F}" type="pres">
      <dgm:prSet presAssocID="{10BEBFBC-D4D4-4810-A78B-7AB2EA20AAE3}" presName="LevelTwoTextNode" presStyleLbl="node2" presStyleIdx="3" presStyleCnt="10" custScaleX="228395" custScaleY="116247" custLinFactNeighborX="3072" custLinFactNeighborY="917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3B291E-105C-4A0E-A453-141FD335F025}" type="pres">
      <dgm:prSet presAssocID="{10BEBFBC-D4D4-4810-A78B-7AB2EA20AAE3}" presName="level3hierChild" presStyleCnt="0"/>
      <dgm:spPr/>
    </dgm:pt>
    <dgm:pt modelId="{FBBEB746-4120-422A-983A-68BE80AA9837}" type="pres">
      <dgm:prSet presAssocID="{67A613BE-AD13-4F6C-BB41-85BD6D13C49C}" presName="conn2-1" presStyleLbl="parChTrans1D2" presStyleIdx="4" presStyleCnt="10"/>
      <dgm:spPr/>
      <dgm:t>
        <a:bodyPr/>
        <a:lstStyle/>
        <a:p>
          <a:endParaRPr lang="ru-RU"/>
        </a:p>
      </dgm:t>
    </dgm:pt>
    <dgm:pt modelId="{E3430A55-6CDA-45C3-9059-D60E7C044349}" type="pres">
      <dgm:prSet presAssocID="{67A613BE-AD13-4F6C-BB41-85BD6D13C49C}" presName="connTx" presStyleLbl="parChTrans1D2" presStyleIdx="4" presStyleCnt="10"/>
      <dgm:spPr/>
      <dgm:t>
        <a:bodyPr/>
        <a:lstStyle/>
        <a:p>
          <a:endParaRPr lang="ru-RU"/>
        </a:p>
      </dgm:t>
    </dgm:pt>
    <dgm:pt modelId="{B85C2250-8599-4723-B8BA-BA4891820602}" type="pres">
      <dgm:prSet presAssocID="{E80D9415-23C6-4DB5-BC8E-ABBC082DCFE9}" presName="root2" presStyleCnt="0"/>
      <dgm:spPr/>
    </dgm:pt>
    <dgm:pt modelId="{EC4F41BF-BEF0-4B14-8468-DF8500B9E86D}" type="pres">
      <dgm:prSet presAssocID="{E80D9415-23C6-4DB5-BC8E-ABBC082DCFE9}" presName="LevelTwoTextNode" presStyleLbl="node2" presStyleIdx="4" presStyleCnt="10" custScaleX="240024" custScaleY="80994" custLinFactY="623" custLinFactNeighborX="906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F15BA43-D283-42FA-8CDF-C85B1EC67EB2}" type="pres">
      <dgm:prSet presAssocID="{E80D9415-23C6-4DB5-BC8E-ABBC082DCFE9}" presName="level3hierChild" presStyleCnt="0"/>
      <dgm:spPr/>
    </dgm:pt>
    <dgm:pt modelId="{8E9A37B2-E70D-493E-8173-182E7270B3A1}" type="pres">
      <dgm:prSet presAssocID="{36684252-E997-4546-84B6-3E59EBEF0BBF}" presName="conn2-1" presStyleLbl="parChTrans1D3" presStyleIdx="0" presStyleCnt="4"/>
      <dgm:spPr/>
      <dgm:t>
        <a:bodyPr/>
        <a:lstStyle/>
        <a:p>
          <a:endParaRPr lang="ru-RU"/>
        </a:p>
      </dgm:t>
    </dgm:pt>
    <dgm:pt modelId="{7268B841-29D2-43C2-A259-98120FFBC9B8}" type="pres">
      <dgm:prSet presAssocID="{36684252-E997-4546-84B6-3E59EBEF0BBF}" presName="connTx" presStyleLbl="parChTrans1D3" presStyleIdx="0" presStyleCnt="4"/>
      <dgm:spPr/>
      <dgm:t>
        <a:bodyPr/>
        <a:lstStyle/>
        <a:p>
          <a:endParaRPr lang="ru-RU"/>
        </a:p>
      </dgm:t>
    </dgm:pt>
    <dgm:pt modelId="{12BB2205-9359-409C-A1BA-27E930DCEE28}" type="pres">
      <dgm:prSet presAssocID="{B5637AEC-7D9A-423E-843A-982E72BB9C16}" presName="root2" presStyleCnt="0"/>
      <dgm:spPr/>
    </dgm:pt>
    <dgm:pt modelId="{40400523-C3F9-4754-97B5-F1CF2D31075E}" type="pres">
      <dgm:prSet presAssocID="{B5637AEC-7D9A-423E-843A-982E72BB9C16}" presName="LevelTwoTextNode" presStyleLbl="node3" presStyleIdx="0" presStyleCnt="4" custScaleX="155844" custScaleY="116126" custLinFactNeighborX="25906" custLinFactNeighborY="75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A8F479F-798F-4A71-9A67-D6DD910D89F6}" type="pres">
      <dgm:prSet presAssocID="{B5637AEC-7D9A-423E-843A-982E72BB9C16}" presName="level3hierChild" presStyleCnt="0"/>
      <dgm:spPr/>
    </dgm:pt>
    <dgm:pt modelId="{C323F63D-D71A-4C62-A55F-DEA092285635}" type="pres">
      <dgm:prSet presAssocID="{5D1AAC6C-E7C0-4B44-96E0-6580424990AC}" presName="conn2-1" presStyleLbl="parChTrans1D3" presStyleIdx="1" presStyleCnt="4"/>
      <dgm:spPr/>
      <dgm:t>
        <a:bodyPr/>
        <a:lstStyle/>
        <a:p>
          <a:endParaRPr lang="ru-RU"/>
        </a:p>
      </dgm:t>
    </dgm:pt>
    <dgm:pt modelId="{FFF7A7AD-DBD9-4423-9A2C-6727764F4962}" type="pres">
      <dgm:prSet presAssocID="{5D1AAC6C-E7C0-4B44-96E0-6580424990AC}" presName="connTx" presStyleLbl="parChTrans1D3" presStyleIdx="1" presStyleCnt="4"/>
      <dgm:spPr/>
      <dgm:t>
        <a:bodyPr/>
        <a:lstStyle/>
        <a:p>
          <a:endParaRPr lang="ru-RU"/>
        </a:p>
      </dgm:t>
    </dgm:pt>
    <dgm:pt modelId="{992E9549-E400-41FF-9A99-C411F528873F}" type="pres">
      <dgm:prSet presAssocID="{8B57BD36-5941-4DC0-BA7D-772A0955A194}" presName="root2" presStyleCnt="0"/>
      <dgm:spPr/>
    </dgm:pt>
    <dgm:pt modelId="{63BFDF40-A51C-401C-9A30-CEB792585934}" type="pres">
      <dgm:prSet presAssocID="{8B57BD36-5941-4DC0-BA7D-772A0955A194}" presName="LevelTwoTextNode" presStyleLbl="node3" presStyleIdx="1" presStyleCnt="4" custScaleX="200714" custScaleY="127694" custLinFactNeighborX="26357" custLinFactNeighborY="550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66E9AC-41F1-40C9-BBDA-7C5D6DC5E73C}" type="pres">
      <dgm:prSet presAssocID="{8B57BD36-5941-4DC0-BA7D-772A0955A194}" presName="level3hierChild" presStyleCnt="0"/>
      <dgm:spPr/>
    </dgm:pt>
    <dgm:pt modelId="{939788B5-102B-4041-A250-F4D612464DF0}" type="pres">
      <dgm:prSet presAssocID="{DA47D4E6-A1CF-4039-9827-D7AB3D3EE921}" presName="root1" presStyleCnt="0"/>
      <dgm:spPr/>
    </dgm:pt>
    <dgm:pt modelId="{2E2D0B17-56E9-4901-8742-F2F99CE80C9B}" type="pres">
      <dgm:prSet presAssocID="{DA47D4E6-A1CF-4039-9827-D7AB3D3EE921}" presName="LevelOneTextNode" presStyleLbl="node0" presStyleIdx="1" presStyleCnt="3" custScaleX="185815" custScaleY="168540" custLinFactNeighborX="-98531" custLinFactNeighborY="169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319553-1422-4A1B-B424-CE5CE55625FA}" type="pres">
      <dgm:prSet presAssocID="{DA47D4E6-A1CF-4039-9827-D7AB3D3EE921}" presName="level2hierChild" presStyleCnt="0"/>
      <dgm:spPr/>
    </dgm:pt>
    <dgm:pt modelId="{FBBFECE9-27E0-4B29-8784-5EFE2F8BD7EF}" type="pres">
      <dgm:prSet presAssocID="{D6040129-B2B0-47D3-8CB3-0F99D8247C6D}" presName="conn2-1" presStyleLbl="parChTrans1D2" presStyleIdx="5" presStyleCnt="10"/>
      <dgm:spPr/>
      <dgm:t>
        <a:bodyPr/>
        <a:lstStyle/>
        <a:p>
          <a:endParaRPr lang="ru-RU"/>
        </a:p>
      </dgm:t>
    </dgm:pt>
    <dgm:pt modelId="{7B3486B7-9E37-4EBA-92DF-816C8DC6D879}" type="pres">
      <dgm:prSet presAssocID="{D6040129-B2B0-47D3-8CB3-0F99D8247C6D}" presName="connTx" presStyleLbl="parChTrans1D2" presStyleIdx="5" presStyleCnt="10"/>
      <dgm:spPr/>
      <dgm:t>
        <a:bodyPr/>
        <a:lstStyle/>
        <a:p>
          <a:endParaRPr lang="ru-RU"/>
        </a:p>
      </dgm:t>
    </dgm:pt>
    <dgm:pt modelId="{41688394-EBBE-45B2-9B5D-0543EB96AF44}" type="pres">
      <dgm:prSet presAssocID="{B900D440-26A8-46B1-B3FC-5062CBC3FBE3}" presName="root2" presStyleCnt="0"/>
      <dgm:spPr/>
    </dgm:pt>
    <dgm:pt modelId="{6BB87021-BF70-4FF9-8D3F-891E9176E8F5}" type="pres">
      <dgm:prSet presAssocID="{B900D440-26A8-46B1-B3FC-5062CBC3FBE3}" presName="LevelTwoTextNode" presStyleLbl="node2" presStyleIdx="5" presStyleCnt="10" custScaleX="236329" custScaleY="122658" custLinFactNeighborX="-33261" custLinFactNeighborY="272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A27A46-08D8-43A0-8A9E-1A5E46740A54}" type="pres">
      <dgm:prSet presAssocID="{B900D440-26A8-46B1-B3FC-5062CBC3FBE3}" presName="level3hierChild" presStyleCnt="0"/>
      <dgm:spPr/>
    </dgm:pt>
    <dgm:pt modelId="{02C7BC4B-1BE4-499D-8A09-07EC41A6C4EF}" type="pres">
      <dgm:prSet presAssocID="{D1EAF1FC-3CFE-4786-9D99-91AF10E81181}" presName="conn2-1" presStyleLbl="parChTrans1D3" presStyleIdx="2" presStyleCnt="4"/>
      <dgm:spPr/>
      <dgm:t>
        <a:bodyPr/>
        <a:lstStyle/>
        <a:p>
          <a:endParaRPr lang="ru-RU"/>
        </a:p>
      </dgm:t>
    </dgm:pt>
    <dgm:pt modelId="{5DD96599-8111-4235-91C7-0BF7067936A8}" type="pres">
      <dgm:prSet presAssocID="{D1EAF1FC-3CFE-4786-9D99-91AF10E81181}" presName="connTx" presStyleLbl="parChTrans1D3" presStyleIdx="2" presStyleCnt="4"/>
      <dgm:spPr/>
      <dgm:t>
        <a:bodyPr/>
        <a:lstStyle/>
        <a:p>
          <a:endParaRPr lang="ru-RU"/>
        </a:p>
      </dgm:t>
    </dgm:pt>
    <dgm:pt modelId="{8C96038D-988D-4DF5-95E3-B9A117D53625}" type="pres">
      <dgm:prSet presAssocID="{7894296E-3858-4E04-8C32-F231821E974E}" presName="root2" presStyleCnt="0"/>
      <dgm:spPr/>
    </dgm:pt>
    <dgm:pt modelId="{F48F19C9-14C0-4598-B7C3-4FC8A3739C46}" type="pres">
      <dgm:prSet presAssocID="{7894296E-3858-4E04-8C32-F231821E974E}" presName="LevelTwoTextNode" presStyleLbl="node3" presStyleIdx="2" presStyleCnt="4" custScaleX="169620" custScaleY="141164" custLinFactNeighborX="30127" custLinFactNeighborY="627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05034C7-076C-4738-BCAC-7F620609F908}" type="pres">
      <dgm:prSet presAssocID="{7894296E-3858-4E04-8C32-F231821E974E}" presName="level3hierChild" presStyleCnt="0"/>
      <dgm:spPr/>
    </dgm:pt>
    <dgm:pt modelId="{CACCC0DB-8270-48BF-8A95-5C6A165DD891}" type="pres">
      <dgm:prSet presAssocID="{7BC80F6D-41E0-402C-8515-CD73F141D224}" presName="conn2-1" presStyleLbl="parChTrans1D3" presStyleIdx="3" presStyleCnt="4"/>
      <dgm:spPr/>
      <dgm:t>
        <a:bodyPr/>
        <a:lstStyle/>
        <a:p>
          <a:endParaRPr lang="ru-RU"/>
        </a:p>
      </dgm:t>
    </dgm:pt>
    <dgm:pt modelId="{A262C0B3-0061-43D1-A0BC-291B3220F93C}" type="pres">
      <dgm:prSet presAssocID="{7BC80F6D-41E0-402C-8515-CD73F141D224}" presName="connTx" presStyleLbl="parChTrans1D3" presStyleIdx="3" presStyleCnt="4"/>
      <dgm:spPr/>
      <dgm:t>
        <a:bodyPr/>
        <a:lstStyle/>
        <a:p>
          <a:endParaRPr lang="ru-RU"/>
        </a:p>
      </dgm:t>
    </dgm:pt>
    <dgm:pt modelId="{2A41BD88-A529-41A3-B8A2-E6E89CFC5776}" type="pres">
      <dgm:prSet presAssocID="{0BAE9735-DFCC-4407-97DF-85733DEF5D7E}" presName="root2" presStyleCnt="0"/>
      <dgm:spPr/>
    </dgm:pt>
    <dgm:pt modelId="{19A0EEFB-501F-48E4-9512-CDEDACC78AEF}" type="pres">
      <dgm:prSet presAssocID="{0BAE9735-DFCC-4407-97DF-85733DEF5D7E}" presName="LevelTwoTextNode" presStyleLbl="node3" presStyleIdx="3" presStyleCnt="4" custScaleX="175755" custScaleY="144869" custLinFactNeighborX="25688" custLinFactNeighborY="662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2FE798-297C-4227-A1B5-DF8801945829}" type="pres">
      <dgm:prSet presAssocID="{0BAE9735-DFCC-4407-97DF-85733DEF5D7E}" presName="level3hierChild" presStyleCnt="0"/>
      <dgm:spPr/>
    </dgm:pt>
    <dgm:pt modelId="{5DB226A0-0047-41B0-963B-11511871F67D}" type="pres">
      <dgm:prSet presAssocID="{A5E9C675-30EB-478C-9DE2-9C53E9B09D98}" presName="conn2-1" presStyleLbl="parChTrans1D2" presStyleIdx="6" presStyleCnt="10"/>
      <dgm:spPr/>
      <dgm:t>
        <a:bodyPr/>
        <a:lstStyle/>
        <a:p>
          <a:endParaRPr lang="ru-RU"/>
        </a:p>
      </dgm:t>
    </dgm:pt>
    <dgm:pt modelId="{9FE3D5EC-8AB4-4CA8-8B82-29310BDE79E3}" type="pres">
      <dgm:prSet presAssocID="{A5E9C675-30EB-478C-9DE2-9C53E9B09D98}" presName="connTx" presStyleLbl="parChTrans1D2" presStyleIdx="6" presStyleCnt="10"/>
      <dgm:spPr/>
      <dgm:t>
        <a:bodyPr/>
        <a:lstStyle/>
        <a:p>
          <a:endParaRPr lang="ru-RU"/>
        </a:p>
      </dgm:t>
    </dgm:pt>
    <dgm:pt modelId="{9E63EDDA-7958-4685-8489-94333336649A}" type="pres">
      <dgm:prSet presAssocID="{20DA918D-164B-4376-A40E-EE527793967D}" presName="root2" presStyleCnt="0"/>
      <dgm:spPr/>
    </dgm:pt>
    <dgm:pt modelId="{0EE26404-7C0C-499B-9D53-74712360A64A}" type="pres">
      <dgm:prSet presAssocID="{20DA918D-164B-4376-A40E-EE527793967D}" presName="LevelTwoTextNode" presStyleLbl="node2" presStyleIdx="6" presStyleCnt="10" custScaleX="243728" custScaleY="142452" custLinFactNeighborX="-34772" custLinFactNeighborY="167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580D64-10A5-4055-8E3E-9F8E65068668}" type="pres">
      <dgm:prSet presAssocID="{20DA918D-164B-4376-A40E-EE527793967D}" presName="level3hierChild" presStyleCnt="0"/>
      <dgm:spPr/>
    </dgm:pt>
    <dgm:pt modelId="{EF7A146D-BE11-42F8-925A-5391783B25D7}" type="pres">
      <dgm:prSet presAssocID="{BEA4B948-50E6-40EB-8C6E-30F5D9F5525F}" presName="root1" presStyleCnt="0"/>
      <dgm:spPr/>
    </dgm:pt>
    <dgm:pt modelId="{A835BE47-5D0C-46D1-8D6B-09954869170F}" type="pres">
      <dgm:prSet presAssocID="{BEA4B948-50E6-40EB-8C6E-30F5D9F5525F}" presName="LevelOneTextNode" presStyleLbl="node0" presStyleIdx="2" presStyleCnt="3" custScaleX="202964" custScaleY="206337" custLinFactNeighborX="-95416" custLinFactNeighborY="-185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900746-ABC0-4AEF-BCFC-387F4E6F7440}" type="pres">
      <dgm:prSet presAssocID="{BEA4B948-50E6-40EB-8C6E-30F5D9F5525F}" presName="level2hierChild" presStyleCnt="0"/>
      <dgm:spPr/>
    </dgm:pt>
    <dgm:pt modelId="{2E0B6729-B7C9-4241-BF4B-887FE349731F}" type="pres">
      <dgm:prSet presAssocID="{DF36A217-D11C-43EC-AD0B-17B8B46B370C}" presName="conn2-1" presStyleLbl="parChTrans1D2" presStyleIdx="7" presStyleCnt="10"/>
      <dgm:spPr/>
      <dgm:t>
        <a:bodyPr/>
        <a:lstStyle/>
        <a:p>
          <a:endParaRPr lang="ru-RU"/>
        </a:p>
      </dgm:t>
    </dgm:pt>
    <dgm:pt modelId="{1C11188F-1B87-419F-AF27-25F350FB3596}" type="pres">
      <dgm:prSet presAssocID="{DF36A217-D11C-43EC-AD0B-17B8B46B370C}" presName="connTx" presStyleLbl="parChTrans1D2" presStyleIdx="7" presStyleCnt="10"/>
      <dgm:spPr/>
      <dgm:t>
        <a:bodyPr/>
        <a:lstStyle/>
        <a:p>
          <a:endParaRPr lang="ru-RU"/>
        </a:p>
      </dgm:t>
    </dgm:pt>
    <dgm:pt modelId="{60AEB017-5B7B-4ED8-80B6-C77B45F492D7}" type="pres">
      <dgm:prSet presAssocID="{5147D2EA-327A-4C4D-9762-98531650F96B}" presName="root2" presStyleCnt="0"/>
      <dgm:spPr/>
    </dgm:pt>
    <dgm:pt modelId="{2272F0B1-6869-4DE5-A320-F045890F96A9}" type="pres">
      <dgm:prSet presAssocID="{5147D2EA-327A-4C4D-9762-98531650F96B}" presName="LevelTwoTextNode" presStyleLbl="node2" presStyleIdx="7" presStyleCnt="10" custScaleX="249743" custScaleY="129700" custLinFactNeighborX="-45691" custLinFactNeighborY="157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EB9DC9-EBAC-4D50-AD2D-F2BB749298B1}" type="pres">
      <dgm:prSet presAssocID="{5147D2EA-327A-4C4D-9762-98531650F96B}" presName="level3hierChild" presStyleCnt="0"/>
      <dgm:spPr/>
    </dgm:pt>
    <dgm:pt modelId="{5F440216-CF0B-46A1-B97D-E4CB29CF2FA5}" type="pres">
      <dgm:prSet presAssocID="{628B01AD-38FE-4D2B-B74D-9ED951A57B88}" presName="conn2-1" presStyleLbl="parChTrans1D2" presStyleIdx="8" presStyleCnt="10"/>
      <dgm:spPr/>
      <dgm:t>
        <a:bodyPr/>
        <a:lstStyle/>
        <a:p>
          <a:endParaRPr lang="ru-RU"/>
        </a:p>
      </dgm:t>
    </dgm:pt>
    <dgm:pt modelId="{F14410C0-E565-4247-8495-693BC4DA1703}" type="pres">
      <dgm:prSet presAssocID="{628B01AD-38FE-4D2B-B74D-9ED951A57B88}" presName="connTx" presStyleLbl="parChTrans1D2" presStyleIdx="8" presStyleCnt="10"/>
      <dgm:spPr/>
      <dgm:t>
        <a:bodyPr/>
        <a:lstStyle/>
        <a:p>
          <a:endParaRPr lang="ru-RU"/>
        </a:p>
      </dgm:t>
    </dgm:pt>
    <dgm:pt modelId="{A0E1271B-A8A7-4411-853D-885BBCD179F2}" type="pres">
      <dgm:prSet presAssocID="{03E203A5-4D07-45D0-B317-4E196A7C8894}" presName="root2" presStyleCnt="0"/>
      <dgm:spPr/>
    </dgm:pt>
    <dgm:pt modelId="{203ABDA6-580D-4DCF-8012-BB489BCB2A99}" type="pres">
      <dgm:prSet presAssocID="{03E203A5-4D07-45D0-B317-4E196A7C8894}" presName="LevelTwoTextNode" presStyleLbl="node2" presStyleIdx="8" presStyleCnt="10" custScaleX="243447" custScaleY="113920" custLinFactNeighborX="-45691" custLinFactNeighborY="104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D63C52-2740-4AE7-874D-CAFB0B13FC42}" type="pres">
      <dgm:prSet presAssocID="{03E203A5-4D07-45D0-B317-4E196A7C8894}" presName="level3hierChild" presStyleCnt="0"/>
      <dgm:spPr/>
    </dgm:pt>
    <dgm:pt modelId="{E3100077-9872-419E-9FDB-70118F93EA20}" type="pres">
      <dgm:prSet presAssocID="{3583E03D-D195-4743-A313-54270857E0FD}" presName="conn2-1" presStyleLbl="parChTrans1D2" presStyleIdx="9" presStyleCnt="10"/>
      <dgm:spPr/>
      <dgm:t>
        <a:bodyPr/>
        <a:lstStyle/>
        <a:p>
          <a:endParaRPr lang="ru-RU"/>
        </a:p>
      </dgm:t>
    </dgm:pt>
    <dgm:pt modelId="{C6253FC8-9D4E-4F89-8CC5-0162DE7D276F}" type="pres">
      <dgm:prSet presAssocID="{3583E03D-D195-4743-A313-54270857E0FD}" presName="connTx" presStyleLbl="parChTrans1D2" presStyleIdx="9" presStyleCnt="10"/>
      <dgm:spPr/>
      <dgm:t>
        <a:bodyPr/>
        <a:lstStyle/>
        <a:p>
          <a:endParaRPr lang="ru-RU"/>
        </a:p>
      </dgm:t>
    </dgm:pt>
    <dgm:pt modelId="{B5B0A685-50D3-40D8-852D-4E1CA3ED59A0}" type="pres">
      <dgm:prSet presAssocID="{3B757FFA-2B02-41F8-98EB-66E3EACFA789}" presName="root2" presStyleCnt="0"/>
      <dgm:spPr/>
    </dgm:pt>
    <dgm:pt modelId="{2D549BF5-5060-4E6E-BF86-34E3F089E79A}" type="pres">
      <dgm:prSet presAssocID="{3B757FFA-2B02-41F8-98EB-66E3EACFA789}" presName="LevelTwoTextNode" presStyleLbl="node2" presStyleIdx="9" presStyleCnt="10" custScaleX="242442" custScaleY="104225" custLinFactNeighborX="-42323" custLinFactNeighborY="-8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00BF42-B915-439B-8B58-D41DC2B49B79}" type="pres">
      <dgm:prSet presAssocID="{3B757FFA-2B02-41F8-98EB-66E3EACFA789}" presName="level3hierChild" presStyleCnt="0"/>
      <dgm:spPr/>
    </dgm:pt>
  </dgm:ptLst>
  <dgm:cxnLst>
    <dgm:cxn modelId="{FE438CA4-1C28-4FBE-A4AF-8CE5BCDE23AA}" type="presOf" srcId="{7894296E-3858-4E04-8C32-F231821E974E}" destId="{F48F19C9-14C0-4598-B7C3-4FC8A3739C46}" srcOrd="0" destOrd="0" presId="urn:microsoft.com/office/officeart/2005/8/layout/hierarchy2"/>
    <dgm:cxn modelId="{BDE8B0AB-7E4A-42DE-AE90-4454D1633EC2}" type="presOf" srcId="{A5E9C675-30EB-478C-9DE2-9C53E9B09D98}" destId="{9FE3D5EC-8AB4-4CA8-8B82-29310BDE79E3}" srcOrd="1" destOrd="0" presId="urn:microsoft.com/office/officeart/2005/8/layout/hierarchy2"/>
    <dgm:cxn modelId="{1E77E715-516F-4E5D-ACA6-46BD57FD6FBB}" type="presOf" srcId="{36684252-E997-4546-84B6-3E59EBEF0BBF}" destId="{7268B841-29D2-43C2-A259-98120FFBC9B8}" srcOrd="1" destOrd="0" presId="urn:microsoft.com/office/officeart/2005/8/layout/hierarchy2"/>
    <dgm:cxn modelId="{48281E1A-5DE8-46E0-B8B5-390560EC65E3}" srcId="{47639C80-F7FA-4EEF-BD6C-BD926CA69CDF}" destId="{EE6E3CF6-AD0E-4881-A189-54D52A6962B2}" srcOrd="0" destOrd="0" parTransId="{522DB5CA-23B6-4C21-963A-C78BA8C2C0D1}" sibTransId="{9AE13792-92BD-486B-9D31-67DB74395A04}"/>
    <dgm:cxn modelId="{266AF13F-376E-4C04-A37D-AC89E4D80BC5}" type="presOf" srcId="{EE6E3CF6-AD0E-4881-A189-54D52A6962B2}" destId="{E1172891-C03D-4043-8537-B18501156E95}" srcOrd="0" destOrd="0" presId="urn:microsoft.com/office/officeart/2005/8/layout/hierarchy2"/>
    <dgm:cxn modelId="{5191BA78-265F-40EF-9AF3-293418A4FC08}" type="presOf" srcId="{D6040129-B2B0-47D3-8CB3-0F99D8247C6D}" destId="{7B3486B7-9E37-4EBA-92DF-816C8DC6D879}" srcOrd="1" destOrd="0" presId="urn:microsoft.com/office/officeart/2005/8/layout/hierarchy2"/>
    <dgm:cxn modelId="{FBDB85D9-4959-4BBC-9B7C-5C67A64EA9BB}" srcId="{E80D9415-23C6-4DB5-BC8E-ABBC082DCFE9}" destId="{8B57BD36-5941-4DC0-BA7D-772A0955A194}" srcOrd="1" destOrd="0" parTransId="{5D1AAC6C-E7C0-4B44-96E0-6580424990AC}" sibTransId="{8BE5231A-AA40-41BA-BA95-E2825F539E69}"/>
    <dgm:cxn modelId="{B00D4977-0335-4FAA-B8FA-5DA14963E7AB}" type="presOf" srcId="{733A6BDA-475E-4E7F-9973-785F9E03E405}" destId="{95CE6367-2655-43CE-859D-3FEAF7DA0039}" srcOrd="0" destOrd="0" presId="urn:microsoft.com/office/officeart/2005/8/layout/hierarchy2"/>
    <dgm:cxn modelId="{593959EF-80E6-47B9-A092-BDC3402E44D6}" type="presOf" srcId="{03E203A5-4D07-45D0-B317-4E196A7C8894}" destId="{203ABDA6-580D-4DCF-8012-BB489BCB2A99}" srcOrd="0" destOrd="0" presId="urn:microsoft.com/office/officeart/2005/8/layout/hierarchy2"/>
    <dgm:cxn modelId="{525600A0-7D56-4EF8-A0A3-F8EEBA82986E}" type="presOf" srcId="{628B01AD-38FE-4D2B-B74D-9ED951A57B88}" destId="{F14410C0-E565-4247-8495-693BC4DA1703}" srcOrd="1" destOrd="0" presId="urn:microsoft.com/office/officeart/2005/8/layout/hierarchy2"/>
    <dgm:cxn modelId="{6F466770-1209-463C-AC87-F4922BCE0178}" type="presOf" srcId="{AF4EE861-EB0A-4E4E-954C-B877A8D1A337}" destId="{C6B06DC1-B50A-4C49-859F-2F5577DB9429}" srcOrd="0" destOrd="0" presId="urn:microsoft.com/office/officeart/2005/8/layout/hierarchy2"/>
    <dgm:cxn modelId="{AB2C4B5D-D76C-42BB-B42B-761ADB315EA2}" type="presOf" srcId="{733A6BDA-475E-4E7F-9973-785F9E03E405}" destId="{E67B305A-FC64-4640-B8A7-D65ED58F9311}" srcOrd="1" destOrd="0" presId="urn:microsoft.com/office/officeart/2005/8/layout/hierarchy2"/>
    <dgm:cxn modelId="{8B3C6AB8-A4C9-4828-9E2B-324718AA3750}" type="presOf" srcId="{20DA918D-164B-4376-A40E-EE527793967D}" destId="{0EE26404-7C0C-499B-9D53-74712360A64A}" srcOrd="0" destOrd="0" presId="urn:microsoft.com/office/officeart/2005/8/layout/hierarchy2"/>
    <dgm:cxn modelId="{965596A4-7168-44C2-895D-741E5330F48C}" type="presOf" srcId="{7A01141E-4B83-474C-A295-B4413DB9C9DE}" destId="{17038BAB-F04A-4D00-91B3-E041E3FE2F96}" srcOrd="0" destOrd="0" presId="urn:microsoft.com/office/officeart/2005/8/layout/hierarchy2"/>
    <dgm:cxn modelId="{81C1D547-E0BB-44DD-8CA1-85556EF839E5}" srcId="{DA47D4E6-A1CF-4039-9827-D7AB3D3EE921}" destId="{B900D440-26A8-46B1-B3FC-5062CBC3FBE3}" srcOrd="0" destOrd="0" parTransId="{D6040129-B2B0-47D3-8CB3-0F99D8247C6D}" sibTransId="{FCB7A9C1-189C-4B93-8EA3-C3EA208C4EAE}"/>
    <dgm:cxn modelId="{AC5E4E19-7B18-495B-A2AF-6F39B5D2448C}" type="presOf" srcId="{47639C80-F7FA-4EEF-BD6C-BD926CA69CDF}" destId="{669A5980-D070-4373-AA14-74EF0422CA70}" srcOrd="0" destOrd="0" presId="urn:microsoft.com/office/officeart/2005/8/layout/hierarchy2"/>
    <dgm:cxn modelId="{DA84222B-C283-474D-BD25-3349C70D83FB}" srcId="{BEA4B948-50E6-40EB-8C6E-30F5D9F5525F}" destId="{5147D2EA-327A-4C4D-9762-98531650F96B}" srcOrd="0" destOrd="0" parTransId="{DF36A217-D11C-43EC-AD0B-17B8B46B370C}" sibTransId="{8F7BA7EE-5D76-44C7-A1C9-1C0FA6086317}"/>
    <dgm:cxn modelId="{5C9D5E0B-6342-4228-8799-22307E379B20}" type="presOf" srcId="{B5637AEC-7D9A-423E-843A-982E72BB9C16}" destId="{40400523-C3F9-4754-97B5-F1CF2D31075E}" srcOrd="0" destOrd="0" presId="urn:microsoft.com/office/officeart/2005/8/layout/hierarchy2"/>
    <dgm:cxn modelId="{5878AD0D-412B-4579-9511-0CA9F46C063C}" type="presOf" srcId="{67A613BE-AD13-4F6C-BB41-85BD6D13C49C}" destId="{FBBEB746-4120-422A-983A-68BE80AA9837}" srcOrd="0" destOrd="0" presId="urn:microsoft.com/office/officeart/2005/8/layout/hierarchy2"/>
    <dgm:cxn modelId="{E7DDA552-9005-4504-A502-52478ECDB5DF}" srcId="{E80D9415-23C6-4DB5-BC8E-ABBC082DCFE9}" destId="{B5637AEC-7D9A-423E-843A-982E72BB9C16}" srcOrd="0" destOrd="0" parTransId="{36684252-E997-4546-84B6-3E59EBEF0BBF}" sibTransId="{D08C6F1B-3FC9-4F25-9113-DDEFC1AC6A55}"/>
    <dgm:cxn modelId="{BCD289F9-5763-457A-80DA-286934402AB6}" type="presOf" srcId="{3B757FFA-2B02-41F8-98EB-66E3EACFA789}" destId="{2D549BF5-5060-4E6E-BF86-34E3F089E79A}" srcOrd="0" destOrd="0" presId="urn:microsoft.com/office/officeart/2005/8/layout/hierarchy2"/>
    <dgm:cxn modelId="{8683C62E-C89D-48D3-A30B-B0B2D724458C}" type="presOf" srcId="{DF36A217-D11C-43EC-AD0B-17B8B46B370C}" destId="{2E0B6729-B7C9-4241-BF4B-887FE349731F}" srcOrd="0" destOrd="0" presId="urn:microsoft.com/office/officeart/2005/8/layout/hierarchy2"/>
    <dgm:cxn modelId="{A29F3139-3E9C-4F38-B517-786F94A5EACE}" type="presOf" srcId="{CFEE3780-57A7-4F87-8C08-9F4A6A91F86D}" destId="{308D2D2F-E1B1-4BB2-81C4-6EF85969482D}" srcOrd="0" destOrd="0" presId="urn:microsoft.com/office/officeart/2005/8/layout/hierarchy2"/>
    <dgm:cxn modelId="{1C1BC56B-CC1E-4776-9FDD-F1A8B722E743}" type="presOf" srcId="{53FB0CC2-AD2E-4B17-9820-E8F94A0AD59C}" destId="{93E084FC-384A-48E5-BCFF-8EC12F06FBEE}" srcOrd="1" destOrd="0" presId="urn:microsoft.com/office/officeart/2005/8/layout/hierarchy2"/>
    <dgm:cxn modelId="{C67E6A5E-4766-413A-A412-50E0A38A00DA}" srcId="{47639C80-F7FA-4EEF-BD6C-BD926CA69CDF}" destId="{BEA4B948-50E6-40EB-8C6E-30F5D9F5525F}" srcOrd="2" destOrd="0" parTransId="{1CA3B473-FF30-440F-9AAF-51A336348446}" sibTransId="{7CE857AC-1258-4F40-A6BD-3904A483A026}"/>
    <dgm:cxn modelId="{07B46B3A-FD16-4366-9E0F-45F8DE8361A7}" type="presOf" srcId="{36684252-E997-4546-84B6-3E59EBEF0BBF}" destId="{8E9A37B2-E70D-493E-8173-182E7270B3A1}" srcOrd="0" destOrd="0" presId="urn:microsoft.com/office/officeart/2005/8/layout/hierarchy2"/>
    <dgm:cxn modelId="{EF4C365A-1E93-4262-B74D-A476626DB5D9}" type="presOf" srcId="{5D1AAC6C-E7C0-4B44-96E0-6580424990AC}" destId="{C323F63D-D71A-4C62-A55F-DEA092285635}" srcOrd="0" destOrd="0" presId="urn:microsoft.com/office/officeart/2005/8/layout/hierarchy2"/>
    <dgm:cxn modelId="{86E5B2BB-93F2-4A8B-9873-3DD0B30F1349}" type="presOf" srcId="{AD83E096-7E98-4CA6-97B3-6E337F1673A9}" destId="{E1A8C01B-7E94-44D0-B0BE-873C67A54E55}" srcOrd="1" destOrd="0" presId="urn:microsoft.com/office/officeart/2005/8/layout/hierarchy2"/>
    <dgm:cxn modelId="{E43A1C41-65B1-4BDA-B7E2-E44FA3BFBC9D}" type="presOf" srcId="{BEA4B948-50E6-40EB-8C6E-30F5D9F5525F}" destId="{A835BE47-5D0C-46D1-8D6B-09954869170F}" srcOrd="0" destOrd="0" presId="urn:microsoft.com/office/officeart/2005/8/layout/hierarchy2"/>
    <dgm:cxn modelId="{9BA310CD-91F0-4229-A831-706F07639E4C}" type="presOf" srcId="{0BAE9735-DFCC-4407-97DF-85733DEF5D7E}" destId="{19A0EEFB-501F-48E4-9512-CDEDACC78AEF}" srcOrd="0" destOrd="0" presId="urn:microsoft.com/office/officeart/2005/8/layout/hierarchy2"/>
    <dgm:cxn modelId="{F6F67B81-FFA8-48A9-8FE2-8DF9CACF4DD0}" type="presOf" srcId="{D6040129-B2B0-47D3-8CB3-0F99D8247C6D}" destId="{FBBFECE9-27E0-4B29-8784-5EFE2F8BD7EF}" srcOrd="0" destOrd="0" presId="urn:microsoft.com/office/officeart/2005/8/layout/hierarchy2"/>
    <dgm:cxn modelId="{B766D970-A470-4C29-8F84-6F8DBCA5328F}" srcId="{EE6E3CF6-AD0E-4881-A189-54D52A6962B2}" destId="{E80D9415-23C6-4DB5-BC8E-ABBC082DCFE9}" srcOrd="4" destOrd="0" parTransId="{67A613BE-AD13-4F6C-BB41-85BD6D13C49C}" sibTransId="{47DE25C3-7706-4515-81AE-EC2DA3D68BC3}"/>
    <dgm:cxn modelId="{DBCA498D-78AE-482A-90F0-B78C9F9B2B4E}" type="presOf" srcId="{7BC80F6D-41E0-402C-8515-CD73F141D224}" destId="{A262C0B3-0061-43D1-A0BC-291B3220F93C}" srcOrd="1" destOrd="0" presId="urn:microsoft.com/office/officeart/2005/8/layout/hierarchy2"/>
    <dgm:cxn modelId="{1C5BB07A-F7AB-4E3A-8E00-292E4F194547}" srcId="{EE6E3CF6-AD0E-4881-A189-54D52A6962B2}" destId="{AF4EE861-EB0A-4E4E-954C-B877A8D1A337}" srcOrd="0" destOrd="0" parTransId="{733A6BDA-475E-4E7F-9973-785F9E03E405}" sibTransId="{701EF202-77A9-4B72-AD4F-664EC2F86258}"/>
    <dgm:cxn modelId="{B64D0185-8856-4D52-98AF-B39E3E26CD15}" type="presOf" srcId="{53FB0CC2-AD2E-4B17-9820-E8F94A0AD59C}" destId="{E88CB64F-E4F1-4650-8ACF-C202E2774414}" srcOrd="0" destOrd="0" presId="urn:microsoft.com/office/officeart/2005/8/layout/hierarchy2"/>
    <dgm:cxn modelId="{98289130-2A7C-4B3E-8412-1A0FA977296A}" type="presOf" srcId="{10BEBFBC-D4D4-4810-A78B-7AB2EA20AAE3}" destId="{5ACB1751-D1B0-4D5B-AF99-8EE79D86266F}" srcOrd="0" destOrd="0" presId="urn:microsoft.com/office/officeart/2005/8/layout/hierarchy2"/>
    <dgm:cxn modelId="{108F4296-1700-4469-B283-61B285402BC5}" type="presOf" srcId="{5D1AAC6C-E7C0-4B44-96E0-6580424990AC}" destId="{FFF7A7AD-DBD9-4423-9A2C-6727764F4962}" srcOrd="1" destOrd="0" presId="urn:microsoft.com/office/officeart/2005/8/layout/hierarchy2"/>
    <dgm:cxn modelId="{B66997D5-029A-4BA9-A788-48563317115F}" type="presOf" srcId="{D1EAF1FC-3CFE-4786-9D99-91AF10E81181}" destId="{02C7BC4B-1BE4-499D-8A09-07EC41A6C4EF}" srcOrd="0" destOrd="0" presId="urn:microsoft.com/office/officeart/2005/8/layout/hierarchy2"/>
    <dgm:cxn modelId="{C975AC2B-5970-4646-8134-B3546B120DC9}" type="presOf" srcId="{628B01AD-38FE-4D2B-B74D-9ED951A57B88}" destId="{5F440216-CF0B-46A1-B97D-E4CB29CF2FA5}" srcOrd="0" destOrd="0" presId="urn:microsoft.com/office/officeart/2005/8/layout/hierarchy2"/>
    <dgm:cxn modelId="{0DAFFEF1-0D20-40AE-AB34-A36DF5C56562}" srcId="{B900D440-26A8-46B1-B3FC-5062CBC3FBE3}" destId="{0BAE9735-DFCC-4407-97DF-85733DEF5D7E}" srcOrd="1" destOrd="0" parTransId="{7BC80F6D-41E0-402C-8515-CD73F141D224}" sibTransId="{50916C9E-16FB-491F-952E-C2466783B2DC}"/>
    <dgm:cxn modelId="{ADF85F91-FF35-4972-801E-74977E831CE5}" type="presOf" srcId="{5147D2EA-327A-4C4D-9762-98531650F96B}" destId="{2272F0B1-6869-4DE5-A320-F045890F96A9}" srcOrd="0" destOrd="0" presId="urn:microsoft.com/office/officeart/2005/8/layout/hierarchy2"/>
    <dgm:cxn modelId="{7C0D82D1-C4EB-411C-9E8C-857F05BB9FA2}" type="presOf" srcId="{B900D440-26A8-46B1-B3FC-5062CBC3FBE3}" destId="{6BB87021-BF70-4FF9-8D3F-891E9176E8F5}" srcOrd="0" destOrd="0" presId="urn:microsoft.com/office/officeart/2005/8/layout/hierarchy2"/>
    <dgm:cxn modelId="{6A1F1EC5-F13B-4957-BE3F-CF42B5E6D88D}" srcId="{B900D440-26A8-46B1-B3FC-5062CBC3FBE3}" destId="{7894296E-3858-4E04-8C32-F231821E974E}" srcOrd="0" destOrd="0" parTransId="{D1EAF1FC-3CFE-4786-9D99-91AF10E81181}" sibTransId="{38DFB290-F555-47BD-BC06-3D43AEF3858C}"/>
    <dgm:cxn modelId="{81DD8D4A-F0B4-4961-A9FC-A58E5F033700}" type="presOf" srcId="{B7439A1E-FEC5-40BA-9461-1BD0FEAE8BE4}" destId="{78877A89-CC94-42B8-95F5-F9F158E049B1}" srcOrd="0" destOrd="0" presId="urn:microsoft.com/office/officeart/2005/8/layout/hierarchy2"/>
    <dgm:cxn modelId="{393CCA62-25C4-4FB9-B792-7C4F63DFB417}" type="presOf" srcId="{DA47D4E6-A1CF-4039-9827-D7AB3D3EE921}" destId="{2E2D0B17-56E9-4901-8742-F2F99CE80C9B}" srcOrd="0" destOrd="0" presId="urn:microsoft.com/office/officeart/2005/8/layout/hierarchy2"/>
    <dgm:cxn modelId="{80E42B57-FC02-4E31-91BD-F5909E9F598B}" type="presOf" srcId="{E80D9415-23C6-4DB5-BC8E-ABBC082DCFE9}" destId="{EC4F41BF-BEF0-4B14-8468-DF8500B9E86D}" srcOrd="0" destOrd="0" presId="urn:microsoft.com/office/officeart/2005/8/layout/hierarchy2"/>
    <dgm:cxn modelId="{FD25E610-AEB3-426C-9A9A-AF1B5B14A692}" type="presOf" srcId="{67A613BE-AD13-4F6C-BB41-85BD6D13C49C}" destId="{E3430A55-6CDA-45C3-9059-D60E7C044349}" srcOrd="1" destOrd="0" presId="urn:microsoft.com/office/officeart/2005/8/layout/hierarchy2"/>
    <dgm:cxn modelId="{B57BEA79-2667-4271-9A6F-A9FC54CF08CB}" srcId="{47639C80-F7FA-4EEF-BD6C-BD926CA69CDF}" destId="{DA47D4E6-A1CF-4039-9827-D7AB3D3EE921}" srcOrd="1" destOrd="0" parTransId="{90F73683-13AF-4D1E-9DF1-0ACA84BC79F2}" sibTransId="{57D33169-E2E2-464A-B717-923932A5BBAF}"/>
    <dgm:cxn modelId="{7CA87727-6C2A-481F-AA98-36A7DD6B9CD6}" type="presOf" srcId="{DF36A217-D11C-43EC-AD0B-17B8B46B370C}" destId="{1C11188F-1B87-419F-AF27-25F350FB3596}" srcOrd="1" destOrd="0" presId="urn:microsoft.com/office/officeart/2005/8/layout/hierarchy2"/>
    <dgm:cxn modelId="{7B397478-67D1-41AD-8394-B6127EED5CAC}" srcId="{BEA4B948-50E6-40EB-8C6E-30F5D9F5525F}" destId="{3B757FFA-2B02-41F8-98EB-66E3EACFA789}" srcOrd="2" destOrd="0" parTransId="{3583E03D-D195-4743-A313-54270857E0FD}" sibTransId="{14F8EDFC-4528-4CF4-8626-79B2C7BFD30E}"/>
    <dgm:cxn modelId="{00EAF726-D4D0-430B-9DFA-050AD08A96FB}" srcId="{EE6E3CF6-AD0E-4881-A189-54D52A6962B2}" destId="{7A01141E-4B83-474C-A295-B4413DB9C9DE}" srcOrd="1" destOrd="0" parTransId="{AD83E096-7E98-4CA6-97B3-6E337F1673A9}" sibTransId="{495EF16D-4DFF-48AF-866A-E2355F9EDDEA}"/>
    <dgm:cxn modelId="{FCEB98B1-DEA2-4680-B674-7C0B5B4E1F76}" srcId="{EE6E3CF6-AD0E-4881-A189-54D52A6962B2}" destId="{CFEE3780-57A7-4F87-8C08-9F4A6A91F86D}" srcOrd="2" destOrd="0" parTransId="{B7439A1E-FEC5-40BA-9461-1BD0FEAE8BE4}" sibTransId="{0349733A-2AE4-404B-B338-1B1BC0A881FB}"/>
    <dgm:cxn modelId="{2EC4D064-A26A-40A2-ADB1-A505A169A7FB}" type="presOf" srcId="{3583E03D-D195-4743-A313-54270857E0FD}" destId="{E3100077-9872-419E-9FDB-70118F93EA20}" srcOrd="0" destOrd="0" presId="urn:microsoft.com/office/officeart/2005/8/layout/hierarchy2"/>
    <dgm:cxn modelId="{9E9625C9-2278-435A-8A12-5F508A8C3FDB}" type="presOf" srcId="{A5E9C675-30EB-478C-9DE2-9C53E9B09D98}" destId="{5DB226A0-0047-41B0-963B-11511871F67D}" srcOrd="0" destOrd="0" presId="urn:microsoft.com/office/officeart/2005/8/layout/hierarchy2"/>
    <dgm:cxn modelId="{BBAA0E07-E387-4302-8DBE-A0A49DADDCDA}" srcId="{BEA4B948-50E6-40EB-8C6E-30F5D9F5525F}" destId="{03E203A5-4D07-45D0-B317-4E196A7C8894}" srcOrd="1" destOrd="0" parTransId="{628B01AD-38FE-4D2B-B74D-9ED951A57B88}" sibTransId="{535F7816-EA32-4932-98A6-9BF0ACBD228C}"/>
    <dgm:cxn modelId="{8204A9CE-1651-4C48-9B6C-2C1DDBD13542}" type="presOf" srcId="{7BC80F6D-41E0-402C-8515-CD73F141D224}" destId="{CACCC0DB-8270-48BF-8A95-5C6A165DD891}" srcOrd="0" destOrd="0" presId="urn:microsoft.com/office/officeart/2005/8/layout/hierarchy2"/>
    <dgm:cxn modelId="{2C318656-29CE-47EB-BA8A-BFBFA9C2C180}" type="presOf" srcId="{D1EAF1FC-3CFE-4786-9D99-91AF10E81181}" destId="{5DD96599-8111-4235-91C7-0BF7067936A8}" srcOrd="1" destOrd="0" presId="urn:microsoft.com/office/officeart/2005/8/layout/hierarchy2"/>
    <dgm:cxn modelId="{307992C6-33E2-4267-88F8-2AC035E60831}" type="presOf" srcId="{8B57BD36-5941-4DC0-BA7D-772A0955A194}" destId="{63BFDF40-A51C-401C-9A30-CEB792585934}" srcOrd="0" destOrd="0" presId="urn:microsoft.com/office/officeart/2005/8/layout/hierarchy2"/>
    <dgm:cxn modelId="{B62A7E31-7868-4A16-9482-7E898B0493C1}" type="presOf" srcId="{3583E03D-D195-4743-A313-54270857E0FD}" destId="{C6253FC8-9D4E-4F89-8CC5-0162DE7D276F}" srcOrd="1" destOrd="0" presId="urn:microsoft.com/office/officeart/2005/8/layout/hierarchy2"/>
    <dgm:cxn modelId="{0B6F5EF3-A8F7-43CF-91C4-250817B2052D}" srcId="{DA47D4E6-A1CF-4039-9827-D7AB3D3EE921}" destId="{20DA918D-164B-4376-A40E-EE527793967D}" srcOrd="1" destOrd="0" parTransId="{A5E9C675-30EB-478C-9DE2-9C53E9B09D98}" sibTransId="{2B3BFC88-E038-4C33-9B8E-DB3E57DF1239}"/>
    <dgm:cxn modelId="{52E3E667-DDCF-4E0D-9A7F-44E47E7F4F8A}" srcId="{EE6E3CF6-AD0E-4881-A189-54D52A6962B2}" destId="{10BEBFBC-D4D4-4810-A78B-7AB2EA20AAE3}" srcOrd="3" destOrd="0" parTransId="{53FB0CC2-AD2E-4B17-9820-E8F94A0AD59C}" sibTransId="{A257F65D-6862-4612-BF32-17D0A6FD3C26}"/>
    <dgm:cxn modelId="{B673B240-5BB3-4D5E-B554-7727E10891B0}" type="presOf" srcId="{B7439A1E-FEC5-40BA-9461-1BD0FEAE8BE4}" destId="{123DC7C3-01AB-4C9A-976E-6243DE8E02E8}" srcOrd="1" destOrd="0" presId="urn:microsoft.com/office/officeart/2005/8/layout/hierarchy2"/>
    <dgm:cxn modelId="{41B7F2B4-6E4D-4003-9101-6ABBD1C1A1F7}" type="presOf" srcId="{AD83E096-7E98-4CA6-97B3-6E337F1673A9}" destId="{002712D1-2CF7-40AD-8A25-B521737C3F1A}" srcOrd="0" destOrd="0" presId="urn:microsoft.com/office/officeart/2005/8/layout/hierarchy2"/>
    <dgm:cxn modelId="{3C5B908B-42A8-46BB-B9E0-D744FDC03866}" type="presParOf" srcId="{669A5980-D070-4373-AA14-74EF0422CA70}" destId="{81D944C9-761E-4FBB-9CD6-7DE4D3862E27}" srcOrd="0" destOrd="0" presId="urn:microsoft.com/office/officeart/2005/8/layout/hierarchy2"/>
    <dgm:cxn modelId="{94C8CC65-E393-4E9F-99FF-60F753C61C84}" type="presParOf" srcId="{81D944C9-761E-4FBB-9CD6-7DE4D3862E27}" destId="{E1172891-C03D-4043-8537-B18501156E95}" srcOrd="0" destOrd="0" presId="urn:microsoft.com/office/officeart/2005/8/layout/hierarchy2"/>
    <dgm:cxn modelId="{60DDF39E-6882-4D87-871C-1141BA67DBAD}" type="presParOf" srcId="{81D944C9-761E-4FBB-9CD6-7DE4D3862E27}" destId="{C6223E8B-DCEB-4445-8A38-0A4021AA7638}" srcOrd="1" destOrd="0" presId="urn:microsoft.com/office/officeart/2005/8/layout/hierarchy2"/>
    <dgm:cxn modelId="{16A65389-6A08-49EB-9B50-51F8B1BC3678}" type="presParOf" srcId="{C6223E8B-DCEB-4445-8A38-0A4021AA7638}" destId="{95CE6367-2655-43CE-859D-3FEAF7DA0039}" srcOrd="0" destOrd="0" presId="urn:microsoft.com/office/officeart/2005/8/layout/hierarchy2"/>
    <dgm:cxn modelId="{8A50B081-0A8C-42F1-B8B0-CEEBA27D078B}" type="presParOf" srcId="{95CE6367-2655-43CE-859D-3FEAF7DA0039}" destId="{E67B305A-FC64-4640-B8A7-D65ED58F9311}" srcOrd="0" destOrd="0" presId="urn:microsoft.com/office/officeart/2005/8/layout/hierarchy2"/>
    <dgm:cxn modelId="{15B70567-E5E6-4030-8788-E70E1D3FCCC0}" type="presParOf" srcId="{C6223E8B-DCEB-4445-8A38-0A4021AA7638}" destId="{A88704C4-9A4D-4D62-933A-F2A08F3D2BE5}" srcOrd="1" destOrd="0" presId="urn:microsoft.com/office/officeart/2005/8/layout/hierarchy2"/>
    <dgm:cxn modelId="{233FF60F-D593-4A83-91F3-92A17636B72C}" type="presParOf" srcId="{A88704C4-9A4D-4D62-933A-F2A08F3D2BE5}" destId="{C6B06DC1-B50A-4C49-859F-2F5577DB9429}" srcOrd="0" destOrd="0" presId="urn:microsoft.com/office/officeart/2005/8/layout/hierarchy2"/>
    <dgm:cxn modelId="{49C2A7E9-5A30-44F4-88D5-F9F35B6B6CF8}" type="presParOf" srcId="{A88704C4-9A4D-4D62-933A-F2A08F3D2BE5}" destId="{04B9F939-263D-4422-8A41-BB6CA44EC813}" srcOrd="1" destOrd="0" presId="urn:microsoft.com/office/officeart/2005/8/layout/hierarchy2"/>
    <dgm:cxn modelId="{501F1B19-6799-4E25-8C93-24E6094C44C9}" type="presParOf" srcId="{C6223E8B-DCEB-4445-8A38-0A4021AA7638}" destId="{002712D1-2CF7-40AD-8A25-B521737C3F1A}" srcOrd="2" destOrd="0" presId="urn:microsoft.com/office/officeart/2005/8/layout/hierarchy2"/>
    <dgm:cxn modelId="{EC13F965-3C76-4A7C-A6FF-E4C50A26651F}" type="presParOf" srcId="{002712D1-2CF7-40AD-8A25-B521737C3F1A}" destId="{E1A8C01B-7E94-44D0-B0BE-873C67A54E55}" srcOrd="0" destOrd="0" presId="urn:microsoft.com/office/officeart/2005/8/layout/hierarchy2"/>
    <dgm:cxn modelId="{E9FF2EB8-9728-46A3-AB4D-D4EEE06F3824}" type="presParOf" srcId="{C6223E8B-DCEB-4445-8A38-0A4021AA7638}" destId="{12716B63-54CE-4BC3-B6FD-235564F24BB4}" srcOrd="3" destOrd="0" presId="urn:microsoft.com/office/officeart/2005/8/layout/hierarchy2"/>
    <dgm:cxn modelId="{80F09B6C-C0B8-491A-8FC0-32C0434FF1CA}" type="presParOf" srcId="{12716B63-54CE-4BC3-B6FD-235564F24BB4}" destId="{17038BAB-F04A-4D00-91B3-E041E3FE2F96}" srcOrd="0" destOrd="0" presId="urn:microsoft.com/office/officeart/2005/8/layout/hierarchy2"/>
    <dgm:cxn modelId="{9E43D173-E531-4F1B-B97C-F09B483B79A4}" type="presParOf" srcId="{12716B63-54CE-4BC3-B6FD-235564F24BB4}" destId="{DB6F0F26-225F-4626-BB57-C1D0471CCBD6}" srcOrd="1" destOrd="0" presId="urn:microsoft.com/office/officeart/2005/8/layout/hierarchy2"/>
    <dgm:cxn modelId="{EBC332D4-82FB-410B-8B9C-4358A6F9812A}" type="presParOf" srcId="{C6223E8B-DCEB-4445-8A38-0A4021AA7638}" destId="{78877A89-CC94-42B8-95F5-F9F158E049B1}" srcOrd="4" destOrd="0" presId="urn:microsoft.com/office/officeart/2005/8/layout/hierarchy2"/>
    <dgm:cxn modelId="{AEEBCE9C-783D-4E7C-A5B2-2E709C564513}" type="presParOf" srcId="{78877A89-CC94-42B8-95F5-F9F158E049B1}" destId="{123DC7C3-01AB-4C9A-976E-6243DE8E02E8}" srcOrd="0" destOrd="0" presId="urn:microsoft.com/office/officeart/2005/8/layout/hierarchy2"/>
    <dgm:cxn modelId="{002080E7-4100-4E99-9665-6185AD633C46}" type="presParOf" srcId="{C6223E8B-DCEB-4445-8A38-0A4021AA7638}" destId="{12118F3D-F4A7-40D1-BE71-63681D911083}" srcOrd="5" destOrd="0" presId="urn:microsoft.com/office/officeart/2005/8/layout/hierarchy2"/>
    <dgm:cxn modelId="{F3FB1B08-DA68-4790-9190-D1109A0FCB8A}" type="presParOf" srcId="{12118F3D-F4A7-40D1-BE71-63681D911083}" destId="{308D2D2F-E1B1-4BB2-81C4-6EF85969482D}" srcOrd="0" destOrd="0" presId="urn:microsoft.com/office/officeart/2005/8/layout/hierarchy2"/>
    <dgm:cxn modelId="{7551DFD5-C68C-422F-BDCF-1726ED70B754}" type="presParOf" srcId="{12118F3D-F4A7-40D1-BE71-63681D911083}" destId="{A3A6426E-BF4E-439D-B33D-0D1FE1338A12}" srcOrd="1" destOrd="0" presId="urn:microsoft.com/office/officeart/2005/8/layout/hierarchy2"/>
    <dgm:cxn modelId="{4CB8B702-9562-4D50-8D48-15EA2FCC5C27}" type="presParOf" srcId="{C6223E8B-DCEB-4445-8A38-0A4021AA7638}" destId="{E88CB64F-E4F1-4650-8ACF-C202E2774414}" srcOrd="6" destOrd="0" presId="urn:microsoft.com/office/officeart/2005/8/layout/hierarchy2"/>
    <dgm:cxn modelId="{43BDEE2B-4F71-4F70-A173-36DAD2A9DE51}" type="presParOf" srcId="{E88CB64F-E4F1-4650-8ACF-C202E2774414}" destId="{93E084FC-384A-48E5-BCFF-8EC12F06FBEE}" srcOrd="0" destOrd="0" presId="urn:microsoft.com/office/officeart/2005/8/layout/hierarchy2"/>
    <dgm:cxn modelId="{1649EF93-716B-4CDD-A81F-8DCE7FB9717C}" type="presParOf" srcId="{C6223E8B-DCEB-4445-8A38-0A4021AA7638}" destId="{960E7134-E270-4868-8B95-48050202C6D3}" srcOrd="7" destOrd="0" presId="urn:microsoft.com/office/officeart/2005/8/layout/hierarchy2"/>
    <dgm:cxn modelId="{BEAAA6F0-ADCB-422C-9904-49FCB68B503A}" type="presParOf" srcId="{960E7134-E270-4868-8B95-48050202C6D3}" destId="{5ACB1751-D1B0-4D5B-AF99-8EE79D86266F}" srcOrd="0" destOrd="0" presId="urn:microsoft.com/office/officeart/2005/8/layout/hierarchy2"/>
    <dgm:cxn modelId="{56DA4784-C30F-46FD-8B69-2DBB9C3D58C0}" type="presParOf" srcId="{960E7134-E270-4868-8B95-48050202C6D3}" destId="{763B291E-105C-4A0E-A453-141FD335F025}" srcOrd="1" destOrd="0" presId="urn:microsoft.com/office/officeart/2005/8/layout/hierarchy2"/>
    <dgm:cxn modelId="{10CE03D5-11BC-4FCA-91CB-DE4C0B777B25}" type="presParOf" srcId="{C6223E8B-DCEB-4445-8A38-0A4021AA7638}" destId="{FBBEB746-4120-422A-983A-68BE80AA9837}" srcOrd="8" destOrd="0" presId="urn:microsoft.com/office/officeart/2005/8/layout/hierarchy2"/>
    <dgm:cxn modelId="{70A4D23F-5027-4627-8D2A-E3808627B71C}" type="presParOf" srcId="{FBBEB746-4120-422A-983A-68BE80AA9837}" destId="{E3430A55-6CDA-45C3-9059-D60E7C044349}" srcOrd="0" destOrd="0" presId="urn:microsoft.com/office/officeart/2005/8/layout/hierarchy2"/>
    <dgm:cxn modelId="{822EA4A4-8E04-4D8F-9C1F-4A0EDB77263D}" type="presParOf" srcId="{C6223E8B-DCEB-4445-8A38-0A4021AA7638}" destId="{B85C2250-8599-4723-B8BA-BA4891820602}" srcOrd="9" destOrd="0" presId="urn:microsoft.com/office/officeart/2005/8/layout/hierarchy2"/>
    <dgm:cxn modelId="{F6DC56C5-1189-40A6-B6F0-F36D547959DD}" type="presParOf" srcId="{B85C2250-8599-4723-B8BA-BA4891820602}" destId="{EC4F41BF-BEF0-4B14-8468-DF8500B9E86D}" srcOrd="0" destOrd="0" presId="urn:microsoft.com/office/officeart/2005/8/layout/hierarchy2"/>
    <dgm:cxn modelId="{F85C5ABE-7A68-4AF8-B1DB-DA9476FFD1E0}" type="presParOf" srcId="{B85C2250-8599-4723-B8BA-BA4891820602}" destId="{CF15BA43-D283-42FA-8CDF-C85B1EC67EB2}" srcOrd="1" destOrd="0" presId="urn:microsoft.com/office/officeart/2005/8/layout/hierarchy2"/>
    <dgm:cxn modelId="{EE757914-C8A8-4F3D-8C25-08D104A1E37F}" type="presParOf" srcId="{CF15BA43-D283-42FA-8CDF-C85B1EC67EB2}" destId="{8E9A37B2-E70D-493E-8173-182E7270B3A1}" srcOrd="0" destOrd="0" presId="urn:microsoft.com/office/officeart/2005/8/layout/hierarchy2"/>
    <dgm:cxn modelId="{19CD3A7C-D327-44FC-BF8A-CEC8A175A45F}" type="presParOf" srcId="{8E9A37B2-E70D-493E-8173-182E7270B3A1}" destId="{7268B841-29D2-43C2-A259-98120FFBC9B8}" srcOrd="0" destOrd="0" presId="urn:microsoft.com/office/officeart/2005/8/layout/hierarchy2"/>
    <dgm:cxn modelId="{5EC7E317-1070-413B-98F6-098A3EEF4458}" type="presParOf" srcId="{CF15BA43-D283-42FA-8CDF-C85B1EC67EB2}" destId="{12BB2205-9359-409C-A1BA-27E930DCEE28}" srcOrd="1" destOrd="0" presId="urn:microsoft.com/office/officeart/2005/8/layout/hierarchy2"/>
    <dgm:cxn modelId="{05328BE6-DABA-4F17-808A-A1540B1BD057}" type="presParOf" srcId="{12BB2205-9359-409C-A1BA-27E930DCEE28}" destId="{40400523-C3F9-4754-97B5-F1CF2D31075E}" srcOrd="0" destOrd="0" presId="urn:microsoft.com/office/officeart/2005/8/layout/hierarchy2"/>
    <dgm:cxn modelId="{876D6FCC-CD66-4E55-A267-626ED114080F}" type="presParOf" srcId="{12BB2205-9359-409C-A1BA-27E930DCEE28}" destId="{6A8F479F-798F-4A71-9A67-D6DD910D89F6}" srcOrd="1" destOrd="0" presId="urn:microsoft.com/office/officeart/2005/8/layout/hierarchy2"/>
    <dgm:cxn modelId="{B58C667F-1A18-449C-AC99-FCE2AE44481E}" type="presParOf" srcId="{CF15BA43-D283-42FA-8CDF-C85B1EC67EB2}" destId="{C323F63D-D71A-4C62-A55F-DEA092285635}" srcOrd="2" destOrd="0" presId="urn:microsoft.com/office/officeart/2005/8/layout/hierarchy2"/>
    <dgm:cxn modelId="{2C77AE38-1400-4DBD-B43A-4C15F0511F8F}" type="presParOf" srcId="{C323F63D-D71A-4C62-A55F-DEA092285635}" destId="{FFF7A7AD-DBD9-4423-9A2C-6727764F4962}" srcOrd="0" destOrd="0" presId="urn:microsoft.com/office/officeart/2005/8/layout/hierarchy2"/>
    <dgm:cxn modelId="{25335DCE-F29D-4F60-AFC6-1E419FED06C7}" type="presParOf" srcId="{CF15BA43-D283-42FA-8CDF-C85B1EC67EB2}" destId="{992E9549-E400-41FF-9A99-C411F528873F}" srcOrd="3" destOrd="0" presId="urn:microsoft.com/office/officeart/2005/8/layout/hierarchy2"/>
    <dgm:cxn modelId="{E6EF0002-24DC-4AC7-A766-DA939012E8C0}" type="presParOf" srcId="{992E9549-E400-41FF-9A99-C411F528873F}" destId="{63BFDF40-A51C-401C-9A30-CEB792585934}" srcOrd="0" destOrd="0" presId="urn:microsoft.com/office/officeart/2005/8/layout/hierarchy2"/>
    <dgm:cxn modelId="{BD396408-97E4-486B-B814-48D40DD083A6}" type="presParOf" srcId="{992E9549-E400-41FF-9A99-C411F528873F}" destId="{FA66E9AC-41F1-40C9-BBDA-7C5D6DC5E73C}" srcOrd="1" destOrd="0" presId="urn:microsoft.com/office/officeart/2005/8/layout/hierarchy2"/>
    <dgm:cxn modelId="{5CF9B1CC-B89F-4FC1-B6FD-6F9FC36D659A}" type="presParOf" srcId="{669A5980-D070-4373-AA14-74EF0422CA70}" destId="{939788B5-102B-4041-A250-F4D612464DF0}" srcOrd="1" destOrd="0" presId="urn:microsoft.com/office/officeart/2005/8/layout/hierarchy2"/>
    <dgm:cxn modelId="{982CFF9B-EB4C-4C3B-8376-F270F0F31560}" type="presParOf" srcId="{939788B5-102B-4041-A250-F4D612464DF0}" destId="{2E2D0B17-56E9-4901-8742-F2F99CE80C9B}" srcOrd="0" destOrd="0" presId="urn:microsoft.com/office/officeart/2005/8/layout/hierarchy2"/>
    <dgm:cxn modelId="{CE28652A-69B1-4022-8F38-1E9DDB873F79}" type="presParOf" srcId="{939788B5-102B-4041-A250-F4D612464DF0}" destId="{78319553-1422-4A1B-B424-CE5CE55625FA}" srcOrd="1" destOrd="0" presId="urn:microsoft.com/office/officeart/2005/8/layout/hierarchy2"/>
    <dgm:cxn modelId="{4A7AB70B-3D24-4C56-8F9D-159A173C6F30}" type="presParOf" srcId="{78319553-1422-4A1B-B424-CE5CE55625FA}" destId="{FBBFECE9-27E0-4B29-8784-5EFE2F8BD7EF}" srcOrd="0" destOrd="0" presId="urn:microsoft.com/office/officeart/2005/8/layout/hierarchy2"/>
    <dgm:cxn modelId="{C18F0FA6-0478-49D5-BAAD-AF1877FEC146}" type="presParOf" srcId="{FBBFECE9-27E0-4B29-8784-5EFE2F8BD7EF}" destId="{7B3486B7-9E37-4EBA-92DF-816C8DC6D879}" srcOrd="0" destOrd="0" presId="urn:microsoft.com/office/officeart/2005/8/layout/hierarchy2"/>
    <dgm:cxn modelId="{D975F6B5-B3F2-41FC-9347-984D306A9EBC}" type="presParOf" srcId="{78319553-1422-4A1B-B424-CE5CE55625FA}" destId="{41688394-EBBE-45B2-9B5D-0543EB96AF44}" srcOrd="1" destOrd="0" presId="urn:microsoft.com/office/officeart/2005/8/layout/hierarchy2"/>
    <dgm:cxn modelId="{86115DDD-0275-4DC0-A35E-CC7CB8C93BF9}" type="presParOf" srcId="{41688394-EBBE-45B2-9B5D-0543EB96AF44}" destId="{6BB87021-BF70-4FF9-8D3F-891E9176E8F5}" srcOrd="0" destOrd="0" presId="urn:microsoft.com/office/officeart/2005/8/layout/hierarchy2"/>
    <dgm:cxn modelId="{8640C50C-6364-468E-A6F6-BAF20609B789}" type="presParOf" srcId="{41688394-EBBE-45B2-9B5D-0543EB96AF44}" destId="{E9A27A46-08D8-43A0-8A9E-1A5E46740A54}" srcOrd="1" destOrd="0" presId="urn:microsoft.com/office/officeart/2005/8/layout/hierarchy2"/>
    <dgm:cxn modelId="{EEF4474D-324A-4910-A22C-6F7FB2F9851A}" type="presParOf" srcId="{E9A27A46-08D8-43A0-8A9E-1A5E46740A54}" destId="{02C7BC4B-1BE4-499D-8A09-07EC41A6C4EF}" srcOrd="0" destOrd="0" presId="urn:microsoft.com/office/officeart/2005/8/layout/hierarchy2"/>
    <dgm:cxn modelId="{D960ED09-C663-4F51-BE23-CC9391171C53}" type="presParOf" srcId="{02C7BC4B-1BE4-499D-8A09-07EC41A6C4EF}" destId="{5DD96599-8111-4235-91C7-0BF7067936A8}" srcOrd="0" destOrd="0" presId="urn:microsoft.com/office/officeart/2005/8/layout/hierarchy2"/>
    <dgm:cxn modelId="{85E663A5-F18A-41C4-A4C7-9F1B7DD0498C}" type="presParOf" srcId="{E9A27A46-08D8-43A0-8A9E-1A5E46740A54}" destId="{8C96038D-988D-4DF5-95E3-B9A117D53625}" srcOrd="1" destOrd="0" presId="urn:microsoft.com/office/officeart/2005/8/layout/hierarchy2"/>
    <dgm:cxn modelId="{3BC1104F-4EBC-4123-8940-C3CEE6D38594}" type="presParOf" srcId="{8C96038D-988D-4DF5-95E3-B9A117D53625}" destId="{F48F19C9-14C0-4598-B7C3-4FC8A3739C46}" srcOrd="0" destOrd="0" presId="urn:microsoft.com/office/officeart/2005/8/layout/hierarchy2"/>
    <dgm:cxn modelId="{7E5AE53E-989C-4064-A1EC-E18AEAE30F14}" type="presParOf" srcId="{8C96038D-988D-4DF5-95E3-B9A117D53625}" destId="{405034C7-076C-4738-BCAC-7F620609F908}" srcOrd="1" destOrd="0" presId="urn:microsoft.com/office/officeart/2005/8/layout/hierarchy2"/>
    <dgm:cxn modelId="{00825C7E-3C45-4A29-B754-6380848DB8F8}" type="presParOf" srcId="{E9A27A46-08D8-43A0-8A9E-1A5E46740A54}" destId="{CACCC0DB-8270-48BF-8A95-5C6A165DD891}" srcOrd="2" destOrd="0" presId="urn:microsoft.com/office/officeart/2005/8/layout/hierarchy2"/>
    <dgm:cxn modelId="{66D1FD7B-C335-48C9-B777-C08DEC63E0C6}" type="presParOf" srcId="{CACCC0DB-8270-48BF-8A95-5C6A165DD891}" destId="{A262C0B3-0061-43D1-A0BC-291B3220F93C}" srcOrd="0" destOrd="0" presId="urn:microsoft.com/office/officeart/2005/8/layout/hierarchy2"/>
    <dgm:cxn modelId="{8A34B8BF-7A3F-4F72-8C57-DCD1AFE32624}" type="presParOf" srcId="{E9A27A46-08D8-43A0-8A9E-1A5E46740A54}" destId="{2A41BD88-A529-41A3-B8A2-E6E89CFC5776}" srcOrd="3" destOrd="0" presId="urn:microsoft.com/office/officeart/2005/8/layout/hierarchy2"/>
    <dgm:cxn modelId="{8619C8B1-6AE4-48FF-897D-306027B32908}" type="presParOf" srcId="{2A41BD88-A529-41A3-B8A2-E6E89CFC5776}" destId="{19A0EEFB-501F-48E4-9512-CDEDACC78AEF}" srcOrd="0" destOrd="0" presId="urn:microsoft.com/office/officeart/2005/8/layout/hierarchy2"/>
    <dgm:cxn modelId="{B0C49791-C347-466D-81AE-D64943AE8557}" type="presParOf" srcId="{2A41BD88-A529-41A3-B8A2-E6E89CFC5776}" destId="{492FE798-297C-4227-A1B5-DF8801945829}" srcOrd="1" destOrd="0" presId="urn:microsoft.com/office/officeart/2005/8/layout/hierarchy2"/>
    <dgm:cxn modelId="{70DDC6FB-4CF0-4131-BB63-247607C8C78E}" type="presParOf" srcId="{78319553-1422-4A1B-B424-CE5CE55625FA}" destId="{5DB226A0-0047-41B0-963B-11511871F67D}" srcOrd="2" destOrd="0" presId="urn:microsoft.com/office/officeart/2005/8/layout/hierarchy2"/>
    <dgm:cxn modelId="{62DF895F-3B1C-4A4B-9E99-BF940B836295}" type="presParOf" srcId="{5DB226A0-0047-41B0-963B-11511871F67D}" destId="{9FE3D5EC-8AB4-4CA8-8B82-29310BDE79E3}" srcOrd="0" destOrd="0" presId="urn:microsoft.com/office/officeart/2005/8/layout/hierarchy2"/>
    <dgm:cxn modelId="{3D75E2CE-6685-47F9-A358-D53D68ED6B14}" type="presParOf" srcId="{78319553-1422-4A1B-B424-CE5CE55625FA}" destId="{9E63EDDA-7958-4685-8489-94333336649A}" srcOrd="3" destOrd="0" presId="urn:microsoft.com/office/officeart/2005/8/layout/hierarchy2"/>
    <dgm:cxn modelId="{68B5B8B3-312D-4017-8984-4582A7E7FD12}" type="presParOf" srcId="{9E63EDDA-7958-4685-8489-94333336649A}" destId="{0EE26404-7C0C-499B-9D53-74712360A64A}" srcOrd="0" destOrd="0" presId="urn:microsoft.com/office/officeart/2005/8/layout/hierarchy2"/>
    <dgm:cxn modelId="{6B3DB182-3798-47BA-BB8A-E1D32ADF02B1}" type="presParOf" srcId="{9E63EDDA-7958-4685-8489-94333336649A}" destId="{4D580D64-10A5-4055-8E3E-9F8E65068668}" srcOrd="1" destOrd="0" presId="urn:microsoft.com/office/officeart/2005/8/layout/hierarchy2"/>
    <dgm:cxn modelId="{C1F0DF62-1B3B-48AB-83D6-5B5C94C533BB}" type="presParOf" srcId="{669A5980-D070-4373-AA14-74EF0422CA70}" destId="{EF7A146D-BE11-42F8-925A-5391783B25D7}" srcOrd="2" destOrd="0" presId="urn:microsoft.com/office/officeart/2005/8/layout/hierarchy2"/>
    <dgm:cxn modelId="{5A43758D-C746-434F-A29F-ECE4932D9AAC}" type="presParOf" srcId="{EF7A146D-BE11-42F8-925A-5391783B25D7}" destId="{A835BE47-5D0C-46D1-8D6B-09954869170F}" srcOrd="0" destOrd="0" presId="urn:microsoft.com/office/officeart/2005/8/layout/hierarchy2"/>
    <dgm:cxn modelId="{3198DCCC-4E7A-417F-ADA3-7BC8104D2410}" type="presParOf" srcId="{EF7A146D-BE11-42F8-925A-5391783B25D7}" destId="{A2900746-ABC0-4AEF-BCFC-387F4E6F7440}" srcOrd="1" destOrd="0" presId="urn:microsoft.com/office/officeart/2005/8/layout/hierarchy2"/>
    <dgm:cxn modelId="{9162CCDB-7B76-4143-BC5E-04D64D1D1606}" type="presParOf" srcId="{A2900746-ABC0-4AEF-BCFC-387F4E6F7440}" destId="{2E0B6729-B7C9-4241-BF4B-887FE349731F}" srcOrd="0" destOrd="0" presId="urn:microsoft.com/office/officeart/2005/8/layout/hierarchy2"/>
    <dgm:cxn modelId="{0B88CAF3-C931-4A1F-9CCF-0271D3EB637E}" type="presParOf" srcId="{2E0B6729-B7C9-4241-BF4B-887FE349731F}" destId="{1C11188F-1B87-419F-AF27-25F350FB3596}" srcOrd="0" destOrd="0" presId="urn:microsoft.com/office/officeart/2005/8/layout/hierarchy2"/>
    <dgm:cxn modelId="{16147DE3-89FB-409D-A7B5-C3F75C13D32F}" type="presParOf" srcId="{A2900746-ABC0-4AEF-BCFC-387F4E6F7440}" destId="{60AEB017-5B7B-4ED8-80B6-C77B45F492D7}" srcOrd="1" destOrd="0" presId="urn:microsoft.com/office/officeart/2005/8/layout/hierarchy2"/>
    <dgm:cxn modelId="{E5284A16-D38F-4BDC-A07E-9ECC9394E769}" type="presParOf" srcId="{60AEB017-5B7B-4ED8-80B6-C77B45F492D7}" destId="{2272F0B1-6869-4DE5-A320-F045890F96A9}" srcOrd="0" destOrd="0" presId="urn:microsoft.com/office/officeart/2005/8/layout/hierarchy2"/>
    <dgm:cxn modelId="{CBFB61D2-3051-44EC-BB26-51ECC0721C23}" type="presParOf" srcId="{60AEB017-5B7B-4ED8-80B6-C77B45F492D7}" destId="{5AEB9DC9-EBAC-4D50-AD2D-F2BB749298B1}" srcOrd="1" destOrd="0" presId="urn:microsoft.com/office/officeart/2005/8/layout/hierarchy2"/>
    <dgm:cxn modelId="{ED397CDD-9D92-463B-BF1B-2B473BDB4188}" type="presParOf" srcId="{A2900746-ABC0-4AEF-BCFC-387F4E6F7440}" destId="{5F440216-CF0B-46A1-B97D-E4CB29CF2FA5}" srcOrd="2" destOrd="0" presId="urn:microsoft.com/office/officeart/2005/8/layout/hierarchy2"/>
    <dgm:cxn modelId="{218E635A-26DD-4D81-91A6-6937445D7CF5}" type="presParOf" srcId="{5F440216-CF0B-46A1-B97D-E4CB29CF2FA5}" destId="{F14410C0-E565-4247-8495-693BC4DA1703}" srcOrd="0" destOrd="0" presId="urn:microsoft.com/office/officeart/2005/8/layout/hierarchy2"/>
    <dgm:cxn modelId="{96BDD235-48D5-47DB-ADC9-77B6B311EFA2}" type="presParOf" srcId="{A2900746-ABC0-4AEF-BCFC-387F4E6F7440}" destId="{A0E1271B-A8A7-4411-853D-885BBCD179F2}" srcOrd="3" destOrd="0" presId="urn:microsoft.com/office/officeart/2005/8/layout/hierarchy2"/>
    <dgm:cxn modelId="{B1A99F23-D49E-4A48-A99B-1D4E4F54BFA6}" type="presParOf" srcId="{A0E1271B-A8A7-4411-853D-885BBCD179F2}" destId="{203ABDA6-580D-4DCF-8012-BB489BCB2A99}" srcOrd="0" destOrd="0" presId="urn:microsoft.com/office/officeart/2005/8/layout/hierarchy2"/>
    <dgm:cxn modelId="{A24659B2-AEAC-4828-95A6-0EEC91D09525}" type="presParOf" srcId="{A0E1271B-A8A7-4411-853D-885BBCD179F2}" destId="{66D63C52-2740-4AE7-874D-CAFB0B13FC42}" srcOrd="1" destOrd="0" presId="urn:microsoft.com/office/officeart/2005/8/layout/hierarchy2"/>
    <dgm:cxn modelId="{FB4552FC-AEAC-413F-91A4-B371B8DAA1C6}" type="presParOf" srcId="{A2900746-ABC0-4AEF-BCFC-387F4E6F7440}" destId="{E3100077-9872-419E-9FDB-70118F93EA20}" srcOrd="4" destOrd="0" presId="urn:microsoft.com/office/officeart/2005/8/layout/hierarchy2"/>
    <dgm:cxn modelId="{6465A91E-E01F-4D02-8454-148A1EEFFF18}" type="presParOf" srcId="{E3100077-9872-419E-9FDB-70118F93EA20}" destId="{C6253FC8-9D4E-4F89-8CC5-0162DE7D276F}" srcOrd="0" destOrd="0" presId="urn:microsoft.com/office/officeart/2005/8/layout/hierarchy2"/>
    <dgm:cxn modelId="{34AD59A6-BCC0-46F1-AB62-68D8CA04DF23}" type="presParOf" srcId="{A2900746-ABC0-4AEF-BCFC-387F4E6F7440}" destId="{B5B0A685-50D3-40D8-852D-4E1CA3ED59A0}" srcOrd="5" destOrd="0" presId="urn:microsoft.com/office/officeart/2005/8/layout/hierarchy2"/>
    <dgm:cxn modelId="{A6328311-0770-4B2B-AC9F-4C6918BECF43}" type="presParOf" srcId="{B5B0A685-50D3-40D8-852D-4E1CA3ED59A0}" destId="{2D549BF5-5060-4E6E-BF86-34E3F089E79A}" srcOrd="0" destOrd="0" presId="urn:microsoft.com/office/officeart/2005/8/layout/hierarchy2"/>
    <dgm:cxn modelId="{1EA5E388-6A85-4DEA-A0D3-BBB03B01FE68}" type="presParOf" srcId="{B5B0A685-50D3-40D8-852D-4E1CA3ED59A0}" destId="{FF00BF42-B915-439B-8B58-D41DC2B49B7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AE15A4A-025B-4176-89FD-7B91DCF93343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96CFBB5-0485-4523-A4C6-7780DF682EF3}">
      <dgm:prSet phldrT="[Текст]"/>
      <dgm:spPr/>
      <dgm:t>
        <a:bodyPr/>
        <a:lstStyle/>
        <a:p>
          <a:r>
            <a:rPr lang="ru-RU" dirty="0" smtClean="0"/>
            <a:t>По степени управляемости</a:t>
          </a:r>
          <a:endParaRPr lang="ru-RU" dirty="0"/>
        </a:p>
      </dgm:t>
    </dgm:pt>
    <dgm:pt modelId="{60609FAF-F618-4449-BDAE-94F3BE23CDE4}" type="parTrans" cxnId="{7CC6DC10-0BD5-47E2-814A-9DCDAB28B16C}">
      <dgm:prSet/>
      <dgm:spPr/>
      <dgm:t>
        <a:bodyPr/>
        <a:lstStyle/>
        <a:p>
          <a:endParaRPr lang="ru-RU"/>
        </a:p>
      </dgm:t>
    </dgm:pt>
    <dgm:pt modelId="{8AE415B0-15E9-430C-8BB5-9E3840E3A3C5}" type="sibTrans" cxnId="{7CC6DC10-0BD5-47E2-814A-9DCDAB28B16C}">
      <dgm:prSet/>
      <dgm:spPr/>
      <dgm:t>
        <a:bodyPr/>
        <a:lstStyle/>
        <a:p>
          <a:endParaRPr lang="ru-RU"/>
        </a:p>
      </dgm:t>
    </dgm:pt>
    <dgm:pt modelId="{0FF9DE9E-A612-49EB-9B19-658A67780F57}">
      <dgm:prSet phldrT="[Текст]"/>
      <dgm:spPr/>
      <dgm:t>
        <a:bodyPr/>
        <a:lstStyle/>
        <a:p>
          <a:r>
            <a:rPr lang="ru-RU" dirty="0" smtClean="0"/>
            <a:t>регулируемая</a:t>
          </a:r>
          <a:endParaRPr lang="ru-RU" dirty="0"/>
        </a:p>
      </dgm:t>
    </dgm:pt>
    <dgm:pt modelId="{43EC7B37-F670-4996-A269-7E07B8497FF7}" type="parTrans" cxnId="{36A42DBB-0276-472B-954B-9D53A33DC839}">
      <dgm:prSet/>
      <dgm:spPr/>
      <dgm:t>
        <a:bodyPr/>
        <a:lstStyle/>
        <a:p>
          <a:endParaRPr lang="ru-RU"/>
        </a:p>
      </dgm:t>
    </dgm:pt>
    <dgm:pt modelId="{D0EE1994-5F21-46EB-9AF3-5F8F2D47F55C}" type="sibTrans" cxnId="{36A42DBB-0276-472B-954B-9D53A33DC839}">
      <dgm:prSet/>
      <dgm:spPr/>
      <dgm:t>
        <a:bodyPr/>
        <a:lstStyle/>
        <a:p>
          <a:endParaRPr lang="ru-RU"/>
        </a:p>
      </dgm:t>
    </dgm:pt>
    <dgm:pt modelId="{7E822A63-5FF9-4AC5-871B-33998DA3330C}">
      <dgm:prSet phldrT="[Текст]"/>
      <dgm:spPr/>
      <dgm:t>
        <a:bodyPr/>
        <a:lstStyle/>
        <a:p>
          <a:r>
            <a:rPr lang="ru-RU" dirty="0" smtClean="0"/>
            <a:t>нерегулируемая</a:t>
          </a:r>
          <a:endParaRPr lang="ru-RU" dirty="0"/>
        </a:p>
      </dgm:t>
    </dgm:pt>
    <dgm:pt modelId="{36522117-997E-4058-BD84-19E7F089DDAA}" type="parTrans" cxnId="{336382F4-4C97-42AE-9DF8-A9FA47C61E92}">
      <dgm:prSet/>
      <dgm:spPr/>
      <dgm:t>
        <a:bodyPr/>
        <a:lstStyle/>
        <a:p>
          <a:endParaRPr lang="ru-RU"/>
        </a:p>
      </dgm:t>
    </dgm:pt>
    <dgm:pt modelId="{35B3AAEE-48D9-4CD0-B5C2-8DA268C1DFC6}" type="sibTrans" cxnId="{336382F4-4C97-42AE-9DF8-A9FA47C61E92}">
      <dgm:prSet/>
      <dgm:spPr/>
      <dgm:t>
        <a:bodyPr/>
        <a:lstStyle/>
        <a:p>
          <a:endParaRPr lang="ru-RU"/>
        </a:p>
      </dgm:t>
    </dgm:pt>
    <dgm:pt modelId="{233E0288-4BF5-410D-8CCE-2EDB426F8DE4}">
      <dgm:prSet/>
      <dgm:spPr/>
      <dgm:t>
        <a:bodyPr/>
        <a:lstStyle/>
        <a:p>
          <a:r>
            <a:rPr lang="ru-RU" dirty="0" smtClean="0"/>
            <a:t>По экономическим и социальным последствиям</a:t>
          </a:r>
          <a:endParaRPr lang="ru-RU" dirty="0"/>
        </a:p>
      </dgm:t>
    </dgm:pt>
    <dgm:pt modelId="{BC3FE9DA-FD37-4D63-A763-BB8137EC8EB8}" type="parTrans" cxnId="{EBCE65B8-7211-46C3-9AB2-D21A15FBF254}">
      <dgm:prSet/>
      <dgm:spPr/>
    </dgm:pt>
    <dgm:pt modelId="{3864BDA1-D273-4AF6-BBE2-0BFBEABA72BA}" type="sibTrans" cxnId="{EBCE65B8-7211-46C3-9AB2-D21A15FBF254}">
      <dgm:prSet/>
      <dgm:spPr/>
    </dgm:pt>
    <dgm:pt modelId="{BD040348-15A0-4765-AB46-63448A7D7D96}">
      <dgm:prSet/>
      <dgm:spPr/>
      <dgm:t>
        <a:bodyPr/>
        <a:lstStyle/>
        <a:p>
          <a:r>
            <a:rPr lang="ru-RU" dirty="0" smtClean="0"/>
            <a:t>рациональная</a:t>
          </a:r>
          <a:endParaRPr lang="ru-RU" dirty="0"/>
        </a:p>
      </dgm:t>
    </dgm:pt>
    <dgm:pt modelId="{D3898883-B647-4564-84DF-328E8D4E71C2}" type="parTrans" cxnId="{5D824E5F-0A40-435F-AA5C-FA96181CE725}">
      <dgm:prSet/>
      <dgm:spPr/>
      <dgm:t>
        <a:bodyPr/>
        <a:lstStyle/>
        <a:p>
          <a:endParaRPr lang="ru-RU"/>
        </a:p>
      </dgm:t>
    </dgm:pt>
    <dgm:pt modelId="{17C109B6-EDAB-450C-810F-E3D4183A09E4}" type="sibTrans" cxnId="{5D824E5F-0A40-435F-AA5C-FA96181CE725}">
      <dgm:prSet/>
      <dgm:spPr/>
    </dgm:pt>
    <dgm:pt modelId="{149854A7-4A89-4E28-B017-47B78B02A22F}">
      <dgm:prSet/>
      <dgm:spPr/>
      <dgm:t>
        <a:bodyPr/>
        <a:lstStyle/>
        <a:p>
          <a:r>
            <a:rPr lang="ru-RU" dirty="0" smtClean="0"/>
            <a:t>нерациональная</a:t>
          </a:r>
          <a:endParaRPr lang="ru-RU" dirty="0"/>
        </a:p>
      </dgm:t>
    </dgm:pt>
    <dgm:pt modelId="{724ACBA8-2449-4C8F-B93F-65F2E099E70E}" type="parTrans" cxnId="{348273AB-6892-42D9-826F-9838774EA105}">
      <dgm:prSet/>
      <dgm:spPr/>
      <dgm:t>
        <a:bodyPr/>
        <a:lstStyle/>
        <a:p>
          <a:endParaRPr lang="ru-RU"/>
        </a:p>
      </dgm:t>
    </dgm:pt>
    <dgm:pt modelId="{85B34131-7DF4-4918-B3AA-8D1DC52A386C}" type="sibTrans" cxnId="{348273AB-6892-42D9-826F-9838774EA105}">
      <dgm:prSet/>
      <dgm:spPr/>
    </dgm:pt>
    <dgm:pt modelId="{17A4F225-C9DE-4C93-AE80-A01EF0AA95BD}" type="pres">
      <dgm:prSet presAssocID="{EAE15A4A-025B-4176-89FD-7B91DCF9334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32BAF7-0316-4014-B815-774D0BA81A3E}" type="pres">
      <dgm:prSet presAssocID="{F96CFBB5-0485-4523-A4C6-7780DF682EF3}" presName="root1" presStyleCnt="0"/>
      <dgm:spPr/>
    </dgm:pt>
    <dgm:pt modelId="{7CAC0873-A651-4A10-9DCD-04E89494F964}" type="pres">
      <dgm:prSet presAssocID="{F96CFBB5-0485-4523-A4C6-7780DF682EF3}" presName="LevelOneTextNod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D4635A-CDE3-41AB-AB86-513CB618DB12}" type="pres">
      <dgm:prSet presAssocID="{F96CFBB5-0485-4523-A4C6-7780DF682EF3}" presName="level2hierChild" presStyleCnt="0"/>
      <dgm:spPr/>
    </dgm:pt>
    <dgm:pt modelId="{33F23C2C-F778-421D-95EC-DD74C8D4663D}" type="pres">
      <dgm:prSet presAssocID="{43EC7B37-F670-4996-A269-7E07B8497FF7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FE9DFD61-4CF1-40DE-8AAB-F83D86168309}" type="pres">
      <dgm:prSet presAssocID="{43EC7B37-F670-4996-A269-7E07B8497FF7}" presName="connTx" presStyleLbl="parChTrans1D2" presStyleIdx="0" presStyleCnt="4"/>
      <dgm:spPr/>
      <dgm:t>
        <a:bodyPr/>
        <a:lstStyle/>
        <a:p>
          <a:endParaRPr lang="ru-RU"/>
        </a:p>
      </dgm:t>
    </dgm:pt>
    <dgm:pt modelId="{969C2BC9-9E0E-4FE6-B664-22D9B0EAD827}" type="pres">
      <dgm:prSet presAssocID="{0FF9DE9E-A612-49EB-9B19-658A67780F57}" presName="root2" presStyleCnt="0"/>
      <dgm:spPr/>
    </dgm:pt>
    <dgm:pt modelId="{B81A517A-5CA8-4A68-BF72-198AD1404178}" type="pres">
      <dgm:prSet presAssocID="{0FF9DE9E-A612-49EB-9B19-658A67780F57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ECA490-7251-4C07-8B6F-BA1FD01309C8}" type="pres">
      <dgm:prSet presAssocID="{0FF9DE9E-A612-49EB-9B19-658A67780F57}" presName="level3hierChild" presStyleCnt="0"/>
      <dgm:spPr/>
    </dgm:pt>
    <dgm:pt modelId="{C06FDEEB-4AE0-4B62-9CBD-E964E860A331}" type="pres">
      <dgm:prSet presAssocID="{36522117-997E-4058-BD84-19E7F089DDAA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17F49C7E-DAD3-44F3-B13D-7B66D159730B}" type="pres">
      <dgm:prSet presAssocID="{36522117-997E-4058-BD84-19E7F089DDAA}" presName="connTx" presStyleLbl="parChTrans1D2" presStyleIdx="1" presStyleCnt="4"/>
      <dgm:spPr/>
      <dgm:t>
        <a:bodyPr/>
        <a:lstStyle/>
        <a:p>
          <a:endParaRPr lang="ru-RU"/>
        </a:p>
      </dgm:t>
    </dgm:pt>
    <dgm:pt modelId="{11BA28FD-D574-4E26-BBE4-98C55698BF93}" type="pres">
      <dgm:prSet presAssocID="{7E822A63-5FF9-4AC5-871B-33998DA3330C}" presName="root2" presStyleCnt="0"/>
      <dgm:spPr/>
    </dgm:pt>
    <dgm:pt modelId="{6DD6BE9C-53AE-47EA-97F8-D596EC11D888}" type="pres">
      <dgm:prSet presAssocID="{7E822A63-5FF9-4AC5-871B-33998DA3330C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8400B6-96B3-46BB-B835-BCA43A86CD38}" type="pres">
      <dgm:prSet presAssocID="{7E822A63-5FF9-4AC5-871B-33998DA3330C}" presName="level3hierChild" presStyleCnt="0"/>
      <dgm:spPr/>
    </dgm:pt>
    <dgm:pt modelId="{730EC3CB-D0F9-4338-A610-77102111021C}" type="pres">
      <dgm:prSet presAssocID="{233E0288-4BF5-410D-8CCE-2EDB426F8DE4}" presName="root1" presStyleCnt="0"/>
      <dgm:spPr/>
    </dgm:pt>
    <dgm:pt modelId="{E07EFCF8-AF0F-45A6-B8F0-D596AD8378CD}" type="pres">
      <dgm:prSet presAssocID="{233E0288-4BF5-410D-8CCE-2EDB426F8DE4}" presName="LevelOneTextNod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36FBC3-BC14-4CCF-AD22-09C0AF87511A}" type="pres">
      <dgm:prSet presAssocID="{233E0288-4BF5-410D-8CCE-2EDB426F8DE4}" presName="level2hierChild" presStyleCnt="0"/>
      <dgm:spPr/>
    </dgm:pt>
    <dgm:pt modelId="{AA3E4E6D-8FA0-4CD9-8F06-00428D1A97E1}" type="pres">
      <dgm:prSet presAssocID="{D3898883-B647-4564-84DF-328E8D4E71C2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B22BC532-E91A-4ACE-B45F-1189A16D8488}" type="pres">
      <dgm:prSet presAssocID="{D3898883-B647-4564-84DF-328E8D4E71C2}" presName="connTx" presStyleLbl="parChTrans1D2" presStyleIdx="2" presStyleCnt="4"/>
      <dgm:spPr/>
      <dgm:t>
        <a:bodyPr/>
        <a:lstStyle/>
        <a:p>
          <a:endParaRPr lang="ru-RU"/>
        </a:p>
      </dgm:t>
    </dgm:pt>
    <dgm:pt modelId="{EFBF6D51-090C-489F-A6AA-BC3FBC73C97B}" type="pres">
      <dgm:prSet presAssocID="{BD040348-15A0-4765-AB46-63448A7D7D96}" presName="root2" presStyleCnt="0"/>
      <dgm:spPr/>
    </dgm:pt>
    <dgm:pt modelId="{BE210361-14CA-4CA1-ADEC-695FE438CC07}" type="pres">
      <dgm:prSet presAssocID="{BD040348-15A0-4765-AB46-63448A7D7D96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11605D-D0FE-4954-9A4E-5D5CB3B4A366}" type="pres">
      <dgm:prSet presAssocID="{BD040348-15A0-4765-AB46-63448A7D7D96}" presName="level3hierChild" presStyleCnt="0"/>
      <dgm:spPr/>
    </dgm:pt>
    <dgm:pt modelId="{E740874D-C303-4C30-BD2F-48C5BAFEE72C}" type="pres">
      <dgm:prSet presAssocID="{724ACBA8-2449-4C8F-B93F-65F2E099E70E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32BCB295-DA5B-41CA-A07B-02BB79E6F217}" type="pres">
      <dgm:prSet presAssocID="{724ACBA8-2449-4C8F-B93F-65F2E099E70E}" presName="connTx" presStyleLbl="parChTrans1D2" presStyleIdx="3" presStyleCnt="4"/>
      <dgm:spPr/>
      <dgm:t>
        <a:bodyPr/>
        <a:lstStyle/>
        <a:p>
          <a:endParaRPr lang="ru-RU"/>
        </a:p>
      </dgm:t>
    </dgm:pt>
    <dgm:pt modelId="{BC291E91-8AAE-40BF-AE0C-37DFCA37F73F}" type="pres">
      <dgm:prSet presAssocID="{149854A7-4A89-4E28-B017-47B78B02A22F}" presName="root2" presStyleCnt="0"/>
      <dgm:spPr/>
    </dgm:pt>
    <dgm:pt modelId="{F5AB4E78-EE13-4356-A4AD-399E59D81B25}" type="pres">
      <dgm:prSet presAssocID="{149854A7-4A89-4E28-B017-47B78B02A22F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E3F6F2-9905-41BB-99DD-C16EA4F8D023}" type="pres">
      <dgm:prSet presAssocID="{149854A7-4A89-4E28-B017-47B78B02A22F}" presName="level3hierChild" presStyleCnt="0"/>
      <dgm:spPr/>
    </dgm:pt>
  </dgm:ptLst>
  <dgm:cxnLst>
    <dgm:cxn modelId="{348273AB-6892-42D9-826F-9838774EA105}" srcId="{233E0288-4BF5-410D-8CCE-2EDB426F8DE4}" destId="{149854A7-4A89-4E28-B017-47B78B02A22F}" srcOrd="1" destOrd="0" parTransId="{724ACBA8-2449-4C8F-B93F-65F2E099E70E}" sibTransId="{85B34131-7DF4-4918-B3AA-8D1DC52A386C}"/>
    <dgm:cxn modelId="{D7E81E98-ABA4-4071-A294-7E1DCEAE948B}" type="presOf" srcId="{149854A7-4A89-4E28-B017-47B78B02A22F}" destId="{F5AB4E78-EE13-4356-A4AD-399E59D81B25}" srcOrd="0" destOrd="0" presId="urn:microsoft.com/office/officeart/2005/8/layout/hierarchy2"/>
    <dgm:cxn modelId="{7E91B192-7D8C-424E-83C2-EF12416B1F4B}" type="presOf" srcId="{43EC7B37-F670-4996-A269-7E07B8497FF7}" destId="{FE9DFD61-4CF1-40DE-8AAB-F83D86168309}" srcOrd="1" destOrd="0" presId="urn:microsoft.com/office/officeart/2005/8/layout/hierarchy2"/>
    <dgm:cxn modelId="{021698CA-7A16-45C3-95A6-0DE991872592}" type="presOf" srcId="{BD040348-15A0-4765-AB46-63448A7D7D96}" destId="{BE210361-14CA-4CA1-ADEC-695FE438CC07}" srcOrd="0" destOrd="0" presId="urn:microsoft.com/office/officeart/2005/8/layout/hierarchy2"/>
    <dgm:cxn modelId="{CA7C4041-19A8-4BE3-BFBF-85F01EA95A07}" type="presOf" srcId="{7E822A63-5FF9-4AC5-871B-33998DA3330C}" destId="{6DD6BE9C-53AE-47EA-97F8-D596EC11D888}" srcOrd="0" destOrd="0" presId="urn:microsoft.com/office/officeart/2005/8/layout/hierarchy2"/>
    <dgm:cxn modelId="{36A42DBB-0276-472B-954B-9D53A33DC839}" srcId="{F96CFBB5-0485-4523-A4C6-7780DF682EF3}" destId="{0FF9DE9E-A612-49EB-9B19-658A67780F57}" srcOrd="0" destOrd="0" parTransId="{43EC7B37-F670-4996-A269-7E07B8497FF7}" sibTransId="{D0EE1994-5F21-46EB-9AF3-5F8F2D47F55C}"/>
    <dgm:cxn modelId="{E255E004-75A8-46CC-B9D3-5C34D94971D0}" type="presOf" srcId="{43EC7B37-F670-4996-A269-7E07B8497FF7}" destId="{33F23C2C-F778-421D-95EC-DD74C8D4663D}" srcOrd="0" destOrd="0" presId="urn:microsoft.com/office/officeart/2005/8/layout/hierarchy2"/>
    <dgm:cxn modelId="{EBCE65B8-7211-46C3-9AB2-D21A15FBF254}" srcId="{EAE15A4A-025B-4176-89FD-7B91DCF93343}" destId="{233E0288-4BF5-410D-8CCE-2EDB426F8DE4}" srcOrd="1" destOrd="0" parTransId="{BC3FE9DA-FD37-4D63-A763-BB8137EC8EB8}" sibTransId="{3864BDA1-D273-4AF6-BBE2-0BFBEABA72BA}"/>
    <dgm:cxn modelId="{E04D6722-5A66-405D-B004-1C5DD8DDBC65}" type="presOf" srcId="{D3898883-B647-4564-84DF-328E8D4E71C2}" destId="{AA3E4E6D-8FA0-4CD9-8F06-00428D1A97E1}" srcOrd="0" destOrd="0" presId="urn:microsoft.com/office/officeart/2005/8/layout/hierarchy2"/>
    <dgm:cxn modelId="{ADA7612E-2CF2-4516-ABCB-F9F91B297B04}" type="presOf" srcId="{EAE15A4A-025B-4176-89FD-7B91DCF93343}" destId="{17A4F225-C9DE-4C93-AE80-A01EF0AA95BD}" srcOrd="0" destOrd="0" presId="urn:microsoft.com/office/officeart/2005/8/layout/hierarchy2"/>
    <dgm:cxn modelId="{056DE14D-57AE-4A34-A5BE-4D0C627C1024}" type="presOf" srcId="{233E0288-4BF5-410D-8CCE-2EDB426F8DE4}" destId="{E07EFCF8-AF0F-45A6-B8F0-D596AD8378CD}" srcOrd="0" destOrd="0" presId="urn:microsoft.com/office/officeart/2005/8/layout/hierarchy2"/>
    <dgm:cxn modelId="{5D824E5F-0A40-435F-AA5C-FA96181CE725}" srcId="{233E0288-4BF5-410D-8CCE-2EDB426F8DE4}" destId="{BD040348-15A0-4765-AB46-63448A7D7D96}" srcOrd="0" destOrd="0" parTransId="{D3898883-B647-4564-84DF-328E8D4E71C2}" sibTransId="{17C109B6-EDAB-450C-810F-E3D4183A09E4}"/>
    <dgm:cxn modelId="{336382F4-4C97-42AE-9DF8-A9FA47C61E92}" srcId="{F96CFBB5-0485-4523-A4C6-7780DF682EF3}" destId="{7E822A63-5FF9-4AC5-871B-33998DA3330C}" srcOrd="1" destOrd="0" parTransId="{36522117-997E-4058-BD84-19E7F089DDAA}" sibTransId="{35B3AAEE-48D9-4CD0-B5C2-8DA268C1DFC6}"/>
    <dgm:cxn modelId="{358DDC65-0296-4679-906F-DA53A55B73F3}" type="presOf" srcId="{F96CFBB5-0485-4523-A4C6-7780DF682EF3}" destId="{7CAC0873-A651-4A10-9DCD-04E89494F964}" srcOrd="0" destOrd="0" presId="urn:microsoft.com/office/officeart/2005/8/layout/hierarchy2"/>
    <dgm:cxn modelId="{7306FAEE-6600-400A-83F9-F4A4637BA0C9}" type="presOf" srcId="{724ACBA8-2449-4C8F-B93F-65F2E099E70E}" destId="{32BCB295-DA5B-41CA-A07B-02BB79E6F217}" srcOrd="1" destOrd="0" presId="urn:microsoft.com/office/officeart/2005/8/layout/hierarchy2"/>
    <dgm:cxn modelId="{EF17AA17-FA0F-49EB-B43F-03CFEF0DC9A3}" type="presOf" srcId="{36522117-997E-4058-BD84-19E7F089DDAA}" destId="{C06FDEEB-4AE0-4B62-9CBD-E964E860A331}" srcOrd="0" destOrd="0" presId="urn:microsoft.com/office/officeart/2005/8/layout/hierarchy2"/>
    <dgm:cxn modelId="{CCA47C6D-5459-45CC-9313-0E792E017CC0}" type="presOf" srcId="{724ACBA8-2449-4C8F-B93F-65F2E099E70E}" destId="{E740874D-C303-4C30-BD2F-48C5BAFEE72C}" srcOrd="0" destOrd="0" presId="urn:microsoft.com/office/officeart/2005/8/layout/hierarchy2"/>
    <dgm:cxn modelId="{7CC6DC10-0BD5-47E2-814A-9DCDAB28B16C}" srcId="{EAE15A4A-025B-4176-89FD-7B91DCF93343}" destId="{F96CFBB5-0485-4523-A4C6-7780DF682EF3}" srcOrd="0" destOrd="0" parTransId="{60609FAF-F618-4449-BDAE-94F3BE23CDE4}" sibTransId="{8AE415B0-15E9-430C-8BB5-9E3840E3A3C5}"/>
    <dgm:cxn modelId="{2FCEB839-A392-49D2-9190-8C054A2C5272}" type="presOf" srcId="{0FF9DE9E-A612-49EB-9B19-658A67780F57}" destId="{B81A517A-5CA8-4A68-BF72-198AD1404178}" srcOrd="0" destOrd="0" presId="urn:microsoft.com/office/officeart/2005/8/layout/hierarchy2"/>
    <dgm:cxn modelId="{B0E9CD8C-C69A-4F40-AC09-3A7768242801}" type="presOf" srcId="{D3898883-B647-4564-84DF-328E8D4E71C2}" destId="{B22BC532-E91A-4ACE-B45F-1189A16D8488}" srcOrd="1" destOrd="0" presId="urn:microsoft.com/office/officeart/2005/8/layout/hierarchy2"/>
    <dgm:cxn modelId="{9CB3B557-23B2-47FD-AA50-FDE0E788087E}" type="presOf" srcId="{36522117-997E-4058-BD84-19E7F089DDAA}" destId="{17F49C7E-DAD3-44F3-B13D-7B66D159730B}" srcOrd="1" destOrd="0" presId="urn:microsoft.com/office/officeart/2005/8/layout/hierarchy2"/>
    <dgm:cxn modelId="{467076B6-6D54-403C-B545-CE59F745650D}" type="presParOf" srcId="{17A4F225-C9DE-4C93-AE80-A01EF0AA95BD}" destId="{2532BAF7-0316-4014-B815-774D0BA81A3E}" srcOrd="0" destOrd="0" presId="urn:microsoft.com/office/officeart/2005/8/layout/hierarchy2"/>
    <dgm:cxn modelId="{4F115DE7-229E-4FC3-9515-04D426401F45}" type="presParOf" srcId="{2532BAF7-0316-4014-B815-774D0BA81A3E}" destId="{7CAC0873-A651-4A10-9DCD-04E89494F964}" srcOrd="0" destOrd="0" presId="urn:microsoft.com/office/officeart/2005/8/layout/hierarchy2"/>
    <dgm:cxn modelId="{38EC87C2-A3FA-4F9B-B4F8-B592F02F08A7}" type="presParOf" srcId="{2532BAF7-0316-4014-B815-774D0BA81A3E}" destId="{E4D4635A-CDE3-41AB-AB86-513CB618DB12}" srcOrd="1" destOrd="0" presId="urn:microsoft.com/office/officeart/2005/8/layout/hierarchy2"/>
    <dgm:cxn modelId="{2C1B6030-CF71-42EC-AAA6-82AE9EF31A64}" type="presParOf" srcId="{E4D4635A-CDE3-41AB-AB86-513CB618DB12}" destId="{33F23C2C-F778-421D-95EC-DD74C8D4663D}" srcOrd="0" destOrd="0" presId="urn:microsoft.com/office/officeart/2005/8/layout/hierarchy2"/>
    <dgm:cxn modelId="{B7A026E4-AFE6-4717-AF61-056F3DD5EB6E}" type="presParOf" srcId="{33F23C2C-F778-421D-95EC-DD74C8D4663D}" destId="{FE9DFD61-4CF1-40DE-8AAB-F83D86168309}" srcOrd="0" destOrd="0" presId="urn:microsoft.com/office/officeart/2005/8/layout/hierarchy2"/>
    <dgm:cxn modelId="{F3D883B7-40B2-4C91-BA40-05C9527F5C86}" type="presParOf" srcId="{E4D4635A-CDE3-41AB-AB86-513CB618DB12}" destId="{969C2BC9-9E0E-4FE6-B664-22D9B0EAD827}" srcOrd="1" destOrd="0" presId="urn:microsoft.com/office/officeart/2005/8/layout/hierarchy2"/>
    <dgm:cxn modelId="{B9C3C504-C36F-4A4F-81E9-22D5E2C77FEE}" type="presParOf" srcId="{969C2BC9-9E0E-4FE6-B664-22D9B0EAD827}" destId="{B81A517A-5CA8-4A68-BF72-198AD1404178}" srcOrd="0" destOrd="0" presId="urn:microsoft.com/office/officeart/2005/8/layout/hierarchy2"/>
    <dgm:cxn modelId="{9EDAF03C-0D0B-4970-AC7D-2E69936D1C3C}" type="presParOf" srcId="{969C2BC9-9E0E-4FE6-B664-22D9B0EAD827}" destId="{14ECA490-7251-4C07-8B6F-BA1FD01309C8}" srcOrd="1" destOrd="0" presId="urn:microsoft.com/office/officeart/2005/8/layout/hierarchy2"/>
    <dgm:cxn modelId="{03D7CBFB-B946-45F7-82B0-A4FD5C915432}" type="presParOf" srcId="{E4D4635A-CDE3-41AB-AB86-513CB618DB12}" destId="{C06FDEEB-4AE0-4B62-9CBD-E964E860A331}" srcOrd="2" destOrd="0" presId="urn:microsoft.com/office/officeart/2005/8/layout/hierarchy2"/>
    <dgm:cxn modelId="{E677FA00-05A6-48E6-849B-EE470EFF3B13}" type="presParOf" srcId="{C06FDEEB-4AE0-4B62-9CBD-E964E860A331}" destId="{17F49C7E-DAD3-44F3-B13D-7B66D159730B}" srcOrd="0" destOrd="0" presId="urn:microsoft.com/office/officeart/2005/8/layout/hierarchy2"/>
    <dgm:cxn modelId="{A7FEE737-4B85-4D19-B22F-A8C70D7AF0E6}" type="presParOf" srcId="{E4D4635A-CDE3-41AB-AB86-513CB618DB12}" destId="{11BA28FD-D574-4E26-BBE4-98C55698BF93}" srcOrd="3" destOrd="0" presId="urn:microsoft.com/office/officeart/2005/8/layout/hierarchy2"/>
    <dgm:cxn modelId="{93664F07-2DC5-41BE-9C7A-45D49BF6DB9B}" type="presParOf" srcId="{11BA28FD-D574-4E26-BBE4-98C55698BF93}" destId="{6DD6BE9C-53AE-47EA-97F8-D596EC11D888}" srcOrd="0" destOrd="0" presId="urn:microsoft.com/office/officeart/2005/8/layout/hierarchy2"/>
    <dgm:cxn modelId="{D831B3AF-4F07-41FA-B10C-60C7557F1CFC}" type="presParOf" srcId="{11BA28FD-D574-4E26-BBE4-98C55698BF93}" destId="{628400B6-96B3-46BB-B835-BCA43A86CD38}" srcOrd="1" destOrd="0" presId="urn:microsoft.com/office/officeart/2005/8/layout/hierarchy2"/>
    <dgm:cxn modelId="{8FB71D5A-C503-47E9-AEEA-DA74252CAAA3}" type="presParOf" srcId="{17A4F225-C9DE-4C93-AE80-A01EF0AA95BD}" destId="{730EC3CB-D0F9-4338-A610-77102111021C}" srcOrd="1" destOrd="0" presId="urn:microsoft.com/office/officeart/2005/8/layout/hierarchy2"/>
    <dgm:cxn modelId="{7D7704D2-056E-45E1-A786-87B6349F6FBB}" type="presParOf" srcId="{730EC3CB-D0F9-4338-A610-77102111021C}" destId="{E07EFCF8-AF0F-45A6-B8F0-D596AD8378CD}" srcOrd="0" destOrd="0" presId="urn:microsoft.com/office/officeart/2005/8/layout/hierarchy2"/>
    <dgm:cxn modelId="{C9AFEE72-89B2-463E-A904-50B0595DF69A}" type="presParOf" srcId="{730EC3CB-D0F9-4338-A610-77102111021C}" destId="{3E36FBC3-BC14-4CCF-AD22-09C0AF87511A}" srcOrd="1" destOrd="0" presId="urn:microsoft.com/office/officeart/2005/8/layout/hierarchy2"/>
    <dgm:cxn modelId="{B683EDB7-0AEB-4A96-940A-8482FF18A538}" type="presParOf" srcId="{3E36FBC3-BC14-4CCF-AD22-09C0AF87511A}" destId="{AA3E4E6D-8FA0-4CD9-8F06-00428D1A97E1}" srcOrd="0" destOrd="0" presId="urn:microsoft.com/office/officeart/2005/8/layout/hierarchy2"/>
    <dgm:cxn modelId="{4F04CD97-0CFA-42FC-BBAE-F6B0B6097D59}" type="presParOf" srcId="{AA3E4E6D-8FA0-4CD9-8F06-00428D1A97E1}" destId="{B22BC532-E91A-4ACE-B45F-1189A16D8488}" srcOrd="0" destOrd="0" presId="urn:microsoft.com/office/officeart/2005/8/layout/hierarchy2"/>
    <dgm:cxn modelId="{91B6B9C0-EC52-4475-BC29-D6ED27C99A1E}" type="presParOf" srcId="{3E36FBC3-BC14-4CCF-AD22-09C0AF87511A}" destId="{EFBF6D51-090C-489F-A6AA-BC3FBC73C97B}" srcOrd="1" destOrd="0" presId="urn:microsoft.com/office/officeart/2005/8/layout/hierarchy2"/>
    <dgm:cxn modelId="{ACDE8D5C-0C0D-49E2-BF03-BD5080BF654E}" type="presParOf" srcId="{EFBF6D51-090C-489F-A6AA-BC3FBC73C97B}" destId="{BE210361-14CA-4CA1-ADEC-695FE438CC07}" srcOrd="0" destOrd="0" presId="urn:microsoft.com/office/officeart/2005/8/layout/hierarchy2"/>
    <dgm:cxn modelId="{72AB6D56-2551-4665-BE94-FC6C6DEED256}" type="presParOf" srcId="{EFBF6D51-090C-489F-A6AA-BC3FBC73C97B}" destId="{2211605D-D0FE-4954-9A4E-5D5CB3B4A366}" srcOrd="1" destOrd="0" presId="urn:microsoft.com/office/officeart/2005/8/layout/hierarchy2"/>
    <dgm:cxn modelId="{97A4CE7C-6EE3-4E03-B6F8-B80AB26B77AF}" type="presParOf" srcId="{3E36FBC3-BC14-4CCF-AD22-09C0AF87511A}" destId="{E740874D-C303-4C30-BD2F-48C5BAFEE72C}" srcOrd="2" destOrd="0" presId="urn:microsoft.com/office/officeart/2005/8/layout/hierarchy2"/>
    <dgm:cxn modelId="{3AB02941-89FA-4BF3-A72C-F675B38F2C83}" type="presParOf" srcId="{E740874D-C303-4C30-BD2F-48C5BAFEE72C}" destId="{32BCB295-DA5B-41CA-A07B-02BB79E6F217}" srcOrd="0" destOrd="0" presId="urn:microsoft.com/office/officeart/2005/8/layout/hierarchy2"/>
    <dgm:cxn modelId="{BAB37EEE-CC66-48DF-AE95-D187B6F61E0E}" type="presParOf" srcId="{3E36FBC3-BC14-4CCF-AD22-09C0AF87511A}" destId="{BC291E91-8AAE-40BF-AE0C-37DFCA37F73F}" srcOrd="3" destOrd="0" presId="urn:microsoft.com/office/officeart/2005/8/layout/hierarchy2"/>
    <dgm:cxn modelId="{C14CFFB6-6AD6-4769-A865-51CEE83943BD}" type="presParOf" srcId="{BC291E91-8AAE-40BF-AE0C-37DFCA37F73F}" destId="{F5AB4E78-EE13-4356-A4AD-399E59D81B25}" srcOrd="0" destOrd="0" presId="urn:microsoft.com/office/officeart/2005/8/layout/hierarchy2"/>
    <dgm:cxn modelId="{4E99FEA8-26E2-426D-8A5C-99F5D743F5E2}" type="presParOf" srcId="{BC291E91-8AAE-40BF-AE0C-37DFCA37F73F}" destId="{89E3F6F2-9905-41BB-99DD-C16EA4F8D02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BDCCE30-0AE3-4061-8AD2-038DA4E3E59F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57F00D3-1D5F-4C43-8891-FC3443D19CF4}">
      <dgm:prSet phldrT="[Текст]"/>
      <dgm:spPr/>
      <dgm:t>
        <a:bodyPr/>
        <a:lstStyle/>
        <a:p>
          <a:r>
            <a:rPr lang="ru-RU" dirty="0" smtClean="0"/>
            <a:t>фактической</a:t>
          </a:r>
        </a:p>
        <a:p>
          <a:r>
            <a:rPr lang="ru-RU" dirty="0" err="1" smtClean="0"/>
            <a:t>Кт.ф</a:t>
          </a:r>
          <a:r>
            <a:rPr lang="ru-RU" dirty="0" smtClean="0"/>
            <a:t>. = (</a:t>
          </a:r>
          <a:r>
            <a:rPr lang="ru-RU" dirty="0" err="1" smtClean="0"/>
            <a:t>Чу.сж</a:t>
          </a:r>
          <a:r>
            <a:rPr lang="ru-RU" dirty="0" smtClean="0"/>
            <a:t> + </a:t>
          </a:r>
          <a:r>
            <a:rPr lang="ru-RU" dirty="0" err="1" smtClean="0"/>
            <a:t>Чу.н</a:t>
          </a:r>
          <a:r>
            <a:rPr lang="ru-RU" dirty="0" smtClean="0"/>
            <a:t>.) / </a:t>
          </a:r>
          <a:r>
            <a:rPr lang="ru-RU" dirty="0" err="1" smtClean="0"/>
            <a:t>Чср</a:t>
          </a:r>
          <a:r>
            <a:rPr lang="ru-RU" dirty="0" smtClean="0"/>
            <a:t> * 100 %</a:t>
          </a:r>
          <a:endParaRPr lang="ru-RU" dirty="0"/>
        </a:p>
      </dgm:t>
    </dgm:pt>
    <dgm:pt modelId="{4312CFFC-BD50-466C-9C0B-D5AA37A3C638}" type="parTrans" cxnId="{8DA829FF-AB47-4976-8F48-3BC4071BCB1A}">
      <dgm:prSet/>
      <dgm:spPr/>
      <dgm:t>
        <a:bodyPr/>
        <a:lstStyle/>
        <a:p>
          <a:endParaRPr lang="ru-RU"/>
        </a:p>
      </dgm:t>
    </dgm:pt>
    <dgm:pt modelId="{4640A7BD-1C0E-4954-BD4B-D93E34E83D48}" type="sibTrans" cxnId="{8DA829FF-AB47-4976-8F48-3BC4071BCB1A}">
      <dgm:prSet/>
      <dgm:spPr/>
      <dgm:t>
        <a:bodyPr/>
        <a:lstStyle/>
        <a:p>
          <a:endParaRPr lang="ru-RU"/>
        </a:p>
      </dgm:t>
    </dgm:pt>
    <dgm:pt modelId="{41A03714-66E3-4C8C-A864-5D7CCFD5B179}">
      <dgm:prSet phldrT="[Текст]"/>
      <dgm:spPr/>
      <dgm:t>
        <a:bodyPr/>
        <a:lstStyle/>
        <a:p>
          <a:pPr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/>
            <a:t>потенциальной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err="1" smtClean="0"/>
            <a:t>Кт.п</a:t>
          </a:r>
          <a:r>
            <a:rPr lang="ru-RU" dirty="0" smtClean="0"/>
            <a:t>. = (</a:t>
          </a:r>
          <a:r>
            <a:rPr lang="ru-RU" dirty="0" err="1" smtClean="0"/>
            <a:t>Чж.у</a:t>
          </a:r>
          <a:r>
            <a:rPr lang="ru-RU" dirty="0" smtClean="0"/>
            <a:t>. или </a:t>
          </a:r>
          <a:r>
            <a:rPr lang="ru-RU" dirty="0" err="1" smtClean="0"/>
            <a:t>Чж.см.р</a:t>
          </a:r>
          <a:r>
            <a:rPr lang="ru-RU" dirty="0" smtClean="0"/>
            <a:t>.) / </a:t>
          </a:r>
          <a:r>
            <a:rPr lang="ru-RU" dirty="0" err="1" smtClean="0"/>
            <a:t>Чопр</a:t>
          </a:r>
          <a:r>
            <a:rPr lang="ru-RU" dirty="0" smtClean="0"/>
            <a:t> * 100 %</a:t>
          </a:r>
        </a:p>
        <a:p>
          <a:pPr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68D889C2-FE2C-4848-A5DA-C7D18D6171E1}" type="parTrans" cxnId="{D53C2928-352D-4D54-A9F5-D293782530C3}">
      <dgm:prSet/>
      <dgm:spPr/>
      <dgm:t>
        <a:bodyPr/>
        <a:lstStyle/>
        <a:p>
          <a:endParaRPr lang="ru-RU"/>
        </a:p>
      </dgm:t>
    </dgm:pt>
    <dgm:pt modelId="{AFFBC05D-09AB-4504-B364-C12E0E5FC9BC}" type="sibTrans" cxnId="{D53C2928-352D-4D54-A9F5-D293782530C3}">
      <dgm:prSet/>
      <dgm:spPr/>
      <dgm:t>
        <a:bodyPr/>
        <a:lstStyle/>
        <a:p>
          <a:endParaRPr lang="ru-RU"/>
        </a:p>
      </dgm:t>
    </dgm:pt>
    <dgm:pt modelId="{ADD04120-1162-41A2-B704-1AC2E8FB742D}" type="pres">
      <dgm:prSet presAssocID="{4BDCCE30-0AE3-4061-8AD2-038DA4E3E59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EFB6D77-0E28-4FA4-B0E5-F79E1A260211}" type="pres">
      <dgm:prSet presAssocID="{157F00D3-1D5F-4C43-8891-FC3443D19CF4}" presName="root" presStyleCnt="0"/>
      <dgm:spPr/>
    </dgm:pt>
    <dgm:pt modelId="{12C0B432-DE85-477A-BCCF-D0F0C608BDEA}" type="pres">
      <dgm:prSet presAssocID="{157F00D3-1D5F-4C43-8891-FC3443D19CF4}" presName="rootComposite" presStyleCnt="0"/>
      <dgm:spPr/>
    </dgm:pt>
    <dgm:pt modelId="{554ECEAF-234A-428B-B3ED-F18BF8B05AE6}" type="pres">
      <dgm:prSet presAssocID="{157F00D3-1D5F-4C43-8891-FC3443D19CF4}" presName="rootText" presStyleLbl="node1" presStyleIdx="0" presStyleCnt="2" custScaleX="176273" custLinFactY="-57646" custLinFactNeighborX="-222" custLinFactNeighborY="-100000"/>
      <dgm:spPr/>
      <dgm:t>
        <a:bodyPr/>
        <a:lstStyle/>
        <a:p>
          <a:endParaRPr lang="ru-RU"/>
        </a:p>
      </dgm:t>
    </dgm:pt>
    <dgm:pt modelId="{D08442D3-3453-47B0-BC11-F1BBC81FC47B}" type="pres">
      <dgm:prSet presAssocID="{157F00D3-1D5F-4C43-8891-FC3443D19CF4}" presName="rootConnector" presStyleLbl="node1" presStyleIdx="0" presStyleCnt="2"/>
      <dgm:spPr/>
      <dgm:t>
        <a:bodyPr/>
        <a:lstStyle/>
        <a:p>
          <a:endParaRPr lang="ru-RU"/>
        </a:p>
      </dgm:t>
    </dgm:pt>
    <dgm:pt modelId="{ED7B8C82-1779-41BD-A65A-36F5C5F47945}" type="pres">
      <dgm:prSet presAssocID="{157F00D3-1D5F-4C43-8891-FC3443D19CF4}" presName="childShape" presStyleCnt="0"/>
      <dgm:spPr/>
    </dgm:pt>
    <dgm:pt modelId="{C218C9B5-F0C7-4D19-AE70-742E550894AE}" type="pres">
      <dgm:prSet presAssocID="{41A03714-66E3-4C8C-A864-5D7CCFD5B179}" presName="root" presStyleCnt="0"/>
      <dgm:spPr/>
    </dgm:pt>
    <dgm:pt modelId="{FCC27EDE-956A-40D3-8A2B-72CC1335DA54}" type="pres">
      <dgm:prSet presAssocID="{41A03714-66E3-4C8C-A864-5D7CCFD5B179}" presName="rootComposite" presStyleCnt="0"/>
      <dgm:spPr/>
    </dgm:pt>
    <dgm:pt modelId="{1C8E6B03-DA45-4407-92A5-9E87FC80DF26}" type="pres">
      <dgm:prSet presAssocID="{41A03714-66E3-4C8C-A864-5D7CCFD5B179}" presName="rootText" presStyleLbl="node1" presStyleIdx="1" presStyleCnt="2" custScaleX="203220" custLinFactY="-57646" custLinFactNeighborX="1727" custLinFactNeighborY="-100000"/>
      <dgm:spPr/>
      <dgm:t>
        <a:bodyPr/>
        <a:lstStyle/>
        <a:p>
          <a:endParaRPr lang="ru-RU"/>
        </a:p>
      </dgm:t>
    </dgm:pt>
    <dgm:pt modelId="{34D12CF9-2B71-49A7-9C8A-56ED53EEE8B6}" type="pres">
      <dgm:prSet presAssocID="{41A03714-66E3-4C8C-A864-5D7CCFD5B179}" presName="rootConnector" presStyleLbl="node1" presStyleIdx="1" presStyleCnt="2"/>
      <dgm:spPr/>
      <dgm:t>
        <a:bodyPr/>
        <a:lstStyle/>
        <a:p>
          <a:endParaRPr lang="ru-RU"/>
        </a:p>
      </dgm:t>
    </dgm:pt>
    <dgm:pt modelId="{D3400DB6-884B-4A35-B812-3A8DB38BBB3A}" type="pres">
      <dgm:prSet presAssocID="{41A03714-66E3-4C8C-A864-5D7CCFD5B179}" presName="childShape" presStyleCnt="0"/>
      <dgm:spPr/>
    </dgm:pt>
  </dgm:ptLst>
  <dgm:cxnLst>
    <dgm:cxn modelId="{A23D0060-E9DA-4BC1-85D5-7C039F141DDA}" type="presOf" srcId="{157F00D3-1D5F-4C43-8891-FC3443D19CF4}" destId="{D08442D3-3453-47B0-BC11-F1BBC81FC47B}" srcOrd="1" destOrd="0" presId="urn:microsoft.com/office/officeart/2005/8/layout/hierarchy3"/>
    <dgm:cxn modelId="{5E6918CC-374C-452F-A6B3-784CD0CBCAD9}" type="presOf" srcId="{157F00D3-1D5F-4C43-8891-FC3443D19CF4}" destId="{554ECEAF-234A-428B-B3ED-F18BF8B05AE6}" srcOrd="0" destOrd="0" presId="urn:microsoft.com/office/officeart/2005/8/layout/hierarchy3"/>
    <dgm:cxn modelId="{DA71DE1F-2763-4270-AE23-204BAA42ED69}" type="presOf" srcId="{41A03714-66E3-4C8C-A864-5D7CCFD5B179}" destId="{34D12CF9-2B71-49A7-9C8A-56ED53EEE8B6}" srcOrd="1" destOrd="0" presId="urn:microsoft.com/office/officeart/2005/8/layout/hierarchy3"/>
    <dgm:cxn modelId="{A8A2AB52-A313-4A11-9429-E9AD38CAA92C}" type="presOf" srcId="{41A03714-66E3-4C8C-A864-5D7CCFD5B179}" destId="{1C8E6B03-DA45-4407-92A5-9E87FC80DF26}" srcOrd="0" destOrd="0" presId="urn:microsoft.com/office/officeart/2005/8/layout/hierarchy3"/>
    <dgm:cxn modelId="{D53C2928-352D-4D54-A9F5-D293782530C3}" srcId="{4BDCCE30-0AE3-4061-8AD2-038DA4E3E59F}" destId="{41A03714-66E3-4C8C-A864-5D7CCFD5B179}" srcOrd="1" destOrd="0" parTransId="{68D889C2-FE2C-4848-A5DA-C7D18D6171E1}" sibTransId="{AFFBC05D-09AB-4504-B364-C12E0E5FC9BC}"/>
    <dgm:cxn modelId="{8DA829FF-AB47-4976-8F48-3BC4071BCB1A}" srcId="{4BDCCE30-0AE3-4061-8AD2-038DA4E3E59F}" destId="{157F00D3-1D5F-4C43-8891-FC3443D19CF4}" srcOrd="0" destOrd="0" parTransId="{4312CFFC-BD50-466C-9C0B-D5AA37A3C638}" sibTransId="{4640A7BD-1C0E-4954-BD4B-D93E34E83D48}"/>
    <dgm:cxn modelId="{7D73FE00-74D1-4860-8C0E-94500686AE71}" type="presOf" srcId="{4BDCCE30-0AE3-4061-8AD2-038DA4E3E59F}" destId="{ADD04120-1162-41A2-B704-1AC2E8FB742D}" srcOrd="0" destOrd="0" presId="urn:microsoft.com/office/officeart/2005/8/layout/hierarchy3"/>
    <dgm:cxn modelId="{AF9FDBBD-5972-4E95-A6D3-F44626018E89}" type="presParOf" srcId="{ADD04120-1162-41A2-B704-1AC2E8FB742D}" destId="{FEFB6D77-0E28-4FA4-B0E5-F79E1A260211}" srcOrd="0" destOrd="0" presId="urn:microsoft.com/office/officeart/2005/8/layout/hierarchy3"/>
    <dgm:cxn modelId="{B6E0D90A-4A46-41D4-98AB-884339D3B304}" type="presParOf" srcId="{FEFB6D77-0E28-4FA4-B0E5-F79E1A260211}" destId="{12C0B432-DE85-477A-BCCF-D0F0C608BDEA}" srcOrd="0" destOrd="0" presId="urn:microsoft.com/office/officeart/2005/8/layout/hierarchy3"/>
    <dgm:cxn modelId="{0D20CEAE-5004-4E30-A7F9-E3973BAB96DB}" type="presParOf" srcId="{12C0B432-DE85-477A-BCCF-D0F0C608BDEA}" destId="{554ECEAF-234A-428B-B3ED-F18BF8B05AE6}" srcOrd="0" destOrd="0" presId="urn:microsoft.com/office/officeart/2005/8/layout/hierarchy3"/>
    <dgm:cxn modelId="{1EE0FBF9-F769-40B6-8F8C-D2D65648A493}" type="presParOf" srcId="{12C0B432-DE85-477A-BCCF-D0F0C608BDEA}" destId="{D08442D3-3453-47B0-BC11-F1BBC81FC47B}" srcOrd="1" destOrd="0" presId="urn:microsoft.com/office/officeart/2005/8/layout/hierarchy3"/>
    <dgm:cxn modelId="{E46D91AE-897B-4C6B-A0B5-29A8C7C95E92}" type="presParOf" srcId="{FEFB6D77-0E28-4FA4-B0E5-F79E1A260211}" destId="{ED7B8C82-1779-41BD-A65A-36F5C5F47945}" srcOrd="1" destOrd="0" presId="urn:microsoft.com/office/officeart/2005/8/layout/hierarchy3"/>
    <dgm:cxn modelId="{D817D235-794F-4156-AD67-8B2E9D958BDB}" type="presParOf" srcId="{ADD04120-1162-41A2-B704-1AC2E8FB742D}" destId="{C218C9B5-F0C7-4D19-AE70-742E550894AE}" srcOrd="1" destOrd="0" presId="urn:microsoft.com/office/officeart/2005/8/layout/hierarchy3"/>
    <dgm:cxn modelId="{E171E2D9-3030-436A-B6C8-7F6D486EEC99}" type="presParOf" srcId="{C218C9B5-F0C7-4D19-AE70-742E550894AE}" destId="{FCC27EDE-956A-40D3-8A2B-72CC1335DA54}" srcOrd="0" destOrd="0" presId="urn:microsoft.com/office/officeart/2005/8/layout/hierarchy3"/>
    <dgm:cxn modelId="{3641D902-8A09-4DA6-B271-4F9D25A87665}" type="presParOf" srcId="{FCC27EDE-956A-40D3-8A2B-72CC1335DA54}" destId="{1C8E6B03-DA45-4407-92A5-9E87FC80DF26}" srcOrd="0" destOrd="0" presId="urn:microsoft.com/office/officeart/2005/8/layout/hierarchy3"/>
    <dgm:cxn modelId="{38876948-AA20-4E3E-AB2E-80845484B691}" type="presParOf" srcId="{FCC27EDE-956A-40D3-8A2B-72CC1335DA54}" destId="{34D12CF9-2B71-49A7-9C8A-56ED53EEE8B6}" srcOrd="1" destOrd="0" presId="urn:microsoft.com/office/officeart/2005/8/layout/hierarchy3"/>
    <dgm:cxn modelId="{2C250873-7477-4F51-943D-FAF6C901DD3F}" type="presParOf" srcId="{C218C9B5-F0C7-4D19-AE70-742E550894AE}" destId="{D3400DB6-884B-4A35-B812-3A8DB38BBB3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EAD190-3950-440B-9FA4-8BD178E252C6}">
      <dsp:nvSpPr>
        <dsp:cNvPr id="0" name=""/>
        <dsp:cNvSpPr/>
      </dsp:nvSpPr>
      <dsp:spPr>
        <a:xfrm>
          <a:off x="3388726" y="1526392"/>
          <a:ext cx="1745260" cy="13577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Человек</a:t>
          </a:r>
          <a:endParaRPr lang="ru-RU" sz="2900" kern="1200" dirty="0"/>
        </a:p>
      </dsp:txBody>
      <dsp:txXfrm>
        <a:off x="3388726" y="1526392"/>
        <a:ext cx="1745260" cy="1357788"/>
      </dsp:txXfrm>
    </dsp:sp>
    <dsp:sp modelId="{3B857119-2F34-403A-91F1-91D6BD00E76E}">
      <dsp:nvSpPr>
        <dsp:cNvPr id="0" name=""/>
        <dsp:cNvSpPr/>
      </dsp:nvSpPr>
      <dsp:spPr>
        <a:xfrm rot="16200000">
          <a:off x="3866673" y="1131708"/>
          <a:ext cx="78936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8936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F5B169-6532-4E85-87A4-2A5867A1FE02}">
      <dsp:nvSpPr>
        <dsp:cNvPr id="0" name=""/>
        <dsp:cNvSpPr/>
      </dsp:nvSpPr>
      <dsp:spPr>
        <a:xfrm>
          <a:off x="3189772" y="58083"/>
          <a:ext cx="2143169" cy="6789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Рабочая сила</a:t>
          </a:r>
          <a:endParaRPr lang="ru-RU" sz="2400" kern="1200" dirty="0"/>
        </a:p>
      </dsp:txBody>
      <dsp:txXfrm>
        <a:off x="3189772" y="58083"/>
        <a:ext cx="2143169" cy="678941"/>
      </dsp:txXfrm>
    </dsp:sp>
    <dsp:sp modelId="{2A570147-661F-4E0E-9B5B-5252E85CDA00}">
      <dsp:nvSpPr>
        <dsp:cNvPr id="0" name=""/>
        <dsp:cNvSpPr/>
      </dsp:nvSpPr>
      <dsp:spPr>
        <a:xfrm rot="20574738">
          <a:off x="5117359" y="1826356"/>
          <a:ext cx="75334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53342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7BC83B-2825-43F7-A538-7CA3A9ED670D}">
      <dsp:nvSpPr>
        <dsp:cNvPr id="0" name=""/>
        <dsp:cNvSpPr/>
      </dsp:nvSpPr>
      <dsp:spPr>
        <a:xfrm>
          <a:off x="5854074" y="938738"/>
          <a:ext cx="2095472" cy="9097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Человеческие ресурсы</a:t>
          </a:r>
          <a:endParaRPr lang="ru-RU" sz="2200" kern="1200" dirty="0"/>
        </a:p>
      </dsp:txBody>
      <dsp:txXfrm>
        <a:off x="5854074" y="938738"/>
        <a:ext cx="2095472" cy="909718"/>
      </dsp:txXfrm>
    </dsp:sp>
    <dsp:sp modelId="{E25FCAAD-40D0-461B-975D-66B706E4C296}">
      <dsp:nvSpPr>
        <dsp:cNvPr id="0" name=""/>
        <dsp:cNvSpPr/>
      </dsp:nvSpPr>
      <dsp:spPr>
        <a:xfrm rot="1373130">
          <a:off x="5080820" y="2836307"/>
          <a:ext cx="135085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5085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D36AC6-B494-49F6-B4DC-C8F0038272AC}">
      <dsp:nvSpPr>
        <dsp:cNvPr id="0" name=""/>
        <dsp:cNvSpPr/>
      </dsp:nvSpPr>
      <dsp:spPr>
        <a:xfrm>
          <a:off x="5930895" y="3098975"/>
          <a:ext cx="2649327" cy="7404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Трудовые ресурсы</a:t>
          </a:r>
          <a:endParaRPr lang="ru-RU" sz="2200" kern="1200" dirty="0"/>
        </a:p>
      </dsp:txBody>
      <dsp:txXfrm>
        <a:off x="5930895" y="3098975"/>
        <a:ext cx="2649327" cy="740437"/>
      </dsp:txXfrm>
    </dsp:sp>
    <dsp:sp modelId="{C9D83C59-7983-4DF0-9565-9326FEF33FD6}">
      <dsp:nvSpPr>
        <dsp:cNvPr id="0" name=""/>
        <dsp:cNvSpPr/>
      </dsp:nvSpPr>
      <dsp:spPr>
        <a:xfrm rot="5400000">
          <a:off x="3924367" y="3221170"/>
          <a:ext cx="6739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397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9A0CE1-534A-4463-86F7-51E59D087792}">
      <dsp:nvSpPr>
        <dsp:cNvPr id="0" name=""/>
        <dsp:cNvSpPr/>
      </dsp:nvSpPr>
      <dsp:spPr>
        <a:xfrm>
          <a:off x="3172697" y="3558160"/>
          <a:ext cx="2177319" cy="9097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Человеческий фактор</a:t>
          </a:r>
          <a:endParaRPr lang="ru-RU" sz="2300" kern="1200" dirty="0"/>
        </a:p>
      </dsp:txBody>
      <dsp:txXfrm>
        <a:off x="3172697" y="3558160"/>
        <a:ext cx="2177319" cy="909718"/>
      </dsp:txXfrm>
    </dsp:sp>
    <dsp:sp modelId="{78866EE3-CE78-478E-936F-1FF5100BC967}">
      <dsp:nvSpPr>
        <dsp:cNvPr id="0" name=""/>
        <dsp:cNvSpPr/>
      </dsp:nvSpPr>
      <dsp:spPr>
        <a:xfrm rot="9377046">
          <a:off x="2687870" y="2735789"/>
          <a:ext cx="73175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3175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2A1439-4CA7-47FB-BB01-E54CBF29C1A9}">
      <dsp:nvSpPr>
        <dsp:cNvPr id="0" name=""/>
        <dsp:cNvSpPr/>
      </dsp:nvSpPr>
      <dsp:spPr>
        <a:xfrm>
          <a:off x="522773" y="2882946"/>
          <a:ext cx="2321155" cy="9097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Трудовой потенциал</a:t>
          </a:r>
          <a:endParaRPr lang="ru-RU" sz="2600" kern="1200" dirty="0"/>
        </a:p>
      </dsp:txBody>
      <dsp:txXfrm>
        <a:off x="522773" y="2882946"/>
        <a:ext cx="2321155" cy="909718"/>
      </dsp:txXfrm>
    </dsp:sp>
    <dsp:sp modelId="{E7C30D8E-756D-43E2-9035-761EF35E33EA}">
      <dsp:nvSpPr>
        <dsp:cNvPr id="0" name=""/>
        <dsp:cNvSpPr/>
      </dsp:nvSpPr>
      <dsp:spPr>
        <a:xfrm rot="11908116">
          <a:off x="2649921" y="1793725"/>
          <a:ext cx="75833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5833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D3D018-2051-4D6B-AC11-88A119C8CCC6}">
      <dsp:nvSpPr>
        <dsp:cNvPr id="0" name=""/>
        <dsp:cNvSpPr/>
      </dsp:nvSpPr>
      <dsp:spPr>
        <a:xfrm>
          <a:off x="647099" y="881034"/>
          <a:ext cx="2022349" cy="9097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Человеческий капитал</a:t>
          </a:r>
          <a:endParaRPr lang="ru-RU" sz="2200" kern="1200" dirty="0"/>
        </a:p>
      </dsp:txBody>
      <dsp:txXfrm>
        <a:off x="647099" y="881034"/>
        <a:ext cx="2022349" cy="90971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8AD851A-4E64-4B00-87EA-A9E2D46983C6}">
      <dsp:nvSpPr>
        <dsp:cNvPr id="0" name=""/>
        <dsp:cNvSpPr/>
      </dsp:nvSpPr>
      <dsp:spPr>
        <a:xfrm>
          <a:off x="6196939" y="1946381"/>
          <a:ext cx="1418757" cy="7228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8213"/>
              </a:lnTo>
              <a:lnTo>
                <a:pt x="1418757" y="498213"/>
              </a:lnTo>
              <a:lnTo>
                <a:pt x="1418757" y="7228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FAF867-FA13-4FE0-818C-8AD3CF2ED41A}">
      <dsp:nvSpPr>
        <dsp:cNvPr id="0" name=""/>
        <dsp:cNvSpPr/>
      </dsp:nvSpPr>
      <dsp:spPr>
        <a:xfrm>
          <a:off x="5027074" y="1946381"/>
          <a:ext cx="1169865" cy="722846"/>
        </a:xfrm>
        <a:custGeom>
          <a:avLst/>
          <a:gdLst/>
          <a:ahLst/>
          <a:cxnLst/>
          <a:rect l="0" t="0" r="0" b="0"/>
          <a:pathLst>
            <a:path>
              <a:moveTo>
                <a:pt x="1169865" y="0"/>
              </a:moveTo>
              <a:lnTo>
                <a:pt x="1169865" y="498213"/>
              </a:lnTo>
              <a:lnTo>
                <a:pt x="0" y="498213"/>
              </a:lnTo>
              <a:lnTo>
                <a:pt x="0" y="7228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506E05-C6D2-452E-A415-D6C05AFCE582}">
      <dsp:nvSpPr>
        <dsp:cNvPr id="0" name=""/>
        <dsp:cNvSpPr/>
      </dsp:nvSpPr>
      <dsp:spPr>
        <a:xfrm>
          <a:off x="1810507" y="2088980"/>
          <a:ext cx="579445" cy="6310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467"/>
              </a:lnTo>
              <a:lnTo>
                <a:pt x="579445" y="406467"/>
              </a:lnTo>
              <a:lnTo>
                <a:pt x="579445" y="6310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B14EE5-AF57-4134-AB69-35B6A683B03F}">
      <dsp:nvSpPr>
        <dsp:cNvPr id="0" name=""/>
        <dsp:cNvSpPr/>
      </dsp:nvSpPr>
      <dsp:spPr>
        <a:xfrm>
          <a:off x="645979" y="2088980"/>
          <a:ext cx="1164528" cy="595607"/>
        </a:xfrm>
        <a:custGeom>
          <a:avLst/>
          <a:gdLst/>
          <a:ahLst/>
          <a:cxnLst/>
          <a:rect l="0" t="0" r="0" b="0"/>
          <a:pathLst>
            <a:path>
              <a:moveTo>
                <a:pt x="1164528" y="0"/>
              </a:moveTo>
              <a:lnTo>
                <a:pt x="1164528" y="370975"/>
              </a:lnTo>
              <a:lnTo>
                <a:pt x="0" y="370975"/>
              </a:lnTo>
              <a:lnTo>
                <a:pt x="0" y="59560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A4A0E4-F470-4E2A-845D-B619290EFE28}">
      <dsp:nvSpPr>
        <dsp:cNvPr id="0" name=""/>
        <dsp:cNvSpPr/>
      </dsp:nvSpPr>
      <dsp:spPr>
        <a:xfrm>
          <a:off x="740828" y="858881"/>
          <a:ext cx="2139357" cy="12300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Экономически активное население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ЭАН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>
        <a:off x="740828" y="858881"/>
        <a:ext cx="2139357" cy="1230098"/>
      </dsp:txXfrm>
    </dsp:sp>
    <dsp:sp modelId="{0ACFFBB0-071B-48BD-AABC-0DAEE57C3091}">
      <dsp:nvSpPr>
        <dsp:cNvPr id="0" name=""/>
        <dsp:cNvSpPr/>
      </dsp:nvSpPr>
      <dsp:spPr>
        <a:xfrm>
          <a:off x="0" y="2684588"/>
          <a:ext cx="1291958" cy="11191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Работающие</a:t>
          </a:r>
          <a:endParaRPr lang="ru-RU" sz="1500" kern="1200" dirty="0"/>
        </a:p>
      </dsp:txBody>
      <dsp:txXfrm>
        <a:off x="0" y="2684588"/>
        <a:ext cx="1291958" cy="1119119"/>
      </dsp:txXfrm>
    </dsp:sp>
    <dsp:sp modelId="{6A753F4A-9926-4E35-9277-CDDF7E5C0438}">
      <dsp:nvSpPr>
        <dsp:cNvPr id="0" name=""/>
        <dsp:cNvSpPr/>
      </dsp:nvSpPr>
      <dsp:spPr>
        <a:xfrm>
          <a:off x="1507210" y="2720079"/>
          <a:ext cx="1765483" cy="11191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Безработные, ищущие работу</a:t>
          </a:r>
          <a:endParaRPr lang="ru-RU" sz="1500" kern="1200" dirty="0"/>
        </a:p>
      </dsp:txBody>
      <dsp:txXfrm>
        <a:off x="1507210" y="2720079"/>
        <a:ext cx="1765483" cy="1119119"/>
      </dsp:txXfrm>
    </dsp:sp>
    <dsp:sp modelId="{C14A11DC-1404-402D-87CB-EB208CB5604D}">
      <dsp:nvSpPr>
        <dsp:cNvPr id="0" name=""/>
        <dsp:cNvSpPr/>
      </dsp:nvSpPr>
      <dsp:spPr>
        <a:xfrm>
          <a:off x="5127260" y="876702"/>
          <a:ext cx="2139357" cy="10696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Экономически неактивное население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ЭНАН</a:t>
          </a:r>
          <a:endParaRPr lang="ru-RU" sz="1500" kern="1200" dirty="0"/>
        </a:p>
      </dsp:txBody>
      <dsp:txXfrm>
        <a:off x="5127260" y="876702"/>
        <a:ext cx="2139357" cy="1069678"/>
      </dsp:txXfrm>
    </dsp:sp>
    <dsp:sp modelId="{010E1E91-8A92-4CF9-B66C-D6A45416F4DB}">
      <dsp:nvSpPr>
        <dsp:cNvPr id="0" name=""/>
        <dsp:cNvSpPr/>
      </dsp:nvSpPr>
      <dsp:spPr>
        <a:xfrm>
          <a:off x="3957395" y="2669227"/>
          <a:ext cx="2139357" cy="10696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Неработающие лица за пределами трудоспособного возраста</a:t>
          </a:r>
          <a:endParaRPr lang="ru-RU" sz="1500" kern="1200" dirty="0"/>
        </a:p>
      </dsp:txBody>
      <dsp:txXfrm>
        <a:off x="3957395" y="2669227"/>
        <a:ext cx="2139357" cy="1069678"/>
      </dsp:txXfrm>
    </dsp:sp>
    <dsp:sp modelId="{C844D469-BB1A-4EEA-9803-29CD3D00C693}">
      <dsp:nvSpPr>
        <dsp:cNvPr id="0" name=""/>
        <dsp:cNvSpPr/>
      </dsp:nvSpPr>
      <dsp:spPr>
        <a:xfrm>
          <a:off x="6546018" y="2669227"/>
          <a:ext cx="2139357" cy="10696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Трудоспособные, по разным причинам не работающие, не ищущие, не готовые работать</a:t>
          </a:r>
          <a:endParaRPr lang="ru-RU" sz="1500" kern="1200" dirty="0"/>
        </a:p>
      </dsp:txBody>
      <dsp:txXfrm>
        <a:off x="6546018" y="2669227"/>
        <a:ext cx="2139357" cy="106967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6C65829-D4B7-436E-81ED-F93E6A63D47E}">
      <dsp:nvSpPr>
        <dsp:cNvPr id="0" name=""/>
        <dsp:cNvSpPr/>
      </dsp:nvSpPr>
      <dsp:spPr>
        <a:xfrm>
          <a:off x="360038" y="0"/>
          <a:ext cx="1507889" cy="753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работника</a:t>
          </a:r>
          <a:endParaRPr lang="ru-RU" sz="1800" kern="1200" dirty="0"/>
        </a:p>
      </dsp:txBody>
      <dsp:txXfrm>
        <a:off x="360038" y="0"/>
        <a:ext cx="1507889" cy="753944"/>
      </dsp:txXfrm>
    </dsp:sp>
    <dsp:sp modelId="{ACA9913B-EF3C-49DE-BE55-5E6337C7133D}">
      <dsp:nvSpPr>
        <dsp:cNvPr id="0" name=""/>
        <dsp:cNvSpPr/>
      </dsp:nvSpPr>
      <dsp:spPr>
        <a:xfrm>
          <a:off x="510827" y="753945"/>
          <a:ext cx="127181" cy="4972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7226"/>
              </a:lnTo>
              <a:lnTo>
                <a:pt x="127181" y="49722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367316-7AD5-4556-98FB-8C8EAE2F5700}">
      <dsp:nvSpPr>
        <dsp:cNvPr id="0" name=""/>
        <dsp:cNvSpPr/>
      </dsp:nvSpPr>
      <dsp:spPr>
        <a:xfrm>
          <a:off x="638009" y="874199"/>
          <a:ext cx="1206311" cy="7539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/>
            <a:t>психо</a:t>
          </a:r>
          <a:r>
            <a:rPr lang="ru-RU" sz="1600" kern="1200" dirty="0" smtClean="0"/>
            <a:t>-физиологический</a:t>
          </a:r>
          <a:endParaRPr lang="ru-RU" sz="1600" kern="1200" dirty="0"/>
        </a:p>
      </dsp:txBody>
      <dsp:txXfrm>
        <a:off x="638009" y="874199"/>
        <a:ext cx="1206311" cy="753944"/>
      </dsp:txXfrm>
    </dsp:sp>
    <dsp:sp modelId="{31332624-F629-47C0-864C-361B037B5EB2}">
      <dsp:nvSpPr>
        <dsp:cNvPr id="0" name=""/>
        <dsp:cNvSpPr/>
      </dsp:nvSpPr>
      <dsp:spPr>
        <a:xfrm>
          <a:off x="510827" y="753945"/>
          <a:ext cx="127181" cy="14396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9657"/>
              </a:lnTo>
              <a:lnTo>
                <a:pt x="127181" y="143965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0A0DB5-5EFE-41E5-A8C7-24A17E6DBD78}">
      <dsp:nvSpPr>
        <dsp:cNvPr id="0" name=""/>
        <dsp:cNvSpPr/>
      </dsp:nvSpPr>
      <dsp:spPr>
        <a:xfrm>
          <a:off x="638009" y="1816630"/>
          <a:ext cx="1206311" cy="7539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квалификационный</a:t>
          </a:r>
          <a:endParaRPr lang="ru-RU" sz="1600" kern="1200" dirty="0"/>
        </a:p>
      </dsp:txBody>
      <dsp:txXfrm>
        <a:off x="638009" y="1816630"/>
        <a:ext cx="1206311" cy="753944"/>
      </dsp:txXfrm>
    </dsp:sp>
    <dsp:sp modelId="{AC23434F-F5E4-4E4E-A4D4-82CBC5FBE6DA}">
      <dsp:nvSpPr>
        <dsp:cNvPr id="0" name=""/>
        <dsp:cNvSpPr/>
      </dsp:nvSpPr>
      <dsp:spPr>
        <a:xfrm>
          <a:off x="510827" y="753945"/>
          <a:ext cx="127181" cy="2382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2088"/>
              </a:lnTo>
              <a:lnTo>
                <a:pt x="127181" y="23820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E9751D-4230-48C8-9A80-4C6F643548E8}">
      <dsp:nvSpPr>
        <dsp:cNvPr id="0" name=""/>
        <dsp:cNvSpPr/>
      </dsp:nvSpPr>
      <dsp:spPr>
        <a:xfrm>
          <a:off x="638009" y="2759061"/>
          <a:ext cx="1206311" cy="7539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личностный</a:t>
          </a:r>
          <a:endParaRPr lang="ru-RU" sz="1600" kern="1200" dirty="0"/>
        </a:p>
      </dsp:txBody>
      <dsp:txXfrm>
        <a:off x="638009" y="2759061"/>
        <a:ext cx="1206311" cy="753944"/>
      </dsp:txXfrm>
    </dsp:sp>
    <dsp:sp modelId="{7382FC5F-88F0-475C-88F3-CB79EC397B9A}">
      <dsp:nvSpPr>
        <dsp:cNvPr id="0" name=""/>
        <dsp:cNvSpPr/>
      </dsp:nvSpPr>
      <dsp:spPr>
        <a:xfrm>
          <a:off x="2448269" y="0"/>
          <a:ext cx="1507889" cy="753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организации</a:t>
          </a:r>
          <a:endParaRPr lang="ru-RU" sz="1800" kern="1200" dirty="0"/>
        </a:p>
      </dsp:txBody>
      <dsp:txXfrm>
        <a:off x="2448269" y="0"/>
        <a:ext cx="1507889" cy="753944"/>
      </dsp:txXfrm>
    </dsp:sp>
    <dsp:sp modelId="{23053591-23F4-4373-BA9A-3FAB44BB97AD}">
      <dsp:nvSpPr>
        <dsp:cNvPr id="0" name=""/>
        <dsp:cNvSpPr/>
      </dsp:nvSpPr>
      <dsp:spPr>
        <a:xfrm>
          <a:off x="2599058" y="753945"/>
          <a:ext cx="353271" cy="4807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0798"/>
              </a:lnTo>
              <a:lnTo>
                <a:pt x="353271" y="4807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67873A-C8C8-4F15-9EAF-12D35CA58817}">
      <dsp:nvSpPr>
        <dsp:cNvPr id="0" name=""/>
        <dsp:cNvSpPr/>
      </dsp:nvSpPr>
      <dsp:spPr>
        <a:xfrm>
          <a:off x="2952329" y="857771"/>
          <a:ext cx="2214425" cy="7539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кадровый</a:t>
          </a:r>
          <a:endParaRPr lang="ru-RU" sz="1600" kern="1200" dirty="0"/>
        </a:p>
      </dsp:txBody>
      <dsp:txXfrm>
        <a:off x="2952329" y="857771"/>
        <a:ext cx="2214425" cy="753944"/>
      </dsp:txXfrm>
    </dsp:sp>
    <dsp:sp modelId="{69DF2159-B1B4-41CB-BFD0-7BED675C6690}">
      <dsp:nvSpPr>
        <dsp:cNvPr id="0" name=""/>
        <dsp:cNvSpPr/>
      </dsp:nvSpPr>
      <dsp:spPr>
        <a:xfrm>
          <a:off x="2599058" y="753945"/>
          <a:ext cx="353271" cy="14232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3228"/>
              </a:lnTo>
              <a:lnTo>
                <a:pt x="353271" y="142322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41757A-C226-483F-A065-D4E5C34BA936}">
      <dsp:nvSpPr>
        <dsp:cNvPr id="0" name=""/>
        <dsp:cNvSpPr/>
      </dsp:nvSpPr>
      <dsp:spPr>
        <a:xfrm>
          <a:off x="2952329" y="1800202"/>
          <a:ext cx="2214425" cy="7539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профессиональный</a:t>
          </a:r>
          <a:endParaRPr lang="ru-RU" sz="1600" kern="1200" dirty="0"/>
        </a:p>
      </dsp:txBody>
      <dsp:txXfrm>
        <a:off x="2952329" y="1800202"/>
        <a:ext cx="2214425" cy="753944"/>
      </dsp:txXfrm>
    </dsp:sp>
    <dsp:sp modelId="{3A7AE348-71FE-4787-B8C7-A76E6695DCD1}">
      <dsp:nvSpPr>
        <dsp:cNvPr id="0" name=""/>
        <dsp:cNvSpPr/>
      </dsp:nvSpPr>
      <dsp:spPr>
        <a:xfrm>
          <a:off x="2599058" y="753945"/>
          <a:ext cx="353271" cy="23656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65659"/>
              </a:lnTo>
              <a:lnTo>
                <a:pt x="353271" y="23656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A54E66-B528-400D-B66A-2850846B9B90}">
      <dsp:nvSpPr>
        <dsp:cNvPr id="0" name=""/>
        <dsp:cNvSpPr/>
      </dsp:nvSpPr>
      <dsp:spPr>
        <a:xfrm>
          <a:off x="2952329" y="2742633"/>
          <a:ext cx="2250084" cy="7539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квалификационный</a:t>
          </a:r>
          <a:endParaRPr lang="ru-RU" sz="1600" kern="1200" dirty="0"/>
        </a:p>
      </dsp:txBody>
      <dsp:txXfrm>
        <a:off x="2952329" y="2742633"/>
        <a:ext cx="2250084" cy="753944"/>
      </dsp:txXfrm>
    </dsp:sp>
    <dsp:sp modelId="{5A5EBE24-3C4F-46E1-86EC-2CAAE683F33E}">
      <dsp:nvSpPr>
        <dsp:cNvPr id="0" name=""/>
        <dsp:cNvSpPr/>
      </dsp:nvSpPr>
      <dsp:spPr>
        <a:xfrm>
          <a:off x="2599058" y="753945"/>
          <a:ext cx="425276" cy="32234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3430"/>
              </a:lnTo>
              <a:lnTo>
                <a:pt x="425276" y="32234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175578-76BD-4207-8461-42C2DC328C75}">
      <dsp:nvSpPr>
        <dsp:cNvPr id="0" name=""/>
        <dsp:cNvSpPr/>
      </dsp:nvSpPr>
      <dsp:spPr>
        <a:xfrm>
          <a:off x="3024334" y="3600403"/>
          <a:ext cx="2214425" cy="7539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организационный</a:t>
          </a:r>
          <a:endParaRPr lang="ru-RU" sz="2000" kern="1200" dirty="0"/>
        </a:p>
      </dsp:txBody>
      <dsp:txXfrm>
        <a:off x="3024334" y="3600403"/>
        <a:ext cx="2214425" cy="753944"/>
      </dsp:txXfrm>
    </dsp:sp>
    <dsp:sp modelId="{08060FF1-1FFF-44A1-A6E1-F480EB02096C}">
      <dsp:nvSpPr>
        <dsp:cNvPr id="0" name=""/>
        <dsp:cNvSpPr/>
      </dsp:nvSpPr>
      <dsp:spPr>
        <a:xfrm>
          <a:off x="4680518" y="0"/>
          <a:ext cx="1507889" cy="753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общества</a:t>
          </a:r>
          <a:endParaRPr lang="ru-RU" sz="1800" kern="1200" dirty="0"/>
        </a:p>
      </dsp:txBody>
      <dsp:txXfrm>
        <a:off x="4680518" y="0"/>
        <a:ext cx="1507889" cy="75394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2A972C5-07F7-4F68-8E02-C77143A8F158}">
      <dsp:nvSpPr>
        <dsp:cNvPr id="0" name=""/>
        <dsp:cNvSpPr/>
      </dsp:nvSpPr>
      <dsp:spPr>
        <a:xfrm>
          <a:off x="0" y="0"/>
          <a:ext cx="2007157" cy="35540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компоненты</a:t>
          </a:r>
          <a:endParaRPr lang="ru-RU" sz="1400" kern="1200" dirty="0"/>
        </a:p>
      </dsp:txBody>
      <dsp:txXfrm>
        <a:off x="0" y="0"/>
        <a:ext cx="2007157" cy="355408"/>
      </dsp:txXfrm>
    </dsp:sp>
    <dsp:sp modelId="{087C4C6C-6B8B-497B-9E44-5DA7C516CA49}">
      <dsp:nvSpPr>
        <dsp:cNvPr id="0" name=""/>
        <dsp:cNvSpPr/>
      </dsp:nvSpPr>
      <dsp:spPr>
        <a:xfrm>
          <a:off x="200715" y="355408"/>
          <a:ext cx="214613" cy="2949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915"/>
              </a:lnTo>
              <a:lnTo>
                <a:pt x="214613" y="2949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3C7861-146A-4FBE-9479-70C39B6126B8}">
      <dsp:nvSpPr>
        <dsp:cNvPr id="0" name=""/>
        <dsp:cNvSpPr/>
      </dsp:nvSpPr>
      <dsp:spPr>
        <a:xfrm>
          <a:off x="415328" y="445205"/>
          <a:ext cx="2685094" cy="410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здоровье</a:t>
          </a:r>
        </a:p>
      </dsp:txBody>
      <dsp:txXfrm>
        <a:off x="415328" y="445205"/>
        <a:ext cx="2685094" cy="410237"/>
      </dsp:txXfrm>
    </dsp:sp>
    <dsp:sp modelId="{E12AE5CE-4ABF-47DA-9FD4-8460D407C5BB}">
      <dsp:nvSpPr>
        <dsp:cNvPr id="0" name=""/>
        <dsp:cNvSpPr/>
      </dsp:nvSpPr>
      <dsp:spPr>
        <a:xfrm>
          <a:off x="200715" y="355408"/>
          <a:ext cx="214613" cy="7715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1591"/>
              </a:lnTo>
              <a:lnTo>
                <a:pt x="214613" y="77159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64494D-138A-424F-ABC8-F2095D335675}">
      <dsp:nvSpPr>
        <dsp:cNvPr id="0" name=""/>
        <dsp:cNvSpPr/>
      </dsp:nvSpPr>
      <dsp:spPr>
        <a:xfrm>
          <a:off x="415328" y="944295"/>
          <a:ext cx="2671247" cy="3654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нравственность</a:t>
          </a:r>
          <a:endParaRPr lang="ru-RU" sz="1400" kern="1200" dirty="0"/>
        </a:p>
      </dsp:txBody>
      <dsp:txXfrm>
        <a:off x="415328" y="944295"/>
        <a:ext cx="2671247" cy="365410"/>
      </dsp:txXfrm>
    </dsp:sp>
    <dsp:sp modelId="{DCF27A77-9D2A-4495-AF05-C6C855069686}">
      <dsp:nvSpPr>
        <dsp:cNvPr id="0" name=""/>
        <dsp:cNvSpPr/>
      </dsp:nvSpPr>
      <dsp:spPr>
        <a:xfrm>
          <a:off x="200715" y="355408"/>
          <a:ext cx="214613" cy="12208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0853"/>
              </a:lnTo>
              <a:lnTo>
                <a:pt x="214613" y="122085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AEBDC1-DABB-43DC-A5EC-9589D98DC788}">
      <dsp:nvSpPr>
        <dsp:cNvPr id="0" name=""/>
        <dsp:cNvSpPr/>
      </dsp:nvSpPr>
      <dsp:spPr>
        <a:xfrm>
          <a:off x="415328" y="1398557"/>
          <a:ext cx="2700311" cy="3554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творчество</a:t>
          </a:r>
          <a:endParaRPr lang="ru-RU" sz="1400" kern="1200" dirty="0"/>
        </a:p>
      </dsp:txBody>
      <dsp:txXfrm>
        <a:off x="415328" y="1398557"/>
        <a:ext cx="2700311" cy="355408"/>
      </dsp:txXfrm>
    </dsp:sp>
    <dsp:sp modelId="{8E11BE4A-EE69-42D6-A416-2A54CC7A07AF}">
      <dsp:nvSpPr>
        <dsp:cNvPr id="0" name=""/>
        <dsp:cNvSpPr/>
      </dsp:nvSpPr>
      <dsp:spPr>
        <a:xfrm>
          <a:off x="200715" y="355408"/>
          <a:ext cx="214613" cy="16651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5114"/>
              </a:lnTo>
              <a:lnTo>
                <a:pt x="214613" y="1665114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F612B6-5C11-4A39-BE19-AB8A31CEBDAE}">
      <dsp:nvSpPr>
        <dsp:cNvPr id="0" name=""/>
        <dsp:cNvSpPr/>
      </dsp:nvSpPr>
      <dsp:spPr>
        <a:xfrm>
          <a:off x="415328" y="1842818"/>
          <a:ext cx="2760105" cy="3554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организованность</a:t>
          </a:r>
          <a:endParaRPr lang="ru-RU" sz="1400" kern="1200" dirty="0"/>
        </a:p>
      </dsp:txBody>
      <dsp:txXfrm>
        <a:off x="415328" y="1842818"/>
        <a:ext cx="2760105" cy="355408"/>
      </dsp:txXfrm>
    </dsp:sp>
    <dsp:sp modelId="{B7101364-52D6-48F8-A3F9-4BFC46573C9C}">
      <dsp:nvSpPr>
        <dsp:cNvPr id="0" name=""/>
        <dsp:cNvSpPr/>
      </dsp:nvSpPr>
      <dsp:spPr>
        <a:xfrm>
          <a:off x="200715" y="355408"/>
          <a:ext cx="214613" cy="21093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09375"/>
              </a:lnTo>
              <a:lnTo>
                <a:pt x="214613" y="210937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776D73-DD29-4092-97E8-A52300F47FC6}">
      <dsp:nvSpPr>
        <dsp:cNvPr id="0" name=""/>
        <dsp:cNvSpPr/>
      </dsp:nvSpPr>
      <dsp:spPr>
        <a:xfrm>
          <a:off x="415328" y="2287079"/>
          <a:ext cx="2757728" cy="3554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активность</a:t>
          </a:r>
          <a:endParaRPr lang="ru-RU" sz="1400" kern="1200" dirty="0"/>
        </a:p>
      </dsp:txBody>
      <dsp:txXfrm>
        <a:off x="415328" y="2287079"/>
        <a:ext cx="2757728" cy="355408"/>
      </dsp:txXfrm>
    </dsp:sp>
    <dsp:sp modelId="{194F5060-9BF0-4A14-9D45-E7360B3DDC1A}">
      <dsp:nvSpPr>
        <dsp:cNvPr id="0" name=""/>
        <dsp:cNvSpPr/>
      </dsp:nvSpPr>
      <dsp:spPr>
        <a:xfrm>
          <a:off x="200715" y="355408"/>
          <a:ext cx="214613" cy="25536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53636"/>
              </a:lnTo>
              <a:lnTo>
                <a:pt x="214613" y="2553636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A33ED0-1F46-4622-9471-3C3D7269A5DF}">
      <dsp:nvSpPr>
        <dsp:cNvPr id="0" name=""/>
        <dsp:cNvSpPr/>
      </dsp:nvSpPr>
      <dsp:spPr>
        <a:xfrm>
          <a:off x="415328" y="2731340"/>
          <a:ext cx="2805739" cy="3554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образование</a:t>
          </a:r>
        </a:p>
      </dsp:txBody>
      <dsp:txXfrm>
        <a:off x="415328" y="2731340"/>
        <a:ext cx="2805739" cy="355408"/>
      </dsp:txXfrm>
    </dsp:sp>
    <dsp:sp modelId="{D65CB062-AEEC-4004-9408-0B9D9D29719D}">
      <dsp:nvSpPr>
        <dsp:cNvPr id="0" name=""/>
        <dsp:cNvSpPr/>
      </dsp:nvSpPr>
      <dsp:spPr>
        <a:xfrm>
          <a:off x="200715" y="355408"/>
          <a:ext cx="214613" cy="29978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7897"/>
              </a:lnTo>
              <a:lnTo>
                <a:pt x="214613" y="299789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B58A18-571F-4E07-973A-101EA49F3865}">
      <dsp:nvSpPr>
        <dsp:cNvPr id="0" name=""/>
        <dsp:cNvSpPr/>
      </dsp:nvSpPr>
      <dsp:spPr>
        <a:xfrm>
          <a:off x="415328" y="3175601"/>
          <a:ext cx="2784426" cy="3554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профессионализм</a:t>
          </a:r>
        </a:p>
      </dsp:txBody>
      <dsp:txXfrm>
        <a:off x="415328" y="3175601"/>
        <a:ext cx="2784426" cy="355408"/>
      </dsp:txXfrm>
    </dsp:sp>
    <dsp:sp modelId="{3E1E075F-861D-4ABB-93D4-3DDBCF1C8F4C}">
      <dsp:nvSpPr>
        <dsp:cNvPr id="0" name=""/>
        <dsp:cNvSpPr/>
      </dsp:nvSpPr>
      <dsp:spPr>
        <a:xfrm>
          <a:off x="200715" y="355408"/>
          <a:ext cx="198457" cy="34425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42556"/>
              </a:lnTo>
              <a:lnTo>
                <a:pt x="198457" y="3442556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C8703C-D119-4213-B18B-D091F62036DB}">
      <dsp:nvSpPr>
        <dsp:cNvPr id="0" name=""/>
        <dsp:cNvSpPr/>
      </dsp:nvSpPr>
      <dsp:spPr>
        <a:xfrm>
          <a:off x="399173" y="3620261"/>
          <a:ext cx="2834797" cy="3554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ресурсы рабочего времени</a:t>
          </a:r>
        </a:p>
      </dsp:txBody>
      <dsp:txXfrm>
        <a:off x="399173" y="3620261"/>
        <a:ext cx="2834797" cy="355408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BC0D6C2-058E-4EDB-9139-F7CE4E1D293A}">
      <dsp:nvSpPr>
        <dsp:cNvPr id="0" name=""/>
        <dsp:cNvSpPr/>
      </dsp:nvSpPr>
      <dsp:spPr>
        <a:xfrm>
          <a:off x="1437372" y="2737"/>
          <a:ext cx="2583135" cy="12915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Вертикальное </a:t>
          </a:r>
          <a:endParaRPr lang="ru-RU" sz="2500" kern="1200" dirty="0"/>
        </a:p>
      </dsp:txBody>
      <dsp:txXfrm>
        <a:off x="1437372" y="2737"/>
        <a:ext cx="2583135" cy="1291567"/>
      </dsp:txXfrm>
    </dsp:sp>
    <dsp:sp modelId="{04C96F69-D5B2-40DD-B725-C8984C0CABE3}">
      <dsp:nvSpPr>
        <dsp:cNvPr id="0" name=""/>
        <dsp:cNvSpPr/>
      </dsp:nvSpPr>
      <dsp:spPr>
        <a:xfrm>
          <a:off x="1695686" y="1294305"/>
          <a:ext cx="258313" cy="9686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8675"/>
              </a:lnTo>
              <a:lnTo>
                <a:pt x="258313" y="9686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F4E572-C213-45D5-8204-C08934CF039F}">
      <dsp:nvSpPr>
        <dsp:cNvPr id="0" name=""/>
        <dsp:cNvSpPr/>
      </dsp:nvSpPr>
      <dsp:spPr>
        <a:xfrm>
          <a:off x="1953999" y="1617197"/>
          <a:ext cx="2066508" cy="12915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естественное</a:t>
          </a:r>
          <a:endParaRPr lang="ru-RU" sz="1800" kern="1200" dirty="0"/>
        </a:p>
      </dsp:txBody>
      <dsp:txXfrm>
        <a:off x="1953999" y="1617197"/>
        <a:ext cx="2066508" cy="1291567"/>
      </dsp:txXfrm>
    </dsp:sp>
    <dsp:sp modelId="{67413703-CF6E-4E4C-BBFE-A1988C97850B}">
      <dsp:nvSpPr>
        <dsp:cNvPr id="0" name=""/>
        <dsp:cNvSpPr/>
      </dsp:nvSpPr>
      <dsp:spPr>
        <a:xfrm>
          <a:off x="1695686" y="1294305"/>
          <a:ext cx="258313" cy="25831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3135"/>
              </a:lnTo>
              <a:lnTo>
                <a:pt x="258313" y="258313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5F3981-BA7B-4149-B981-4AE69304A350}">
      <dsp:nvSpPr>
        <dsp:cNvPr id="0" name=""/>
        <dsp:cNvSpPr/>
      </dsp:nvSpPr>
      <dsp:spPr>
        <a:xfrm>
          <a:off x="1953999" y="3231656"/>
          <a:ext cx="2066508" cy="12915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социальное</a:t>
          </a:r>
          <a:endParaRPr lang="ru-RU" sz="1800" kern="1200" dirty="0"/>
        </a:p>
      </dsp:txBody>
      <dsp:txXfrm>
        <a:off x="1953999" y="3231656"/>
        <a:ext cx="2066508" cy="1291567"/>
      </dsp:txXfrm>
    </dsp:sp>
    <dsp:sp modelId="{7B5A24EB-8588-49EA-8F7F-93CE6B72466D}">
      <dsp:nvSpPr>
        <dsp:cNvPr id="0" name=""/>
        <dsp:cNvSpPr/>
      </dsp:nvSpPr>
      <dsp:spPr>
        <a:xfrm>
          <a:off x="4666291" y="2737"/>
          <a:ext cx="2583135" cy="12915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Горизонтальное </a:t>
          </a:r>
          <a:endParaRPr lang="ru-RU" sz="2500" kern="1200" dirty="0"/>
        </a:p>
      </dsp:txBody>
      <dsp:txXfrm>
        <a:off x="4666291" y="2737"/>
        <a:ext cx="2583135" cy="1291567"/>
      </dsp:txXfrm>
    </dsp:sp>
    <dsp:sp modelId="{F19DD5A4-9129-4A4F-8D2D-CB52CAF9593E}">
      <dsp:nvSpPr>
        <dsp:cNvPr id="0" name=""/>
        <dsp:cNvSpPr/>
      </dsp:nvSpPr>
      <dsp:spPr>
        <a:xfrm>
          <a:off x="4924605" y="1294305"/>
          <a:ext cx="258313" cy="9686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8675"/>
              </a:lnTo>
              <a:lnTo>
                <a:pt x="258313" y="9686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3203B5-C843-4B28-B558-94D37DA491D6}">
      <dsp:nvSpPr>
        <dsp:cNvPr id="0" name=""/>
        <dsp:cNvSpPr/>
      </dsp:nvSpPr>
      <dsp:spPr>
        <a:xfrm>
          <a:off x="5182918" y="1617197"/>
          <a:ext cx="2066508" cy="12915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территориальное (механическое)</a:t>
          </a:r>
          <a:endParaRPr lang="ru-RU" sz="1800" kern="1200" dirty="0"/>
        </a:p>
      </dsp:txBody>
      <dsp:txXfrm>
        <a:off x="5182918" y="1617197"/>
        <a:ext cx="2066508" cy="1291567"/>
      </dsp:txXfrm>
    </dsp:sp>
    <dsp:sp modelId="{E18F58FB-FDC4-4402-A04E-917350CE163C}">
      <dsp:nvSpPr>
        <dsp:cNvPr id="0" name=""/>
        <dsp:cNvSpPr/>
      </dsp:nvSpPr>
      <dsp:spPr>
        <a:xfrm>
          <a:off x="4924605" y="1294305"/>
          <a:ext cx="258313" cy="25831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3135"/>
              </a:lnTo>
              <a:lnTo>
                <a:pt x="258313" y="258313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FD2C0C-CD46-4AEA-AC11-2ECC45C2FD6A}">
      <dsp:nvSpPr>
        <dsp:cNvPr id="0" name=""/>
        <dsp:cNvSpPr/>
      </dsp:nvSpPr>
      <dsp:spPr>
        <a:xfrm>
          <a:off x="5182918" y="3231656"/>
          <a:ext cx="2066508" cy="12915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экономическое</a:t>
          </a:r>
          <a:endParaRPr lang="ru-RU" sz="1800" kern="1200" dirty="0"/>
        </a:p>
      </dsp:txBody>
      <dsp:txXfrm>
        <a:off x="5182918" y="3231656"/>
        <a:ext cx="2066508" cy="1291567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1172891-C03D-4043-8537-B18501156E95}">
      <dsp:nvSpPr>
        <dsp:cNvPr id="0" name=""/>
        <dsp:cNvSpPr/>
      </dsp:nvSpPr>
      <dsp:spPr>
        <a:xfrm>
          <a:off x="276941" y="1067229"/>
          <a:ext cx="1675467" cy="11016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baseline="0" dirty="0" smtClean="0"/>
            <a:t>По характеру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baseline="0" dirty="0" smtClean="0"/>
            <a:t>и периодичности</a:t>
          </a:r>
          <a:endParaRPr lang="ru-RU" sz="1800" kern="1200" baseline="0" dirty="0"/>
        </a:p>
      </dsp:txBody>
      <dsp:txXfrm>
        <a:off x="276941" y="1067229"/>
        <a:ext cx="1675467" cy="1101681"/>
      </dsp:txXfrm>
    </dsp:sp>
    <dsp:sp modelId="{95CE6367-2655-43CE-859D-3FEAF7DA0039}">
      <dsp:nvSpPr>
        <dsp:cNvPr id="0" name=""/>
        <dsp:cNvSpPr/>
      </dsp:nvSpPr>
      <dsp:spPr>
        <a:xfrm rot="19404137">
          <a:off x="1779202" y="1087634"/>
          <a:ext cx="1757020" cy="13346"/>
        </a:xfrm>
        <a:custGeom>
          <a:avLst/>
          <a:gdLst/>
          <a:ahLst/>
          <a:cxnLst/>
          <a:rect l="0" t="0" r="0" b="0"/>
          <a:pathLst>
            <a:path>
              <a:moveTo>
                <a:pt x="0" y="6673"/>
              </a:moveTo>
              <a:lnTo>
                <a:pt x="1757020" y="66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19404137">
        <a:off x="2613787" y="1050382"/>
        <a:ext cx="87851" cy="87851"/>
      </dsp:txXfrm>
    </dsp:sp>
    <dsp:sp modelId="{C6B06DC1-B50A-4C49-859F-2F5577DB9429}">
      <dsp:nvSpPr>
        <dsp:cNvPr id="0" name=""/>
        <dsp:cNvSpPr/>
      </dsp:nvSpPr>
      <dsp:spPr>
        <a:xfrm>
          <a:off x="3363017" y="376971"/>
          <a:ext cx="2186814" cy="3871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безвозвратная</a:t>
          </a:r>
          <a:endParaRPr lang="ru-RU" sz="1800" kern="1200" dirty="0"/>
        </a:p>
      </dsp:txBody>
      <dsp:txXfrm>
        <a:off x="3363017" y="376971"/>
        <a:ext cx="2186814" cy="387150"/>
      </dsp:txXfrm>
    </dsp:sp>
    <dsp:sp modelId="{002712D1-2CF7-40AD-8A25-B521737C3F1A}">
      <dsp:nvSpPr>
        <dsp:cNvPr id="0" name=""/>
        <dsp:cNvSpPr/>
      </dsp:nvSpPr>
      <dsp:spPr>
        <a:xfrm rot="20212756">
          <a:off x="1892316" y="1317618"/>
          <a:ext cx="1496311" cy="13346"/>
        </a:xfrm>
        <a:custGeom>
          <a:avLst/>
          <a:gdLst/>
          <a:ahLst/>
          <a:cxnLst/>
          <a:rect l="0" t="0" r="0" b="0"/>
          <a:pathLst>
            <a:path>
              <a:moveTo>
                <a:pt x="0" y="6673"/>
              </a:moveTo>
              <a:lnTo>
                <a:pt x="1496311" y="66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20212756">
        <a:off x="2603064" y="1286883"/>
        <a:ext cx="74815" cy="74815"/>
      </dsp:txXfrm>
    </dsp:sp>
    <dsp:sp modelId="{17038BAB-F04A-4D00-91B3-E041E3FE2F96}">
      <dsp:nvSpPr>
        <dsp:cNvPr id="0" name=""/>
        <dsp:cNvSpPr/>
      </dsp:nvSpPr>
      <dsp:spPr>
        <a:xfrm>
          <a:off x="3328535" y="857115"/>
          <a:ext cx="2171053" cy="3467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временная</a:t>
          </a:r>
          <a:endParaRPr lang="ru-RU" sz="1800" kern="1200" dirty="0"/>
        </a:p>
      </dsp:txBody>
      <dsp:txXfrm>
        <a:off x="3328535" y="857115"/>
        <a:ext cx="2171053" cy="346794"/>
      </dsp:txXfrm>
    </dsp:sp>
    <dsp:sp modelId="{78877A89-CC94-42B8-95F5-F9F158E049B1}">
      <dsp:nvSpPr>
        <dsp:cNvPr id="0" name=""/>
        <dsp:cNvSpPr/>
      </dsp:nvSpPr>
      <dsp:spPr>
        <a:xfrm rot="21165258">
          <a:off x="1946870" y="1523916"/>
          <a:ext cx="1387204" cy="13346"/>
        </a:xfrm>
        <a:custGeom>
          <a:avLst/>
          <a:gdLst/>
          <a:ahLst/>
          <a:cxnLst/>
          <a:rect l="0" t="0" r="0" b="0"/>
          <a:pathLst>
            <a:path>
              <a:moveTo>
                <a:pt x="0" y="6673"/>
              </a:moveTo>
              <a:lnTo>
                <a:pt x="1387204" y="66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21165258">
        <a:off x="2605792" y="1495909"/>
        <a:ext cx="69360" cy="69360"/>
      </dsp:txXfrm>
    </dsp:sp>
    <dsp:sp modelId="{308D2D2F-E1B1-4BB2-81C4-6EF85969482D}">
      <dsp:nvSpPr>
        <dsp:cNvPr id="0" name=""/>
        <dsp:cNvSpPr/>
      </dsp:nvSpPr>
      <dsp:spPr>
        <a:xfrm>
          <a:off x="3328535" y="1293982"/>
          <a:ext cx="2132566" cy="2982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сезонная</a:t>
          </a:r>
          <a:endParaRPr lang="ru-RU" sz="1800" kern="1200" dirty="0"/>
        </a:p>
      </dsp:txBody>
      <dsp:txXfrm>
        <a:off x="3328535" y="1293982"/>
        <a:ext cx="2132566" cy="298253"/>
      </dsp:txXfrm>
    </dsp:sp>
    <dsp:sp modelId="{E88CB64F-E4F1-4650-8ACF-C202E2774414}">
      <dsp:nvSpPr>
        <dsp:cNvPr id="0" name=""/>
        <dsp:cNvSpPr/>
      </dsp:nvSpPr>
      <dsp:spPr>
        <a:xfrm rot="789203">
          <a:off x="1933936" y="1771619"/>
          <a:ext cx="1408187" cy="13346"/>
        </a:xfrm>
        <a:custGeom>
          <a:avLst/>
          <a:gdLst/>
          <a:ahLst/>
          <a:cxnLst/>
          <a:rect l="0" t="0" r="0" b="0"/>
          <a:pathLst>
            <a:path>
              <a:moveTo>
                <a:pt x="0" y="6673"/>
              </a:moveTo>
              <a:lnTo>
                <a:pt x="1408187" y="66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789203">
        <a:off x="2602825" y="1743087"/>
        <a:ext cx="70409" cy="70409"/>
      </dsp:txXfrm>
    </dsp:sp>
    <dsp:sp modelId="{5ACB1751-D1B0-4D5B-AF99-8EE79D86266F}">
      <dsp:nvSpPr>
        <dsp:cNvPr id="0" name=""/>
        <dsp:cNvSpPr/>
      </dsp:nvSpPr>
      <dsp:spPr>
        <a:xfrm>
          <a:off x="3323651" y="1669709"/>
          <a:ext cx="2112532" cy="5376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маятниковая</a:t>
          </a:r>
          <a:endParaRPr lang="ru-RU" sz="1800" kern="1200" dirty="0"/>
        </a:p>
      </dsp:txBody>
      <dsp:txXfrm>
        <a:off x="3323651" y="1669709"/>
        <a:ext cx="2112532" cy="537611"/>
      </dsp:txXfrm>
    </dsp:sp>
    <dsp:sp modelId="{FBBEB746-4120-422A-983A-68BE80AA9837}">
      <dsp:nvSpPr>
        <dsp:cNvPr id="0" name=""/>
        <dsp:cNvSpPr/>
      </dsp:nvSpPr>
      <dsp:spPr>
        <a:xfrm rot="1996883">
          <a:off x="1819860" y="2054871"/>
          <a:ext cx="1616305" cy="13346"/>
        </a:xfrm>
        <a:custGeom>
          <a:avLst/>
          <a:gdLst/>
          <a:ahLst/>
          <a:cxnLst/>
          <a:rect l="0" t="0" r="0" b="0"/>
          <a:pathLst>
            <a:path>
              <a:moveTo>
                <a:pt x="0" y="6673"/>
              </a:moveTo>
              <a:lnTo>
                <a:pt x="1616305" y="66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1996883">
        <a:off x="2587605" y="2021137"/>
        <a:ext cx="80815" cy="80815"/>
      </dsp:txXfrm>
    </dsp:sp>
    <dsp:sp modelId="{EC4F41BF-BEF0-4B14-8468-DF8500B9E86D}">
      <dsp:nvSpPr>
        <dsp:cNvPr id="0" name=""/>
        <dsp:cNvSpPr/>
      </dsp:nvSpPr>
      <dsp:spPr>
        <a:xfrm>
          <a:off x="3303617" y="2317731"/>
          <a:ext cx="2220094" cy="3745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эпизодическая</a:t>
          </a:r>
          <a:endParaRPr lang="ru-RU" sz="1800" kern="1200" dirty="0"/>
        </a:p>
      </dsp:txBody>
      <dsp:txXfrm>
        <a:off x="3303617" y="2317731"/>
        <a:ext cx="2220094" cy="374575"/>
      </dsp:txXfrm>
    </dsp:sp>
    <dsp:sp modelId="{8E9A37B2-E70D-493E-8173-182E7270B3A1}">
      <dsp:nvSpPr>
        <dsp:cNvPr id="0" name=""/>
        <dsp:cNvSpPr/>
      </dsp:nvSpPr>
      <dsp:spPr>
        <a:xfrm rot="18500039">
          <a:off x="5339659" y="2118174"/>
          <a:ext cx="969320" cy="13346"/>
        </a:xfrm>
        <a:custGeom>
          <a:avLst/>
          <a:gdLst/>
          <a:ahLst/>
          <a:cxnLst/>
          <a:rect l="0" t="0" r="0" b="0"/>
          <a:pathLst>
            <a:path>
              <a:moveTo>
                <a:pt x="0" y="6673"/>
              </a:moveTo>
              <a:lnTo>
                <a:pt x="969320" y="66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18500039">
        <a:off x="5800086" y="2100615"/>
        <a:ext cx="48466" cy="48466"/>
      </dsp:txXfrm>
    </dsp:sp>
    <dsp:sp modelId="{40400523-C3F9-4754-97B5-F1CF2D31075E}">
      <dsp:nvSpPr>
        <dsp:cNvPr id="0" name=""/>
        <dsp:cNvSpPr/>
      </dsp:nvSpPr>
      <dsp:spPr>
        <a:xfrm>
          <a:off x="6124927" y="1476150"/>
          <a:ext cx="1441474" cy="5370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трудовая </a:t>
          </a:r>
          <a:endParaRPr lang="ru-RU" sz="1800" kern="1200" dirty="0"/>
        </a:p>
      </dsp:txBody>
      <dsp:txXfrm>
        <a:off x="6124927" y="1476150"/>
        <a:ext cx="1441474" cy="537051"/>
      </dsp:txXfrm>
    </dsp:sp>
    <dsp:sp modelId="{C323F63D-D71A-4C62-A55F-DEA092285635}">
      <dsp:nvSpPr>
        <dsp:cNvPr id="0" name=""/>
        <dsp:cNvSpPr/>
      </dsp:nvSpPr>
      <dsp:spPr>
        <a:xfrm rot="520054">
          <a:off x="5520215" y="2544489"/>
          <a:ext cx="612380" cy="13346"/>
        </a:xfrm>
        <a:custGeom>
          <a:avLst/>
          <a:gdLst/>
          <a:ahLst/>
          <a:cxnLst/>
          <a:rect l="0" t="0" r="0" b="0"/>
          <a:pathLst>
            <a:path>
              <a:moveTo>
                <a:pt x="0" y="6673"/>
              </a:moveTo>
              <a:lnTo>
                <a:pt x="612380" y="66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520054">
        <a:off x="5811095" y="2535853"/>
        <a:ext cx="30619" cy="30619"/>
      </dsp:txXfrm>
    </dsp:sp>
    <dsp:sp modelId="{63BFDF40-A51C-401C-9A30-CEB792585934}">
      <dsp:nvSpPr>
        <dsp:cNvPr id="0" name=""/>
        <dsp:cNvSpPr/>
      </dsp:nvSpPr>
      <dsp:spPr>
        <a:xfrm>
          <a:off x="6129098" y="2302030"/>
          <a:ext cx="1856497" cy="5905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рекреационная</a:t>
          </a:r>
          <a:endParaRPr lang="ru-RU" sz="1800" kern="1200" dirty="0"/>
        </a:p>
      </dsp:txBody>
      <dsp:txXfrm>
        <a:off x="6129098" y="2302030"/>
        <a:ext cx="1856497" cy="590550"/>
      </dsp:txXfrm>
    </dsp:sp>
    <dsp:sp modelId="{2E2D0B17-56E9-4901-8742-F2F99CE80C9B}">
      <dsp:nvSpPr>
        <dsp:cNvPr id="0" name=""/>
        <dsp:cNvSpPr/>
      </dsp:nvSpPr>
      <dsp:spPr>
        <a:xfrm>
          <a:off x="338432" y="3456385"/>
          <a:ext cx="1718689" cy="7794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По отношению к территории</a:t>
          </a:r>
          <a:endParaRPr lang="ru-RU" sz="1800" kern="1200" dirty="0"/>
        </a:p>
      </dsp:txBody>
      <dsp:txXfrm>
        <a:off x="338432" y="3456385"/>
        <a:ext cx="1718689" cy="779452"/>
      </dsp:txXfrm>
    </dsp:sp>
    <dsp:sp modelId="{FBBFECE9-27E0-4B29-8784-5EFE2F8BD7EF}">
      <dsp:nvSpPr>
        <dsp:cNvPr id="0" name=""/>
        <dsp:cNvSpPr/>
      </dsp:nvSpPr>
      <dsp:spPr>
        <a:xfrm rot="20519433">
          <a:off x="2032040" y="3681163"/>
          <a:ext cx="1023854" cy="13346"/>
        </a:xfrm>
        <a:custGeom>
          <a:avLst/>
          <a:gdLst/>
          <a:ahLst/>
          <a:cxnLst/>
          <a:rect l="0" t="0" r="0" b="0"/>
          <a:pathLst>
            <a:path>
              <a:moveTo>
                <a:pt x="0" y="6673"/>
              </a:moveTo>
              <a:lnTo>
                <a:pt x="1023854" y="66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20519433">
        <a:off x="2518371" y="3662240"/>
        <a:ext cx="51192" cy="51192"/>
      </dsp:txXfrm>
    </dsp:sp>
    <dsp:sp modelId="{6BB87021-BF70-4FF9-8D3F-891E9176E8F5}">
      <dsp:nvSpPr>
        <dsp:cNvPr id="0" name=""/>
        <dsp:cNvSpPr/>
      </dsp:nvSpPr>
      <dsp:spPr>
        <a:xfrm>
          <a:off x="3030813" y="3245932"/>
          <a:ext cx="2185917" cy="5672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внешняя</a:t>
          </a:r>
          <a:endParaRPr lang="ru-RU" sz="1800" kern="1200" dirty="0"/>
        </a:p>
      </dsp:txBody>
      <dsp:txXfrm>
        <a:off x="3030813" y="3245932"/>
        <a:ext cx="2185917" cy="567260"/>
      </dsp:txXfrm>
    </dsp:sp>
    <dsp:sp modelId="{02C7BC4B-1BE4-499D-8A09-07EC41A6C4EF}">
      <dsp:nvSpPr>
        <dsp:cNvPr id="0" name=""/>
        <dsp:cNvSpPr/>
      </dsp:nvSpPr>
      <dsp:spPr>
        <a:xfrm rot="20872132">
          <a:off x="5205810" y="3420112"/>
          <a:ext cx="978126" cy="13346"/>
        </a:xfrm>
        <a:custGeom>
          <a:avLst/>
          <a:gdLst/>
          <a:ahLst/>
          <a:cxnLst/>
          <a:rect l="0" t="0" r="0" b="0"/>
          <a:pathLst>
            <a:path>
              <a:moveTo>
                <a:pt x="0" y="6673"/>
              </a:moveTo>
              <a:lnTo>
                <a:pt x="978126" y="66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20872132">
        <a:off x="5670420" y="3402332"/>
        <a:ext cx="48906" cy="48906"/>
      </dsp:txXfrm>
    </dsp:sp>
    <dsp:sp modelId="{F48F19C9-14C0-4598-B7C3-4FC8A3739C46}">
      <dsp:nvSpPr>
        <dsp:cNvPr id="0" name=""/>
        <dsp:cNvSpPr/>
      </dsp:nvSpPr>
      <dsp:spPr>
        <a:xfrm>
          <a:off x="6173015" y="2997586"/>
          <a:ext cx="1568894" cy="6528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эмиграция</a:t>
          </a:r>
          <a:endParaRPr lang="ru-RU" sz="1800" kern="1200" dirty="0"/>
        </a:p>
      </dsp:txBody>
      <dsp:txXfrm>
        <a:off x="6173015" y="2997586"/>
        <a:ext cx="1568894" cy="652845"/>
      </dsp:txXfrm>
    </dsp:sp>
    <dsp:sp modelId="{CACCC0DB-8270-48BF-8A95-5C6A165DD891}">
      <dsp:nvSpPr>
        <dsp:cNvPr id="0" name=""/>
        <dsp:cNvSpPr/>
      </dsp:nvSpPr>
      <dsp:spPr>
        <a:xfrm rot="1836881">
          <a:off x="5142614" y="3793679"/>
          <a:ext cx="1063459" cy="13346"/>
        </a:xfrm>
        <a:custGeom>
          <a:avLst/>
          <a:gdLst/>
          <a:ahLst/>
          <a:cxnLst/>
          <a:rect l="0" t="0" r="0" b="0"/>
          <a:pathLst>
            <a:path>
              <a:moveTo>
                <a:pt x="0" y="6673"/>
              </a:moveTo>
              <a:lnTo>
                <a:pt x="1063459" y="66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1836881">
        <a:off x="5647757" y="3773765"/>
        <a:ext cx="53172" cy="53172"/>
      </dsp:txXfrm>
    </dsp:sp>
    <dsp:sp modelId="{19A0EEFB-501F-48E4-9512-CDEDACC78AEF}">
      <dsp:nvSpPr>
        <dsp:cNvPr id="0" name=""/>
        <dsp:cNvSpPr/>
      </dsp:nvSpPr>
      <dsp:spPr>
        <a:xfrm>
          <a:off x="6131956" y="3736151"/>
          <a:ext cx="1625640" cy="6699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иммиграция</a:t>
          </a:r>
          <a:endParaRPr lang="ru-RU" sz="1800" kern="1200" dirty="0"/>
        </a:p>
      </dsp:txBody>
      <dsp:txXfrm>
        <a:off x="6131956" y="3736151"/>
        <a:ext cx="1625640" cy="669980"/>
      </dsp:txXfrm>
    </dsp:sp>
    <dsp:sp modelId="{5DB226A0-0047-41B0-963B-11511871F67D}">
      <dsp:nvSpPr>
        <dsp:cNvPr id="0" name=""/>
        <dsp:cNvSpPr/>
      </dsp:nvSpPr>
      <dsp:spPr>
        <a:xfrm rot="1097537">
          <a:off x="2031583" y="3998064"/>
          <a:ext cx="1010793" cy="13346"/>
        </a:xfrm>
        <a:custGeom>
          <a:avLst/>
          <a:gdLst/>
          <a:ahLst/>
          <a:cxnLst/>
          <a:rect l="0" t="0" r="0" b="0"/>
          <a:pathLst>
            <a:path>
              <a:moveTo>
                <a:pt x="0" y="6673"/>
              </a:moveTo>
              <a:lnTo>
                <a:pt x="1010793" y="66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1097537">
        <a:off x="2511710" y="3979467"/>
        <a:ext cx="50539" cy="50539"/>
      </dsp:txXfrm>
    </dsp:sp>
    <dsp:sp modelId="{0EE26404-7C0C-499B-9D53-74712360A64A}">
      <dsp:nvSpPr>
        <dsp:cNvPr id="0" name=""/>
        <dsp:cNvSpPr/>
      </dsp:nvSpPr>
      <dsp:spPr>
        <a:xfrm>
          <a:off x="3016837" y="3833962"/>
          <a:ext cx="2254354" cy="6588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внутренняя</a:t>
          </a:r>
          <a:endParaRPr lang="ru-RU" sz="1800" kern="1200" dirty="0"/>
        </a:p>
      </dsp:txBody>
      <dsp:txXfrm>
        <a:off x="3016837" y="3833962"/>
        <a:ext cx="2254354" cy="658802"/>
      </dsp:txXfrm>
    </dsp:sp>
    <dsp:sp modelId="{A835BE47-5D0C-46D1-8D6B-09954869170F}">
      <dsp:nvSpPr>
        <dsp:cNvPr id="0" name=""/>
        <dsp:cNvSpPr/>
      </dsp:nvSpPr>
      <dsp:spPr>
        <a:xfrm>
          <a:off x="367244" y="4795601"/>
          <a:ext cx="1877309" cy="9542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По характеру волеизъявления мигрантов</a:t>
          </a:r>
          <a:endParaRPr lang="ru-RU" sz="1800" kern="1200" dirty="0"/>
        </a:p>
      </dsp:txBody>
      <dsp:txXfrm>
        <a:off x="367244" y="4795601"/>
        <a:ext cx="1877309" cy="954253"/>
      </dsp:txXfrm>
    </dsp:sp>
    <dsp:sp modelId="{2E0B6729-B7C9-4241-BF4B-887FE349731F}">
      <dsp:nvSpPr>
        <dsp:cNvPr id="0" name=""/>
        <dsp:cNvSpPr/>
      </dsp:nvSpPr>
      <dsp:spPr>
        <a:xfrm rot="20005798">
          <a:off x="2195554" y="5058533"/>
          <a:ext cx="927906" cy="13346"/>
        </a:xfrm>
        <a:custGeom>
          <a:avLst/>
          <a:gdLst/>
          <a:ahLst/>
          <a:cxnLst/>
          <a:rect l="0" t="0" r="0" b="0"/>
          <a:pathLst>
            <a:path>
              <a:moveTo>
                <a:pt x="0" y="6673"/>
              </a:moveTo>
              <a:lnTo>
                <a:pt x="927906" y="66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20005798">
        <a:off x="2636309" y="5042008"/>
        <a:ext cx="46395" cy="46395"/>
      </dsp:txXfrm>
    </dsp:sp>
    <dsp:sp modelId="{2272F0B1-6869-4DE5-A320-F045890F96A9}">
      <dsp:nvSpPr>
        <dsp:cNvPr id="0" name=""/>
        <dsp:cNvSpPr/>
      </dsp:nvSpPr>
      <dsp:spPr>
        <a:xfrm>
          <a:off x="3074461" y="4557770"/>
          <a:ext cx="2309990" cy="5998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добровольная</a:t>
          </a:r>
          <a:endParaRPr lang="ru-RU" sz="1800" kern="1200" dirty="0"/>
        </a:p>
      </dsp:txBody>
      <dsp:txXfrm>
        <a:off x="3074461" y="4557770"/>
        <a:ext cx="2309990" cy="599828"/>
      </dsp:txXfrm>
    </dsp:sp>
    <dsp:sp modelId="{5F440216-CF0B-46A1-B97D-E4CB29CF2FA5}">
      <dsp:nvSpPr>
        <dsp:cNvPr id="0" name=""/>
        <dsp:cNvSpPr/>
      </dsp:nvSpPr>
      <dsp:spPr>
        <a:xfrm rot="786149">
          <a:off x="2233461" y="5362637"/>
          <a:ext cx="852091" cy="13346"/>
        </a:xfrm>
        <a:custGeom>
          <a:avLst/>
          <a:gdLst/>
          <a:ahLst/>
          <a:cxnLst/>
          <a:rect l="0" t="0" r="0" b="0"/>
          <a:pathLst>
            <a:path>
              <a:moveTo>
                <a:pt x="0" y="6673"/>
              </a:moveTo>
              <a:lnTo>
                <a:pt x="852091" y="66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786149">
        <a:off x="2638205" y="5348008"/>
        <a:ext cx="42604" cy="42604"/>
      </dsp:txXfrm>
    </dsp:sp>
    <dsp:sp modelId="{203ABDA6-580D-4DCF-8012-BB489BCB2A99}">
      <dsp:nvSpPr>
        <dsp:cNvPr id="0" name=""/>
        <dsp:cNvSpPr/>
      </dsp:nvSpPr>
      <dsp:spPr>
        <a:xfrm>
          <a:off x="3074461" y="5202467"/>
          <a:ext cx="2251755" cy="5268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вынужденная</a:t>
          </a:r>
          <a:endParaRPr lang="ru-RU" sz="1800" kern="1200" dirty="0"/>
        </a:p>
      </dsp:txBody>
      <dsp:txXfrm>
        <a:off x="3074461" y="5202467"/>
        <a:ext cx="2251755" cy="526849"/>
      </dsp:txXfrm>
    </dsp:sp>
    <dsp:sp modelId="{E3100077-9872-419E-9FDB-70118F93EA20}">
      <dsp:nvSpPr>
        <dsp:cNvPr id="0" name=""/>
        <dsp:cNvSpPr/>
      </dsp:nvSpPr>
      <dsp:spPr>
        <a:xfrm rot="2380900">
          <a:off x="2115665" y="5623256"/>
          <a:ext cx="1118836" cy="13346"/>
        </a:xfrm>
        <a:custGeom>
          <a:avLst/>
          <a:gdLst/>
          <a:ahLst/>
          <a:cxnLst/>
          <a:rect l="0" t="0" r="0" b="0"/>
          <a:pathLst>
            <a:path>
              <a:moveTo>
                <a:pt x="0" y="6673"/>
              </a:moveTo>
              <a:lnTo>
                <a:pt x="1118836" y="66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2380900">
        <a:off x="2647112" y="5601958"/>
        <a:ext cx="55941" cy="55941"/>
      </dsp:txXfrm>
    </dsp:sp>
    <dsp:sp modelId="{2D549BF5-5060-4E6E-BF86-34E3F089E79A}">
      <dsp:nvSpPr>
        <dsp:cNvPr id="0" name=""/>
        <dsp:cNvSpPr/>
      </dsp:nvSpPr>
      <dsp:spPr>
        <a:xfrm>
          <a:off x="3105614" y="5746123"/>
          <a:ext cx="2242459" cy="4820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принудительная</a:t>
          </a:r>
          <a:endParaRPr lang="ru-RU" sz="1800" kern="1200" dirty="0"/>
        </a:p>
      </dsp:txBody>
      <dsp:txXfrm>
        <a:off x="3105614" y="5746123"/>
        <a:ext cx="2242459" cy="482012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CAC0873-A651-4A10-9DCD-04E89494F964}">
      <dsp:nvSpPr>
        <dsp:cNvPr id="0" name=""/>
        <dsp:cNvSpPr/>
      </dsp:nvSpPr>
      <dsp:spPr>
        <a:xfrm>
          <a:off x="1903623" y="585634"/>
          <a:ext cx="2033146" cy="10165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По степени управляемости</a:t>
          </a:r>
          <a:endParaRPr lang="ru-RU" sz="1700" kern="1200" dirty="0"/>
        </a:p>
      </dsp:txBody>
      <dsp:txXfrm>
        <a:off x="1903623" y="585634"/>
        <a:ext cx="2033146" cy="1016573"/>
      </dsp:txXfrm>
    </dsp:sp>
    <dsp:sp modelId="{33F23C2C-F778-421D-95EC-DD74C8D4663D}">
      <dsp:nvSpPr>
        <dsp:cNvPr id="0" name=""/>
        <dsp:cNvSpPr/>
      </dsp:nvSpPr>
      <dsp:spPr>
        <a:xfrm rot="19457599">
          <a:off x="3842634" y="781441"/>
          <a:ext cx="100153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001531" y="202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457599">
        <a:off x="4318361" y="776618"/>
        <a:ext cx="50076" cy="50076"/>
      </dsp:txXfrm>
    </dsp:sp>
    <dsp:sp modelId="{B81A517A-5CA8-4A68-BF72-198AD1404178}">
      <dsp:nvSpPr>
        <dsp:cNvPr id="0" name=""/>
        <dsp:cNvSpPr/>
      </dsp:nvSpPr>
      <dsp:spPr>
        <a:xfrm>
          <a:off x="4750029" y="1104"/>
          <a:ext cx="2033146" cy="10165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регулируемая</a:t>
          </a:r>
          <a:endParaRPr lang="ru-RU" sz="1700" kern="1200" dirty="0"/>
        </a:p>
      </dsp:txBody>
      <dsp:txXfrm>
        <a:off x="4750029" y="1104"/>
        <a:ext cx="2033146" cy="1016573"/>
      </dsp:txXfrm>
    </dsp:sp>
    <dsp:sp modelId="{C06FDEEB-4AE0-4B62-9CBD-E964E860A331}">
      <dsp:nvSpPr>
        <dsp:cNvPr id="0" name=""/>
        <dsp:cNvSpPr/>
      </dsp:nvSpPr>
      <dsp:spPr>
        <a:xfrm rot="2142401">
          <a:off x="3842634" y="1365971"/>
          <a:ext cx="100153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001531" y="202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142401">
        <a:off x="4318361" y="1361148"/>
        <a:ext cx="50076" cy="50076"/>
      </dsp:txXfrm>
    </dsp:sp>
    <dsp:sp modelId="{6DD6BE9C-53AE-47EA-97F8-D596EC11D888}">
      <dsp:nvSpPr>
        <dsp:cNvPr id="0" name=""/>
        <dsp:cNvSpPr/>
      </dsp:nvSpPr>
      <dsp:spPr>
        <a:xfrm>
          <a:off x="4750029" y="1170164"/>
          <a:ext cx="2033146" cy="10165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нерегулируемая</a:t>
          </a:r>
          <a:endParaRPr lang="ru-RU" sz="1700" kern="1200" dirty="0"/>
        </a:p>
      </dsp:txBody>
      <dsp:txXfrm>
        <a:off x="4750029" y="1170164"/>
        <a:ext cx="2033146" cy="1016573"/>
      </dsp:txXfrm>
    </dsp:sp>
    <dsp:sp modelId="{E07EFCF8-AF0F-45A6-B8F0-D596AD8378CD}">
      <dsp:nvSpPr>
        <dsp:cNvPr id="0" name=""/>
        <dsp:cNvSpPr/>
      </dsp:nvSpPr>
      <dsp:spPr>
        <a:xfrm>
          <a:off x="1903623" y="2923753"/>
          <a:ext cx="2033146" cy="10165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По экономическим и социальным последствиям</a:t>
          </a:r>
          <a:endParaRPr lang="ru-RU" sz="1700" kern="1200" dirty="0"/>
        </a:p>
      </dsp:txBody>
      <dsp:txXfrm>
        <a:off x="1903623" y="2923753"/>
        <a:ext cx="2033146" cy="1016573"/>
      </dsp:txXfrm>
    </dsp:sp>
    <dsp:sp modelId="{AA3E4E6D-8FA0-4CD9-8F06-00428D1A97E1}">
      <dsp:nvSpPr>
        <dsp:cNvPr id="0" name=""/>
        <dsp:cNvSpPr/>
      </dsp:nvSpPr>
      <dsp:spPr>
        <a:xfrm rot="19457599">
          <a:off x="3842634" y="3119560"/>
          <a:ext cx="100153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001531" y="202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457599">
        <a:off x="4318361" y="3114737"/>
        <a:ext cx="50076" cy="50076"/>
      </dsp:txXfrm>
    </dsp:sp>
    <dsp:sp modelId="{BE210361-14CA-4CA1-ADEC-695FE438CC07}">
      <dsp:nvSpPr>
        <dsp:cNvPr id="0" name=""/>
        <dsp:cNvSpPr/>
      </dsp:nvSpPr>
      <dsp:spPr>
        <a:xfrm>
          <a:off x="4750029" y="2339224"/>
          <a:ext cx="2033146" cy="10165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рациональная</a:t>
          </a:r>
          <a:endParaRPr lang="ru-RU" sz="1700" kern="1200" dirty="0"/>
        </a:p>
      </dsp:txBody>
      <dsp:txXfrm>
        <a:off x="4750029" y="2339224"/>
        <a:ext cx="2033146" cy="1016573"/>
      </dsp:txXfrm>
    </dsp:sp>
    <dsp:sp modelId="{E740874D-C303-4C30-BD2F-48C5BAFEE72C}">
      <dsp:nvSpPr>
        <dsp:cNvPr id="0" name=""/>
        <dsp:cNvSpPr/>
      </dsp:nvSpPr>
      <dsp:spPr>
        <a:xfrm rot="2142401">
          <a:off x="3842634" y="3704090"/>
          <a:ext cx="100153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001531" y="202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142401">
        <a:off x="4318361" y="3699267"/>
        <a:ext cx="50076" cy="50076"/>
      </dsp:txXfrm>
    </dsp:sp>
    <dsp:sp modelId="{F5AB4E78-EE13-4356-A4AD-399E59D81B25}">
      <dsp:nvSpPr>
        <dsp:cNvPr id="0" name=""/>
        <dsp:cNvSpPr/>
      </dsp:nvSpPr>
      <dsp:spPr>
        <a:xfrm>
          <a:off x="4750029" y="3508283"/>
          <a:ext cx="2033146" cy="10165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нерациональная</a:t>
          </a:r>
          <a:endParaRPr lang="ru-RU" sz="1700" kern="1200" dirty="0"/>
        </a:p>
      </dsp:txBody>
      <dsp:txXfrm>
        <a:off x="4750029" y="3508283"/>
        <a:ext cx="2033146" cy="1016573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54ECEAF-234A-428B-B3ED-F18BF8B05AE6}">
      <dsp:nvSpPr>
        <dsp:cNvPr id="0" name=""/>
        <dsp:cNvSpPr/>
      </dsp:nvSpPr>
      <dsp:spPr>
        <a:xfrm>
          <a:off x="0" y="0"/>
          <a:ext cx="3903267" cy="1107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фактической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 smtClean="0"/>
            <a:t>Кт.ф</a:t>
          </a:r>
          <a:r>
            <a:rPr lang="ru-RU" sz="1700" kern="1200" dirty="0" smtClean="0"/>
            <a:t>. = (</a:t>
          </a:r>
          <a:r>
            <a:rPr lang="ru-RU" sz="1700" kern="1200" dirty="0" err="1" smtClean="0"/>
            <a:t>Чу.сж</a:t>
          </a:r>
          <a:r>
            <a:rPr lang="ru-RU" sz="1700" kern="1200" dirty="0" smtClean="0"/>
            <a:t> + </a:t>
          </a:r>
          <a:r>
            <a:rPr lang="ru-RU" sz="1700" kern="1200" dirty="0" err="1" smtClean="0"/>
            <a:t>Чу.н</a:t>
          </a:r>
          <a:r>
            <a:rPr lang="ru-RU" sz="1700" kern="1200" dirty="0" smtClean="0"/>
            <a:t>.) / </a:t>
          </a:r>
          <a:r>
            <a:rPr lang="ru-RU" sz="1700" kern="1200" dirty="0" err="1" smtClean="0"/>
            <a:t>Чср</a:t>
          </a:r>
          <a:r>
            <a:rPr lang="ru-RU" sz="1700" kern="1200" dirty="0" smtClean="0"/>
            <a:t> * 100 %</a:t>
          </a:r>
          <a:endParaRPr lang="ru-RU" sz="1700" kern="1200" dirty="0"/>
        </a:p>
      </dsp:txBody>
      <dsp:txXfrm>
        <a:off x="0" y="0"/>
        <a:ext cx="3903267" cy="1107165"/>
      </dsp:txXfrm>
    </dsp:sp>
    <dsp:sp modelId="{1C8E6B03-DA45-4407-92A5-9E87FC80DF26}">
      <dsp:nvSpPr>
        <dsp:cNvPr id="0" name=""/>
        <dsp:cNvSpPr/>
      </dsp:nvSpPr>
      <dsp:spPr>
        <a:xfrm>
          <a:off x="4462387" y="0"/>
          <a:ext cx="4499962" cy="1107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потенциальной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700" kern="1200" dirty="0" err="1" smtClean="0"/>
            <a:t>Кт.п</a:t>
          </a:r>
          <a:r>
            <a:rPr lang="ru-RU" sz="1700" kern="1200" dirty="0" smtClean="0"/>
            <a:t>. = (</a:t>
          </a:r>
          <a:r>
            <a:rPr lang="ru-RU" sz="1700" kern="1200" dirty="0" err="1" smtClean="0"/>
            <a:t>Чж.у</a:t>
          </a:r>
          <a:r>
            <a:rPr lang="ru-RU" sz="1700" kern="1200" dirty="0" smtClean="0"/>
            <a:t>. или </a:t>
          </a:r>
          <a:r>
            <a:rPr lang="ru-RU" sz="1700" kern="1200" dirty="0" err="1" smtClean="0"/>
            <a:t>Чж.см.р</a:t>
          </a:r>
          <a:r>
            <a:rPr lang="ru-RU" sz="1700" kern="1200" dirty="0" smtClean="0"/>
            <a:t>.) / </a:t>
          </a:r>
          <a:r>
            <a:rPr lang="ru-RU" sz="1700" kern="1200" dirty="0" err="1" smtClean="0"/>
            <a:t>Чопр</a:t>
          </a:r>
          <a:r>
            <a:rPr lang="ru-RU" sz="1700" kern="1200" dirty="0" smtClean="0"/>
            <a:t> * 100 %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4462387" y="0"/>
        <a:ext cx="4499962" cy="11071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08BC09-0118-41D4-AD26-4ADC6DAA7DE2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504C55-079B-4B9C-9BA7-5F05371752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9188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04C55-079B-4B9C-9BA7-5F0537175216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3896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E57D-6B9E-46E6-9350-BE362523FFF5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F6831BC-6C9F-43E9-9A67-94503F9267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E57D-6B9E-46E6-9350-BE362523FFF5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F6831BC-6C9F-43E9-9A67-94503F9267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E57D-6B9E-46E6-9350-BE362523FFF5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831BC-6C9F-43E9-9A67-94503F9267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E57D-6B9E-46E6-9350-BE362523FFF5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831BC-6C9F-43E9-9A67-94503F9267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E57D-6B9E-46E6-9350-BE362523FFF5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F6831BC-6C9F-43E9-9A67-94503F9267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E57D-6B9E-46E6-9350-BE362523FFF5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831BC-6C9F-43E9-9A67-94503F9267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E57D-6B9E-46E6-9350-BE362523FFF5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831BC-6C9F-43E9-9A67-94503F9267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E57D-6B9E-46E6-9350-BE362523FFF5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831BC-6C9F-43E9-9A67-94503F9267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E57D-6B9E-46E6-9350-BE362523FFF5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831BC-6C9F-43E9-9A67-94503F9267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E57D-6B9E-46E6-9350-BE362523FFF5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831BC-6C9F-43E9-9A67-94503F9267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E57D-6B9E-46E6-9350-BE362523FFF5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831BC-6C9F-43E9-9A67-94503F9267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149E57D-6B9E-46E6-9350-BE362523FFF5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F6831BC-6C9F-43E9-9A67-94503F9267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458200" cy="1222375"/>
          </a:xfrm>
        </p:spPr>
        <p:txBody>
          <a:bodyPr anchor="ctr"/>
          <a:lstStyle/>
          <a:p>
            <a:pPr algn="ctr"/>
            <a:r>
              <a:rPr lang="ru-RU" dirty="0" smtClean="0"/>
              <a:t>ТРУДОВОЙ ПОТЕНЦИАЛ И РЫНОК ТРУДА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1628800"/>
            <a:ext cx="8462321" cy="34163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3600" dirty="0" smtClean="0"/>
              <a:t>Понятия, связанные с термином «трудовой потенциал».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600" dirty="0" smtClean="0"/>
              <a:t>Трудовые ресурсы и трудовой потенциал.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600" dirty="0" smtClean="0"/>
              <a:t>Рынок труда: сущность, особенности, основные компоненты, виды и модели.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226768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Система понятий, характеризующих ресурсы для труда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81201357"/>
              </p:ext>
            </p:extLst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27000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610600" cy="882650"/>
          </a:xfrm>
        </p:spPr>
        <p:txBody>
          <a:bodyPr/>
          <a:lstStyle/>
          <a:p>
            <a:pPr algn="ctr"/>
            <a:r>
              <a:rPr lang="ru-RU" dirty="0" smtClean="0"/>
              <a:t>Человеческий капитал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412776"/>
            <a:ext cx="4320480" cy="122413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Затраты, связанные с инвестициями в человеческий капитал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4008" y="1484784"/>
            <a:ext cx="4292241" cy="108012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Ожидаемая отдача</a:t>
            </a:r>
            <a:endParaRPr lang="ru-RU" sz="2400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179512" y="2887963"/>
            <a:ext cx="4290556" cy="277328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Прямые затраты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Упущенные возможности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Моральный ущерб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4008" y="2924944"/>
            <a:ext cx="4288536" cy="3456384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Более высокий уровень оплаты труда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Большее удовлетворение от работы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Более высокая оценка нерыночных видов деятельности и интересов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2506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Оценка эффективности инвестиций в образование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ru-RU" dirty="0" err="1" smtClean="0"/>
              <a:t>Э</a:t>
            </a:r>
            <a:r>
              <a:rPr lang="ru-RU" sz="2800" baseline="-25000" dirty="0" err="1" smtClean="0"/>
              <a:t>ио</a:t>
            </a:r>
            <a:r>
              <a:rPr lang="ru-RU" sz="2800" dirty="0" smtClean="0"/>
              <a:t> = </a:t>
            </a:r>
            <a:r>
              <a:rPr lang="en-US" sz="2800" dirty="0" smtClean="0"/>
              <a:t>C / R, </a:t>
            </a:r>
          </a:p>
          <a:p>
            <a:pPr marL="0" indent="0">
              <a:buNone/>
            </a:pPr>
            <a:r>
              <a:rPr lang="en-US" sz="2800" dirty="0" smtClean="0"/>
              <a:t>      </a:t>
            </a:r>
            <a:r>
              <a:rPr lang="ru-RU" sz="2800" dirty="0" smtClean="0"/>
              <a:t>где </a:t>
            </a:r>
            <a:r>
              <a:rPr lang="en-US" sz="2800" dirty="0" smtClean="0"/>
              <a:t>C</a:t>
            </a:r>
            <a:r>
              <a:rPr lang="ru-RU" sz="2800" dirty="0" smtClean="0"/>
              <a:t> – затраты в настоящем,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/>
              <a:t> </a:t>
            </a:r>
            <a:r>
              <a:rPr lang="ru-RU" sz="2800" dirty="0" smtClean="0"/>
              <a:t>            </a:t>
            </a:r>
            <a:r>
              <a:rPr lang="en-US" sz="2800" dirty="0" smtClean="0"/>
              <a:t>R</a:t>
            </a:r>
            <a:r>
              <a:rPr lang="ru-RU" sz="2800" dirty="0" smtClean="0"/>
              <a:t> – ценности в будущем.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 smtClean="0"/>
              <a:t>        </a:t>
            </a:r>
            <a:r>
              <a:rPr lang="en-US" sz="2800" baseline="-25000" dirty="0" smtClean="0"/>
              <a:t>t</a:t>
            </a:r>
            <a:endParaRPr lang="ru-RU" sz="28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 smtClean="0"/>
              <a:t>R</a:t>
            </a:r>
            <a:r>
              <a:rPr lang="ru-RU" sz="2800" dirty="0" smtClean="0"/>
              <a:t> = </a:t>
            </a:r>
            <a:r>
              <a:rPr lang="ru-RU" sz="2800" dirty="0" smtClean="0">
                <a:latin typeface="Symbol" panose="05050102010706020507" pitchFamily="18" charset="2"/>
              </a:rPr>
              <a:t>е</a:t>
            </a:r>
            <a:r>
              <a:rPr lang="en-US" sz="2800" dirty="0" smtClean="0">
                <a:latin typeface="Symbol" panose="05050102010706020507" pitchFamily="18" charset="2"/>
              </a:rPr>
              <a:t> </a:t>
            </a:r>
            <a:r>
              <a:rPr lang="en-US" sz="2800" dirty="0" err="1" smtClean="0">
                <a:latin typeface="Symbol" panose="05050102010706020507" pitchFamily="18" charset="2"/>
              </a:rPr>
              <a:t>B</a:t>
            </a:r>
            <a:r>
              <a:rPr lang="en-US" sz="2800" baseline="-25000" dirty="0" err="1" smtClean="0"/>
              <a:t>n</a:t>
            </a:r>
            <a:r>
              <a:rPr lang="en-US" sz="2800" baseline="-25000" dirty="0" smtClean="0"/>
              <a:t> </a:t>
            </a:r>
            <a:r>
              <a:rPr lang="en-US" sz="2800" dirty="0" smtClean="0"/>
              <a:t> / (1+r)</a:t>
            </a:r>
            <a:r>
              <a:rPr lang="en-US" sz="2800" baseline="30000" dirty="0" smtClean="0"/>
              <a:t>n </a:t>
            </a:r>
            <a:r>
              <a:rPr lang="en-US" sz="2800" dirty="0"/>
              <a:t>,</a:t>
            </a:r>
            <a:endParaRPr lang="ru-RU" sz="2800" baseline="30000" dirty="0"/>
          </a:p>
          <a:p>
            <a:pPr marL="0" indent="0">
              <a:spcBef>
                <a:spcPts val="0"/>
              </a:spcBef>
              <a:buNone/>
            </a:pPr>
            <a:r>
              <a:rPr lang="ru-RU" sz="2800" baseline="30000" dirty="0" smtClean="0"/>
              <a:t>       </a:t>
            </a:r>
            <a:r>
              <a:rPr lang="en-US" sz="2800" baseline="30000" dirty="0" smtClean="0"/>
              <a:t>    </a:t>
            </a:r>
            <a:r>
              <a:rPr lang="en-US" sz="2400" baseline="30000" dirty="0" smtClean="0"/>
              <a:t>n=1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aseline="30000" dirty="0"/>
              <a:t>г</a:t>
            </a:r>
            <a:r>
              <a:rPr lang="ru-RU" sz="2800" baseline="30000" dirty="0" smtClean="0"/>
              <a:t>де </a:t>
            </a:r>
            <a:r>
              <a:rPr lang="en-US" sz="2800" dirty="0" err="1" smtClean="0">
                <a:latin typeface="Symbol" panose="05050102010706020507" pitchFamily="18" charset="2"/>
              </a:rPr>
              <a:t>B</a:t>
            </a:r>
            <a:r>
              <a:rPr lang="en-US" sz="2800" baseline="-25000" dirty="0" err="1" smtClean="0"/>
              <a:t>t</a:t>
            </a:r>
            <a:r>
              <a:rPr lang="en-US" sz="2800" dirty="0" smtClean="0"/>
              <a:t> – </a:t>
            </a:r>
            <a:r>
              <a:rPr lang="ru-RU" sz="2800" dirty="0" smtClean="0"/>
              <a:t>ожидаемое превышение заработка лиц, получивших образование, от лиц, не получивших, в году </a:t>
            </a:r>
            <a:r>
              <a:rPr lang="en-US" sz="2800" dirty="0"/>
              <a:t>t</a:t>
            </a:r>
            <a:r>
              <a:rPr lang="ru-RU" sz="2800" dirty="0" smtClean="0"/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n </a:t>
            </a:r>
            <a:r>
              <a:rPr lang="ru-RU" sz="2800" dirty="0" smtClean="0"/>
              <a:t>– число лет использования полученных знаний;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/>
              <a:t>г</a:t>
            </a:r>
            <a:r>
              <a:rPr lang="ru-RU" sz="2800" dirty="0" smtClean="0"/>
              <a:t> – рыночная норма дохода на капитал</a:t>
            </a:r>
          </a:p>
          <a:p>
            <a:pPr marL="0" indent="0">
              <a:spcBef>
                <a:spcPts val="0"/>
              </a:spcBef>
              <a:buNone/>
            </a:pPr>
            <a:endParaRPr lang="ru-RU" sz="2800" dirty="0" smtClean="0"/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endParaRPr lang="ru-RU" sz="2800" baseline="30000" dirty="0" smtClean="0"/>
          </a:p>
        </p:txBody>
      </p:sp>
    </p:spTree>
    <p:extLst>
      <p:ext uri="{BB962C8B-B14F-4D97-AF65-F5344CB8AC3E}">
        <p14:creationId xmlns:p14="http://schemas.microsoft.com/office/powerpoint/2010/main" xmlns="" val="163211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Численность трудовых ресурсов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48" y="1556792"/>
            <a:ext cx="8686800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ТР = </a:t>
            </a:r>
            <a:r>
              <a:rPr lang="ru-RU" dirty="0" err="1" smtClean="0"/>
              <a:t>Н</a:t>
            </a:r>
            <a:r>
              <a:rPr lang="ru-RU" baseline="-25000" dirty="0" err="1" smtClean="0"/>
              <a:t>т.в</a:t>
            </a:r>
            <a:r>
              <a:rPr lang="ru-RU" baseline="-25000" dirty="0" smtClean="0"/>
              <a:t>. </a:t>
            </a:r>
            <a:r>
              <a:rPr lang="ru-RU" dirty="0" smtClean="0"/>
              <a:t>– И – </a:t>
            </a:r>
            <a:r>
              <a:rPr lang="ru-RU" dirty="0" err="1" smtClean="0"/>
              <a:t>П</a:t>
            </a:r>
            <a:r>
              <a:rPr lang="ru-RU" baseline="-25000" dirty="0" err="1" smtClean="0"/>
              <a:t>л</a:t>
            </a:r>
            <a:r>
              <a:rPr lang="ru-RU" dirty="0" smtClean="0"/>
              <a:t> + </a:t>
            </a:r>
            <a:r>
              <a:rPr lang="ru-RU" dirty="0" err="1" smtClean="0"/>
              <a:t>П</a:t>
            </a:r>
            <a:r>
              <a:rPr lang="ru-RU" baseline="-25000" dirty="0" err="1" smtClean="0"/>
              <a:t>р</a:t>
            </a:r>
            <a:r>
              <a:rPr lang="ru-RU" dirty="0" smtClean="0"/>
              <a:t> + </a:t>
            </a:r>
            <a:r>
              <a:rPr lang="ru-RU" dirty="0" err="1" smtClean="0"/>
              <a:t>Р</a:t>
            </a:r>
            <a:r>
              <a:rPr lang="ru-RU" baseline="-25000" dirty="0" err="1" smtClean="0"/>
              <a:t>п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 smtClean="0"/>
              <a:t>     </a:t>
            </a:r>
            <a:r>
              <a:rPr lang="ru-RU" dirty="0" err="1" smtClean="0"/>
              <a:t>Н</a:t>
            </a:r>
            <a:r>
              <a:rPr lang="ru-RU" baseline="-25000" dirty="0" err="1" smtClean="0"/>
              <a:t>т.в</a:t>
            </a:r>
            <a:r>
              <a:rPr lang="ru-RU" baseline="-25000" dirty="0" smtClean="0"/>
              <a:t>. </a:t>
            </a:r>
            <a:r>
              <a:rPr lang="ru-RU" dirty="0" smtClean="0"/>
              <a:t>– население в трудоспособном возрасте</a:t>
            </a:r>
          </a:p>
          <a:p>
            <a:pPr marL="0" indent="0">
              <a:buNone/>
            </a:pPr>
            <a:r>
              <a:rPr lang="ru-RU" dirty="0" smtClean="0"/>
              <a:t>     И – неработающие инвалиды 1 и 2 </a:t>
            </a:r>
            <a:r>
              <a:rPr lang="ru-RU" dirty="0" err="1" smtClean="0"/>
              <a:t>гр</a:t>
            </a:r>
            <a:r>
              <a:rPr lang="ru-RU" dirty="0" smtClean="0"/>
              <a:t> 			    трудоспособного возраста</a:t>
            </a:r>
          </a:p>
          <a:p>
            <a:pPr marL="0" indent="0">
              <a:buNone/>
            </a:pPr>
            <a:r>
              <a:rPr lang="ru-RU" dirty="0" smtClean="0"/>
              <a:t>      </a:t>
            </a:r>
            <a:r>
              <a:rPr lang="ru-RU" dirty="0" err="1"/>
              <a:t>П</a:t>
            </a:r>
            <a:r>
              <a:rPr lang="ru-RU" baseline="-25000" dirty="0" err="1"/>
              <a:t>л</a:t>
            </a:r>
            <a:r>
              <a:rPr lang="ru-RU" dirty="0"/>
              <a:t> </a:t>
            </a:r>
            <a:r>
              <a:rPr lang="ru-RU" dirty="0" smtClean="0"/>
              <a:t>– неработающие льготные пенсионеры     	     трудоспособного возраста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</a:t>
            </a:r>
            <a:r>
              <a:rPr lang="ru-RU" dirty="0" err="1" smtClean="0"/>
              <a:t>П</a:t>
            </a:r>
            <a:r>
              <a:rPr lang="ru-RU" baseline="-25000" dirty="0" err="1" smtClean="0"/>
              <a:t>р</a:t>
            </a:r>
            <a:r>
              <a:rPr lang="ru-RU" baseline="-25000" dirty="0" smtClean="0"/>
              <a:t> </a:t>
            </a:r>
            <a:r>
              <a:rPr lang="ru-RU" dirty="0" smtClean="0"/>
              <a:t> - работающие </a:t>
            </a:r>
            <a:r>
              <a:rPr lang="ru-RU" dirty="0"/>
              <a:t>пенсионеры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  </a:t>
            </a:r>
            <a:r>
              <a:rPr lang="ru-RU" dirty="0" err="1" smtClean="0"/>
              <a:t>Р</a:t>
            </a:r>
            <a:r>
              <a:rPr lang="ru-RU" baseline="-25000" dirty="0" err="1" smtClean="0"/>
              <a:t>п</a:t>
            </a:r>
            <a:r>
              <a:rPr lang="ru-RU" dirty="0" smtClean="0"/>
              <a:t> </a:t>
            </a:r>
            <a:r>
              <a:rPr lang="ru-RU" dirty="0"/>
              <a:t>- работающие </a:t>
            </a:r>
            <a:r>
              <a:rPr lang="ru-RU" dirty="0" smtClean="0"/>
              <a:t>подростки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876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327"/>
            <a:ext cx="8686800" cy="838200"/>
          </a:xfrm>
        </p:spPr>
        <p:txBody>
          <a:bodyPr/>
          <a:lstStyle/>
          <a:p>
            <a:pPr algn="ctr"/>
            <a:r>
              <a:rPr lang="ru-RU" dirty="0" smtClean="0"/>
              <a:t>Состав трудовых ресурсов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34307823"/>
              </p:ext>
            </p:extLst>
          </p:nvPr>
        </p:nvGraphicFramePr>
        <p:xfrm>
          <a:off x="446793" y="980728"/>
          <a:ext cx="8686800" cy="5099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00305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86800" cy="838200"/>
          </a:xfrm>
        </p:spPr>
        <p:txBody>
          <a:bodyPr/>
          <a:lstStyle/>
          <a:p>
            <a:pPr algn="ctr"/>
            <a:r>
              <a:rPr lang="ru-RU" dirty="0" smtClean="0"/>
              <a:t>Измерение трудовых ресурсов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001" y="1052736"/>
            <a:ext cx="8884096" cy="5805264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sz="5000" dirty="0" smtClean="0"/>
              <a:t>1. Коэффициент трудоспособности населения</a:t>
            </a:r>
          </a:p>
          <a:p>
            <a:pPr marL="0" indent="0">
              <a:buNone/>
            </a:pPr>
            <a:r>
              <a:rPr lang="ru-RU" sz="5000" dirty="0"/>
              <a:t> </a:t>
            </a:r>
            <a:r>
              <a:rPr lang="ru-RU" sz="5000" dirty="0" smtClean="0"/>
              <a:t>    	К </a:t>
            </a:r>
            <a:r>
              <a:rPr lang="ru-RU" sz="5000" baseline="-25000" dirty="0" smtClean="0"/>
              <a:t>т.н.</a:t>
            </a:r>
            <a:r>
              <a:rPr lang="ru-RU" sz="5000" dirty="0" smtClean="0"/>
              <a:t> = </a:t>
            </a:r>
            <a:r>
              <a:rPr lang="ru-RU" sz="5000" dirty="0" err="1" smtClean="0"/>
              <a:t>Ч</a:t>
            </a:r>
            <a:r>
              <a:rPr lang="ru-RU" sz="5000" baseline="-25000" dirty="0" err="1" smtClean="0"/>
              <a:t>т.р</a:t>
            </a:r>
            <a:r>
              <a:rPr lang="ru-RU" sz="5000" baseline="-25000" dirty="0" smtClean="0"/>
              <a:t>.</a:t>
            </a:r>
            <a:r>
              <a:rPr lang="ru-RU" sz="5000" dirty="0" smtClean="0"/>
              <a:t> / </a:t>
            </a:r>
            <a:r>
              <a:rPr lang="ru-RU" sz="5000" dirty="0" err="1" smtClean="0"/>
              <a:t>Ч</a:t>
            </a:r>
            <a:r>
              <a:rPr lang="ru-RU" sz="5000" baseline="-25000" dirty="0" err="1" smtClean="0"/>
              <a:t>н</a:t>
            </a:r>
            <a:endParaRPr lang="ru-RU" sz="5000" baseline="-25000" dirty="0" smtClean="0"/>
          </a:p>
          <a:p>
            <a:pPr marL="0" indent="0">
              <a:buNone/>
            </a:pPr>
            <a:r>
              <a:rPr lang="ru-RU" sz="5000" baseline="-25000" dirty="0"/>
              <a:t>	</a:t>
            </a:r>
            <a:r>
              <a:rPr lang="ru-RU" sz="5000" baseline="-25000" dirty="0" smtClean="0"/>
              <a:t>	где </a:t>
            </a:r>
            <a:r>
              <a:rPr lang="ru-RU" sz="5000" dirty="0" err="1" smtClean="0"/>
              <a:t>Ч</a:t>
            </a:r>
            <a:r>
              <a:rPr lang="ru-RU" sz="5000" baseline="-25000" dirty="0" err="1" smtClean="0"/>
              <a:t>т.р</a:t>
            </a:r>
            <a:r>
              <a:rPr lang="ru-RU" sz="5000" baseline="-25000" dirty="0" smtClean="0"/>
              <a:t>.</a:t>
            </a:r>
            <a:r>
              <a:rPr lang="ru-RU" sz="5000" dirty="0" smtClean="0"/>
              <a:t> – численность трудовых ресурсов</a:t>
            </a:r>
          </a:p>
          <a:p>
            <a:pPr marL="0" indent="0">
              <a:buNone/>
            </a:pPr>
            <a:r>
              <a:rPr lang="ru-RU" sz="5000" baseline="-25000" dirty="0"/>
              <a:t>	</a:t>
            </a:r>
            <a:r>
              <a:rPr lang="ru-RU" sz="5000" baseline="-25000" dirty="0" smtClean="0"/>
              <a:t>      </a:t>
            </a:r>
            <a:r>
              <a:rPr lang="ru-RU" sz="5000" dirty="0" err="1" smtClean="0"/>
              <a:t>Ч</a:t>
            </a:r>
            <a:r>
              <a:rPr lang="ru-RU" sz="5000" baseline="-25000" dirty="0" err="1" smtClean="0"/>
              <a:t>н</a:t>
            </a:r>
            <a:r>
              <a:rPr lang="ru-RU" sz="5000" baseline="-25000" dirty="0" smtClean="0"/>
              <a:t> </a:t>
            </a:r>
            <a:r>
              <a:rPr lang="ru-RU" sz="5000" dirty="0"/>
              <a:t>– </a:t>
            </a:r>
            <a:r>
              <a:rPr lang="ru-RU" sz="5000" dirty="0" smtClean="0"/>
              <a:t>численность населения</a:t>
            </a:r>
          </a:p>
          <a:p>
            <a:pPr marL="0" indent="0">
              <a:buNone/>
            </a:pPr>
            <a:endParaRPr lang="ru-RU" sz="5000" dirty="0" smtClean="0"/>
          </a:p>
          <a:p>
            <a:pPr marL="0" indent="0">
              <a:buNone/>
            </a:pPr>
            <a:r>
              <a:rPr lang="ru-RU" sz="5000" dirty="0" smtClean="0"/>
              <a:t>2. Коэффициент использования труд. ресурсов</a:t>
            </a:r>
            <a:endParaRPr lang="ru-RU" sz="5000" baseline="-25000" dirty="0"/>
          </a:p>
          <a:p>
            <a:pPr marL="0" indent="0">
              <a:buNone/>
            </a:pPr>
            <a:r>
              <a:rPr lang="ru-RU" sz="5000" dirty="0"/>
              <a:t> </a:t>
            </a:r>
            <a:r>
              <a:rPr lang="ru-RU" sz="5000" dirty="0" smtClean="0"/>
              <a:t>   	 К </a:t>
            </a:r>
            <a:r>
              <a:rPr lang="ru-RU" sz="5000" baseline="-25000" dirty="0" err="1" smtClean="0"/>
              <a:t>и.т.р</a:t>
            </a:r>
            <a:r>
              <a:rPr lang="ru-RU" sz="5000" baseline="-25000" dirty="0" smtClean="0"/>
              <a:t>.</a:t>
            </a:r>
            <a:r>
              <a:rPr lang="ru-RU" sz="5000" dirty="0" smtClean="0"/>
              <a:t> </a:t>
            </a:r>
            <a:r>
              <a:rPr lang="ru-RU" sz="5000" dirty="0"/>
              <a:t>= </a:t>
            </a:r>
            <a:r>
              <a:rPr lang="ru-RU" sz="5000" dirty="0" err="1" smtClean="0"/>
              <a:t>Ч</a:t>
            </a:r>
            <a:r>
              <a:rPr lang="ru-RU" sz="5000" baseline="-25000" dirty="0" err="1" smtClean="0"/>
              <a:t>з</a:t>
            </a:r>
            <a:r>
              <a:rPr lang="ru-RU" sz="5000" dirty="0" smtClean="0"/>
              <a:t> </a:t>
            </a:r>
            <a:r>
              <a:rPr lang="ru-RU" sz="5000" dirty="0"/>
              <a:t>/ </a:t>
            </a:r>
            <a:r>
              <a:rPr lang="ru-RU" sz="5000" dirty="0" err="1" smtClean="0"/>
              <a:t>Ч</a:t>
            </a:r>
            <a:r>
              <a:rPr lang="ru-RU" sz="5000" baseline="-25000" dirty="0" err="1" smtClean="0"/>
              <a:t>т.р</a:t>
            </a:r>
            <a:r>
              <a:rPr lang="ru-RU" sz="5000" baseline="-25000" dirty="0"/>
              <a:t>.</a:t>
            </a:r>
          </a:p>
          <a:p>
            <a:pPr marL="0" indent="0">
              <a:buNone/>
            </a:pPr>
            <a:r>
              <a:rPr lang="ru-RU" sz="5000" dirty="0" smtClean="0"/>
              <a:t>		 </a:t>
            </a:r>
            <a:r>
              <a:rPr lang="ru-RU" sz="5000" baseline="-25000" dirty="0" smtClean="0"/>
              <a:t>где</a:t>
            </a:r>
            <a:r>
              <a:rPr lang="ru-RU" sz="5000" dirty="0" smtClean="0"/>
              <a:t> </a:t>
            </a:r>
            <a:r>
              <a:rPr lang="ru-RU" sz="5000" dirty="0" err="1" smtClean="0"/>
              <a:t>Ч</a:t>
            </a:r>
            <a:r>
              <a:rPr lang="ru-RU" sz="5000" baseline="-25000" dirty="0" err="1" smtClean="0"/>
              <a:t>з</a:t>
            </a:r>
            <a:r>
              <a:rPr lang="ru-RU" sz="5000" dirty="0"/>
              <a:t>– численность </a:t>
            </a:r>
            <a:r>
              <a:rPr lang="ru-RU" sz="5000" dirty="0" smtClean="0"/>
              <a:t>занятых</a:t>
            </a:r>
          </a:p>
          <a:p>
            <a:pPr marL="0" indent="0">
              <a:buNone/>
            </a:pPr>
            <a:endParaRPr lang="ru-RU" sz="5000" dirty="0" smtClean="0"/>
          </a:p>
          <a:p>
            <a:pPr marL="0" indent="0">
              <a:buNone/>
            </a:pPr>
            <a:r>
              <a:rPr lang="ru-RU" sz="5000" dirty="0" smtClean="0"/>
              <a:t>3. Коэффициент нагрузки на 1 трудоспособного</a:t>
            </a:r>
          </a:p>
          <a:p>
            <a:pPr marL="0" indent="0">
              <a:buNone/>
            </a:pPr>
            <a:r>
              <a:rPr lang="ru-RU" sz="5000" dirty="0" smtClean="0"/>
              <a:t>	К </a:t>
            </a:r>
            <a:r>
              <a:rPr lang="ru-RU" sz="5000" baseline="-25000" dirty="0" err="1" smtClean="0"/>
              <a:t>нагр</a:t>
            </a:r>
            <a:r>
              <a:rPr lang="ru-RU" sz="5000" baseline="-25000" dirty="0" smtClean="0"/>
              <a:t>.</a:t>
            </a:r>
            <a:r>
              <a:rPr lang="ru-RU" sz="5000" dirty="0" smtClean="0"/>
              <a:t> </a:t>
            </a:r>
            <a:r>
              <a:rPr lang="ru-RU" sz="5000" dirty="0"/>
              <a:t>= </a:t>
            </a:r>
            <a:r>
              <a:rPr lang="ru-RU" sz="5000" dirty="0" smtClean="0"/>
              <a:t>(</a:t>
            </a:r>
            <a:r>
              <a:rPr lang="ru-RU" sz="5000" dirty="0" err="1" smtClean="0"/>
              <a:t>Ч</a:t>
            </a:r>
            <a:r>
              <a:rPr lang="ru-RU" sz="5000" baseline="-25000" dirty="0" err="1" smtClean="0"/>
              <a:t>н</a:t>
            </a:r>
            <a:r>
              <a:rPr lang="ru-RU" sz="5000" dirty="0" smtClean="0"/>
              <a:t> - </a:t>
            </a:r>
            <a:r>
              <a:rPr lang="ru-RU" sz="5000" dirty="0" err="1"/>
              <a:t>Ч</a:t>
            </a:r>
            <a:r>
              <a:rPr lang="ru-RU" sz="5000" baseline="-25000" dirty="0" err="1"/>
              <a:t>т.р</a:t>
            </a:r>
            <a:r>
              <a:rPr lang="ru-RU" sz="5000" baseline="-25000" dirty="0" smtClean="0"/>
              <a:t>.</a:t>
            </a:r>
            <a:r>
              <a:rPr lang="ru-RU" sz="5000" dirty="0" smtClean="0"/>
              <a:t>) / </a:t>
            </a:r>
            <a:r>
              <a:rPr lang="ru-RU" sz="5000" dirty="0" err="1" smtClean="0"/>
              <a:t>Ч</a:t>
            </a:r>
            <a:r>
              <a:rPr lang="ru-RU" sz="5000" baseline="-25000" dirty="0" err="1" smtClean="0"/>
              <a:t>т.р</a:t>
            </a:r>
            <a:r>
              <a:rPr lang="ru-RU" sz="5000" baseline="-25000" dirty="0" smtClean="0"/>
              <a:t>.</a:t>
            </a:r>
            <a:r>
              <a:rPr lang="ru-RU" sz="5000" dirty="0" smtClean="0"/>
              <a:t>  </a:t>
            </a:r>
          </a:p>
          <a:p>
            <a:pPr marL="0" indent="0">
              <a:buNone/>
            </a:pPr>
            <a:endParaRPr lang="ru-RU" sz="5000" dirty="0" smtClean="0"/>
          </a:p>
          <a:p>
            <a:pPr marL="0" indent="0">
              <a:buNone/>
            </a:pPr>
            <a:r>
              <a:rPr lang="ru-RU" sz="5000" dirty="0" smtClean="0"/>
              <a:t>4. Уровень экономической активности населения</a:t>
            </a:r>
          </a:p>
          <a:p>
            <a:pPr marL="0" indent="0">
              <a:buNone/>
            </a:pPr>
            <a:r>
              <a:rPr lang="ru-RU" sz="5000" dirty="0"/>
              <a:t>	 К </a:t>
            </a:r>
            <a:r>
              <a:rPr lang="ru-RU" sz="5000" baseline="-25000" dirty="0" err="1" smtClean="0"/>
              <a:t>э.а.н</a:t>
            </a:r>
            <a:r>
              <a:rPr lang="ru-RU" sz="5000" baseline="-25000" dirty="0" smtClean="0"/>
              <a:t>.</a:t>
            </a:r>
            <a:r>
              <a:rPr lang="ru-RU" sz="5000" dirty="0" smtClean="0"/>
              <a:t> </a:t>
            </a:r>
            <a:r>
              <a:rPr lang="ru-RU" sz="5000" dirty="0"/>
              <a:t>= </a:t>
            </a:r>
            <a:r>
              <a:rPr lang="ru-RU" sz="5000" dirty="0" smtClean="0"/>
              <a:t>(</a:t>
            </a:r>
            <a:r>
              <a:rPr lang="ru-RU" sz="5000" dirty="0" err="1" smtClean="0"/>
              <a:t>Ч</a:t>
            </a:r>
            <a:r>
              <a:rPr lang="ru-RU" sz="5000" baseline="-25000" dirty="0" err="1" smtClean="0"/>
              <a:t>з</a:t>
            </a:r>
            <a:r>
              <a:rPr lang="ru-RU" sz="5000" dirty="0" smtClean="0"/>
              <a:t> + </a:t>
            </a:r>
            <a:r>
              <a:rPr lang="ru-RU" sz="5000" dirty="0" err="1" smtClean="0"/>
              <a:t>Ч</a:t>
            </a:r>
            <a:r>
              <a:rPr lang="ru-RU" sz="5000" baseline="-25000" dirty="0" err="1" smtClean="0"/>
              <a:t>б</a:t>
            </a:r>
            <a:r>
              <a:rPr lang="ru-RU" sz="5000" baseline="-25000" dirty="0" smtClean="0"/>
              <a:t>. </a:t>
            </a:r>
            <a:r>
              <a:rPr lang="ru-RU" sz="5000" baseline="-25000" dirty="0"/>
              <a:t>.</a:t>
            </a:r>
            <a:r>
              <a:rPr lang="ru-RU" sz="5000" dirty="0"/>
              <a:t>) / </a:t>
            </a:r>
            <a:r>
              <a:rPr lang="ru-RU" sz="5000" dirty="0" err="1" smtClean="0"/>
              <a:t>Ч</a:t>
            </a:r>
            <a:r>
              <a:rPr lang="ru-RU" sz="5000" baseline="-25000" dirty="0" err="1" smtClean="0"/>
              <a:t>н</a:t>
            </a:r>
            <a:r>
              <a:rPr lang="ru-RU" sz="5000" baseline="-25000" dirty="0" smtClean="0"/>
              <a:t>.</a:t>
            </a:r>
            <a:r>
              <a:rPr lang="ru-RU" sz="5000" dirty="0" smtClean="0"/>
              <a:t> </a:t>
            </a:r>
            <a:endParaRPr lang="ru-RU" sz="5000" baseline="-25000" dirty="0"/>
          </a:p>
          <a:p>
            <a:pPr marL="0" indent="0">
              <a:buNone/>
            </a:pPr>
            <a:r>
              <a:rPr lang="ru-RU" sz="5000" dirty="0"/>
              <a:t>		 </a:t>
            </a:r>
            <a:r>
              <a:rPr lang="ru-RU" sz="5000" baseline="-25000" dirty="0"/>
              <a:t>где</a:t>
            </a:r>
            <a:r>
              <a:rPr lang="ru-RU" sz="5000" dirty="0"/>
              <a:t> </a:t>
            </a:r>
            <a:r>
              <a:rPr lang="ru-RU" sz="5000" dirty="0" err="1" smtClean="0"/>
              <a:t>Ч</a:t>
            </a:r>
            <a:r>
              <a:rPr lang="ru-RU" sz="5000" baseline="-25000" dirty="0" err="1" smtClean="0"/>
              <a:t>б</a:t>
            </a:r>
            <a:r>
              <a:rPr lang="ru-RU" sz="5000" dirty="0" smtClean="0"/>
              <a:t>– </a:t>
            </a:r>
            <a:r>
              <a:rPr lang="ru-RU" sz="5000" dirty="0"/>
              <a:t>численность </a:t>
            </a:r>
            <a:r>
              <a:rPr lang="ru-RU" sz="5000" dirty="0" smtClean="0"/>
              <a:t>безработных</a:t>
            </a:r>
          </a:p>
          <a:p>
            <a:pPr marL="0" indent="0">
              <a:buNone/>
            </a:pPr>
            <a:endParaRPr lang="ru-RU" sz="5000" dirty="0" smtClean="0"/>
          </a:p>
          <a:p>
            <a:pPr marL="0" indent="0">
              <a:buNone/>
            </a:pPr>
            <a:r>
              <a:rPr lang="ru-RU" sz="5000" dirty="0" smtClean="0"/>
              <a:t>5. </a:t>
            </a:r>
            <a:r>
              <a:rPr lang="ru-RU" sz="5000" dirty="0"/>
              <a:t>Уровень экономической активности </a:t>
            </a:r>
            <a:r>
              <a:rPr lang="ru-RU" sz="5000" dirty="0" smtClean="0"/>
              <a:t>трудоспособного населения</a:t>
            </a:r>
            <a:endParaRPr lang="ru-RU" sz="5000" dirty="0"/>
          </a:p>
          <a:p>
            <a:pPr marL="0" indent="0">
              <a:buNone/>
            </a:pPr>
            <a:r>
              <a:rPr lang="ru-RU" sz="5000" dirty="0"/>
              <a:t>	 К </a:t>
            </a:r>
            <a:r>
              <a:rPr lang="ru-RU" sz="5000" baseline="-25000" dirty="0" err="1"/>
              <a:t>э.а.н</a:t>
            </a:r>
            <a:r>
              <a:rPr lang="ru-RU" sz="5000" baseline="-25000" dirty="0"/>
              <a:t>.</a:t>
            </a:r>
            <a:r>
              <a:rPr lang="ru-RU" sz="5000" dirty="0"/>
              <a:t> = (</a:t>
            </a:r>
            <a:r>
              <a:rPr lang="ru-RU" sz="5000" dirty="0" err="1"/>
              <a:t>Ч</a:t>
            </a:r>
            <a:r>
              <a:rPr lang="ru-RU" sz="5000" baseline="-25000" dirty="0" err="1"/>
              <a:t>з</a:t>
            </a:r>
            <a:r>
              <a:rPr lang="ru-RU" sz="5000" dirty="0"/>
              <a:t> + </a:t>
            </a:r>
            <a:r>
              <a:rPr lang="ru-RU" sz="5000" dirty="0" err="1"/>
              <a:t>Ч</a:t>
            </a:r>
            <a:r>
              <a:rPr lang="ru-RU" sz="5000" baseline="-25000" dirty="0" err="1"/>
              <a:t>б</a:t>
            </a:r>
            <a:r>
              <a:rPr lang="ru-RU" sz="5000" baseline="-25000" dirty="0"/>
              <a:t>. .</a:t>
            </a:r>
            <a:r>
              <a:rPr lang="ru-RU" sz="5000" dirty="0"/>
              <a:t>) / </a:t>
            </a:r>
            <a:r>
              <a:rPr lang="ru-RU" sz="5000" dirty="0" err="1" smtClean="0"/>
              <a:t>Ч</a:t>
            </a:r>
            <a:r>
              <a:rPr lang="ru-RU" sz="5000" baseline="-25000" dirty="0" err="1" smtClean="0"/>
              <a:t>т.р</a:t>
            </a:r>
            <a:r>
              <a:rPr lang="ru-RU" sz="5000" baseline="-25000" dirty="0" smtClean="0"/>
              <a:t>..</a:t>
            </a:r>
            <a:r>
              <a:rPr lang="ru-RU" sz="5000" dirty="0" smtClean="0"/>
              <a:t> </a:t>
            </a:r>
            <a:endParaRPr lang="ru-RU" sz="5000" baseline="-25000" dirty="0"/>
          </a:p>
          <a:p>
            <a:pPr marL="0" indent="0">
              <a:buNone/>
            </a:pPr>
            <a:r>
              <a:rPr lang="ru-RU" sz="4200" dirty="0"/>
              <a:t>		</a:t>
            </a:r>
          </a:p>
          <a:p>
            <a:pPr marL="0" indent="0">
              <a:buNone/>
            </a:pPr>
            <a:endParaRPr lang="ru-RU" sz="4200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baseline="-25000" dirty="0" smtClean="0"/>
          </a:p>
        </p:txBody>
      </p:sp>
    </p:spTree>
    <p:extLst>
      <p:ext uri="{BB962C8B-B14F-4D97-AF65-F5344CB8AC3E}">
        <p14:creationId xmlns:p14="http://schemas.microsoft.com/office/powerpoint/2010/main" xmlns="" val="149684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Трудовой потенциал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67964480"/>
              </p:ext>
            </p:extLst>
          </p:nvPr>
        </p:nvGraphicFramePr>
        <p:xfrm>
          <a:off x="251520" y="1412776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xmlns="" val="1497088220"/>
              </p:ext>
            </p:extLst>
          </p:nvPr>
        </p:nvGraphicFramePr>
        <p:xfrm>
          <a:off x="5724128" y="2420888"/>
          <a:ext cx="3264024" cy="3976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xmlns="" val="382032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86800" cy="838200"/>
          </a:xfrm>
        </p:spPr>
        <p:txBody>
          <a:bodyPr/>
          <a:lstStyle/>
          <a:p>
            <a:r>
              <a:rPr lang="ru-RU" dirty="0" smtClean="0"/>
              <a:t>Измерение трудового потенциала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9001000" cy="532859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err="1" smtClean="0"/>
              <a:t>Ф</a:t>
            </a:r>
            <a:r>
              <a:rPr lang="ru-RU" baseline="-25000" dirty="0" err="1" smtClean="0"/>
              <a:t>п</a:t>
            </a:r>
            <a:r>
              <a:rPr lang="ru-RU" dirty="0" smtClean="0"/>
              <a:t> = Ч * Д * </a:t>
            </a:r>
            <a:r>
              <a:rPr lang="ru-RU" dirty="0" err="1"/>
              <a:t>Т</a:t>
            </a:r>
            <a:r>
              <a:rPr lang="ru-RU" baseline="-25000" dirty="0" err="1"/>
              <a:t>с.м</a:t>
            </a:r>
            <a:r>
              <a:rPr lang="ru-RU" baseline="-25000" dirty="0"/>
              <a:t>. </a:t>
            </a:r>
            <a:r>
              <a:rPr lang="ru-RU" dirty="0" smtClean="0"/>
              <a:t>- применительно к 						предприятиям</a:t>
            </a:r>
          </a:p>
          <a:p>
            <a:pPr marL="0" indent="0">
              <a:buNone/>
            </a:pPr>
            <a:r>
              <a:rPr lang="ru-RU" dirty="0"/>
              <a:t>г</a:t>
            </a:r>
            <a:r>
              <a:rPr lang="ru-RU" dirty="0" smtClean="0"/>
              <a:t>де </a:t>
            </a:r>
            <a:r>
              <a:rPr lang="ru-RU" dirty="0" err="1" smtClean="0"/>
              <a:t>Ф</a:t>
            </a:r>
            <a:r>
              <a:rPr lang="ru-RU" baseline="-25000" dirty="0" err="1" smtClean="0"/>
              <a:t>п</a:t>
            </a:r>
            <a:r>
              <a:rPr lang="ru-RU" baseline="-25000" dirty="0" smtClean="0"/>
              <a:t> – </a:t>
            </a:r>
            <a:r>
              <a:rPr lang="ru-RU" dirty="0" err="1" smtClean="0"/>
              <a:t>потенц</a:t>
            </a:r>
            <a:r>
              <a:rPr lang="ru-RU" dirty="0" smtClean="0"/>
              <a:t>. фонд </a:t>
            </a:r>
            <a:r>
              <a:rPr lang="ru-RU" dirty="0" err="1" smtClean="0"/>
              <a:t>рабоч</a:t>
            </a:r>
            <a:r>
              <a:rPr lang="ru-RU" dirty="0" smtClean="0"/>
              <a:t>. </a:t>
            </a:r>
            <a:r>
              <a:rPr lang="ru-RU" dirty="0"/>
              <a:t>в</a:t>
            </a:r>
            <a:r>
              <a:rPr lang="ru-RU" dirty="0" smtClean="0"/>
              <a:t>ремени, чел.- ч.</a:t>
            </a:r>
          </a:p>
          <a:p>
            <a:pPr marL="0" indent="0">
              <a:buNone/>
            </a:pPr>
            <a:r>
              <a:rPr lang="ru-RU" dirty="0" smtClean="0"/>
              <a:t>      Ч – численность работников</a:t>
            </a:r>
          </a:p>
          <a:p>
            <a:pPr marL="0" indent="0">
              <a:buNone/>
            </a:pPr>
            <a:r>
              <a:rPr lang="ru-RU" baseline="-25000" dirty="0" smtClean="0"/>
              <a:t> </a:t>
            </a:r>
            <a:r>
              <a:rPr lang="ru-RU" dirty="0" smtClean="0"/>
              <a:t>     Д – кол-во дней в периоде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</a:t>
            </a:r>
            <a:r>
              <a:rPr lang="ru-RU" dirty="0" err="1"/>
              <a:t>Т</a:t>
            </a:r>
            <a:r>
              <a:rPr lang="ru-RU" baseline="-25000" dirty="0" err="1"/>
              <a:t>с.м</a:t>
            </a:r>
            <a:r>
              <a:rPr lang="ru-RU" baseline="-25000" dirty="0"/>
              <a:t>. </a:t>
            </a:r>
            <a:r>
              <a:rPr lang="ru-RU" dirty="0" smtClean="0"/>
              <a:t>– продолжительность смены, ч.</a:t>
            </a:r>
            <a:endParaRPr lang="ru-RU" baseline="-25000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ru-RU" dirty="0" smtClean="0"/>
              <a:t>              </a:t>
            </a:r>
            <a:r>
              <a:rPr lang="en-US" baseline="-25000" dirty="0" smtClean="0"/>
              <a:t>m</a:t>
            </a: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 err="1" smtClean="0"/>
              <a:t>Ф</a:t>
            </a:r>
            <a:r>
              <a:rPr lang="ru-RU" baseline="-25000" dirty="0" err="1" smtClean="0"/>
              <a:t>п.общ</a:t>
            </a:r>
            <a:r>
              <a:rPr lang="ru-RU" dirty="0" smtClean="0"/>
              <a:t> = </a:t>
            </a:r>
            <a:r>
              <a:rPr lang="ru-RU" dirty="0" smtClean="0">
                <a:latin typeface="Symbol" panose="05050102010706020507" pitchFamily="18" charset="2"/>
              </a:rPr>
              <a:t>е</a:t>
            </a:r>
            <a:r>
              <a:rPr lang="en-US" dirty="0" smtClean="0">
                <a:latin typeface="Symbol" panose="05050102010706020507" pitchFamily="18" charset="2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en-US" baseline="-25000" dirty="0" smtClean="0"/>
              <a:t> </a:t>
            </a:r>
            <a:r>
              <a:rPr lang="en-US" baseline="-25000" dirty="0" err="1" smtClean="0"/>
              <a:t>i</a:t>
            </a:r>
            <a:r>
              <a:rPr lang="en-US" dirty="0" smtClean="0"/>
              <a:t> * </a:t>
            </a:r>
            <a:r>
              <a:rPr lang="en-US" baseline="30000" dirty="0" smtClean="0"/>
              <a:t> </a:t>
            </a:r>
            <a:r>
              <a:rPr lang="ru-RU" dirty="0" smtClean="0"/>
              <a:t>Т</a:t>
            </a:r>
            <a:r>
              <a:rPr lang="en-US" baseline="-25000" dirty="0" smtClean="0"/>
              <a:t>pi</a:t>
            </a:r>
            <a:r>
              <a:rPr lang="ru-RU" baseline="-25000" dirty="0" smtClean="0"/>
              <a:t> </a:t>
            </a:r>
            <a:r>
              <a:rPr lang="ru-RU" dirty="0" smtClean="0"/>
              <a:t> - </a:t>
            </a:r>
            <a:r>
              <a:rPr lang="ru-RU" dirty="0"/>
              <a:t>применительно к </a:t>
            </a:r>
            <a:r>
              <a:rPr lang="ru-RU" dirty="0" smtClean="0"/>
              <a:t>обществу, 	</a:t>
            </a:r>
            <a:r>
              <a:rPr lang="ru-RU" baseline="30000" dirty="0" smtClean="0"/>
              <a:t>		    	</a:t>
            </a:r>
            <a:r>
              <a:rPr lang="ru-RU" dirty="0"/>
              <a:t> </a:t>
            </a:r>
            <a:r>
              <a:rPr lang="en-US" baseline="30000" dirty="0" err="1" smtClean="0"/>
              <a:t>i</a:t>
            </a:r>
            <a:r>
              <a:rPr lang="en-US" baseline="30000" dirty="0" smtClean="0"/>
              <a:t>=1</a:t>
            </a:r>
            <a:r>
              <a:rPr lang="ru-RU" baseline="30000" dirty="0" smtClean="0"/>
              <a:t>		</a:t>
            </a:r>
            <a:r>
              <a:rPr lang="ru-RU" dirty="0" smtClean="0"/>
              <a:t>региону</a:t>
            </a:r>
          </a:p>
          <a:p>
            <a:pPr marL="0" indent="0">
              <a:spcBef>
                <a:spcPts val="0"/>
              </a:spcBef>
              <a:buNone/>
            </a:pPr>
            <a:endParaRPr lang="ru-RU" baseline="30000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г</a:t>
            </a:r>
            <a:r>
              <a:rPr lang="ru-RU" dirty="0" smtClean="0"/>
              <a:t>де </a:t>
            </a:r>
            <a:r>
              <a:rPr lang="ru-RU" dirty="0" err="1"/>
              <a:t>Ф</a:t>
            </a:r>
            <a:r>
              <a:rPr lang="ru-RU" baseline="-25000" dirty="0" err="1"/>
              <a:t>п.общ</a:t>
            </a:r>
            <a:r>
              <a:rPr lang="ru-RU" dirty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потенц</a:t>
            </a:r>
            <a:r>
              <a:rPr lang="ru-RU" dirty="0" smtClean="0"/>
              <a:t>. </a:t>
            </a:r>
            <a:r>
              <a:rPr lang="ru-RU" dirty="0"/>
              <a:t>фонд </a:t>
            </a:r>
            <a:r>
              <a:rPr lang="ru-RU" dirty="0" err="1"/>
              <a:t>рабоч</a:t>
            </a:r>
            <a:r>
              <a:rPr lang="ru-RU" dirty="0"/>
              <a:t>. </a:t>
            </a:r>
            <a:r>
              <a:rPr lang="ru-RU" dirty="0" smtClean="0"/>
              <a:t>времени общества, </a:t>
            </a:r>
            <a:r>
              <a:rPr lang="ru-RU" dirty="0"/>
              <a:t>чел.- ч.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 </a:t>
            </a:r>
            <a:r>
              <a:rPr lang="ru-RU" dirty="0" smtClean="0"/>
              <a:t>     Ч </a:t>
            </a:r>
            <a:r>
              <a:rPr lang="ru-RU" dirty="0"/>
              <a:t>– численность </a:t>
            </a:r>
            <a:r>
              <a:rPr lang="ru-RU" dirty="0" err="1" smtClean="0"/>
              <a:t>трудоспосособного</a:t>
            </a:r>
            <a:r>
              <a:rPr lang="ru-RU" dirty="0" smtClean="0"/>
              <a:t> населения, по группам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 </a:t>
            </a:r>
            <a:r>
              <a:rPr lang="ru-RU" dirty="0" smtClean="0"/>
              <a:t>      </a:t>
            </a:r>
            <a:r>
              <a:rPr lang="en-US" dirty="0" smtClean="0"/>
              <a:t>m – </a:t>
            </a:r>
            <a:r>
              <a:rPr lang="ru-RU" dirty="0" smtClean="0"/>
              <a:t>число групп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 </a:t>
            </a:r>
            <a:r>
              <a:rPr lang="ru-RU" dirty="0" smtClean="0"/>
              <a:t>      </a:t>
            </a:r>
            <a:r>
              <a:rPr lang="ru-RU" dirty="0"/>
              <a:t>Т</a:t>
            </a:r>
            <a:r>
              <a:rPr lang="en-US" baseline="-25000" dirty="0"/>
              <a:t>pi</a:t>
            </a:r>
            <a:r>
              <a:rPr lang="ru-RU" baseline="-25000" dirty="0"/>
              <a:t> </a:t>
            </a:r>
            <a:r>
              <a:rPr lang="ru-RU" dirty="0"/>
              <a:t> - </a:t>
            </a:r>
            <a:r>
              <a:rPr lang="ru-RU" dirty="0" smtClean="0"/>
              <a:t>законодательно установленная величина времени работы по группам в течение календарного периода, ч. </a:t>
            </a:r>
            <a:endParaRPr lang="ru-RU" dirty="0"/>
          </a:p>
          <a:p>
            <a:pPr marL="0" indent="0">
              <a:spcBef>
                <a:spcPts val="0"/>
              </a:spcBef>
              <a:buNone/>
            </a:pPr>
            <a:endParaRPr lang="ru-RU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baseline="30000" dirty="0" smtClean="0"/>
              <a:t>       </a:t>
            </a:r>
            <a:r>
              <a:rPr lang="en-US" baseline="30000" dirty="0" smtClean="0"/>
              <a:t>    </a:t>
            </a:r>
            <a:r>
              <a:rPr lang="ru-RU" baseline="30000" dirty="0" smtClean="0"/>
              <a:t>         </a:t>
            </a:r>
            <a:endParaRPr lang="ru-RU" baseline="-25000" dirty="0"/>
          </a:p>
        </p:txBody>
      </p:sp>
    </p:spTree>
    <p:extLst>
      <p:ext uri="{BB962C8B-B14F-4D97-AF65-F5344CB8AC3E}">
        <p14:creationId xmlns:p14="http://schemas.microsoft.com/office/powerpoint/2010/main" xmlns="" val="2903430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Движение трудовых ресурсов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37310288"/>
              </p:ext>
            </p:extLst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026988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-171400"/>
            <a:ext cx="8686800" cy="838200"/>
          </a:xfrm>
        </p:spPr>
        <p:txBody>
          <a:bodyPr/>
          <a:lstStyle/>
          <a:p>
            <a:pPr algn="ctr"/>
            <a:r>
              <a:rPr lang="ru-RU" dirty="0" smtClean="0"/>
              <a:t>Виды миграции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50778468"/>
              </p:ext>
            </p:extLst>
          </p:nvPr>
        </p:nvGraphicFramePr>
        <p:xfrm>
          <a:off x="0" y="620688"/>
          <a:ext cx="8991600" cy="6237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549137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миграции (продолжение)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75294897"/>
              </p:ext>
            </p:extLst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96718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Коэффициенты естественного движения трудовых ресурсов (в  ‰)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1266" y="2132855"/>
            <a:ext cx="6752105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Коэф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-т рождаемости 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Кр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Чр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Чн</a:t>
            </a:r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Коэф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-т смертности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Ксм = Чу /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Чн</a:t>
            </a:r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Коэф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-т естественного прироста населения </a:t>
            </a:r>
          </a:p>
          <a:p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Кп.ест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= (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Чр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Чу) /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Чн</a:t>
            </a:r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Коэф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-т жизненности Покровского 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Кж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=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Чр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/ Чу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(в ед.)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529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686800" cy="838200"/>
          </a:xfrm>
        </p:spPr>
        <p:txBody>
          <a:bodyPr/>
          <a:lstStyle/>
          <a:p>
            <a:r>
              <a:rPr lang="ru-RU" dirty="0" smtClean="0"/>
              <a:t>Абсолютные показатели миграции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Чпр</a:t>
            </a:r>
            <a:r>
              <a:rPr lang="ru-RU" dirty="0"/>
              <a:t> </a:t>
            </a:r>
            <a:r>
              <a:rPr lang="ru-RU" dirty="0" smtClean="0"/>
              <a:t>– численность прибывших на данную территорию;</a:t>
            </a:r>
          </a:p>
          <a:p>
            <a:r>
              <a:rPr lang="ru-RU" dirty="0" err="1" smtClean="0"/>
              <a:t>Чв</a:t>
            </a:r>
            <a:r>
              <a:rPr lang="ru-RU" dirty="0" smtClean="0"/>
              <a:t> – численность выбывших за её пределы;</a:t>
            </a:r>
          </a:p>
          <a:p>
            <a:r>
              <a:rPr lang="ru-RU" dirty="0" smtClean="0"/>
              <a:t>Мб – брутто миграции (общая численность мигрантов);</a:t>
            </a:r>
          </a:p>
          <a:p>
            <a:r>
              <a:rPr lang="ru-RU" dirty="0" err="1" smtClean="0"/>
              <a:t>Мс</a:t>
            </a:r>
            <a:r>
              <a:rPr lang="ru-RU" dirty="0" smtClean="0"/>
              <a:t> – сальдо миграции (чистая миграция):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	</a:t>
            </a:r>
            <a:r>
              <a:rPr lang="ru-RU" dirty="0" err="1" smtClean="0"/>
              <a:t>Мс</a:t>
            </a:r>
            <a:r>
              <a:rPr lang="ru-RU" dirty="0" smtClean="0"/>
              <a:t> = </a:t>
            </a:r>
            <a:r>
              <a:rPr lang="ru-RU" dirty="0" err="1" smtClean="0"/>
              <a:t>Чпр</a:t>
            </a:r>
            <a:r>
              <a:rPr lang="ru-RU" dirty="0"/>
              <a:t> </a:t>
            </a:r>
            <a:r>
              <a:rPr lang="ru-RU" dirty="0" smtClean="0"/>
              <a:t>- </a:t>
            </a:r>
            <a:r>
              <a:rPr lang="ru-RU" dirty="0" err="1" smtClean="0"/>
              <a:t>Чв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1239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относительные </a:t>
            </a:r>
            <a:r>
              <a:rPr lang="ru-RU" dirty="0"/>
              <a:t>показатели миграции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1. </a:t>
            </a:r>
            <a:r>
              <a:rPr lang="ru-RU" dirty="0" err="1" smtClean="0"/>
              <a:t>Коэф</a:t>
            </a:r>
            <a:r>
              <a:rPr lang="ru-RU" dirty="0" smtClean="0"/>
              <a:t>-т прибытия: </a:t>
            </a:r>
            <a:r>
              <a:rPr lang="ru-RU" b="1" dirty="0" err="1" smtClean="0"/>
              <a:t>Кпр</a:t>
            </a:r>
            <a:r>
              <a:rPr lang="ru-RU" b="1" dirty="0" smtClean="0"/>
              <a:t> = </a:t>
            </a:r>
            <a:r>
              <a:rPr lang="ru-RU" b="1" dirty="0" err="1" smtClean="0"/>
              <a:t>Чпр</a:t>
            </a:r>
            <a:r>
              <a:rPr lang="ru-RU" b="1" dirty="0" smtClean="0"/>
              <a:t> / </a:t>
            </a:r>
            <a:r>
              <a:rPr lang="ru-RU" b="1" dirty="0" err="1" smtClean="0"/>
              <a:t>Чн</a:t>
            </a:r>
            <a:endParaRPr lang="ru-RU" b="1" dirty="0" smtClean="0"/>
          </a:p>
          <a:p>
            <a:pPr marL="0" indent="0">
              <a:buNone/>
            </a:pPr>
            <a:r>
              <a:rPr lang="ru-RU" dirty="0" smtClean="0"/>
              <a:t>2. </a:t>
            </a:r>
            <a:r>
              <a:rPr lang="ru-RU" dirty="0" err="1" smtClean="0"/>
              <a:t>Коэф</a:t>
            </a:r>
            <a:r>
              <a:rPr lang="ru-RU" dirty="0" smtClean="0"/>
              <a:t>-т выбытия</a:t>
            </a:r>
            <a:r>
              <a:rPr lang="ru-RU" dirty="0"/>
              <a:t>: </a:t>
            </a:r>
            <a:r>
              <a:rPr lang="ru-RU" b="1" dirty="0" err="1" smtClean="0"/>
              <a:t>Кв</a:t>
            </a:r>
            <a:r>
              <a:rPr lang="ru-RU" b="1" dirty="0" smtClean="0"/>
              <a:t> </a:t>
            </a:r>
            <a:r>
              <a:rPr lang="ru-RU" b="1" dirty="0"/>
              <a:t>= </a:t>
            </a:r>
            <a:r>
              <a:rPr lang="ru-RU" b="1" dirty="0" err="1" smtClean="0"/>
              <a:t>Чв</a:t>
            </a:r>
            <a:r>
              <a:rPr lang="ru-RU" b="1" dirty="0" smtClean="0"/>
              <a:t> </a:t>
            </a:r>
            <a:r>
              <a:rPr lang="ru-RU" b="1" dirty="0"/>
              <a:t>/ </a:t>
            </a:r>
            <a:r>
              <a:rPr lang="ru-RU" b="1" dirty="0" err="1"/>
              <a:t>Чн</a:t>
            </a:r>
            <a:endParaRPr lang="ru-RU" b="1" dirty="0"/>
          </a:p>
          <a:p>
            <a:pPr marL="0" indent="0">
              <a:buNone/>
            </a:pPr>
            <a:r>
              <a:rPr lang="ru-RU" dirty="0" smtClean="0"/>
              <a:t>3. </a:t>
            </a:r>
            <a:r>
              <a:rPr lang="ru-RU" dirty="0" err="1" smtClean="0"/>
              <a:t>Коэф</a:t>
            </a:r>
            <a:r>
              <a:rPr lang="ru-RU" dirty="0" smtClean="0"/>
              <a:t>-т брутто миграции: </a:t>
            </a:r>
          </a:p>
          <a:p>
            <a:pPr marL="0" indent="0">
              <a:buNone/>
            </a:pPr>
            <a:r>
              <a:rPr lang="ru-RU" dirty="0" smtClean="0"/>
              <a:t>      </a:t>
            </a:r>
            <a:r>
              <a:rPr lang="ru-RU" b="1" dirty="0" err="1" smtClean="0"/>
              <a:t>Км.б</a:t>
            </a:r>
            <a:r>
              <a:rPr lang="ru-RU" b="1" dirty="0" smtClean="0"/>
              <a:t>. </a:t>
            </a:r>
            <a:r>
              <a:rPr lang="ru-RU" b="1" dirty="0"/>
              <a:t>= </a:t>
            </a:r>
            <a:r>
              <a:rPr lang="ru-RU" b="1" dirty="0" smtClean="0"/>
              <a:t>(</a:t>
            </a:r>
            <a:r>
              <a:rPr lang="ru-RU" b="1" dirty="0" err="1" smtClean="0"/>
              <a:t>Чпр</a:t>
            </a:r>
            <a:r>
              <a:rPr lang="ru-RU" b="1" dirty="0" smtClean="0"/>
              <a:t> + </a:t>
            </a:r>
            <a:r>
              <a:rPr lang="ru-RU" b="1" dirty="0" err="1" smtClean="0"/>
              <a:t>Чв</a:t>
            </a:r>
            <a:r>
              <a:rPr lang="ru-RU" b="1" dirty="0" smtClean="0"/>
              <a:t>) </a:t>
            </a:r>
            <a:r>
              <a:rPr lang="ru-RU" b="1" dirty="0"/>
              <a:t>/ </a:t>
            </a:r>
            <a:r>
              <a:rPr lang="ru-RU" b="1" dirty="0" err="1" smtClean="0"/>
              <a:t>Чн</a:t>
            </a:r>
            <a:r>
              <a:rPr lang="ru-RU" b="1" dirty="0" smtClean="0"/>
              <a:t> = </a:t>
            </a:r>
            <a:r>
              <a:rPr lang="ru-RU" b="1" dirty="0" err="1"/>
              <a:t>Кпр</a:t>
            </a:r>
            <a:r>
              <a:rPr lang="ru-RU" b="1" dirty="0"/>
              <a:t> + </a:t>
            </a:r>
            <a:r>
              <a:rPr lang="ru-RU" b="1" dirty="0" err="1"/>
              <a:t>Кв</a:t>
            </a:r>
            <a:endParaRPr lang="ru-RU" b="1" dirty="0"/>
          </a:p>
          <a:p>
            <a:pPr marL="0" indent="0">
              <a:buNone/>
            </a:pPr>
            <a:r>
              <a:rPr lang="ru-RU" dirty="0" smtClean="0"/>
              <a:t>4. </a:t>
            </a:r>
            <a:r>
              <a:rPr lang="ru-RU" dirty="0" err="1" smtClean="0"/>
              <a:t>Коэф</a:t>
            </a:r>
            <a:r>
              <a:rPr lang="ru-RU" dirty="0" smtClean="0"/>
              <a:t>-т сальдо миграции: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</a:t>
            </a:r>
            <a:r>
              <a:rPr lang="ru-RU" b="1" dirty="0" err="1" smtClean="0"/>
              <a:t>Км.с</a:t>
            </a:r>
            <a:r>
              <a:rPr lang="ru-RU" b="1" dirty="0" smtClean="0"/>
              <a:t>. </a:t>
            </a:r>
            <a:r>
              <a:rPr lang="ru-RU" b="1" dirty="0"/>
              <a:t>= </a:t>
            </a:r>
            <a:r>
              <a:rPr lang="ru-RU" b="1" dirty="0" smtClean="0"/>
              <a:t>(</a:t>
            </a:r>
            <a:r>
              <a:rPr lang="ru-RU" b="1" dirty="0" err="1" smtClean="0"/>
              <a:t>Чпр</a:t>
            </a:r>
            <a:r>
              <a:rPr lang="ru-RU" b="1" dirty="0" smtClean="0"/>
              <a:t> – </a:t>
            </a:r>
            <a:r>
              <a:rPr lang="ru-RU" b="1" dirty="0" err="1" smtClean="0"/>
              <a:t>Чв</a:t>
            </a:r>
            <a:r>
              <a:rPr lang="ru-RU" b="1" dirty="0" smtClean="0"/>
              <a:t>)/ </a:t>
            </a:r>
            <a:r>
              <a:rPr lang="ru-RU" b="1" dirty="0" err="1" smtClean="0"/>
              <a:t>Чн</a:t>
            </a:r>
            <a:r>
              <a:rPr lang="ru-RU" b="1" dirty="0" smtClean="0"/>
              <a:t> = </a:t>
            </a:r>
            <a:r>
              <a:rPr lang="ru-RU" b="1" dirty="0" err="1" smtClean="0"/>
              <a:t>Кпр</a:t>
            </a:r>
            <a:r>
              <a:rPr lang="ru-RU" b="1" dirty="0" smtClean="0"/>
              <a:t> – </a:t>
            </a:r>
            <a:r>
              <a:rPr lang="ru-RU" b="1" dirty="0" err="1" smtClean="0"/>
              <a:t>Кв</a:t>
            </a:r>
            <a:endParaRPr lang="ru-RU" b="1" dirty="0" smtClean="0"/>
          </a:p>
          <a:p>
            <a:pPr marL="0" indent="0">
              <a:buNone/>
            </a:pPr>
            <a:r>
              <a:rPr lang="ru-RU" dirty="0" smtClean="0"/>
              <a:t>5. </a:t>
            </a:r>
            <a:r>
              <a:rPr lang="ru-RU" dirty="0" err="1" smtClean="0"/>
              <a:t>Коэф</a:t>
            </a:r>
            <a:r>
              <a:rPr lang="ru-RU" dirty="0" smtClean="0"/>
              <a:t>-т результативности </a:t>
            </a:r>
            <a:r>
              <a:rPr lang="ru-RU" dirty="0"/>
              <a:t>миграции:</a:t>
            </a:r>
          </a:p>
          <a:p>
            <a:pPr marL="0" indent="0">
              <a:buNone/>
            </a:pPr>
            <a:r>
              <a:rPr lang="ru-RU" dirty="0"/>
              <a:t>     </a:t>
            </a:r>
            <a:r>
              <a:rPr lang="ru-RU" b="1" dirty="0" err="1" smtClean="0"/>
              <a:t>Кр</a:t>
            </a:r>
            <a:r>
              <a:rPr lang="ru-RU" b="1" dirty="0" smtClean="0"/>
              <a:t> </a:t>
            </a:r>
            <a:r>
              <a:rPr lang="ru-RU" b="1" dirty="0"/>
              <a:t>= </a:t>
            </a:r>
            <a:r>
              <a:rPr lang="ru-RU" b="1" dirty="0" err="1" smtClean="0"/>
              <a:t>Чпр</a:t>
            </a:r>
            <a:r>
              <a:rPr lang="ru-RU" b="1" dirty="0" smtClean="0"/>
              <a:t> / </a:t>
            </a:r>
            <a:r>
              <a:rPr lang="ru-RU" b="1" dirty="0" err="1" smtClean="0"/>
              <a:t>Чв</a:t>
            </a:r>
            <a:r>
              <a:rPr lang="ru-RU" b="1" dirty="0" smtClean="0"/>
              <a:t> </a:t>
            </a:r>
            <a:r>
              <a:rPr lang="ru-RU" b="1" dirty="0"/>
              <a:t>= </a:t>
            </a:r>
            <a:r>
              <a:rPr lang="ru-RU" b="1" dirty="0" err="1"/>
              <a:t>Кпр</a:t>
            </a:r>
            <a:r>
              <a:rPr lang="ru-RU" b="1" dirty="0"/>
              <a:t> </a:t>
            </a:r>
            <a:r>
              <a:rPr lang="ru-RU" b="1" dirty="0" smtClean="0"/>
              <a:t>/ </a:t>
            </a:r>
            <a:r>
              <a:rPr lang="ru-RU" b="1" dirty="0" err="1" smtClean="0"/>
              <a:t>Кв</a:t>
            </a:r>
            <a:endParaRPr lang="ru-RU" b="1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0351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32656"/>
            <a:ext cx="8991600" cy="574746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6</a:t>
            </a:r>
            <a:r>
              <a:rPr lang="ru-RU" dirty="0"/>
              <a:t>. </a:t>
            </a:r>
            <a:r>
              <a:rPr lang="ru-RU" dirty="0" err="1"/>
              <a:t>Коэф-т</a:t>
            </a:r>
            <a:r>
              <a:rPr lang="ru-RU" dirty="0"/>
              <a:t> механического </a:t>
            </a:r>
            <a:r>
              <a:rPr lang="ru-RU" dirty="0" smtClean="0"/>
              <a:t>движения</a:t>
            </a:r>
            <a:r>
              <a:rPr lang="en-US" dirty="0" smtClean="0"/>
              <a:t> (</a:t>
            </a:r>
            <a:r>
              <a:rPr lang="ru-RU" dirty="0" err="1" smtClean="0"/>
              <a:t>коэф-т</a:t>
            </a:r>
            <a:r>
              <a:rPr lang="ru-RU" dirty="0" smtClean="0"/>
              <a:t> эффективности миграции): </a:t>
            </a:r>
            <a:endParaRPr lang="en-US" dirty="0" smtClean="0"/>
          </a:p>
          <a:p>
            <a:pPr marL="0" indent="0">
              <a:buNone/>
            </a:pPr>
            <a:r>
              <a:rPr lang="ru-RU" b="1" dirty="0" err="1" smtClean="0"/>
              <a:t>Кд.мех</a:t>
            </a:r>
            <a:r>
              <a:rPr lang="ru-RU" b="1" dirty="0"/>
              <a:t>. = (</a:t>
            </a:r>
            <a:r>
              <a:rPr lang="ru-RU" b="1" dirty="0" err="1"/>
              <a:t>Чпр</a:t>
            </a:r>
            <a:r>
              <a:rPr lang="ru-RU" b="1" dirty="0"/>
              <a:t> – </a:t>
            </a:r>
            <a:r>
              <a:rPr lang="ru-RU" b="1" dirty="0" err="1"/>
              <a:t>Чв</a:t>
            </a:r>
            <a:r>
              <a:rPr lang="ru-RU" b="1" dirty="0"/>
              <a:t>) / (</a:t>
            </a:r>
            <a:r>
              <a:rPr lang="ru-RU" b="1" dirty="0" err="1"/>
              <a:t>Чпр</a:t>
            </a:r>
            <a:r>
              <a:rPr lang="ru-RU" b="1" dirty="0"/>
              <a:t> + </a:t>
            </a:r>
            <a:r>
              <a:rPr lang="ru-RU" b="1" dirty="0" err="1"/>
              <a:t>Чв</a:t>
            </a:r>
            <a:r>
              <a:rPr lang="ru-RU" b="1" dirty="0"/>
              <a:t>) </a:t>
            </a:r>
            <a:r>
              <a:rPr lang="ru-RU" b="1" dirty="0" smtClean="0"/>
              <a:t>=</a:t>
            </a: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 </a:t>
            </a:r>
            <a:r>
              <a:rPr lang="ru-RU" b="1" dirty="0" smtClean="0"/>
              <a:t> </a:t>
            </a:r>
            <a:r>
              <a:rPr lang="ru-RU" b="1" dirty="0" err="1"/>
              <a:t>Км.с</a:t>
            </a:r>
            <a:r>
              <a:rPr lang="ru-RU" b="1" dirty="0"/>
              <a:t> / </a:t>
            </a:r>
            <a:r>
              <a:rPr lang="ru-RU" b="1" dirty="0" err="1" smtClean="0"/>
              <a:t>Км.б</a:t>
            </a:r>
            <a:endParaRPr lang="ru-RU" b="1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7. </a:t>
            </a:r>
            <a:r>
              <a:rPr lang="ru-RU" dirty="0" err="1" smtClean="0"/>
              <a:t>Коэф</a:t>
            </a:r>
            <a:r>
              <a:rPr lang="ru-RU" dirty="0" smtClean="0"/>
              <a:t> – т общего прироста: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</a:t>
            </a:r>
            <a:r>
              <a:rPr lang="ru-RU" b="1" dirty="0" err="1" smtClean="0"/>
              <a:t>Кп.общ</a:t>
            </a:r>
            <a:r>
              <a:rPr lang="ru-RU" b="1" dirty="0" smtClean="0"/>
              <a:t>. = </a:t>
            </a:r>
            <a:r>
              <a:rPr lang="ru-RU" b="1" dirty="0" err="1" smtClean="0"/>
              <a:t>Кп.ест</a:t>
            </a:r>
            <a:r>
              <a:rPr lang="ru-RU" b="1" dirty="0" smtClean="0"/>
              <a:t>. – </a:t>
            </a:r>
            <a:r>
              <a:rPr lang="ru-RU" b="1" dirty="0" err="1" smtClean="0"/>
              <a:t>Кп.мех</a:t>
            </a:r>
            <a:r>
              <a:rPr lang="ru-RU" b="1" dirty="0" smtClean="0"/>
              <a:t>.</a:t>
            </a:r>
            <a:endParaRPr lang="en-US" b="1" dirty="0" smtClean="0"/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dirty="0" smtClean="0"/>
              <a:t>8. Спец. </a:t>
            </a:r>
            <a:r>
              <a:rPr lang="ru-RU" dirty="0" err="1" smtClean="0"/>
              <a:t>коэф</a:t>
            </a:r>
            <a:r>
              <a:rPr lang="ru-RU" dirty="0" smtClean="0"/>
              <a:t>-т фертильности (плодовитости) женщин:</a:t>
            </a:r>
          </a:p>
          <a:p>
            <a:pPr marL="0" indent="0">
              <a:buNone/>
            </a:pPr>
            <a:r>
              <a:rPr lang="ru-RU" dirty="0" smtClean="0"/>
              <a:t>     </a:t>
            </a:r>
            <a:r>
              <a:rPr lang="ru-RU" b="1" dirty="0" err="1" smtClean="0"/>
              <a:t>Кферт</a:t>
            </a:r>
            <a:r>
              <a:rPr lang="ru-RU" b="1" dirty="0" smtClean="0"/>
              <a:t>. = </a:t>
            </a:r>
            <a:r>
              <a:rPr lang="ru-RU" b="1" dirty="0" err="1" smtClean="0"/>
              <a:t>Чр</a:t>
            </a:r>
            <a:r>
              <a:rPr lang="ru-RU" b="1" dirty="0" smtClean="0"/>
              <a:t> / </a:t>
            </a:r>
            <a:r>
              <a:rPr lang="ru-RU" b="1" dirty="0" err="1" smtClean="0"/>
              <a:t>Чж.ферт</a:t>
            </a:r>
            <a:r>
              <a:rPr lang="ru-RU" b="1" dirty="0" smtClean="0"/>
              <a:t>.</a:t>
            </a: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2295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Относ. Показатели экономического движения трудовых ресурсов 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958826"/>
            <a:ext cx="8964488" cy="489917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1. </a:t>
            </a:r>
            <a:r>
              <a:rPr lang="ru-RU" dirty="0" err="1" smtClean="0"/>
              <a:t>Коэф</a:t>
            </a:r>
            <a:r>
              <a:rPr lang="ru-RU" dirty="0" smtClean="0"/>
              <a:t>-т оборота кадров по приёму:</a:t>
            </a:r>
          </a:p>
          <a:p>
            <a:pPr marL="0" indent="0">
              <a:buNone/>
            </a:pPr>
            <a:r>
              <a:rPr lang="ru-RU" dirty="0" smtClean="0"/>
              <a:t>      </a:t>
            </a:r>
            <a:r>
              <a:rPr lang="ru-RU" b="1" dirty="0" err="1" smtClean="0"/>
              <a:t>Коб.п</a:t>
            </a:r>
            <a:r>
              <a:rPr lang="ru-RU" b="1" dirty="0" smtClean="0"/>
              <a:t>. = (</a:t>
            </a:r>
            <a:r>
              <a:rPr lang="ru-RU" b="1" dirty="0" err="1" smtClean="0"/>
              <a:t>Чпр</a:t>
            </a:r>
            <a:r>
              <a:rPr lang="ru-RU" b="1" dirty="0"/>
              <a:t> </a:t>
            </a:r>
            <a:r>
              <a:rPr lang="ru-RU" b="1" dirty="0" smtClean="0"/>
              <a:t>/ </a:t>
            </a:r>
            <a:r>
              <a:rPr lang="ru-RU" b="1" dirty="0" err="1" smtClean="0"/>
              <a:t>Чср</a:t>
            </a:r>
            <a:r>
              <a:rPr lang="ru-RU" b="1" dirty="0" smtClean="0"/>
              <a:t>) * 100 %</a:t>
            </a:r>
          </a:p>
          <a:p>
            <a:pPr marL="0" indent="0">
              <a:buNone/>
            </a:pPr>
            <a:r>
              <a:rPr lang="ru-RU" dirty="0" smtClean="0"/>
              <a:t>2. </a:t>
            </a:r>
            <a:r>
              <a:rPr lang="ru-RU" dirty="0" err="1"/>
              <a:t>Коэф</a:t>
            </a:r>
            <a:r>
              <a:rPr lang="ru-RU" dirty="0"/>
              <a:t>-т оборота кадров по </a:t>
            </a:r>
            <a:r>
              <a:rPr lang="ru-RU" dirty="0" smtClean="0"/>
              <a:t>увольнению: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</a:t>
            </a:r>
            <a:r>
              <a:rPr lang="ru-RU" b="1" dirty="0" err="1" smtClean="0"/>
              <a:t>Коб.у</a:t>
            </a:r>
            <a:r>
              <a:rPr lang="ru-RU" b="1" dirty="0" smtClean="0"/>
              <a:t>. </a:t>
            </a:r>
            <a:r>
              <a:rPr lang="ru-RU" b="1" dirty="0"/>
              <a:t>= (</a:t>
            </a:r>
            <a:r>
              <a:rPr lang="ru-RU" b="1" dirty="0" err="1" smtClean="0"/>
              <a:t>Чув</a:t>
            </a:r>
            <a:r>
              <a:rPr lang="ru-RU" b="1" dirty="0" smtClean="0"/>
              <a:t> </a:t>
            </a:r>
            <a:r>
              <a:rPr lang="ru-RU" b="1" dirty="0"/>
              <a:t>/ </a:t>
            </a:r>
            <a:r>
              <a:rPr lang="ru-RU" b="1" dirty="0" err="1"/>
              <a:t>Чср</a:t>
            </a:r>
            <a:r>
              <a:rPr lang="ru-RU" b="1" dirty="0"/>
              <a:t>) * 100 </a:t>
            </a:r>
            <a:r>
              <a:rPr lang="ru-RU" b="1" dirty="0" smtClean="0"/>
              <a:t>%</a:t>
            </a:r>
          </a:p>
          <a:p>
            <a:pPr marL="0" indent="0">
              <a:buNone/>
            </a:pPr>
            <a:r>
              <a:rPr lang="ru-RU" dirty="0" smtClean="0"/>
              <a:t>3. </a:t>
            </a:r>
            <a:r>
              <a:rPr lang="ru-RU" dirty="0" err="1"/>
              <a:t>Коэф</a:t>
            </a:r>
            <a:r>
              <a:rPr lang="ru-RU" dirty="0"/>
              <a:t>-т оборота </a:t>
            </a:r>
            <a:r>
              <a:rPr lang="ru-RU" dirty="0" smtClean="0"/>
              <a:t>общий: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</a:t>
            </a:r>
            <a:r>
              <a:rPr lang="ru-RU" b="1" dirty="0" err="1" smtClean="0"/>
              <a:t>Коб.о</a:t>
            </a:r>
            <a:r>
              <a:rPr lang="ru-RU" b="1" dirty="0" smtClean="0"/>
              <a:t>. </a:t>
            </a:r>
            <a:r>
              <a:rPr lang="ru-RU" b="1" dirty="0"/>
              <a:t>= (</a:t>
            </a:r>
            <a:r>
              <a:rPr lang="ru-RU" b="1" dirty="0" err="1" smtClean="0"/>
              <a:t>Чпр</a:t>
            </a:r>
            <a:r>
              <a:rPr lang="ru-RU" b="1" dirty="0" smtClean="0"/>
              <a:t> + </a:t>
            </a:r>
            <a:r>
              <a:rPr lang="ru-RU" b="1" dirty="0" err="1" smtClean="0"/>
              <a:t>Чув</a:t>
            </a:r>
            <a:r>
              <a:rPr lang="ru-RU" b="1" dirty="0" smtClean="0"/>
              <a:t>) / </a:t>
            </a:r>
            <a:r>
              <a:rPr lang="ru-RU" b="1" dirty="0" err="1" smtClean="0"/>
              <a:t>Чср</a:t>
            </a:r>
            <a:r>
              <a:rPr lang="ru-RU" b="1" dirty="0" smtClean="0"/>
              <a:t> </a:t>
            </a:r>
            <a:r>
              <a:rPr lang="ru-RU" b="1" dirty="0"/>
              <a:t>* 100 </a:t>
            </a:r>
            <a:r>
              <a:rPr lang="ru-RU" b="1" dirty="0" smtClean="0"/>
              <a:t>%</a:t>
            </a:r>
          </a:p>
          <a:p>
            <a:pPr marL="0" indent="0">
              <a:buNone/>
            </a:pPr>
            <a:r>
              <a:rPr lang="ru-RU" dirty="0" smtClean="0"/>
              <a:t>4. </a:t>
            </a:r>
            <a:r>
              <a:rPr lang="ru-RU" dirty="0" err="1"/>
              <a:t>Коэф</a:t>
            </a:r>
            <a:r>
              <a:rPr lang="ru-RU" dirty="0"/>
              <a:t>-т </a:t>
            </a:r>
            <a:r>
              <a:rPr lang="ru-RU" dirty="0" smtClean="0"/>
              <a:t>сменяемости кадров – меньший из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</a:t>
            </a:r>
            <a:r>
              <a:rPr lang="ru-RU" dirty="0" err="1" smtClean="0"/>
              <a:t>пок</a:t>
            </a:r>
            <a:r>
              <a:rPr lang="ru-RU" dirty="0" smtClean="0"/>
              <a:t>-лей оборота по приёму и увольнению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4919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Показатели Текучести кадров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095924"/>
              </p:ext>
            </p:extLst>
          </p:nvPr>
        </p:nvGraphicFramePr>
        <p:xfrm>
          <a:off x="2138" y="1412776"/>
          <a:ext cx="8962350" cy="4597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7504" y="2898175"/>
            <a:ext cx="86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/>
              <a:t>Коэф</a:t>
            </a:r>
            <a:r>
              <a:rPr lang="ru-RU" sz="2400" dirty="0" smtClean="0"/>
              <a:t> – т внутренней текучести: </a:t>
            </a:r>
            <a:r>
              <a:rPr lang="ru-RU" sz="2400" dirty="0" err="1" smtClean="0"/>
              <a:t>Кт.вн</a:t>
            </a:r>
            <a:r>
              <a:rPr lang="ru-RU" sz="2400" dirty="0" smtClean="0"/>
              <a:t>. = (</a:t>
            </a:r>
            <a:r>
              <a:rPr lang="ru-RU" sz="2400" dirty="0" err="1" smtClean="0"/>
              <a:t>Чсм.р</a:t>
            </a:r>
            <a:r>
              <a:rPr lang="ru-RU" sz="2400" dirty="0" smtClean="0"/>
              <a:t>. / </a:t>
            </a:r>
            <a:r>
              <a:rPr lang="ru-RU" sz="2400" dirty="0" err="1" smtClean="0"/>
              <a:t>Чср</a:t>
            </a:r>
            <a:r>
              <a:rPr lang="ru-RU" sz="2400" dirty="0" smtClean="0"/>
              <a:t>) * 100 %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22070" y="4077071"/>
            <a:ext cx="877041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/>
              <a:t>Коэф</a:t>
            </a:r>
            <a:r>
              <a:rPr lang="ru-RU" sz="2400" dirty="0" smtClean="0"/>
              <a:t>-т интенсивности текучести: </a:t>
            </a:r>
            <a:r>
              <a:rPr lang="ru-RU" sz="2400" dirty="0" err="1" smtClean="0"/>
              <a:t>Ки.т</a:t>
            </a:r>
            <a:r>
              <a:rPr lang="ru-RU" sz="2400" dirty="0" smtClean="0"/>
              <a:t>.</a:t>
            </a:r>
            <a:r>
              <a:rPr lang="en-US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/>
              <a:t> = </a:t>
            </a:r>
            <a:r>
              <a:rPr lang="ru-RU" sz="2400" dirty="0" err="1" smtClean="0"/>
              <a:t>Кт</a:t>
            </a:r>
            <a:r>
              <a:rPr lang="en-US" sz="2400" dirty="0" smtClean="0"/>
              <a:t>.</a:t>
            </a:r>
            <a:r>
              <a:rPr lang="ru-RU" sz="2400" dirty="0" smtClean="0"/>
              <a:t>ф</a:t>
            </a:r>
            <a:r>
              <a:rPr lang="en-US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2400" dirty="0" smtClean="0"/>
              <a:t> </a:t>
            </a:r>
            <a:r>
              <a:rPr lang="ru-RU" sz="2400" dirty="0" err="1"/>
              <a:t>Кт</a:t>
            </a:r>
            <a:r>
              <a:rPr lang="en-US" sz="2400" dirty="0"/>
              <a:t>.</a:t>
            </a:r>
            <a:r>
              <a:rPr lang="ru-RU" sz="2400" dirty="0" smtClean="0"/>
              <a:t>ф =</a:t>
            </a:r>
            <a:r>
              <a:rPr lang="en-US" sz="2400" dirty="0" smtClean="0"/>
              <a:t> </a:t>
            </a:r>
            <a:r>
              <a:rPr lang="en-US" sz="2400" dirty="0" err="1" smtClean="0"/>
              <a:t>dy</a:t>
            </a:r>
            <a:r>
              <a:rPr 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2400" dirty="0"/>
              <a:t> </a:t>
            </a:r>
            <a:r>
              <a:rPr lang="en-US" sz="2400" dirty="0" smtClean="0"/>
              <a:t>d</a:t>
            </a:r>
            <a:r>
              <a:rPr lang="ru-RU" sz="2400" dirty="0" smtClean="0"/>
              <a:t>ср</a:t>
            </a:r>
            <a:r>
              <a:rPr lang="en-US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RU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 </a:t>
            </a:r>
            <a:r>
              <a:rPr lang="en-US" sz="2400" dirty="0" err="1"/>
              <a:t>dy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Чу.т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Чср</a:t>
            </a:r>
            <a:r>
              <a:rPr lang="en-US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RU" sz="2400" baseline="-2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/>
              <a:t>      </a:t>
            </a:r>
            <a:r>
              <a:rPr lang="en-US" sz="2400" dirty="0" smtClean="0"/>
              <a:t>d</a:t>
            </a:r>
            <a:r>
              <a:rPr lang="ru-RU" sz="2400" dirty="0"/>
              <a:t>ср</a:t>
            </a:r>
            <a:r>
              <a:rPr lang="en-US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Чу.т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Чср</a:t>
            </a:r>
            <a:endParaRPr lang="ru-RU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6613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Показатели стабильности кадров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 </a:t>
            </a:r>
            <a:r>
              <a:rPr lang="ru-RU" dirty="0" err="1" smtClean="0"/>
              <a:t>Коэф</a:t>
            </a:r>
            <a:r>
              <a:rPr lang="ru-RU" dirty="0" smtClean="0"/>
              <a:t>-т постоянства кадров: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</a:t>
            </a:r>
            <a:r>
              <a:rPr lang="ru-RU" dirty="0" err="1" smtClean="0"/>
              <a:t>Кп</a:t>
            </a:r>
            <a:r>
              <a:rPr lang="ru-RU" dirty="0" smtClean="0"/>
              <a:t> = </a:t>
            </a:r>
            <a:r>
              <a:rPr lang="ru-RU" dirty="0" err="1" smtClean="0"/>
              <a:t>Чсп</a:t>
            </a:r>
            <a:r>
              <a:rPr lang="ru-RU" dirty="0" smtClean="0"/>
              <a:t> / </a:t>
            </a:r>
            <a:r>
              <a:rPr lang="ru-RU" dirty="0" err="1" smtClean="0"/>
              <a:t>Чср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2. </a:t>
            </a:r>
            <a:r>
              <a:rPr lang="ru-RU" dirty="0" err="1"/>
              <a:t>Коэф</a:t>
            </a:r>
            <a:r>
              <a:rPr lang="ru-RU" dirty="0"/>
              <a:t>-т </a:t>
            </a:r>
            <a:r>
              <a:rPr lang="ru-RU" dirty="0" smtClean="0"/>
              <a:t>стабильности кадров</a:t>
            </a:r>
            <a:r>
              <a:rPr lang="ru-RU" dirty="0"/>
              <a:t>: </a:t>
            </a:r>
          </a:p>
          <a:p>
            <a:pPr marL="0" indent="0">
              <a:buNone/>
            </a:pPr>
            <a:r>
              <a:rPr lang="ru-RU" dirty="0" smtClean="0"/>
              <a:t>     </a:t>
            </a:r>
            <a:r>
              <a:rPr lang="ru-RU" dirty="0" err="1" smtClean="0"/>
              <a:t>Кст</a:t>
            </a:r>
            <a:r>
              <a:rPr lang="ru-RU" dirty="0" smtClean="0"/>
              <a:t> </a:t>
            </a:r>
            <a:r>
              <a:rPr lang="ru-RU" dirty="0"/>
              <a:t>= </a:t>
            </a:r>
            <a:r>
              <a:rPr lang="ru-RU" dirty="0" smtClean="0"/>
              <a:t>(</a:t>
            </a:r>
            <a:r>
              <a:rPr lang="ru-RU" dirty="0" err="1" smtClean="0"/>
              <a:t>Чст</a:t>
            </a:r>
            <a:r>
              <a:rPr lang="ru-RU" dirty="0" smtClean="0"/>
              <a:t> </a:t>
            </a:r>
            <a:r>
              <a:rPr lang="ru-RU" dirty="0"/>
              <a:t>/ </a:t>
            </a:r>
            <a:r>
              <a:rPr lang="ru-RU" dirty="0" err="1" smtClean="0"/>
              <a:t>Чср</a:t>
            </a:r>
            <a:r>
              <a:rPr lang="ru-RU" dirty="0" smtClean="0"/>
              <a:t>)* 100 %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7805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486</TotalTime>
  <Words>779</Words>
  <Application>Microsoft Office PowerPoint</Application>
  <PresentationFormat>Экран (4:3)</PresentationFormat>
  <Paragraphs>205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Трек</vt:lpstr>
      <vt:lpstr>ТРУДОВОЙ ПОТЕНЦИАЛ И РЫНОК ТРУДА</vt:lpstr>
      <vt:lpstr>Система понятий, характеризующих ресурсы для труда</vt:lpstr>
      <vt:lpstr>Человеческий капитал</vt:lpstr>
      <vt:lpstr>Оценка эффективности инвестиций в образование</vt:lpstr>
      <vt:lpstr>Численность трудовых ресурсов</vt:lpstr>
      <vt:lpstr>Состав трудовых ресурсов</vt:lpstr>
      <vt:lpstr>Измерение трудовых ресурсов</vt:lpstr>
      <vt:lpstr>Трудовой потенциал</vt:lpstr>
      <vt:lpstr>Измерение трудового потенциала</vt:lpstr>
      <vt:lpstr>Движение трудовых ресурсов</vt:lpstr>
      <vt:lpstr>Виды миграции</vt:lpstr>
      <vt:lpstr>Виды миграции (продолжение)</vt:lpstr>
      <vt:lpstr>Коэффициенты естественного движения трудовых ресурсов (в  ‰)</vt:lpstr>
      <vt:lpstr>Абсолютные показатели миграции</vt:lpstr>
      <vt:lpstr>относительные показатели миграции</vt:lpstr>
      <vt:lpstr>Слайд 16</vt:lpstr>
      <vt:lpstr>Относ. Показатели экономического движения трудовых ресурсов   </vt:lpstr>
      <vt:lpstr>Показатели Текучести кадров</vt:lpstr>
      <vt:lpstr>Показатели стабильности кадров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ТРУДОВОЙ ПОТЕНЦИАЛ И РЫНОК ТРУДА</dc:title>
  <dc:creator>xXx</dc:creator>
  <cp:lastModifiedBy>katalog</cp:lastModifiedBy>
  <cp:revision>37</cp:revision>
  <dcterms:created xsi:type="dcterms:W3CDTF">2014-09-22T16:07:02Z</dcterms:created>
  <dcterms:modified xsi:type="dcterms:W3CDTF">2014-10-01T10:38:04Z</dcterms:modified>
</cp:coreProperties>
</file>