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9" r:id="rId7"/>
    <p:sldId id="262" r:id="rId8"/>
    <p:sldId id="263" r:id="rId9"/>
    <p:sldId id="264" r:id="rId10"/>
    <p:sldId id="266" r:id="rId11"/>
    <p:sldId id="265" r:id="rId12"/>
    <p:sldId id="267" r:id="rId13"/>
    <p:sldId id="270" r:id="rId14"/>
    <p:sldId id="268" r:id="rId15"/>
    <p:sldId id="271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72D08E7-4325-4ACC-B8A2-71C36D8E543F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B4EDBE1-0EF7-4525-9DED-25B3368A0DDD}">
      <dgm:prSet/>
      <dgm:spPr/>
      <dgm:t>
        <a:bodyPr/>
        <a:lstStyle/>
        <a:p>
          <a:pPr rtl="0"/>
          <a:r>
            <a:rPr lang="ru-RU" dirty="0" smtClean="0"/>
            <a:t>Понятие и сущность категории «труд»</a:t>
          </a:r>
          <a:endParaRPr lang="ru-RU" dirty="0"/>
        </a:p>
      </dgm:t>
    </dgm:pt>
    <dgm:pt modelId="{D36DE26C-CEAE-4556-97D6-BD2EDD69018D}" type="parTrans" cxnId="{4B7349B4-6417-4202-9360-B06322F9B32C}">
      <dgm:prSet/>
      <dgm:spPr/>
      <dgm:t>
        <a:bodyPr/>
        <a:lstStyle/>
        <a:p>
          <a:endParaRPr lang="ru-RU"/>
        </a:p>
      </dgm:t>
    </dgm:pt>
    <dgm:pt modelId="{B8BA484F-850D-4FF8-B108-83D41C8AD6D9}" type="sibTrans" cxnId="{4B7349B4-6417-4202-9360-B06322F9B32C}">
      <dgm:prSet/>
      <dgm:spPr/>
      <dgm:t>
        <a:bodyPr/>
        <a:lstStyle/>
        <a:p>
          <a:endParaRPr lang="ru-RU"/>
        </a:p>
      </dgm:t>
    </dgm:pt>
    <dgm:pt modelId="{0B1C4ECC-E068-4346-9177-B940EC5B6C19}">
      <dgm:prSet/>
      <dgm:spPr/>
      <dgm:t>
        <a:bodyPr/>
        <a:lstStyle/>
        <a:p>
          <a:pPr rtl="0"/>
          <a:r>
            <a:rPr lang="ru-RU" dirty="0" smtClean="0"/>
            <a:t>Структура и функции общественного труда</a:t>
          </a:r>
          <a:endParaRPr lang="ru-RU" dirty="0"/>
        </a:p>
      </dgm:t>
    </dgm:pt>
    <dgm:pt modelId="{2EE05F9C-50D5-426C-A42B-33CAFB663CB8}" type="parTrans" cxnId="{E9C38D9A-AAAC-4208-B595-E82A79F59BFC}">
      <dgm:prSet/>
      <dgm:spPr/>
      <dgm:t>
        <a:bodyPr/>
        <a:lstStyle/>
        <a:p>
          <a:endParaRPr lang="ru-RU"/>
        </a:p>
      </dgm:t>
    </dgm:pt>
    <dgm:pt modelId="{E3472586-A561-4003-B304-500206F95DD1}" type="sibTrans" cxnId="{E9C38D9A-AAAC-4208-B595-E82A79F59BFC}">
      <dgm:prSet/>
      <dgm:spPr/>
      <dgm:t>
        <a:bodyPr/>
        <a:lstStyle/>
        <a:p>
          <a:endParaRPr lang="ru-RU"/>
        </a:p>
      </dgm:t>
    </dgm:pt>
    <dgm:pt modelId="{9051AE3F-4364-4ADD-9499-BCEED34FB1EC}">
      <dgm:prSet/>
      <dgm:spPr/>
      <dgm:t>
        <a:bodyPr/>
        <a:lstStyle/>
        <a:p>
          <a:pPr rtl="0"/>
          <a:r>
            <a:rPr lang="ru-RU" dirty="0" smtClean="0"/>
            <a:t>Содержание и характер труда</a:t>
          </a:r>
          <a:endParaRPr lang="ru-RU" dirty="0"/>
        </a:p>
      </dgm:t>
    </dgm:pt>
    <dgm:pt modelId="{8A66CA09-8407-4A11-B157-D66351910A5F}" type="parTrans" cxnId="{359CF157-5435-4327-A956-B43E3CDF8A66}">
      <dgm:prSet/>
      <dgm:spPr/>
      <dgm:t>
        <a:bodyPr/>
        <a:lstStyle/>
        <a:p>
          <a:endParaRPr lang="ru-RU"/>
        </a:p>
      </dgm:t>
    </dgm:pt>
    <dgm:pt modelId="{CB6573B2-4284-4B75-B622-D35C473EADE1}" type="sibTrans" cxnId="{359CF157-5435-4327-A956-B43E3CDF8A66}">
      <dgm:prSet/>
      <dgm:spPr/>
      <dgm:t>
        <a:bodyPr/>
        <a:lstStyle/>
        <a:p>
          <a:endParaRPr lang="ru-RU"/>
        </a:p>
      </dgm:t>
    </dgm:pt>
    <dgm:pt modelId="{7DE0883F-04A0-40E9-A8D0-A25CA6678944}" type="pres">
      <dgm:prSet presAssocID="{472D08E7-4325-4ACC-B8A2-71C36D8E543F}" presName="Name0" presStyleCnt="0">
        <dgm:presLayoutVars>
          <dgm:dir/>
          <dgm:animLvl val="lvl"/>
          <dgm:resizeHandles val="exact"/>
        </dgm:presLayoutVars>
      </dgm:prSet>
      <dgm:spPr/>
    </dgm:pt>
    <dgm:pt modelId="{8BD58F06-F007-4E60-A2BD-710819CA33C3}" type="pres">
      <dgm:prSet presAssocID="{6B4EDBE1-0EF7-4525-9DED-25B3368A0DDD}" presName="linNode" presStyleCnt="0"/>
      <dgm:spPr/>
    </dgm:pt>
    <dgm:pt modelId="{FBC70B15-757C-4EF5-B78F-D7DCC6CCE000}" type="pres">
      <dgm:prSet presAssocID="{6B4EDBE1-0EF7-4525-9DED-25B3368A0DDD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10C6023-05DF-4306-A30B-FE18236801D7}" type="pres">
      <dgm:prSet presAssocID="{B8BA484F-850D-4FF8-B108-83D41C8AD6D9}" presName="sp" presStyleCnt="0"/>
      <dgm:spPr/>
    </dgm:pt>
    <dgm:pt modelId="{C19D022A-2C05-48C9-8B59-012A8FE2F561}" type="pres">
      <dgm:prSet presAssocID="{0B1C4ECC-E068-4346-9177-B940EC5B6C19}" presName="linNode" presStyleCnt="0"/>
      <dgm:spPr/>
    </dgm:pt>
    <dgm:pt modelId="{3E6F0CBE-20F2-4058-BF17-51CF3C127CB0}" type="pres">
      <dgm:prSet presAssocID="{0B1C4ECC-E068-4346-9177-B940EC5B6C19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C108481-DE90-4796-852B-2D194E6FFECC}" type="pres">
      <dgm:prSet presAssocID="{E3472586-A561-4003-B304-500206F95DD1}" presName="sp" presStyleCnt="0"/>
      <dgm:spPr/>
    </dgm:pt>
    <dgm:pt modelId="{4DCF292E-8106-43A5-A2D2-6316F4030DFB}" type="pres">
      <dgm:prSet presAssocID="{9051AE3F-4364-4ADD-9499-BCEED34FB1EC}" presName="linNode" presStyleCnt="0"/>
      <dgm:spPr/>
    </dgm:pt>
    <dgm:pt modelId="{D7403E84-D7F4-4AA3-8318-0E0B27F89097}" type="pres">
      <dgm:prSet presAssocID="{9051AE3F-4364-4ADD-9499-BCEED34FB1EC}" presName="parentText" presStyleLbl="node1" presStyleIdx="2" presStyleCnt="3">
        <dgm:presLayoutVars>
          <dgm:chMax val="1"/>
          <dgm:bulletEnabled val="1"/>
        </dgm:presLayoutVars>
      </dgm:prSet>
      <dgm:spPr/>
    </dgm:pt>
  </dgm:ptLst>
  <dgm:cxnLst>
    <dgm:cxn modelId="{4B7349B4-6417-4202-9360-B06322F9B32C}" srcId="{472D08E7-4325-4ACC-B8A2-71C36D8E543F}" destId="{6B4EDBE1-0EF7-4525-9DED-25B3368A0DDD}" srcOrd="0" destOrd="0" parTransId="{D36DE26C-CEAE-4556-97D6-BD2EDD69018D}" sibTransId="{B8BA484F-850D-4FF8-B108-83D41C8AD6D9}"/>
    <dgm:cxn modelId="{359CF157-5435-4327-A956-B43E3CDF8A66}" srcId="{472D08E7-4325-4ACC-B8A2-71C36D8E543F}" destId="{9051AE3F-4364-4ADD-9499-BCEED34FB1EC}" srcOrd="2" destOrd="0" parTransId="{8A66CA09-8407-4A11-B157-D66351910A5F}" sibTransId="{CB6573B2-4284-4B75-B622-D35C473EADE1}"/>
    <dgm:cxn modelId="{0D1C25C8-7BE9-42ED-86BE-9FA9E99D9704}" type="presOf" srcId="{9051AE3F-4364-4ADD-9499-BCEED34FB1EC}" destId="{D7403E84-D7F4-4AA3-8318-0E0B27F89097}" srcOrd="0" destOrd="0" presId="urn:microsoft.com/office/officeart/2005/8/layout/vList5"/>
    <dgm:cxn modelId="{0063D676-6E99-416F-BF0E-C484FE74F537}" type="presOf" srcId="{0B1C4ECC-E068-4346-9177-B940EC5B6C19}" destId="{3E6F0CBE-20F2-4058-BF17-51CF3C127CB0}" srcOrd="0" destOrd="0" presId="urn:microsoft.com/office/officeart/2005/8/layout/vList5"/>
    <dgm:cxn modelId="{E9C38D9A-AAAC-4208-B595-E82A79F59BFC}" srcId="{472D08E7-4325-4ACC-B8A2-71C36D8E543F}" destId="{0B1C4ECC-E068-4346-9177-B940EC5B6C19}" srcOrd="1" destOrd="0" parTransId="{2EE05F9C-50D5-426C-A42B-33CAFB663CB8}" sibTransId="{E3472586-A561-4003-B304-500206F95DD1}"/>
    <dgm:cxn modelId="{C7045BE3-333E-42F3-8F65-885FE8E821B8}" type="presOf" srcId="{472D08E7-4325-4ACC-B8A2-71C36D8E543F}" destId="{7DE0883F-04A0-40E9-A8D0-A25CA6678944}" srcOrd="0" destOrd="0" presId="urn:microsoft.com/office/officeart/2005/8/layout/vList5"/>
    <dgm:cxn modelId="{BC3E5EF7-9BD2-423F-A042-0C411E3C8353}" type="presOf" srcId="{6B4EDBE1-0EF7-4525-9DED-25B3368A0DDD}" destId="{FBC70B15-757C-4EF5-B78F-D7DCC6CCE000}" srcOrd="0" destOrd="0" presId="urn:microsoft.com/office/officeart/2005/8/layout/vList5"/>
    <dgm:cxn modelId="{AC8538C9-B1B6-4813-B254-650B198D113B}" type="presParOf" srcId="{7DE0883F-04A0-40E9-A8D0-A25CA6678944}" destId="{8BD58F06-F007-4E60-A2BD-710819CA33C3}" srcOrd="0" destOrd="0" presId="urn:microsoft.com/office/officeart/2005/8/layout/vList5"/>
    <dgm:cxn modelId="{D7793029-A131-441B-A403-A9F8359CFE5D}" type="presParOf" srcId="{8BD58F06-F007-4E60-A2BD-710819CA33C3}" destId="{FBC70B15-757C-4EF5-B78F-D7DCC6CCE000}" srcOrd="0" destOrd="0" presId="urn:microsoft.com/office/officeart/2005/8/layout/vList5"/>
    <dgm:cxn modelId="{D40F3F2D-3C63-4F0F-BD06-50D469A67723}" type="presParOf" srcId="{7DE0883F-04A0-40E9-A8D0-A25CA6678944}" destId="{A10C6023-05DF-4306-A30B-FE18236801D7}" srcOrd="1" destOrd="0" presId="urn:microsoft.com/office/officeart/2005/8/layout/vList5"/>
    <dgm:cxn modelId="{3E0A02D4-B749-45E2-849A-9D509BC30EC0}" type="presParOf" srcId="{7DE0883F-04A0-40E9-A8D0-A25CA6678944}" destId="{C19D022A-2C05-48C9-8B59-012A8FE2F561}" srcOrd="2" destOrd="0" presId="urn:microsoft.com/office/officeart/2005/8/layout/vList5"/>
    <dgm:cxn modelId="{2C66BEFF-E40C-4E41-A0C3-DA9076E5F885}" type="presParOf" srcId="{C19D022A-2C05-48C9-8B59-012A8FE2F561}" destId="{3E6F0CBE-20F2-4058-BF17-51CF3C127CB0}" srcOrd="0" destOrd="0" presId="urn:microsoft.com/office/officeart/2005/8/layout/vList5"/>
    <dgm:cxn modelId="{CC7AFDE7-79A0-418A-B859-48AC08CFD778}" type="presParOf" srcId="{7DE0883F-04A0-40E9-A8D0-A25CA6678944}" destId="{CC108481-DE90-4796-852B-2D194E6FFECC}" srcOrd="3" destOrd="0" presId="urn:microsoft.com/office/officeart/2005/8/layout/vList5"/>
    <dgm:cxn modelId="{DBAC58BD-56DA-4285-9F84-7056D13FF08A}" type="presParOf" srcId="{7DE0883F-04A0-40E9-A8D0-A25CA6678944}" destId="{4DCF292E-8106-43A5-A2D2-6316F4030DFB}" srcOrd="4" destOrd="0" presId="urn:microsoft.com/office/officeart/2005/8/layout/vList5"/>
    <dgm:cxn modelId="{772593A9-F494-41F5-A82D-5A97BF8D4DA0}" type="presParOf" srcId="{4DCF292E-8106-43A5-A2D2-6316F4030DFB}" destId="{D7403E84-D7F4-4AA3-8318-0E0B27F89097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E427A60-7EDA-4952-85C5-2BF73BA9E3AE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B26187D-B0F0-4F70-988B-665E2991FD59}">
      <dgm:prSet phldrT="[Текст]" custT="1"/>
      <dgm:spPr/>
      <dgm:t>
        <a:bodyPr/>
        <a:lstStyle/>
        <a:p>
          <a:r>
            <a:rPr lang="ru-RU" sz="1800" baseline="0" dirty="0" smtClean="0"/>
            <a:t>Система</a:t>
          </a:r>
          <a:r>
            <a:rPr lang="ru-RU" sz="1800" dirty="0" smtClean="0"/>
            <a:t> труда</a:t>
          </a:r>
          <a:endParaRPr lang="ru-RU" sz="1800" dirty="0"/>
        </a:p>
      </dgm:t>
    </dgm:pt>
    <dgm:pt modelId="{D89C0690-AE39-483B-B53C-DC01902943ED}" type="parTrans" cxnId="{E7F4DAE9-4154-4865-9D68-3D28A9ABF0E4}">
      <dgm:prSet/>
      <dgm:spPr/>
      <dgm:t>
        <a:bodyPr/>
        <a:lstStyle/>
        <a:p>
          <a:endParaRPr lang="ru-RU"/>
        </a:p>
      </dgm:t>
    </dgm:pt>
    <dgm:pt modelId="{7165CE1A-F95C-40A8-9F2B-0E781671C942}" type="sibTrans" cxnId="{E7F4DAE9-4154-4865-9D68-3D28A9ABF0E4}">
      <dgm:prSet/>
      <dgm:spPr/>
      <dgm:t>
        <a:bodyPr/>
        <a:lstStyle/>
        <a:p>
          <a:endParaRPr lang="ru-RU"/>
        </a:p>
      </dgm:t>
    </dgm:pt>
    <dgm:pt modelId="{7C7D0575-08BC-4A0C-AAFC-B7B87F175562}">
      <dgm:prSet phldrT="[Текст]" custT="1"/>
      <dgm:spPr/>
      <dgm:t>
        <a:bodyPr/>
        <a:lstStyle/>
        <a:p>
          <a:r>
            <a:rPr lang="ru-RU" sz="1800" baseline="0" dirty="0" smtClean="0"/>
            <a:t>Предметы</a:t>
          </a:r>
          <a:r>
            <a:rPr lang="ru-RU" sz="1800" dirty="0" smtClean="0"/>
            <a:t> труда</a:t>
          </a:r>
          <a:endParaRPr lang="ru-RU" sz="1800" dirty="0"/>
        </a:p>
      </dgm:t>
    </dgm:pt>
    <dgm:pt modelId="{8D7764D2-A67F-4171-8F54-1654FD40A9D3}" type="parTrans" cxnId="{15418DA5-A3D1-4E5D-8879-1DA920D12544}">
      <dgm:prSet/>
      <dgm:spPr/>
      <dgm:t>
        <a:bodyPr/>
        <a:lstStyle/>
        <a:p>
          <a:endParaRPr lang="ru-RU"/>
        </a:p>
      </dgm:t>
    </dgm:pt>
    <dgm:pt modelId="{3777E5D2-A23A-462C-BB44-E58349C80C78}" type="sibTrans" cxnId="{15418DA5-A3D1-4E5D-8879-1DA920D12544}">
      <dgm:prSet/>
      <dgm:spPr/>
      <dgm:t>
        <a:bodyPr/>
        <a:lstStyle/>
        <a:p>
          <a:endParaRPr lang="ru-RU"/>
        </a:p>
      </dgm:t>
    </dgm:pt>
    <dgm:pt modelId="{9B73779A-ECA6-4352-B048-2ED53807B380}">
      <dgm:prSet phldrT="[Текст]" custT="1"/>
      <dgm:spPr/>
      <dgm:t>
        <a:bodyPr/>
        <a:lstStyle/>
        <a:p>
          <a:r>
            <a:rPr lang="ru-RU" sz="1800" baseline="0" dirty="0" smtClean="0"/>
            <a:t>Средства</a:t>
          </a:r>
          <a:r>
            <a:rPr lang="ru-RU" sz="1800" dirty="0" smtClean="0"/>
            <a:t> труда</a:t>
          </a:r>
          <a:endParaRPr lang="ru-RU" sz="1800" dirty="0"/>
        </a:p>
      </dgm:t>
    </dgm:pt>
    <dgm:pt modelId="{CB68D9EC-E757-4D6E-A153-44CB38098999}" type="parTrans" cxnId="{9D98C59D-2D85-4600-9FAD-5424B426CA1D}">
      <dgm:prSet/>
      <dgm:spPr/>
      <dgm:t>
        <a:bodyPr/>
        <a:lstStyle/>
        <a:p>
          <a:endParaRPr lang="ru-RU"/>
        </a:p>
      </dgm:t>
    </dgm:pt>
    <dgm:pt modelId="{C0B4B68F-E9DC-46AD-91F7-02517C8FB9BD}" type="sibTrans" cxnId="{9D98C59D-2D85-4600-9FAD-5424B426CA1D}">
      <dgm:prSet/>
      <dgm:spPr/>
      <dgm:t>
        <a:bodyPr/>
        <a:lstStyle/>
        <a:p>
          <a:endParaRPr lang="ru-RU"/>
        </a:p>
      </dgm:t>
    </dgm:pt>
    <dgm:pt modelId="{50DC9CD8-872E-4EB7-A0A3-7D30A997FDC9}">
      <dgm:prSet phldrT="[Текст]" custT="1"/>
      <dgm:spPr/>
      <dgm:t>
        <a:bodyPr/>
        <a:lstStyle/>
        <a:p>
          <a:r>
            <a:rPr lang="ru-RU" sz="1800" dirty="0" smtClean="0"/>
            <a:t>Субъекты труда</a:t>
          </a:r>
          <a:endParaRPr lang="ru-RU" sz="1800" dirty="0"/>
        </a:p>
      </dgm:t>
    </dgm:pt>
    <dgm:pt modelId="{044162B0-4CED-458E-A16E-D0A55C8E42C0}" type="parTrans" cxnId="{B2FC774C-47D5-496B-8C15-BEF42224FC0A}">
      <dgm:prSet/>
      <dgm:spPr/>
      <dgm:t>
        <a:bodyPr/>
        <a:lstStyle/>
        <a:p>
          <a:endParaRPr lang="ru-RU"/>
        </a:p>
      </dgm:t>
    </dgm:pt>
    <dgm:pt modelId="{C23C5471-3749-4F54-933E-23B64E7FD2C8}" type="sibTrans" cxnId="{B2FC774C-47D5-496B-8C15-BEF42224FC0A}">
      <dgm:prSet/>
      <dgm:spPr/>
      <dgm:t>
        <a:bodyPr/>
        <a:lstStyle/>
        <a:p>
          <a:endParaRPr lang="ru-RU"/>
        </a:p>
      </dgm:t>
    </dgm:pt>
    <dgm:pt modelId="{02EDC2F9-D728-4E22-9E44-A977ACFD608E}">
      <dgm:prSet phldrT="[Текст]" custT="1"/>
      <dgm:spPr/>
      <dgm:t>
        <a:bodyPr/>
        <a:lstStyle/>
        <a:p>
          <a:r>
            <a:rPr lang="ru-RU" sz="1800" dirty="0" smtClean="0"/>
            <a:t>Отдельные работники</a:t>
          </a:r>
          <a:endParaRPr lang="ru-RU" sz="1800" dirty="0"/>
        </a:p>
      </dgm:t>
    </dgm:pt>
    <dgm:pt modelId="{A8FC18E8-6C9C-4946-B26B-70F34A7DE935}" type="parTrans" cxnId="{ECBCCD45-381C-47CB-87AE-A948D8A7305C}">
      <dgm:prSet/>
      <dgm:spPr/>
      <dgm:t>
        <a:bodyPr/>
        <a:lstStyle/>
        <a:p>
          <a:endParaRPr lang="ru-RU"/>
        </a:p>
      </dgm:t>
    </dgm:pt>
    <dgm:pt modelId="{2D3DF1F4-7D76-4CD1-9677-A38C2641FEE5}" type="sibTrans" cxnId="{ECBCCD45-381C-47CB-87AE-A948D8A7305C}">
      <dgm:prSet/>
      <dgm:spPr/>
      <dgm:t>
        <a:bodyPr/>
        <a:lstStyle/>
        <a:p>
          <a:endParaRPr lang="ru-RU"/>
        </a:p>
      </dgm:t>
    </dgm:pt>
    <dgm:pt modelId="{C2BB4A76-160B-45D8-B3DF-CC989B53AADD}">
      <dgm:prSet custT="1"/>
      <dgm:spPr/>
      <dgm:t>
        <a:bodyPr/>
        <a:lstStyle/>
        <a:p>
          <a:r>
            <a:rPr lang="ru-RU" sz="1800" dirty="0" smtClean="0"/>
            <a:t>Основные материалы</a:t>
          </a:r>
          <a:endParaRPr lang="ru-RU" sz="1800" dirty="0"/>
        </a:p>
      </dgm:t>
    </dgm:pt>
    <dgm:pt modelId="{087B60CB-B914-4564-BAB2-49D64F03A9B6}" type="parTrans" cxnId="{96CE9C3D-ED31-4865-991D-78A84A45E5D8}">
      <dgm:prSet/>
      <dgm:spPr/>
      <dgm:t>
        <a:bodyPr/>
        <a:lstStyle/>
        <a:p>
          <a:endParaRPr lang="ru-RU"/>
        </a:p>
      </dgm:t>
    </dgm:pt>
    <dgm:pt modelId="{65BE545D-3037-4B33-B782-BF74C31BA322}" type="sibTrans" cxnId="{96CE9C3D-ED31-4865-991D-78A84A45E5D8}">
      <dgm:prSet/>
      <dgm:spPr/>
      <dgm:t>
        <a:bodyPr/>
        <a:lstStyle/>
        <a:p>
          <a:endParaRPr lang="ru-RU"/>
        </a:p>
      </dgm:t>
    </dgm:pt>
    <dgm:pt modelId="{33B93992-8895-4AEF-A12F-00C88B767823}">
      <dgm:prSet custT="1"/>
      <dgm:spPr/>
      <dgm:t>
        <a:bodyPr/>
        <a:lstStyle/>
        <a:p>
          <a:r>
            <a:rPr lang="ru-RU" sz="1800" dirty="0" smtClean="0"/>
            <a:t>Вспомогательные материалы</a:t>
          </a:r>
          <a:endParaRPr lang="ru-RU" sz="1800" dirty="0"/>
        </a:p>
      </dgm:t>
    </dgm:pt>
    <dgm:pt modelId="{E65D11BA-35A0-4EB1-8E3C-E16725519537}" type="parTrans" cxnId="{98FF8A07-6979-4883-84F5-0EFC9B72A8A1}">
      <dgm:prSet/>
      <dgm:spPr/>
      <dgm:t>
        <a:bodyPr/>
        <a:lstStyle/>
        <a:p>
          <a:endParaRPr lang="ru-RU"/>
        </a:p>
      </dgm:t>
    </dgm:pt>
    <dgm:pt modelId="{F3E5248C-B669-45FF-A902-99257C24ED42}" type="sibTrans" cxnId="{98FF8A07-6979-4883-84F5-0EFC9B72A8A1}">
      <dgm:prSet/>
      <dgm:spPr/>
      <dgm:t>
        <a:bodyPr/>
        <a:lstStyle/>
        <a:p>
          <a:endParaRPr lang="ru-RU"/>
        </a:p>
      </dgm:t>
    </dgm:pt>
    <dgm:pt modelId="{358B48AD-6CFD-4D43-A75C-B1378D1942B7}">
      <dgm:prSet custT="1"/>
      <dgm:spPr/>
      <dgm:t>
        <a:bodyPr/>
        <a:lstStyle/>
        <a:p>
          <a:r>
            <a:rPr lang="ru-RU" sz="1800" dirty="0" smtClean="0"/>
            <a:t>Орудия труда</a:t>
          </a:r>
          <a:endParaRPr lang="ru-RU" sz="1800" dirty="0"/>
        </a:p>
      </dgm:t>
    </dgm:pt>
    <dgm:pt modelId="{E3586B9C-C52E-4C48-8DBF-FA647DA57377}" type="parTrans" cxnId="{8DAAA65D-1221-4769-97AF-BF91CC076F53}">
      <dgm:prSet/>
      <dgm:spPr/>
      <dgm:t>
        <a:bodyPr/>
        <a:lstStyle/>
        <a:p>
          <a:endParaRPr lang="ru-RU"/>
        </a:p>
      </dgm:t>
    </dgm:pt>
    <dgm:pt modelId="{DD2B5630-BD1C-46B8-B02F-DF202D0FA314}" type="sibTrans" cxnId="{8DAAA65D-1221-4769-97AF-BF91CC076F53}">
      <dgm:prSet/>
      <dgm:spPr/>
      <dgm:t>
        <a:bodyPr/>
        <a:lstStyle/>
        <a:p>
          <a:endParaRPr lang="ru-RU"/>
        </a:p>
      </dgm:t>
    </dgm:pt>
    <dgm:pt modelId="{5E1CAF76-4630-4302-A615-860EFA931AE1}">
      <dgm:prSet custT="1"/>
      <dgm:spPr/>
      <dgm:t>
        <a:bodyPr/>
        <a:lstStyle/>
        <a:p>
          <a:r>
            <a:rPr lang="ru-RU" sz="1800" dirty="0" smtClean="0"/>
            <a:t>Рабочее место</a:t>
          </a:r>
          <a:endParaRPr lang="ru-RU" sz="1800" dirty="0"/>
        </a:p>
      </dgm:t>
    </dgm:pt>
    <dgm:pt modelId="{CEFACAA6-45F4-4E80-A344-CA65817C46BA}" type="parTrans" cxnId="{F7B1C4F1-8ED9-4920-AD0C-36091F22DB16}">
      <dgm:prSet/>
      <dgm:spPr/>
      <dgm:t>
        <a:bodyPr/>
        <a:lstStyle/>
        <a:p>
          <a:endParaRPr lang="ru-RU"/>
        </a:p>
      </dgm:t>
    </dgm:pt>
    <dgm:pt modelId="{C21C4EB8-63F5-4720-9EA9-67DD10BE7E64}" type="sibTrans" cxnId="{F7B1C4F1-8ED9-4920-AD0C-36091F22DB16}">
      <dgm:prSet/>
      <dgm:spPr/>
      <dgm:t>
        <a:bodyPr/>
        <a:lstStyle/>
        <a:p>
          <a:endParaRPr lang="ru-RU"/>
        </a:p>
      </dgm:t>
    </dgm:pt>
    <dgm:pt modelId="{44CCF190-8ED5-44E0-9C2B-6985BE4DD4B5}">
      <dgm:prSet custT="1"/>
      <dgm:spPr/>
      <dgm:t>
        <a:bodyPr/>
        <a:lstStyle/>
        <a:p>
          <a:r>
            <a:rPr lang="ru-RU" sz="1800" dirty="0" smtClean="0"/>
            <a:t>Коллектив</a:t>
          </a:r>
          <a:endParaRPr lang="ru-RU" sz="1800" dirty="0"/>
        </a:p>
      </dgm:t>
    </dgm:pt>
    <dgm:pt modelId="{DF962E70-CB64-464B-9E93-571D3A009735}" type="parTrans" cxnId="{1E85F55B-26A4-4AF7-8F37-898B19D9D154}">
      <dgm:prSet/>
      <dgm:spPr/>
      <dgm:t>
        <a:bodyPr/>
        <a:lstStyle/>
        <a:p>
          <a:endParaRPr lang="ru-RU"/>
        </a:p>
      </dgm:t>
    </dgm:pt>
    <dgm:pt modelId="{89CFF227-6C68-4282-9E5F-5D838000045A}" type="sibTrans" cxnId="{1E85F55B-26A4-4AF7-8F37-898B19D9D154}">
      <dgm:prSet/>
      <dgm:spPr/>
      <dgm:t>
        <a:bodyPr/>
        <a:lstStyle/>
        <a:p>
          <a:endParaRPr lang="ru-RU"/>
        </a:p>
      </dgm:t>
    </dgm:pt>
    <dgm:pt modelId="{BF491981-E643-4196-8FE6-53FC75D9F998}" type="pres">
      <dgm:prSet presAssocID="{5E427A60-7EDA-4952-85C5-2BF73BA9E3AE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55757A44-2D4C-44BA-A8CF-33554482CF40}" type="pres">
      <dgm:prSet presAssocID="{1B26187D-B0F0-4F70-988B-665E2991FD59}" presName="hierRoot1" presStyleCnt="0"/>
      <dgm:spPr/>
    </dgm:pt>
    <dgm:pt modelId="{C4646DB6-5DF8-4D0B-A02D-3FBDC4DDAE58}" type="pres">
      <dgm:prSet presAssocID="{1B26187D-B0F0-4F70-988B-665E2991FD59}" presName="composite" presStyleCnt="0"/>
      <dgm:spPr/>
    </dgm:pt>
    <dgm:pt modelId="{5D4EBFFF-3817-42F3-BA2C-CBF6AB2BFBDB}" type="pres">
      <dgm:prSet presAssocID="{1B26187D-B0F0-4F70-988B-665E2991FD59}" presName="background" presStyleLbl="node0" presStyleIdx="0" presStyleCnt="1"/>
      <dgm:spPr/>
    </dgm:pt>
    <dgm:pt modelId="{827523DA-16A0-4D8B-89A5-11E44FED019B}" type="pres">
      <dgm:prSet presAssocID="{1B26187D-B0F0-4F70-988B-665E2991FD59}" presName="text" presStyleLbl="fgAcc0" presStyleIdx="0" presStyleCnt="1" custScaleX="25612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0D1DF5F-D125-4AEF-B87F-69031005E951}" type="pres">
      <dgm:prSet presAssocID="{1B26187D-B0F0-4F70-988B-665E2991FD59}" presName="hierChild2" presStyleCnt="0"/>
      <dgm:spPr/>
    </dgm:pt>
    <dgm:pt modelId="{8839A633-9CF5-4AA3-B603-32C90335EB55}" type="pres">
      <dgm:prSet presAssocID="{8D7764D2-A67F-4171-8F54-1654FD40A9D3}" presName="Name10" presStyleLbl="parChTrans1D2" presStyleIdx="0" presStyleCnt="3"/>
      <dgm:spPr/>
      <dgm:t>
        <a:bodyPr/>
        <a:lstStyle/>
        <a:p>
          <a:endParaRPr lang="ru-RU"/>
        </a:p>
      </dgm:t>
    </dgm:pt>
    <dgm:pt modelId="{A22A1B5D-99D4-4793-B803-D3610652BD24}" type="pres">
      <dgm:prSet presAssocID="{7C7D0575-08BC-4A0C-AAFC-B7B87F175562}" presName="hierRoot2" presStyleCnt="0"/>
      <dgm:spPr/>
    </dgm:pt>
    <dgm:pt modelId="{1F2F32EC-0E90-4FE0-A13C-9A05F5BAAA76}" type="pres">
      <dgm:prSet presAssocID="{7C7D0575-08BC-4A0C-AAFC-B7B87F175562}" presName="composite2" presStyleCnt="0"/>
      <dgm:spPr/>
    </dgm:pt>
    <dgm:pt modelId="{8EF8690E-52A9-48A3-894B-9934B5293C78}" type="pres">
      <dgm:prSet presAssocID="{7C7D0575-08BC-4A0C-AAFC-B7B87F175562}" presName="background2" presStyleLbl="node2" presStyleIdx="0" presStyleCnt="3"/>
      <dgm:spPr/>
    </dgm:pt>
    <dgm:pt modelId="{88A46FD8-95F9-48B0-A9A5-BE2134E536AF}" type="pres">
      <dgm:prSet presAssocID="{7C7D0575-08BC-4A0C-AAFC-B7B87F175562}" presName="text2" presStyleLbl="fgAcc2" presStyleIdx="0" presStyleCnt="3" custScaleX="17655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9E8B223-855C-4205-8908-20B9FFFB0127}" type="pres">
      <dgm:prSet presAssocID="{7C7D0575-08BC-4A0C-AAFC-B7B87F175562}" presName="hierChild3" presStyleCnt="0"/>
      <dgm:spPr/>
    </dgm:pt>
    <dgm:pt modelId="{4AB289CC-3A9B-4605-9794-E401C6E9117B}" type="pres">
      <dgm:prSet presAssocID="{087B60CB-B914-4564-BAB2-49D64F03A9B6}" presName="Name17" presStyleLbl="parChTrans1D3" presStyleIdx="0" presStyleCnt="6"/>
      <dgm:spPr/>
      <dgm:t>
        <a:bodyPr/>
        <a:lstStyle/>
        <a:p>
          <a:endParaRPr lang="ru-RU"/>
        </a:p>
      </dgm:t>
    </dgm:pt>
    <dgm:pt modelId="{D6355DFE-8AEB-47EB-8D3E-42454F91CC40}" type="pres">
      <dgm:prSet presAssocID="{C2BB4A76-160B-45D8-B3DF-CC989B53AADD}" presName="hierRoot3" presStyleCnt="0"/>
      <dgm:spPr/>
    </dgm:pt>
    <dgm:pt modelId="{F19CD61A-7912-4F77-B6E4-16E95B6A4ADA}" type="pres">
      <dgm:prSet presAssocID="{C2BB4A76-160B-45D8-B3DF-CC989B53AADD}" presName="composite3" presStyleCnt="0"/>
      <dgm:spPr/>
    </dgm:pt>
    <dgm:pt modelId="{63898F14-4143-4FD8-9A9C-8EEC373622DA}" type="pres">
      <dgm:prSet presAssocID="{C2BB4A76-160B-45D8-B3DF-CC989B53AADD}" presName="background3" presStyleLbl="node3" presStyleIdx="0" presStyleCnt="6"/>
      <dgm:spPr/>
    </dgm:pt>
    <dgm:pt modelId="{11588410-7DF6-48F8-A7E9-8BD69CEBB9FB}" type="pres">
      <dgm:prSet presAssocID="{C2BB4A76-160B-45D8-B3DF-CC989B53AADD}" presName="text3" presStyleLbl="fgAcc3" presStyleIdx="0" presStyleCnt="6" custScaleX="144630" custScaleY="11596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BF66A42-FFCC-48C8-A567-4C57AAF2907A}" type="pres">
      <dgm:prSet presAssocID="{C2BB4A76-160B-45D8-B3DF-CC989B53AADD}" presName="hierChild4" presStyleCnt="0"/>
      <dgm:spPr/>
    </dgm:pt>
    <dgm:pt modelId="{73D20E3A-98C0-4DC2-A421-09637C5CEB55}" type="pres">
      <dgm:prSet presAssocID="{E65D11BA-35A0-4EB1-8E3C-E16725519537}" presName="Name17" presStyleLbl="parChTrans1D3" presStyleIdx="1" presStyleCnt="6"/>
      <dgm:spPr/>
      <dgm:t>
        <a:bodyPr/>
        <a:lstStyle/>
        <a:p>
          <a:endParaRPr lang="ru-RU"/>
        </a:p>
      </dgm:t>
    </dgm:pt>
    <dgm:pt modelId="{93D09CBB-FA49-4F3D-AC7D-4531F0F20690}" type="pres">
      <dgm:prSet presAssocID="{33B93992-8895-4AEF-A12F-00C88B767823}" presName="hierRoot3" presStyleCnt="0"/>
      <dgm:spPr/>
    </dgm:pt>
    <dgm:pt modelId="{7C649A3C-5685-401C-BA55-82E67156EC58}" type="pres">
      <dgm:prSet presAssocID="{33B93992-8895-4AEF-A12F-00C88B767823}" presName="composite3" presStyleCnt="0"/>
      <dgm:spPr/>
    </dgm:pt>
    <dgm:pt modelId="{0AEB0222-8157-4A18-8DAE-344D2E73DCAB}" type="pres">
      <dgm:prSet presAssocID="{33B93992-8895-4AEF-A12F-00C88B767823}" presName="background3" presStyleLbl="node3" presStyleIdx="1" presStyleCnt="6"/>
      <dgm:spPr/>
    </dgm:pt>
    <dgm:pt modelId="{09D1D196-116C-47D8-B9DE-6C9A205DFEE9}" type="pres">
      <dgm:prSet presAssocID="{33B93992-8895-4AEF-A12F-00C88B767823}" presName="text3" presStyleLbl="fgAcc3" presStyleIdx="1" presStyleCnt="6" custScaleX="209919" custScaleY="13395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02AFDE1-0C35-46E7-876B-847D3C426267}" type="pres">
      <dgm:prSet presAssocID="{33B93992-8895-4AEF-A12F-00C88B767823}" presName="hierChild4" presStyleCnt="0"/>
      <dgm:spPr/>
    </dgm:pt>
    <dgm:pt modelId="{B779D3DE-FE0D-4CED-8DC9-3A21C0CCF94F}" type="pres">
      <dgm:prSet presAssocID="{CB68D9EC-E757-4D6E-A153-44CB38098999}" presName="Name10" presStyleLbl="parChTrans1D2" presStyleIdx="1" presStyleCnt="3"/>
      <dgm:spPr/>
      <dgm:t>
        <a:bodyPr/>
        <a:lstStyle/>
        <a:p>
          <a:endParaRPr lang="ru-RU"/>
        </a:p>
      </dgm:t>
    </dgm:pt>
    <dgm:pt modelId="{83DAA6A9-12D1-4B7E-9369-7DBA708F07BF}" type="pres">
      <dgm:prSet presAssocID="{9B73779A-ECA6-4352-B048-2ED53807B380}" presName="hierRoot2" presStyleCnt="0"/>
      <dgm:spPr/>
    </dgm:pt>
    <dgm:pt modelId="{3CDB5EB2-ECCE-4005-8D67-C69673542603}" type="pres">
      <dgm:prSet presAssocID="{9B73779A-ECA6-4352-B048-2ED53807B380}" presName="composite2" presStyleCnt="0"/>
      <dgm:spPr/>
    </dgm:pt>
    <dgm:pt modelId="{E514210B-C1F8-4974-8679-1EB20158BF8F}" type="pres">
      <dgm:prSet presAssocID="{9B73779A-ECA6-4352-B048-2ED53807B380}" presName="background2" presStyleLbl="node2" presStyleIdx="1" presStyleCnt="3"/>
      <dgm:spPr/>
    </dgm:pt>
    <dgm:pt modelId="{9D0A54BF-F149-4221-A39C-4EA4DD4CEBAB}" type="pres">
      <dgm:prSet presAssocID="{9B73779A-ECA6-4352-B048-2ED53807B380}" presName="text2" presStyleLbl="fgAcc2" presStyleIdx="1" presStyleCnt="3" custScaleX="21991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A27ED3B-4141-40EE-A22F-2B8C5FC21CEF}" type="pres">
      <dgm:prSet presAssocID="{9B73779A-ECA6-4352-B048-2ED53807B380}" presName="hierChild3" presStyleCnt="0"/>
      <dgm:spPr/>
    </dgm:pt>
    <dgm:pt modelId="{603E8F72-52ED-4BE6-8EA2-686DA1EF5E6A}" type="pres">
      <dgm:prSet presAssocID="{E3586B9C-C52E-4C48-8DBF-FA647DA57377}" presName="Name17" presStyleLbl="parChTrans1D3" presStyleIdx="2" presStyleCnt="6"/>
      <dgm:spPr/>
      <dgm:t>
        <a:bodyPr/>
        <a:lstStyle/>
        <a:p>
          <a:endParaRPr lang="ru-RU"/>
        </a:p>
      </dgm:t>
    </dgm:pt>
    <dgm:pt modelId="{ED8163B3-CAC5-4068-91DB-BC0E28ACC031}" type="pres">
      <dgm:prSet presAssocID="{358B48AD-6CFD-4D43-A75C-B1378D1942B7}" presName="hierRoot3" presStyleCnt="0"/>
      <dgm:spPr/>
    </dgm:pt>
    <dgm:pt modelId="{6B64BA22-7515-4CE8-8065-7AD6F01A87FC}" type="pres">
      <dgm:prSet presAssocID="{358B48AD-6CFD-4D43-A75C-B1378D1942B7}" presName="composite3" presStyleCnt="0"/>
      <dgm:spPr/>
    </dgm:pt>
    <dgm:pt modelId="{AB936F1C-D9A1-4076-886B-7C8B9AA4537D}" type="pres">
      <dgm:prSet presAssocID="{358B48AD-6CFD-4D43-A75C-B1378D1942B7}" presName="background3" presStyleLbl="node3" presStyleIdx="2" presStyleCnt="6"/>
      <dgm:spPr/>
    </dgm:pt>
    <dgm:pt modelId="{ADA16633-5611-4486-884F-620B4CCF815B}" type="pres">
      <dgm:prSet presAssocID="{358B48AD-6CFD-4D43-A75C-B1378D1942B7}" presName="text3" presStyleLbl="fgAcc3" presStyleIdx="2" presStyleCnt="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5C4E36E-38A1-4DAB-AE8C-AA59868CF7D6}" type="pres">
      <dgm:prSet presAssocID="{358B48AD-6CFD-4D43-A75C-B1378D1942B7}" presName="hierChild4" presStyleCnt="0"/>
      <dgm:spPr/>
    </dgm:pt>
    <dgm:pt modelId="{1E004D56-3A6B-45F0-AF2E-0B715AC50E9B}" type="pres">
      <dgm:prSet presAssocID="{CEFACAA6-45F4-4E80-A344-CA65817C46BA}" presName="Name17" presStyleLbl="parChTrans1D3" presStyleIdx="3" presStyleCnt="6"/>
      <dgm:spPr/>
      <dgm:t>
        <a:bodyPr/>
        <a:lstStyle/>
        <a:p>
          <a:endParaRPr lang="ru-RU"/>
        </a:p>
      </dgm:t>
    </dgm:pt>
    <dgm:pt modelId="{3D4E537A-3112-4A0A-AA4B-6B9EA3C08BE9}" type="pres">
      <dgm:prSet presAssocID="{5E1CAF76-4630-4302-A615-860EFA931AE1}" presName="hierRoot3" presStyleCnt="0"/>
      <dgm:spPr/>
    </dgm:pt>
    <dgm:pt modelId="{E5A48855-0561-4166-8DE0-044166BB9FB0}" type="pres">
      <dgm:prSet presAssocID="{5E1CAF76-4630-4302-A615-860EFA931AE1}" presName="composite3" presStyleCnt="0"/>
      <dgm:spPr/>
    </dgm:pt>
    <dgm:pt modelId="{72A2F970-F34C-4BCE-B686-FDA984B83406}" type="pres">
      <dgm:prSet presAssocID="{5E1CAF76-4630-4302-A615-860EFA931AE1}" presName="background3" presStyleLbl="node3" presStyleIdx="3" presStyleCnt="6"/>
      <dgm:spPr/>
    </dgm:pt>
    <dgm:pt modelId="{E47F320B-B2E2-4D3B-8D22-377C2E3DE2A8}" type="pres">
      <dgm:prSet presAssocID="{5E1CAF76-4630-4302-A615-860EFA931AE1}" presName="text3" presStyleLbl="fgAcc3" presStyleIdx="3" presStyleCnt="6" custScaleX="12176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9C4EDEF-BA4D-492D-BA09-C7AE996F6252}" type="pres">
      <dgm:prSet presAssocID="{5E1CAF76-4630-4302-A615-860EFA931AE1}" presName="hierChild4" presStyleCnt="0"/>
      <dgm:spPr/>
    </dgm:pt>
    <dgm:pt modelId="{D8AAF4F5-4CF4-49B9-B0DB-B87F5EA5A929}" type="pres">
      <dgm:prSet presAssocID="{044162B0-4CED-458E-A16E-D0A55C8E42C0}" presName="Name10" presStyleLbl="parChTrans1D2" presStyleIdx="2" presStyleCnt="3"/>
      <dgm:spPr/>
      <dgm:t>
        <a:bodyPr/>
        <a:lstStyle/>
        <a:p>
          <a:endParaRPr lang="ru-RU"/>
        </a:p>
      </dgm:t>
    </dgm:pt>
    <dgm:pt modelId="{FD976CE6-457D-41C8-8ED4-3BA92C8F5867}" type="pres">
      <dgm:prSet presAssocID="{50DC9CD8-872E-4EB7-A0A3-7D30A997FDC9}" presName="hierRoot2" presStyleCnt="0"/>
      <dgm:spPr/>
    </dgm:pt>
    <dgm:pt modelId="{F75A2958-4492-4B94-B5AD-377DB4025A99}" type="pres">
      <dgm:prSet presAssocID="{50DC9CD8-872E-4EB7-A0A3-7D30A997FDC9}" presName="composite2" presStyleCnt="0"/>
      <dgm:spPr/>
    </dgm:pt>
    <dgm:pt modelId="{D9D947B0-761F-4D82-A055-EFFFE096EA4F}" type="pres">
      <dgm:prSet presAssocID="{50DC9CD8-872E-4EB7-A0A3-7D30A997FDC9}" presName="background2" presStyleLbl="node2" presStyleIdx="2" presStyleCnt="3"/>
      <dgm:spPr/>
    </dgm:pt>
    <dgm:pt modelId="{5D292ADF-AA38-4AE1-8291-9F039C4E96D3}" type="pres">
      <dgm:prSet presAssocID="{50DC9CD8-872E-4EB7-A0A3-7D30A997FDC9}" presName="text2" presStyleLbl="fgAcc2" presStyleIdx="2" presStyleCnt="3" custScaleX="20454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4FBF868-98AE-4D08-98B5-A4160072E018}" type="pres">
      <dgm:prSet presAssocID="{50DC9CD8-872E-4EB7-A0A3-7D30A997FDC9}" presName="hierChild3" presStyleCnt="0"/>
      <dgm:spPr/>
    </dgm:pt>
    <dgm:pt modelId="{84552F7C-C276-4653-8434-7A0696250695}" type="pres">
      <dgm:prSet presAssocID="{A8FC18E8-6C9C-4946-B26B-70F34A7DE935}" presName="Name17" presStyleLbl="parChTrans1D3" presStyleIdx="4" presStyleCnt="6"/>
      <dgm:spPr/>
      <dgm:t>
        <a:bodyPr/>
        <a:lstStyle/>
        <a:p>
          <a:endParaRPr lang="ru-RU"/>
        </a:p>
      </dgm:t>
    </dgm:pt>
    <dgm:pt modelId="{22EF47D8-83B2-4855-AD38-D91E59238797}" type="pres">
      <dgm:prSet presAssocID="{02EDC2F9-D728-4E22-9E44-A977ACFD608E}" presName="hierRoot3" presStyleCnt="0"/>
      <dgm:spPr/>
    </dgm:pt>
    <dgm:pt modelId="{34189EE6-2F50-4A3A-A922-E87981411D5E}" type="pres">
      <dgm:prSet presAssocID="{02EDC2F9-D728-4E22-9E44-A977ACFD608E}" presName="composite3" presStyleCnt="0"/>
      <dgm:spPr/>
    </dgm:pt>
    <dgm:pt modelId="{8CA0AB31-7DAE-462F-A36E-C70F8EC0B2F5}" type="pres">
      <dgm:prSet presAssocID="{02EDC2F9-D728-4E22-9E44-A977ACFD608E}" presName="background3" presStyleLbl="node3" presStyleIdx="4" presStyleCnt="6"/>
      <dgm:spPr/>
    </dgm:pt>
    <dgm:pt modelId="{A89C018C-E96B-43E5-B5ED-379AF651CA01}" type="pres">
      <dgm:prSet presAssocID="{02EDC2F9-D728-4E22-9E44-A977ACFD608E}" presName="text3" presStyleLbl="fgAcc3" presStyleIdx="4" presStyleCnt="6" custScaleX="14459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87E260A-5C6E-40A7-82E0-6BD58ED54CE1}" type="pres">
      <dgm:prSet presAssocID="{02EDC2F9-D728-4E22-9E44-A977ACFD608E}" presName="hierChild4" presStyleCnt="0"/>
      <dgm:spPr/>
    </dgm:pt>
    <dgm:pt modelId="{6334308F-ECE1-4D3F-B204-074F14F54775}" type="pres">
      <dgm:prSet presAssocID="{DF962E70-CB64-464B-9E93-571D3A009735}" presName="Name17" presStyleLbl="parChTrans1D3" presStyleIdx="5" presStyleCnt="6"/>
      <dgm:spPr/>
      <dgm:t>
        <a:bodyPr/>
        <a:lstStyle/>
        <a:p>
          <a:endParaRPr lang="ru-RU"/>
        </a:p>
      </dgm:t>
    </dgm:pt>
    <dgm:pt modelId="{292B5BB4-6B89-44B4-B604-B14E0A1D1AEC}" type="pres">
      <dgm:prSet presAssocID="{44CCF190-8ED5-44E0-9C2B-6985BE4DD4B5}" presName="hierRoot3" presStyleCnt="0"/>
      <dgm:spPr/>
    </dgm:pt>
    <dgm:pt modelId="{72CC0EE6-601D-4660-9EBC-FCF056D20E21}" type="pres">
      <dgm:prSet presAssocID="{44CCF190-8ED5-44E0-9C2B-6985BE4DD4B5}" presName="composite3" presStyleCnt="0"/>
      <dgm:spPr/>
    </dgm:pt>
    <dgm:pt modelId="{EA8E0446-EC0D-4805-A9B4-9648BBB2FFC6}" type="pres">
      <dgm:prSet presAssocID="{44CCF190-8ED5-44E0-9C2B-6985BE4DD4B5}" presName="background3" presStyleLbl="node3" presStyleIdx="5" presStyleCnt="6"/>
      <dgm:spPr/>
    </dgm:pt>
    <dgm:pt modelId="{BF853465-56C9-4E75-9226-5237247AC60F}" type="pres">
      <dgm:prSet presAssocID="{44CCF190-8ED5-44E0-9C2B-6985BE4DD4B5}" presName="text3" presStyleLbl="fgAcc3" presStyleIdx="5" presStyleCnt="6" custScaleX="13974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3AA5447-1D55-4832-B7EF-47A7E3C09923}" type="pres">
      <dgm:prSet presAssocID="{44CCF190-8ED5-44E0-9C2B-6985BE4DD4B5}" presName="hierChild4" presStyleCnt="0"/>
      <dgm:spPr/>
    </dgm:pt>
  </dgm:ptLst>
  <dgm:cxnLst>
    <dgm:cxn modelId="{493E11FA-23E0-4F6E-B00F-4393C518BFAC}" type="presOf" srcId="{33B93992-8895-4AEF-A12F-00C88B767823}" destId="{09D1D196-116C-47D8-B9DE-6C9A205DFEE9}" srcOrd="0" destOrd="0" presId="urn:microsoft.com/office/officeart/2005/8/layout/hierarchy1"/>
    <dgm:cxn modelId="{B7B11E4D-3650-4432-87BA-74904C5CFDA3}" type="presOf" srcId="{44CCF190-8ED5-44E0-9C2B-6985BE4DD4B5}" destId="{BF853465-56C9-4E75-9226-5237247AC60F}" srcOrd="0" destOrd="0" presId="urn:microsoft.com/office/officeart/2005/8/layout/hierarchy1"/>
    <dgm:cxn modelId="{9AB28E89-4E9C-4389-9025-20FBBE95B089}" type="presOf" srcId="{E3586B9C-C52E-4C48-8DBF-FA647DA57377}" destId="{603E8F72-52ED-4BE6-8EA2-686DA1EF5E6A}" srcOrd="0" destOrd="0" presId="urn:microsoft.com/office/officeart/2005/8/layout/hierarchy1"/>
    <dgm:cxn modelId="{D8EE96ED-D104-4D49-9E7C-C613A7EE9867}" type="presOf" srcId="{CEFACAA6-45F4-4E80-A344-CA65817C46BA}" destId="{1E004D56-3A6B-45F0-AF2E-0B715AC50E9B}" srcOrd="0" destOrd="0" presId="urn:microsoft.com/office/officeart/2005/8/layout/hierarchy1"/>
    <dgm:cxn modelId="{CE511E58-E296-44F2-9885-EE7FA38FA249}" type="presOf" srcId="{DF962E70-CB64-464B-9E93-571D3A009735}" destId="{6334308F-ECE1-4D3F-B204-074F14F54775}" srcOrd="0" destOrd="0" presId="urn:microsoft.com/office/officeart/2005/8/layout/hierarchy1"/>
    <dgm:cxn modelId="{C29742DE-38E3-418B-B188-D4FEBA3BE688}" type="presOf" srcId="{CB68D9EC-E757-4D6E-A153-44CB38098999}" destId="{B779D3DE-FE0D-4CED-8DC9-3A21C0CCF94F}" srcOrd="0" destOrd="0" presId="urn:microsoft.com/office/officeart/2005/8/layout/hierarchy1"/>
    <dgm:cxn modelId="{C05B9712-C1B0-427B-BA56-7D3CB5B6036E}" type="presOf" srcId="{C2BB4A76-160B-45D8-B3DF-CC989B53AADD}" destId="{11588410-7DF6-48F8-A7E9-8BD69CEBB9FB}" srcOrd="0" destOrd="0" presId="urn:microsoft.com/office/officeart/2005/8/layout/hierarchy1"/>
    <dgm:cxn modelId="{9CD4115A-D0EF-43B3-B4FD-6E7FD7618D86}" type="presOf" srcId="{A8FC18E8-6C9C-4946-B26B-70F34A7DE935}" destId="{84552F7C-C276-4653-8434-7A0696250695}" srcOrd="0" destOrd="0" presId="urn:microsoft.com/office/officeart/2005/8/layout/hierarchy1"/>
    <dgm:cxn modelId="{8DAAA65D-1221-4769-97AF-BF91CC076F53}" srcId="{9B73779A-ECA6-4352-B048-2ED53807B380}" destId="{358B48AD-6CFD-4D43-A75C-B1378D1942B7}" srcOrd="0" destOrd="0" parTransId="{E3586B9C-C52E-4C48-8DBF-FA647DA57377}" sibTransId="{DD2B5630-BD1C-46B8-B02F-DF202D0FA314}"/>
    <dgm:cxn modelId="{36565092-39A5-4903-B39D-FE022432AFCB}" type="presOf" srcId="{5E427A60-7EDA-4952-85C5-2BF73BA9E3AE}" destId="{BF491981-E643-4196-8FE6-53FC75D9F998}" srcOrd="0" destOrd="0" presId="urn:microsoft.com/office/officeart/2005/8/layout/hierarchy1"/>
    <dgm:cxn modelId="{05A0D7F1-66AA-44FC-BA11-BEF37867EF96}" type="presOf" srcId="{1B26187D-B0F0-4F70-988B-665E2991FD59}" destId="{827523DA-16A0-4D8B-89A5-11E44FED019B}" srcOrd="0" destOrd="0" presId="urn:microsoft.com/office/officeart/2005/8/layout/hierarchy1"/>
    <dgm:cxn modelId="{9709324A-7DF2-4C69-9A63-EF973748627D}" type="presOf" srcId="{7C7D0575-08BC-4A0C-AAFC-B7B87F175562}" destId="{88A46FD8-95F9-48B0-A9A5-BE2134E536AF}" srcOrd="0" destOrd="0" presId="urn:microsoft.com/office/officeart/2005/8/layout/hierarchy1"/>
    <dgm:cxn modelId="{98FF8A07-6979-4883-84F5-0EFC9B72A8A1}" srcId="{7C7D0575-08BC-4A0C-AAFC-B7B87F175562}" destId="{33B93992-8895-4AEF-A12F-00C88B767823}" srcOrd="1" destOrd="0" parTransId="{E65D11BA-35A0-4EB1-8E3C-E16725519537}" sibTransId="{F3E5248C-B669-45FF-A902-99257C24ED42}"/>
    <dgm:cxn modelId="{1E85F55B-26A4-4AF7-8F37-898B19D9D154}" srcId="{50DC9CD8-872E-4EB7-A0A3-7D30A997FDC9}" destId="{44CCF190-8ED5-44E0-9C2B-6985BE4DD4B5}" srcOrd="1" destOrd="0" parTransId="{DF962E70-CB64-464B-9E93-571D3A009735}" sibTransId="{89CFF227-6C68-4282-9E5F-5D838000045A}"/>
    <dgm:cxn modelId="{15418DA5-A3D1-4E5D-8879-1DA920D12544}" srcId="{1B26187D-B0F0-4F70-988B-665E2991FD59}" destId="{7C7D0575-08BC-4A0C-AAFC-B7B87F175562}" srcOrd="0" destOrd="0" parTransId="{8D7764D2-A67F-4171-8F54-1654FD40A9D3}" sibTransId="{3777E5D2-A23A-462C-BB44-E58349C80C78}"/>
    <dgm:cxn modelId="{B2FC774C-47D5-496B-8C15-BEF42224FC0A}" srcId="{1B26187D-B0F0-4F70-988B-665E2991FD59}" destId="{50DC9CD8-872E-4EB7-A0A3-7D30A997FDC9}" srcOrd="2" destOrd="0" parTransId="{044162B0-4CED-458E-A16E-D0A55C8E42C0}" sibTransId="{C23C5471-3749-4F54-933E-23B64E7FD2C8}"/>
    <dgm:cxn modelId="{96CE9C3D-ED31-4865-991D-78A84A45E5D8}" srcId="{7C7D0575-08BC-4A0C-AAFC-B7B87F175562}" destId="{C2BB4A76-160B-45D8-B3DF-CC989B53AADD}" srcOrd="0" destOrd="0" parTransId="{087B60CB-B914-4564-BAB2-49D64F03A9B6}" sibTransId="{65BE545D-3037-4B33-B782-BF74C31BA322}"/>
    <dgm:cxn modelId="{B84BC82E-F95A-49FB-B65D-341BCEB6517D}" type="presOf" srcId="{044162B0-4CED-458E-A16E-D0A55C8E42C0}" destId="{D8AAF4F5-4CF4-49B9-B0DB-B87F5EA5A929}" srcOrd="0" destOrd="0" presId="urn:microsoft.com/office/officeart/2005/8/layout/hierarchy1"/>
    <dgm:cxn modelId="{FF8AF035-09F3-4109-AE05-D499C3386153}" type="presOf" srcId="{50DC9CD8-872E-4EB7-A0A3-7D30A997FDC9}" destId="{5D292ADF-AA38-4AE1-8291-9F039C4E96D3}" srcOrd="0" destOrd="0" presId="urn:microsoft.com/office/officeart/2005/8/layout/hierarchy1"/>
    <dgm:cxn modelId="{9D98C59D-2D85-4600-9FAD-5424B426CA1D}" srcId="{1B26187D-B0F0-4F70-988B-665E2991FD59}" destId="{9B73779A-ECA6-4352-B048-2ED53807B380}" srcOrd="1" destOrd="0" parTransId="{CB68D9EC-E757-4D6E-A153-44CB38098999}" sibTransId="{C0B4B68F-E9DC-46AD-91F7-02517C8FB9BD}"/>
    <dgm:cxn modelId="{F7B1C4F1-8ED9-4920-AD0C-36091F22DB16}" srcId="{9B73779A-ECA6-4352-B048-2ED53807B380}" destId="{5E1CAF76-4630-4302-A615-860EFA931AE1}" srcOrd="1" destOrd="0" parTransId="{CEFACAA6-45F4-4E80-A344-CA65817C46BA}" sibTransId="{C21C4EB8-63F5-4720-9EA9-67DD10BE7E64}"/>
    <dgm:cxn modelId="{DFD610C9-BD44-4073-9A31-BB2AA48A643C}" type="presOf" srcId="{E65D11BA-35A0-4EB1-8E3C-E16725519537}" destId="{73D20E3A-98C0-4DC2-A421-09637C5CEB55}" srcOrd="0" destOrd="0" presId="urn:microsoft.com/office/officeart/2005/8/layout/hierarchy1"/>
    <dgm:cxn modelId="{ECBCCD45-381C-47CB-87AE-A948D8A7305C}" srcId="{50DC9CD8-872E-4EB7-A0A3-7D30A997FDC9}" destId="{02EDC2F9-D728-4E22-9E44-A977ACFD608E}" srcOrd="0" destOrd="0" parTransId="{A8FC18E8-6C9C-4946-B26B-70F34A7DE935}" sibTransId="{2D3DF1F4-7D76-4CD1-9677-A38C2641FEE5}"/>
    <dgm:cxn modelId="{B063F430-9D0B-4320-939F-42FD90A2DF57}" type="presOf" srcId="{9B73779A-ECA6-4352-B048-2ED53807B380}" destId="{9D0A54BF-F149-4221-A39C-4EA4DD4CEBAB}" srcOrd="0" destOrd="0" presId="urn:microsoft.com/office/officeart/2005/8/layout/hierarchy1"/>
    <dgm:cxn modelId="{278B3FA0-B1AF-464C-9069-C4FF1FA2EBEE}" type="presOf" srcId="{5E1CAF76-4630-4302-A615-860EFA931AE1}" destId="{E47F320B-B2E2-4D3B-8D22-377C2E3DE2A8}" srcOrd="0" destOrd="0" presId="urn:microsoft.com/office/officeart/2005/8/layout/hierarchy1"/>
    <dgm:cxn modelId="{3736AA07-A1D8-46A6-B4E0-C8B5F4BDBD4B}" type="presOf" srcId="{02EDC2F9-D728-4E22-9E44-A977ACFD608E}" destId="{A89C018C-E96B-43E5-B5ED-379AF651CA01}" srcOrd="0" destOrd="0" presId="urn:microsoft.com/office/officeart/2005/8/layout/hierarchy1"/>
    <dgm:cxn modelId="{FE1F62C1-936F-4DA7-A9E7-D91044A23294}" type="presOf" srcId="{8D7764D2-A67F-4171-8F54-1654FD40A9D3}" destId="{8839A633-9CF5-4AA3-B603-32C90335EB55}" srcOrd="0" destOrd="0" presId="urn:microsoft.com/office/officeart/2005/8/layout/hierarchy1"/>
    <dgm:cxn modelId="{7923785B-3E11-4700-8ED0-736B13E0C291}" type="presOf" srcId="{087B60CB-B914-4564-BAB2-49D64F03A9B6}" destId="{4AB289CC-3A9B-4605-9794-E401C6E9117B}" srcOrd="0" destOrd="0" presId="urn:microsoft.com/office/officeart/2005/8/layout/hierarchy1"/>
    <dgm:cxn modelId="{EFBADEA0-E97B-44BE-913C-FBB1B3D47690}" type="presOf" srcId="{358B48AD-6CFD-4D43-A75C-B1378D1942B7}" destId="{ADA16633-5611-4486-884F-620B4CCF815B}" srcOrd="0" destOrd="0" presId="urn:microsoft.com/office/officeart/2005/8/layout/hierarchy1"/>
    <dgm:cxn modelId="{E7F4DAE9-4154-4865-9D68-3D28A9ABF0E4}" srcId="{5E427A60-7EDA-4952-85C5-2BF73BA9E3AE}" destId="{1B26187D-B0F0-4F70-988B-665E2991FD59}" srcOrd="0" destOrd="0" parTransId="{D89C0690-AE39-483B-B53C-DC01902943ED}" sibTransId="{7165CE1A-F95C-40A8-9F2B-0E781671C942}"/>
    <dgm:cxn modelId="{70BE39D2-648E-4431-9C31-A12D821DBF39}" type="presParOf" srcId="{BF491981-E643-4196-8FE6-53FC75D9F998}" destId="{55757A44-2D4C-44BA-A8CF-33554482CF40}" srcOrd="0" destOrd="0" presId="urn:microsoft.com/office/officeart/2005/8/layout/hierarchy1"/>
    <dgm:cxn modelId="{8881E27B-D71F-4B2B-B729-802925EB0401}" type="presParOf" srcId="{55757A44-2D4C-44BA-A8CF-33554482CF40}" destId="{C4646DB6-5DF8-4D0B-A02D-3FBDC4DDAE58}" srcOrd="0" destOrd="0" presId="urn:microsoft.com/office/officeart/2005/8/layout/hierarchy1"/>
    <dgm:cxn modelId="{9BC612F7-CB8B-4C4E-A68C-1F5F343B8235}" type="presParOf" srcId="{C4646DB6-5DF8-4D0B-A02D-3FBDC4DDAE58}" destId="{5D4EBFFF-3817-42F3-BA2C-CBF6AB2BFBDB}" srcOrd="0" destOrd="0" presId="urn:microsoft.com/office/officeart/2005/8/layout/hierarchy1"/>
    <dgm:cxn modelId="{151DBAE1-DC23-4AAE-A6AF-2F3C949474F1}" type="presParOf" srcId="{C4646DB6-5DF8-4D0B-A02D-3FBDC4DDAE58}" destId="{827523DA-16A0-4D8B-89A5-11E44FED019B}" srcOrd="1" destOrd="0" presId="urn:microsoft.com/office/officeart/2005/8/layout/hierarchy1"/>
    <dgm:cxn modelId="{B8C4BA93-A5F9-4DBB-8E0E-40C2FEF77A36}" type="presParOf" srcId="{55757A44-2D4C-44BA-A8CF-33554482CF40}" destId="{10D1DF5F-D125-4AEF-B87F-69031005E951}" srcOrd="1" destOrd="0" presId="urn:microsoft.com/office/officeart/2005/8/layout/hierarchy1"/>
    <dgm:cxn modelId="{6E7208C2-924A-4387-BD60-31463924942E}" type="presParOf" srcId="{10D1DF5F-D125-4AEF-B87F-69031005E951}" destId="{8839A633-9CF5-4AA3-B603-32C90335EB55}" srcOrd="0" destOrd="0" presId="urn:microsoft.com/office/officeart/2005/8/layout/hierarchy1"/>
    <dgm:cxn modelId="{7DB844B7-846D-4CF7-A530-F77CA171CF29}" type="presParOf" srcId="{10D1DF5F-D125-4AEF-B87F-69031005E951}" destId="{A22A1B5D-99D4-4793-B803-D3610652BD24}" srcOrd="1" destOrd="0" presId="urn:microsoft.com/office/officeart/2005/8/layout/hierarchy1"/>
    <dgm:cxn modelId="{C9F650FC-23BD-4219-9EC0-D62CE9E68958}" type="presParOf" srcId="{A22A1B5D-99D4-4793-B803-D3610652BD24}" destId="{1F2F32EC-0E90-4FE0-A13C-9A05F5BAAA76}" srcOrd="0" destOrd="0" presId="urn:microsoft.com/office/officeart/2005/8/layout/hierarchy1"/>
    <dgm:cxn modelId="{B7C63014-715F-4A7F-948F-5BE2F53A3A37}" type="presParOf" srcId="{1F2F32EC-0E90-4FE0-A13C-9A05F5BAAA76}" destId="{8EF8690E-52A9-48A3-894B-9934B5293C78}" srcOrd="0" destOrd="0" presId="urn:microsoft.com/office/officeart/2005/8/layout/hierarchy1"/>
    <dgm:cxn modelId="{7CC862EC-7ED7-4CE7-B1E7-0971956E037C}" type="presParOf" srcId="{1F2F32EC-0E90-4FE0-A13C-9A05F5BAAA76}" destId="{88A46FD8-95F9-48B0-A9A5-BE2134E536AF}" srcOrd="1" destOrd="0" presId="urn:microsoft.com/office/officeart/2005/8/layout/hierarchy1"/>
    <dgm:cxn modelId="{A117244A-A3A3-4EAF-815F-4DEB83C9FCF8}" type="presParOf" srcId="{A22A1B5D-99D4-4793-B803-D3610652BD24}" destId="{C9E8B223-855C-4205-8908-20B9FFFB0127}" srcOrd="1" destOrd="0" presId="urn:microsoft.com/office/officeart/2005/8/layout/hierarchy1"/>
    <dgm:cxn modelId="{2946CBB5-0626-47DD-88BE-D1DF47A78A29}" type="presParOf" srcId="{C9E8B223-855C-4205-8908-20B9FFFB0127}" destId="{4AB289CC-3A9B-4605-9794-E401C6E9117B}" srcOrd="0" destOrd="0" presId="urn:microsoft.com/office/officeart/2005/8/layout/hierarchy1"/>
    <dgm:cxn modelId="{2FD20482-34C0-4C09-96D3-61817F19B986}" type="presParOf" srcId="{C9E8B223-855C-4205-8908-20B9FFFB0127}" destId="{D6355DFE-8AEB-47EB-8D3E-42454F91CC40}" srcOrd="1" destOrd="0" presId="urn:microsoft.com/office/officeart/2005/8/layout/hierarchy1"/>
    <dgm:cxn modelId="{C8FBA873-6148-46DB-A9A5-88B848BBCF7B}" type="presParOf" srcId="{D6355DFE-8AEB-47EB-8D3E-42454F91CC40}" destId="{F19CD61A-7912-4F77-B6E4-16E95B6A4ADA}" srcOrd="0" destOrd="0" presId="urn:microsoft.com/office/officeart/2005/8/layout/hierarchy1"/>
    <dgm:cxn modelId="{55E03B6D-4DD8-4CE3-94F4-6BF5B08EDC73}" type="presParOf" srcId="{F19CD61A-7912-4F77-B6E4-16E95B6A4ADA}" destId="{63898F14-4143-4FD8-9A9C-8EEC373622DA}" srcOrd="0" destOrd="0" presId="urn:microsoft.com/office/officeart/2005/8/layout/hierarchy1"/>
    <dgm:cxn modelId="{C4FA8C35-3863-4065-A1A7-5F74A78E1CD9}" type="presParOf" srcId="{F19CD61A-7912-4F77-B6E4-16E95B6A4ADA}" destId="{11588410-7DF6-48F8-A7E9-8BD69CEBB9FB}" srcOrd="1" destOrd="0" presId="urn:microsoft.com/office/officeart/2005/8/layout/hierarchy1"/>
    <dgm:cxn modelId="{B95617A9-E70A-4EC2-922F-D7F773093E1A}" type="presParOf" srcId="{D6355DFE-8AEB-47EB-8D3E-42454F91CC40}" destId="{8BF66A42-FFCC-48C8-A567-4C57AAF2907A}" srcOrd="1" destOrd="0" presId="urn:microsoft.com/office/officeart/2005/8/layout/hierarchy1"/>
    <dgm:cxn modelId="{B4FA8FAC-B265-4CBD-8B15-C9EB6D428397}" type="presParOf" srcId="{C9E8B223-855C-4205-8908-20B9FFFB0127}" destId="{73D20E3A-98C0-4DC2-A421-09637C5CEB55}" srcOrd="2" destOrd="0" presId="urn:microsoft.com/office/officeart/2005/8/layout/hierarchy1"/>
    <dgm:cxn modelId="{9C583C3A-54C6-46D3-AAE1-EA235BDD52D5}" type="presParOf" srcId="{C9E8B223-855C-4205-8908-20B9FFFB0127}" destId="{93D09CBB-FA49-4F3D-AC7D-4531F0F20690}" srcOrd="3" destOrd="0" presId="urn:microsoft.com/office/officeart/2005/8/layout/hierarchy1"/>
    <dgm:cxn modelId="{AD05FEF3-D347-404F-9EFE-B8CBC01541C1}" type="presParOf" srcId="{93D09CBB-FA49-4F3D-AC7D-4531F0F20690}" destId="{7C649A3C-5685-401C-BA55-82E67156EC58}" srcOrd="0" destOrd="0" presId="urn:microsoft.com/office/officeart/2005/8/layout/hierarchy1"/>
    <dgm:cxn modelId="{F8A03A88-EC8E-4CE5-83CD-929060444E0F}" type="presParOf" srcId="{7C649A3C-5685-401C-BA55-82E67156EC58}" destId="{0AEB0222-8157-4A18-8DAE-344D2E73DCAB}" srcOrd="0" destOrd="0" presId="urn:microsoft.com/office/officeart/2005/8/layout/hierarchy1"/>
    <dgm:cxn modelId="{D0354F4A-490B-4BF0-BF48-2CF0FE111BFB}" type="presParOf" srcId="{7C649A3C-5685-401C-BA55-82E67156EC58}" destId="{09D1D196-116C-47D8-B9DE-6C9A205DFEE9}" srcOrd="1" destOrd="0" presId="urn:microsoft.com/office/officeart/2005/8/layout/hierarchy1"/>
    <dgm:cxn modelId="{4D9031BC-758A-461C-A4D7-38C7AA18D24D}" type="presParOf" srcId="{93D09CBB-FA49-4F3D-AC7D-4531F0F20690}" destId="{D02AFDE1-0C35-46E7-876B-847D3C426267}" srcOrd="1" destOrd="0" presId="urn:microsoft.com/office/officeart/2005/8/layout/hierarchy1"/>
    <dgm:cxn modelId="{768127EF-0C5A-4F0C-9BB7-DD3D7C0F5DE4}" type="presParOf" srcId="{10D1DF5F-D125-4AEF-B87F-69031005E951}" destId="{B779D3DE-FE0D-4CED-8DC9-3A21C0CCF94F}" srcOrd="2" destOrd="0" presId="urn:microsoft.com/office/officeart/2005/8/layout/hierarchy1"/>
    <dgm:cxn modelId="{555762EB-C5E6-4484-8C7C-E924CD6A3635}" type="presParOf" srcId="{10D1DF5F-D125-4AEF-B87F-69031005E951}" destId="{83DAA6A9-12D1-4B7E-9369-7DBA708F07BF}" srcOrd="3" destOrd="0" presId="urn:microsoft.com/office/officeart/2005/8/layout/hierarchy1"/>
    <dgm:cxn modelId="{C143DC3B-7793-40B4-B792-06F12F2958C8}" type="presParOf" srcId="{83DAA6A9-12D1-4B7E-9369-7DBA708F07BF}" destId="{3CDB5EB2-ECCE-4005-8D67-C69673542603}" srcOrd="0" destOrd="0" presId="urn:microsoft.com/office/officeart/2005/8/layout/hierarchy1"/>
    <dgm:cxn modelId="{B5060F86-74B3-4473-BD2B-1D4154661484}" type="presParOf" srcId="{3CDB5EB2-ECCE-4005-8D67-C69673542603}" destId="{E514210B-C1F8-4974-8679-1EB20158BF8F}" srcOrd="0" destOrd="0" presId="urn:microsoft.com/office/officeart/2005/8/layout/hierarchy1"/>
    <dgm:cxn modelId="{A0BFE622-8F2F-4207-A9EC-A1933336F9C3}" type="presParOf" srcId="{3CDB5EB2-ECCE-4005-8D67-C69673542603}" destId="{9D0A54BF-F149-4221-A39C-4EA4DD4CEBAB}" srcOrd="1" destOrd="0" presId="urn:microsoft.com/office/officeart/2005/8/layout/hierarchy1"/>
    <dgm:cxn modelId="{6454F88A-7BB1-4DCE-BED4-8961AECF116E}" type="presParOf" srcId="{83DAA6A9-12D1-4B7E-9369-7DBA708F07BF}" destId="{6A27ED3B-4141-40EE-A22F-2B8C5FC21CEF}" srcOrd="1" destOrd="0" presId="urn:microsoft.com/office/officeart/2005/8/layout/hierarchy1"/>
    <dgm:cxn modelId="{A08A4A4D-4C0D-4833-B41F-72BBB257BBA4}" type="presParOf" srcId="{6A27ED3B-4141-40EE-A22F-2B8C5FC21CEF}" destId="{603E8F72-52ED-4BE6-8EA2-686DA1EF5E6A}" srcOrd="0" destOrd="0" presId="urn:microsoft.com/office/officeart/2005/8/layout/hierarchy1"/>
    <dgm:cxn modelId="{68D8CCBC-906E-4F97-BD62-8AC11A1B3FD3}" type="presParOf" srcId="{6A27ED3B-4141-40EE-A22F-2B8C5FC21CEF}" destId="{ED8163B3-CAC5-4068-91DB-BC0E28ACC031}" srcOrd="1" destOrd="0" presId="urn:microsoft.com/office/officeart/2005/8/layout/hierarchy1"/>
    <dgm:cxn modelId="{B54EA08A-208B-4574-A5D9-CFD8BD2CFFDB}" type="presParOf" srcId="{ED8163B3-CAC5-4068-91DB-BC0E28ACC031}" destId="{6B64BA22-7515-4CE8-8065-7AD6F01A87FC}" srcOrd="0" destOrd="0" presId="urn:microsoft.com/office/officeart/2005/8/layout/hierarchy1"/>
    <dgm:cxn modelId="{217B434F-1143-40FA-8611-DB50B4E5EC2E}" type="presParOf" srcId="{6B64BA22-7515-4CE8-8065-7AD6F01A87FC}" destId="{AB936F1C-D9A1-4076-886B-7C8B9AA4537D}" srcOrd="0" destOrd="0" presId="urn:microsoft.com/office/officeart/2005/8/layout/hierarchy1"/>
    <dgm:cxn modelId="{D3F8F34C-17F5-4511-85C0-E30DACF04E37}" type="presParOf" srcId="{6B64BA22-7515-4CE8-8065-7AD6F01A87FC}" destId="{ADA16633-5611-4486-884F-620B4CCF815B}" srcOrd="1" destOrd="0" presId="urn:microsoft.com/office/officeart/2005/8/layout/hierarchy1"/>
    <dgm:cxn modelId="{85AE8315-47EE-459E-ADD0-5EF7CBF77180}" type="presParOf" srcId="{ED8163B3-CAC5-4068-91DB-BC0E28ACC031}" destId="{95C4E36E-38A1-4DAB-AE8C-AA59868CF7D6}" srcOrd="1" destOrd="0" presId="urn:microsoft.com/office/officeart/2005/8/layout/hierarchy1"/>
    <dgm:cxn modelId="{28A0761C-8CEF-4644-BBA8-E82ED7351E62}" type="presParOf" srcId="{6A27ED3B-4141-40EE-A22F-2B8C5FC21CEF}" destId="{1E004D56-3A6B-45F0-AF2E-0B715AC50E9B}" srcOrd="2" destOrd="0" presId="urn:microsoft.com/office/officeart/2005/8/layout/hierarchy1"/>
    <dgm:cxn modelId="{BFC8FC61-6832-4634-9AFC-6C82277DD93F}" type="presParOf" srcId="{6A27ED3B-4141-40EE-A22F-2B8C5FC21CEF}" destId="{3D4E537A-3112-4A0A-AA4B-6B9EA3C08BE9}" srcOrd="3" destOrd="0" presId="urn:microsoft.com/office/officeart/2005/8/layout/hierarchy1"/>
    <dgm:cxn modelId="{614242D2-6B9C-44F0-9421-EFD779AAEAB1}" type="presParOf" srcId="{3D4E537A-3112-4A0A-AA4B-6B9EA3C08BE9}" destId="{E5A48855-0561-4166-8DE0-044166BB9FB0}" srcOrd="0" destOrd="0" presId="urn:microsoft.com/office/officeart/2005/8/layout/hierarchy1"/>
    <dgm:cxn modelId="{147D0CB6-455D-49E2-906F-7FEDF8C34418}" type="presParOf" srcId="{E5A48855-0561-4166-8DE0-044166BB9FB0}" destId="{72A2F970-F34C-4BCE-B686-FDA984B83406}" srcOrd="0" destOrd="0" presId="urn:microsoft.com/office/officeart/2005/8/layout/hierarchy1"/>
    <dgm:cxn modelId="{BBCD0488-0ADD-4B96-BC13-1B70AC31C7A8}" type="presParOf" srcId="{E5A48855-0561-4166-8DE0-044166BB9FB0}" destId="{E47F320B-B2E2-4D3B-8D22-377C2E3DE2A8}" srcOrd="1" destOrd="0" presId="urn:microsoft.com/office/officeart/2005/8/layout/hierarchy1"/>
    <dgm:cxn modelId="{7EF06D6C-4B16-4418-8B84-2933AAE32FAD}" type="presParOf" srcId="{3D4E537A-3112-4A0A-AA4B-6B9EA3C08BE9}" destId="{59C4EDEF-BA4D-492D-BA09-C7AE996F6252}" srcOrd="1" destOrd="0" presId="urn:microsoft.com/office/officeart/2005/8/layout/hierarchy1"/>
    <dgm:cxn modelId="{D9D60835-8061-43A1-ADE3-02A58B8BDD3F}" type="presParOf" srcId="{10D1DF5F-D125-4AEF-B87F-69031005E951}" destId="{D8AAF4F5-4CF4-49B9-B0DB-B87F5EA5A929}" srcOrd="4" destOrd="0" presId="urn:microsoft.com/office/officeart/2005/8/layout/hierarchy1"/>
    <dgm:cxn modelId="{F937F3D2-3A04-42A8-B943-B84C3FB6C20D}" type="presParOf" srcId="{10D1DF5F-D125-4AEF-B87F-69031005E951}" destId="{FD976CE6-457D-41C8-8ED4-3BA92C8F5867}" srcOrd="5" destOrd="0" presId="urn:microsoft.com/office/officeart/2005/8/layout/hierarchy1"/>
    <dgm:cxn modelId="{129BF8AE-DC93-4A0B-8955-EAD93818AF22}" type="presParOf" srcId="{FD976CE6-457D-41C8-8ED4-3BA92C8F5867}" destId="{F75A2958-4492-4B94-B5AD-377DB4025A99}" srcOrd="0" destOrd="0" presId="urn:microsoft.com/office/officeart/2005/8/layout/hierarchy1"/>
    <dgm:cxn modelId="{9FF340B5-E215-4B80-8233-D3EEFED895EF}" type="presParOf" srcId="{F75A2958-4492-4B94-B5AD-377DB4025A99}" destId="{D9D947B0-761F-4D82-A055-EFFFE096EA4F}" srcOrd="0" destOrd="0" presId="urn:microsoft.com/office/officeart/2005/8/layout/hierarchy1"/>
    <dgm:cxn modelId="{46D5EDDC-86DE-489F-B02F-12400953F567}" type="presParOf" srcId="{F75A2958-4492-4B94-B5AD-377DB4025A99}" destId="{5D292ADF-AA38-4AE1-8291-9F039C4E96D3}" srcOrd="1" destOrd="0" presId="urn:microsoft.com/office/officeart/2005/8/layout/hierarchy1"/>
    <dgm:cxn modelId="{3BB5E871-30E8-4EC0-AD6D-F67BAED54254}" type="presParOf" srcId="{FD976CE6-457D-41C8-8ED4-3BA92C8F5867}" destId="{44FBF868-98AE-4D08-98B5-A4160072E018}" srcOrd="1" destOrd="0" presId="urn:microsoft.com/office/officeart/2005/8/layout/hierarchy1"/>
    <dgm:cxn modelId="{C79BB915-CC9B-451F-AB0C-31ACC98765B7}" type="presParOf" srcId="{44FBF868-98AE-4D08-98B5-A4160072E018}" destId="{84552F7C-C276-4653-8434-7A0696250695}" srcOrd="0" destOrd="0" presId="urn:microsoft.com/office/officeart/2005/8/layout/hierarchy1"/>
    <dgm:cxn modelId="{5E61DB7D-2754-4283-A5B1-F0F7C171D718}" type="presParOf" srcId="{44FBF868-98AE-4D08-98B5-A4160072E018}" destId="{22EF47D8-83B2-4855-AD38-D91E59238797}" srcOrd="1" destOrd="0" presId="urn:microsoft.com/office/officeart/2005/8/layout/hierarchy1"/>
    <dgm:cxn modelId="{65C64AF3-C362-42E1-9025-8FCA399A5461}" type="presParOf" srcId="{22EF47D8-83B2-4855-AD38-D91E59238797}" destId="{34189EE6-2F50-4A3A-A922-E87981411D5E}" srcOrd="0" destOrd="0" presId="urn:microsoft.com/office/officeart/2005/8/layout/hierarchy1"/>
    <dgm:cxn modelId="{95888854-CEE9-40AA-A770-7F10F7E04F59}" type="presParOf" srcId="{34189EE6-2F50-4A3A-A922-E87981411D5E}" destId="{8CA0AB31-7DAE-462F-A36E-C70F8EC0B2F5}" srcOrd="0" destOrd="0" presId="urn:microsoft.com/office/officeart/2005/8/layout/hierarchy1"/>
    <dgm:cxn modelId="{96B274A1-24D0-4B57-A312-4853DD2E83C3}" type="presParOf" srcId="{34189EE6-2F50-4A3A-A922-E87981411D5E}" destId="{A89C018C-E96B-43E5-B5ED-379AF651CA01}" srcOrd="1" destOrd="0" presId="urn:microsoft.com/office/officeart/2005/8/layout/hierarchy1"/>
    <dgm:cxn modelId="{436840F3-D946-4055-9CA8-C3ABEB7FF551}" type="presParOf" srcId="{22EF47D8-83B2-4855-AD38-D91E59238797}" destId="{587E260A-5C6E-40A7-82E0-6BD58ED54CE1}" srcOrd="1" destOrd="0" presId="urn:microsoft.com/office/officeart/2005/8/layout/hierarchy1"/>
    <dgm:cxn modelId="{DEEFE9C1-19F7-48FE-9180-9F09AFF23899}" type="presParOf" srcId="{44FBF868-98AE-4D08-98B5-A4160072E018}" destId="{6334308F-ECE1-4D3F-B204-074F14F54775}" srcOrd="2" destOrd="0" presId="urn:microsoft.com/office/officeart/2005/8/layout/hierarchy1"/>
    <dgm:cxn modelId="{C5D8241A-3B10-4791-A875-39539E811C92}" type="presParOf" srcId="{44FBF868-98AE-4D08-98B5-A4160072E018}" destId="{292B5BB4-6B89-44B4-B604-B14E0A1D1AEC}" srcOrd="3" destOrd="0" presId="urn:microsoft.com/office/officeart/2005/8/layout/hierarchy1"/>
    <dgm:cxn modelId="{FF8CF2C1-9D84-4E2D-A1DC-EA80D308109B}" type="presParOf" srcId="{292B5BB4-6B89-44B4-B604-B14E0A1D1AEC}" destId="{72CC0EE6-601D-4660-9EBC-FCF056D20E21}" srcOrd="0" destOrd="0" presId="urn:microsoft.com/office/officeart/2005/8/layout/hierarchy1"/>
    <dgm:cxn modelId="{8EFDCF8C-D2EC-4373-9617-D1D49BE0E2B4}" type="presParOf" srcId="{72CC0EE6-601D-4660-9EBC-FCF056D20E21}" destId="{EA8E0446-EC0D-4805-A9B4-9648BBB2FFC6}" srcOrd="0" destOrd="0" presId="urn:microsoft.com/office/officeart/2005/8/layout/hierarchy1"/>
    <dgm:cxn modelId="{9A5D3F8C-3808-4F19-BDFC-AAC7CFF562A8}" type="presParOf" srcId="{72CC0EE6-601D-4660-9EBC-FCF056D20E21}" destId="{BF853465-56C9-4E75-9226-5237247AC60F}" srcOrd="1" destOrd="0" presId="urn:microsoft.com/office/officeart/2005/8/layout/hierarchy1"/>
    <dgm:cxn modelId="{CADB8FD2-680F-4CFE-8C06-4FF47480786E}" type="presParOf" srcId="{292B5BB4-6B89-44B4-B604-B14E0A1D1AEC}" destId="{03AA5447-1D55-4832-B7EF-47A7E3C09923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E12BC3D-7145-4A74-AB12-58A26E2BF91D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FF67ACFA-5924-4377-8A61-654AAC222C36}">
      <dgm:prSet/>
      <dgm:spPr/>
      <dgm:t>
        <a:bodyPr/>
        <a:lstStyle/>
        <a:p>
          <a:pPr rtl="0"/>
          <a:r>
            <a:rPr lang="ru-RU" u="sng" smtClean="0"/>
            <a:t>Биологическая форма</a:t>
          </a:r>
          <a:r>
            <a:rPr lang="ru-RU" smtClean="0"/>
            <a:t>: расходование в процессе труда энергии мускулов, мозга, нервов, чувств). </a:t>
          </a:r>
          <a:endParaRPr lang="ru-RU"/>
        </a:p>
      </dgm:t>
    </dgm:pt>
    <dgm:pt modelId="{6C8BA8D4-32AA-4228-9D80-E3D5C1BA4EA1}" type="parTrans" cxnId="{1445360E-8E60-4FFF-880E-8CF970FAF40E}">
      <dgm:prSet/>
      <dgm:spPr/>
      <dgm:t>
        <a:bodyPr/>
        <a:lstStyle/>
        <a:p>
          <a:endParaRPr lang="ru-RU"/>
        </a:p>
      </dgm:t>
    </dgm:pt>
    <dgm:pt modelId="{200B97A5-6D32-4B12-A459-73847F010FB3}" type="sibTrans" cxnId="{1445360E-8E60-4FFF-880E-8CF970FAF40E}">
      <dgm:prSet/>
      <dgm:spPr/>
      <dgm:t>
        <a:bodyPr/>
        <a:lstStyle/>
        <a:p>
          <a:endParaRPr lang="ru-RU"/>
        </a:p>
      </dgm:t>
    </dgm:pt>
    <dgm:pt modelId="{CFF98E2F-8B96-4FAB-B437-30D264B4BD98}">
      <dgm:prSet/>
      <dgm:spPr/>
      <dgm:t>
        <a:bodyPr/>
        <a:lstStyle/>
        <a:p>
          <a:pPr rtl="0"/>
          <a:r>
            <a:rPr lang="ru-RU" u="sng" smtClean="0"/>
            <a:t>Организационно-технологическая форма:</a:t>
          </a:r>
          <a:r>
            <a:rPr lang="ru-RU" smtClean="0"/>
            <a:t> определенная система взаимодействия работников со средствами производства (предметами и средствами труда). </a:t>
          </a:r>
          <a:endParaRPr lang="ru-RU"/>
        </a:p>
      </dgm:t>
    </dgm:pt>
    <dgm:pt modelId="{DF441359-3A1C-4A26-A3F7-DE68036F330D}" type="parTrans" cxnId="{6399256C-E906-442B-AC0E-2E23C15D4939}">
      <dgm:prSet/>
      <dgm:spPr/>
      <dgm:t>
        <a:bodyPr/>
        <a:lstStyle/>
        <a:p>
          <a:endParaRPr lang="ru-RU"/>
        </a:p>
      </dgm:t>
    </dgm:pt>
    <dgm:pt modelId="{678D42B6-2800-4E47-9223-A5D90D4DB33A}" type="sibTrans" cxnId="{6399256C-E906-442B-AC0E-2E23C15D4939}">
      <dgm:prSet/>
      <dgm:spPr/>
      <dgm:t>
        <a:bodyPr/>
        <a:lstStyle/>
        <a:p>
          <a:endParaRPr lang="ru-RU"/>
        </a:p>
      </dgm:t>
    </dgm:pt>
    <dgm:pt modelId="{A05D98E3-DAD8-45E8-BC86-F61EA0ED8D49}">
      <dgm:prSet/>
      <dgm:spPr/>
      <dgm:t>
        <a:bodyPr/>
        <a:lstStyle/>
        <a:p>
          <a:pPr rtl="0"/>
          <a:r>
            <a:rPr lang="ru-RU" u="sng" smtClean="0"/>
            <a:t>Организационно-социальная форма</a:t>
          </a:r>
          <a:r>
            <a:rPr lang="ru-RU" smtClean="0"/>
            <a:t>: производственное взаимодействие работников друг с другом (горизонтальное и вертикальное) </a:t>
          </a:r>
          <a:endParaRPr lang="ru-RU"/>
        </a:p>
      </dgm:t>
    </dgm:pt>
    <dgm:pt modelId="{636F7900-4142-4BF7-A9A6-5BDCFCA04B68}" type="parTrans" cxnId="{CC551679-CE3D-43A8-A0FE-6FD8ACA9443E}">
      <dgm:prSet/>
      <dgm:spPr/>
      <dgm:t>
        <a:bodyPr/>
        <a:lstStyle/>
        <a:p>
          <a:endParaRPr lang="ru-RU"/>
        </a:p>
      </dgm:t>
    </dgm:pt>
    <dgm:pt modelId="{D49F44DA-9332-4B5D-B98F-1908ED9D2F45}" type="sibTrans" cxnId="{CC551679-CE3D-43A8-A0FE-6FD8ACA9443E}">
      <dgm:prSet/>
      <dgm:spPr/>
      <dgm:t>
        <a:bodyPr/>
        <a:lstStyle/>
        <a:p>
          <a:endParaRPr lang="ru-RU"/>
        </a:p>
      </dgm:t>
    </dgm:pt>
    <dgm:pt modelId="{683B19F5-6170-4137-B410-8C74E52FB22C}" type="pres">
      <dgm:prSet presAssocID="{3E12BC3D-7145-4A74-AB12-58A26E2BF91D}" presName="linear" presStyleCnt="0">
        <dgm:presLayoutVars>
          <dgm:animLvl val="lvl"/>
          <dgm:resizeHandles val="exact"/>
        </dgm:presLayoutVars>
      </dgm:prSet>
      <dgm:spPr/>
    </dgm:pt>
    <dgm:pt modelId="{A46E04F5-CF44-4DED-B84D-FD5B71D3D551}" type="pres">
      <dgm:prSet presAssocID="{FF67ACFA-5924-4377-8A61-654AAC222C36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719392B3-C818-4F71-B398-791868858733}" type="pres">
      <dgm:prSet presAssocID="{200B97A5-6D32-4B12-A459-73847F010FB3}" presName="spacer" presStyleCnt="0"/>
      <dgm:spPr/>
    </dgm:pt>
    <dgm:pt modelId="{47556313-EBE8-457C-8EFF-34A725F7D489}" type="pres">
      <dgm:prSet presAssocID="{CFF98E2F-8B96-4FAB-B437-30D264B4BD98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5AC51F4C-7037-454F-BC1D-EE554933FCE3}" type="pres">
      <dgm:prSet presAssocID="{678D42B6-2800-4E47-9223-A5D90D4DB33A}" presName="spacer" presStyleCnt="0"/>
      <dgm:spPr/>
    </dgm:pt>
    <dgm:pt modelId="{D8E0259D-94F8-4121-A50A-1C298610D3DF}" type="pres">
      <dgm:prSet presAssocID="{A05D98E3-DAD8-45E8-BC86-F61EA0ED8D49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CC551679-CE3D-43A8-A0FE-6FD8ACA9443E}" srcId="{3E12BC3D-7145-4A74-AB12-58A26E2BF91D}" destId="{A05D98E3-DAD8-45E8-BC86-F61EA0ED8D49}" srcOrd="2" destOrd="0" parTransId="{636F7900-4142-4BF7-A9A6-5BDCFCA04B68}" sibTransId="{D49F44DA-9332-4B5D-B98F-1908ED9D2F45}"/>
    <dgm:cxn modelId="{1445360E-8E60-4FFF-880E-8CF970FAF40E}" srcId="{3E12BC3D-7145-4A74-AB12-58A26E2BF91D}" destId="{FF67ACFA-5924-4377-8A61-654AAC222C36}" srcOrd="0" destOrd="0" parTransId="{6C8BA8D4-32AA-4228-9D80-E3D5C1BA4EA1}" sibTransId="{200B97A5-6D32-4B12-A459-73847F010FB3}"/>
    <dgm:cxn modelId="{1ECA3412-5BF6-4FD0-AA48-202051376C22}" type="presOf" srcId="{CFF98E2F-8B96-4FAB-B437-30D264B4BD98}" destId="{47556313-EBE8-457C-8EFF-34A725F7D489}" srcOrd="0" destOrd="0" presId="urn:microsoft.com/office/officeart/2005/8/layout/vList2"/>
    <dgm:cxn modelId="{804DDE5A-D368-46F2-9181-EC79EB312573}" type="presOf" srcId="{3E12BC3D-7145-4A74-AB12-58A26E2BF91D}" destId="{683B19F5-6170-4137-B410-8C74E52FB22C}" srcOrd="0" destOrd="0" presId="urn:microsoft.com/office/officeart/2005/8/layout/vList2"/>
    <dgm:cxn modelId="{6399256C-E906-442B-AC0E-2E23C15D4939}" srcId="{3E12BC3D-7145-4A74-AB12-58A26E2BF91D}" destId="{CFF98E2F-8B96-4FAB-B437-30D264B4BD98}" srcOrd="1" destOrd="0" parTransId="{DF441359-3A1C-4A26-A3F7-DE68036F330D}" sibTransId="{678D42B6-2800-4E47-9223-A5D90D4DB33A}"/>
    <dgm:cxn modelId="{D76C3085-C2DA-4006-80BD-89914E1FBE9C}" type="presOf" srcId="{FF67ACFA-5924-4377-8A61-654AAC222C36}" destId="{A46E04F5-CF44-4DED-B84D-FD5B71D3D551}" srcOrd="0" destOrd="0" presId="urn:microsoft.com/office/officeart/2005/8/layout/vList2"/>
    <dgm:cxn modelId="{6FCB2DE7-5D46-4300-936E-B1076CB5797B}" type="presOf" srcId="{A05D98E3-DAD8-45E8-BC86-F61EA0ED8D49}" destId="{D8E0259D-94F8-4121-A50A-1C298610D3DF}" srcOrd="0" destOrd="0" presId="urn:microsoft.com/office/officeart/2005/8/layout/vList2"/>
    <dgm:cxn modelId="{5AC45A26-8EB1-4C67-AC6C-3261211C595A}" type="presParOf" srcId="{683B19F5-6170-4137-B410-8C74E52FB22C}" destId="{A46E04F5-CF44-4DED-B84D-FD5B71D3D551}" srcOrd="0" destOrd="0" presId="urn:microsoft.com/office/officeart/2005/8/layout/vList2"/>
    <dgm:cxn modelId="{8711F925-9EDF-490D-8560-57401CED560C}" type="presParOf" srcId="{683B19F5-6170-4137-B410-8C74E52FB22C}" destId="{719392B3-C818-4F71-B398-791868858733}" srcOrd="1" destOrd="0" presId="urn:microsoft.com/office/officeart/2005/8/layout/vList2"/>
    <dgm:cxn modelId="{63F69F8F-A768-4E87-B8FA-36F7B0056F92}" type="presParOf" srcId="{683B19F5-6170-4137-B410-8C74E52FB22C}" destId="{47556313-EBE8-457C-8EFF-34A725F7D489}" srcOrd="2" destOrd="0" presId="urn:microsoft.com/office/officeart/2005/8/layout/vList2"/>
    <dgm:cxn modelId="{DD28E31E-5BDC-49C5-9FD0-FD866289F3E5}" type="presParOf" srcId="{683B19F5-6170-4137-B410-8C74E52FB22C}" destId="{5AC51F4C-7037-454F-BC1D-EE554933FCE3}" srcOrd="3" destOrd="0" presId="urn:microsoft.com/office/officeart/2005/8/layout/vList2"/>
    <dgm:cxn modelId="{06FD14DF-0377-45CD-A458-54E786F7781D}" type="presParOf" srcId="{683B19F5-6170-4137-B410-8C74E52FB22C}" destId="{D8E0259D-94F8-4121-A50A-1C298610D3DF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F3BFC9C-E177-4998-8A97-53074F5BE214}" type="doc">
      <dgm:prSet loTypeId="urn:microsoft.com/office/officeart/2005/8/layout/hProcess9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BFD9FBE1-9783-4102-8300-6B0A80733115}">
      <dgm:prSet/>
      <dgm:spPr/>
      <dgm:t>
        <a:bodyPr/>
        <a:lstStyle/>
        <a:p>
          <a:pPr rtl="0"/>
          <a:r>
            <a:rPr lang="ru-RU" dirty="0" smtClean="0"/>
            <a:t>вещественные элементы производства (предметы и орудия труда)</a:t>
          </a:r>
          <a:endParaRPr lang="ru-RU" dirty="0"/>
        </a:p>
      </dgm:t>
    </dgm:pt>
    <dgm:pt modelId="{344AF9CF-3729-494C-9556-6E63F568420C}" type="parTrans" cxnId="{B03735DC-BEEC-4F38-BB31-525E8BA4004A}">
      <dgm:prSet/>
      <dgm:spPr/>
      <dgm:t>
        <a:bodyPr/>
        <a:lstStyle/>
        <a:p>
          <a:endParaRPr lang="ru-RU"/>
        </a:p>
      </dgm:t>
    </dgm:pt>
    <dgm:pt modelId="{95A8A6E9-A804-4562-B730-DEDFE9D56021}" type="sibTrans" cxnId="{B03735DC-BEEC-4F38-BB31-525E8BA4004A}">
      <dgm:prSet/>
      <dgm:spPr/>
      <dgm:t>
        <a:bodyPr/>
        <a:lstStyle/>
        <a:p>
          <a:endParaRPr lang="ru-RU"/>
        </a:p>
      </dgm:t>
    </dgm:pt>
    <dgm:pt modelId="{9FE2E1BD-8F9C-484D-B1DF-3E01ABEF915B}">
      <dgm:prSet/>
      <dgm:spPr/>
      <dgm:t>
        <a:bodyPr/>
        <a:lstStyle/>
        <a:p>
          <a:pPr rtl="0"/>
          <a:r>
            <a:rPr lang="ru-RU" dirty="0" smtClean="0"/>
            <a:t>личные элементы производства (знания, опыт, навыки)</a:t>
          </a:r>
          <a:endParaRPr lang="ru-RU" dirty="0"/>
        </a:p>
      </dgm:t>
    </dgm:pt>
    <dgm:pt modelId="{DE74AFFE-2AC2-4934-BCD7-61D5BBCC637A}" type="parTrans" cxnId="{5E5FA294-1708-4136-8067-F7681DE1EF11}">
      <dgm:prSet/>
      <dgm:spPr/>
      <dgm:t>
        <a:bodyPr/>
        <a:lstStyle/>
        <a:p>
          <a:endParaRPr lang="ru-RU"/>
        </a:p>
      </dgm:t>
    </dgm:pt>
    <dgm:pt modelId="{F1A70EF1-8299-4876-9ED3-9E62A26BEA23}" type="sibTrans" cxnId="{5E5FA294-1708-4136-8067-F7681DE1EF11}">
      <dgm:prSet/>
      <dgm:spPr/>
      <dgm:t>
        <a:bodyPr/>
        <a:lstStyle/>
        <a:p>
          <a:endParaRPr lang="ru-RU"/>
        </a:p>
      </dgm:t>
    </dgm:pt>
    <dgm:pt modelId="{08162AA5-779D-42EC-A9CB-6F90550FBE58}">
      <dgm:prSet/>
      <dgm:spPr/>
      <dgm:t>
        <a:bodyPr/>
        <a:lstStyle/>
        <a:p>
          <a:pPr rtl="0"/>
          <a:r>
            <a:rPr lang="ru-RU" dirty="0" smtClean="0"/>
            <a:t>цель труда</a:t>
          </a:r>
          <a:endParaRPr lang="ru-RU" dirty="0"/>
        </a:p>
      </dgm:t>
    </dgm:pt>
    <dgm:pt modelId="{39FDF4DB-AA70-4035-9D9A-D974563EE938}" type="parTrans" cxnId="{04139525-6425-41C9-A740-98BBC806F5AE}">
      <dgm:prSet/>
      <dgm:spPr/>
      <dgm:t>
        <a:bodyPr/>
        <a:lstStyle/>
        <a:p>
          <a:endParaRPr lang="ru-RU"/>
        </a:p>
      </dgm:t>
    </dgm:pt>
    <dgm:pt modelId="{83AE2CBD-CC61-468D-956B-E7873ED7899D}" type="sibTrans" cxnId="{04139525-6425-41C9-A740-98BBC806F5AE}">
      <dgm:prSet/>
      <dgm:spPr/>
      <dgm:t>
        <a:bodyPr/>
        <a:lstStyle/>
        <a:p>
          <a:endParaRPr lang="ru-RU"/>
        </a:p>
      </dgm:t>
    </dgm:pt>
    <dgm:pt modelId="{041D57B2-546F-49EC-8985-9BE587EDA3DB}">
      <dgm:prSet/>
      <dgm:spPr/>
      <dgm:t>
        <a:bodyPr/>
        <a:lstStyle/>
        <a:p>
          <a:pPr rtl="0"/>
          <a:r>
            <a:rPr lang="ru-RU" dirty="0" smtClean="0"/>
            <a:t>связь между вещественными и личными элементами</a:t>
          </a:r>
          <a:endParaRPr lang="ru-RU" dirty="0"/>
        </a:p>
      </dgm:t>
    </dgm:pt>
    <dgm:pt modelId="{319D7864-1780-4E01-9C6A-BB3DC370EC6E}" type="parTrans" cxnId="{7614DE1E-7BEC-44F4-B010-EFB2EA48B471}">
      <dgm:prSet/>
      <dgm:spPr/>
      <dgm:t>
        <a:bodyPr/>
        <a:lstStyle/>
        <a:p>
          <a:endParaRPr lang="ru-RU"/>
        </a:p>
      </dgm:t>
    </dgm:pt>
    <dgm:pt modelId="{9CEA79CA-8B94-44F2-BCB5-AD985E05888A}" type="sibTrans" cxnId="{7614DE1E-7BEC-44F4-B010-EFB2EA48B471}">
      <dgm:prSet/>
      <dgm:spPr/>
      <dgm:t>
        <a:bodyPr/>
        <a:lstStyle/>
        <a:p>
          <a:endParaRPr lang="ru-RU"/>
        </a:p>
      </dgm:t>
    </dgm:pt>
    <dgm:pt modelId="{D8EB905E-3520-4453-9862-935D2CA3EE84}">
      <dgm:prSet/>
      <dgm:spPr/>
      <dgm:t>
        <a:bodyPr/>
        <a:lstStyle/>
        <a:p>
          <a:pPr rtl="0"/>
          <a:r>
            <a:rPr lang="ru-RU" dirty="0" smtClean="0"/>
            <a:t>способы организации труда</a:t>
          </a:r>
          <a:endParaRPr lang="ru-RU" dirty="0"/>
        </a:p>
      </dgm:t>
    </dgm:pt>
    <dgm:pt modelId="{2C37AB00-A153-42F4-90A9-6DF4802F5142}" type="parTrans" cxnId="{9EDF4149-9B62-48D3-9AD3-6D06761213AD}">
      <dgm:prSet/>
      <dgm:spPr/>
      <dgm:t>
        <a:bodyPr/>
        <a:lstStyle/>
        <a:p>
          <a:endParaRPr lang="ru-RU"/>
        </a:p>
      </dgm:t>
    </dgm:pt>
    <dgm:pt modelId="{1AA8E936-7366-4134-9C70-2A1361C6479A}" type="sibTrans" cxnId="{9EDF4149-9B62-48D3-9AD3-6D06761213AD}">
      <dgm:prSet/>
      <dgm:spPr/>
      <dgm:t>
        <a:bodyPr/>
        <a:lstStyle/>
        <a:p>
          <a:endParaRPr lang="ru-RU"/>
        </a:p>
      </dgm:t>
    </dgm:pt>
    <dgm:pt modelId="{572DCB04-AEA0-4A3C-92E5-1CF538CF3E32}">
      <dgm:prSet/>
      <dgm:spPr/>
      <dgm:t>
        <a:bodyPr/>
        <a:lstStyle/>
        <a:p>
          <a:pPr rtl="0"/>
          <a:r>
            <a:rPr lang="ru-RU" smtClean="0"/>
            <a:t>отношение к труду.</a:t>
          </a:r>
          <a:endParaRPr lang="ru-RU"/>
        </a:p>
      </dgm:t>
    </dgm:pt>
    <dgm:pt modelId="{4BC5232A-9F73-46A2-9D85-770726727CF6}" type="parTrans" cxnId="{C1F3E615-A7C2-40FE-8173-05B2B1C3ABB3}">
      <dgm:prSet/>
      <dgm:spPr/>
      <dgm:t>
        <a:bodyPr/>
        <a:lstStyle/>
        <a:p>
          <a:endParaRPr lang="ru-RU"/>
        </a:p>
      </dgm:t>
    </dgm:pt>
    <dgm:pt modelId="{669550CC-3530-488D-B10D-F32D7FBE84E7}" type="sibTrans" cxnId="{C1F3E615-A7C2-40FE-8173-05B2B1C3ABB3}">
      <dgm:prSet/>
      <dgm:spPr/>
      <dgm:t>
        <a:bodyPr/>
        <a:lstStyle/>
        <a:p>
          <a:endParaRPr lang="ru-RU"/>
        </a:p>
      </dgm:t>
    </dgm:pt>
    <dgm:pt modelId="{2FA193DB-8378-4DBE-A3DB-2D6DF9BB2788}" type="pres">
      <dgm:prSet presAssocID="{7F3BFC9C-E177-4998-8A97-53074F5BE214}" presName="CompostProcess" presStyleCnt="0">
        <dgm:presLayoutVars>
          <dgm:dir/>
          <dgm:resizeHandles val="exact"/>
        </dgm:presLayoutVars>
      </dgm:prSet>
      <dgm:spPr/>
    </dgm:pt>
    <dgm:pt modelId="{1205938E-F66C-4EA7-82C2-CB69542082BF}" type="pres">
      <dgm:prSet presAssocID="{7F3BFC9C-E177-4998-8A97-53074F5BE214}" presName="arrow" presStyleLbl="bgShp" presStyleIdx="0" presStyleCnt="1"/>
      <dgm:spPr/>
    </dgm:pt>
    <dgm:pt modelId="{21C57FA8-1CD5-48A3-BA04-8111A4C85F91}" type="pres">
      <dgm:prSet presAssocID="{7F3BFC9C-E177-4998-8A97-53074F5BE214}" presName="linearProcess" presStyleCnt="0"/>
      <dgm:spPr/>
    </dgm:pt>
    <dgm:pt modelId="{2CCB40F6-FE5E-4206-B4FA-132A1C1B475D}" type="pres">
      <dgm:prSet presAssocID="{BFD9FBE1-9783-4102-8300-6B0A80733115}" presName="text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7F5A88-6736-4878-97CD-A9303EB576C0}" type="pres">
      <dgm:prSet presAssocID="{95A8A6E9-A804-4562-B730-DEDFE9D56021}" presName="sibTrans" presStyleCnt="0"/>
      <dgm:spPr/>
    </dgm:pt>
    <dgm:pt modelId="{05C29FDB-BC2C-444D-8A8E-236C27AB8BF7}" type="pres">
      <dgm:prSet presAssocID="{9FE2E1BD-8F9C-484D-B1DF-3E01ABEF915B}" presName="text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42B176-B181-442D-AE3B-F6CA2FB71DBE}" type="pres">
      <dgm:prSet presAssocID="{F1A70EF1-8299-4876-9ED3-9E62A26BEA23}" presName="sibTrans" presStyleCnt="0"/>
      <dgm:spPr/>
    </dgm:pt>
    <dgm:pt modelId="{585B01E3-1428-49FB-B230-4108AE50F71A}" type="pres">
      <dgm:prSet presAssocID="{08162AA5-779D-42EC-A9CB-6F90550FBE58}" presName="text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9FDF3D-329F-44B9-9D11-21886D557A5D}" type="pres">
      <dgm:prSet presAssocID="{83AE2CBD-CC61-468D-956B-E7873ED7899D}" presName="sibTrans" presStyleCnt="0"/>
      <dgm:spPr/>
    </dgm:pt>
    <dgm:pt modelId="{42BDED65-5651-42B1-B290-0F94CE3386CE}" type="pres">
      <dgm:prSet presAssocID="{041D57B2-546F-49EC-8985-9BE587EDA3DB}" presName="text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A1A5F93-393B-4573-B419-FCD76B6AA020}" type="pres">
      <dgm:prSet presAssocID="{9CEA79CA-8B94-44F2-BCB5-AD985E05888A}" presName="sibTrans" presStyleCnt="0"/>
      <dgm:spPr/>
    </dgm:pt>
    <dgm:pt modelId="{03C75E76-319A-4013-B42F-B06C12F073C0}" type="pres">
      <dgm:prSet presAssocID="{D8EB905E-3520-4453-9862-935D2CA3EE84}" presName="text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D91A06B-449F-4706-A3A5-7B28B15698A1}" type="pres">
      <dgm:prSet presAssocID="{1AA8E936-7366-4134-9C70-2A1361C6479A}" presName="sibTrans" presStyleCnt="0"/>
      <dgm:spPr/>
    </dgm:pt>
    <dgm:pt modelId="{2179318B-F9B4-4C39-935A-16B676982048}" type="pres">
      <dgm:prSet presAssocID="{572DCB04-AEA0-4A3C-92E5-1CF538CF3E32}" presName="textNode" presStyleLbl="node1" presStyleIdx="5" presStyleCnt="6">
        <dgm:presLayoutVars>
          <dgm:bulletEnabled val="1"/>
        </dgm:presLayoutVars>
      </dgm:prSet>
      <dgm:spPr/>
    </dgm:pt>
  </dgm:ptLst>
  <dgm:cxnLst>
    <dgm:cxn modelId="{C1F3E615-A7C2-40FE-8173-05B2B1C3ABB3}" srcId="{7F3BFC9C-E177-4998-8A97-53074F5BE214}" destId="{572DCB04-AEA0-4A3C-92E5-1CF538CF3E32}" srcOrd="5" destOrd="0" parTransId="{4BC5232A-9F73-46A2-9D85-770726727CF6}" sibTransId="{669550CC-3530-488D-B10D-F32D7FBE84E7}"/>
    <dgm:cxn modelId="{1A8B636E-22B4-48D0-AEF3-5C0AB27CCC39}" type="presOf" srcId="{9FE2E1BD-8F9C-484D-B1DF-3E01ABEF915B}" destId="{05C29FDB-BC2C-444D-8A8E-236C27AB8BF7}" srcOrd="0" destOrd="0" presId="urn:microsoft.com/office/officeart/2005/8/layout/hProcess9"/>
    <dgm:cxn modelId="{58984358-1966-465C-B195-58A747F85990}" type="presOf" srcId="{7F3BFC9C-E177-4998-8A97-53074F5BE214}" destId="{2FA193DB-8378-4DBE-A3DB-2D6DF9BB2788}" srcOrd="0" destOrd="0" presId="urn:microsoft.com/office/officeart/2005/8/layout/hProcess9"/>
    <dgm:cxn modelId="{B03735DC-BEEC-4F38-BB31-525E8BA4004A}" srcId="{7F3BFC9C-E177-4998-8A97-53074F5BE214}" destId="{BFD9FBE1-9783-4102-8300-6B0A80733115}" srcOrd="0" destOrd="0" parTransId="{344AF9CF-3729-494C-9556-6E63F568420C}" sibTransId="{95A8A6E9-A804-4562-B730-DEDFE9D56021}"/>
    <dgm:cxn modelId="{7614DE1E-7BEC-44F4-B010-EFB2EA48B471}" srcId="{7F3BFC9C-E177-4998-8A97-53074F5BE214}" destId="{041D57B2-546F-49EC-8985-9BE587EDA3DB}" srcOrd="3" destOrd="0" parTransId="{319D7864-1780-4E01-9C6A-BB3DC370EC6E}" sibTransId="{9CEA79CA-8B94-44F2-BCB5-AD985E05888A}"/>
    <dgm:cxn modelId="{04139525-6425-41C9-A740-98BBC806F5AE}" srcId="{7F3BFC9C-E177-4998-8A97-53074F5BE214}" destId="{08162AA5-779D-42EC-A9CB-6F90550FBE58}" srcOrd="2" destOrd="0" parTransId="{39FDF4DB-AA70-4035-9D9A-D974563EE938}" sibTransId="{83AE2CBD-CC61-468D-956B-E7873ED7899D}"/>
    <dgm:cxn modelId="{C7F38986-6CC0-458D-808A-9571BFB5499B}" type="presOf" srcId="{BFD9FBE1-9783-4102-8300-6B0A80733115}" destId="{2CCB40F6-FE5E-4206-B4FA-132A1C1B475D}" srcOrd="0" destOrd="0" presId="urn:microsoft.com/office/officeart/2005/8/layout/hProcess9"/>
    <dgm:cxn modelId="{5E5FA294-1708-4136-8067-F7681DE1EF11}" srcId="{7F3BFC9C-E177-4998-8A97-53074F5BE214}" destId="{9FE2E1BD-8F9C-484D-B1DF-3E01ABEF915B}" srcOrd="1" destOrd="0" parTransId="{DE74AFFE-2AC2-4934-BCD7-61D5BBCC637A}" sibTransId="{F1A70EF1-8299-4876-9ED3-9E62A26BEA23}"/>
    <dgm:cxn modelId="{BE93983A-68E9-4E58-9DD6-AFE32D126FD2}" type="presOf" srcId="{041D57B2-546F-49EC-8985-9BE587EDA3DB}" destId="{42BDED65-5651-42B1-B290-0F94CE3386CE}" srcOrd="0" destOrd="0" presId="urn:microsoft.com/office/officeart/2005/8/layout/hProcess9"/>
    <dgm:cxn modelId="{1F85DC6F-1375-4F80-8C2E-62C4A3538DC8}" type="presOf" srcId="{D8EB905E-3520-4453-9862-935D2CA3EE84}" destId="{03C75E76-319A-4013-B42F-B06C12F073C0}" srcOrd="0" destOrd="0" presId="urn:microsoft.com/office/officeart/2005/8/layout/hProcess9"/>
    <dgm:cxn modelId="{D64E7172-BEB0-4D24-BD2C-49E36D768F85}" type="presOf" srcId="{08162AA5-779D-42EC-A9CB-6F90550FBE58}" destId="{585B01E3-1428-49FB-B230-4108AE50F71A}" srcOrd="0" destOrd="0" presId="urn:microsoft.com/office/officeart/2005/8/layout/hProcess9"/>
    <dgm:cxn modelId="{154C524B-32F9-4DDA-BAE7-0DC142E3EF98}" type="presOf" srcId="{572DCB04-AEA0-4A3C-92E5-1CF538CF3E32}" destId="{2179318B-F9B4-4C39-935A-16B676982048}" srcOrd="0" destOrd="0" presId="urn:microsoft.com/office/officeart/2005/8/layout/hProcess9"/>
    <dgm:cxn modelId="{9EDF4149-9B62-48D3-9AD3-6D06761213AD}" srcId="{7F3BFC9C-E177-4998-8A97-53074F5BE214}" destId="{D8EB905E-3520-4453-9862-935D2CA3EE84}" srcOrd="4" destOrd="0" parTransId="{2C37AB00-A153-42F4-90A9-6DF4802F5142}" sibTransId="{1AA8E936-7366-4134-9C70-2A1361C6479A}"/>
    <dgm:cxn modelId="{EE3F03E2-691D-4889-A5DE-6D19761BA7A6}" type="presParOf" srcId="{2FA193DB-8378-4DBE-A3DB-2D6DF9BB2788}" destId="{1205938E-F66C-4EA7-82C2-CB69542082BF}" srcOrd="0" destOrd="0" presId="urn:microsoft.com/office/officeart/2005/8/layout/hProcess9"/>
    <dgm:cxn modelId="{3CF484F6-2F83-4696-85C1-F0F3BCCD92DA}" type="presParOf" srcId="{2FA193DB-8378-4DBE-A3DB-2D6DF9BB2788}" destId="{21C57FA8-1CD5-48A3-BA04-8111A4C85F91}" srcOrd="1" destOrd="0" presId="urn:microsoft.com/office/officeart/2005/8/layout/hProcess9"/>
    <dgm:cxn modelId="{92182D16-E56F-4426-AB91-E1F595D02562}" type="presParOf" srcId="{21C57FA8-1CD5-48A3-BA04-8111A4C85F91}" destId="{2CCB40F6-FE5E-4206-B4FA-132A1C1B475D}" srcOrd="0" destOrd="0" presId="urn:microsoft.com/office/officeart/2005/8/layout/hProcess9"/>
    <dgm:cxn modelId="{9EC1337F-BC86-495B-8204-B946B860E9C0}" type="presParOf" srcId="{21C57FA8-1CD5-48A3-BA04-8111A4C85F91}" destId="{DA7F5A88-6736-4878-97CD-A9303EB576C0}" srcOrd="1" destOrd="0" presId="urn:microsoft.com/office/officeart/2005/8/layout/hProcess9"/>
    <dgm:cxn modelId="{C26EE478-85B0-4398-A449-0FB124FE8877}" type="presParOf" srcId="{21C57FA8-1CD5-48A3-BA04-8111A4C85F91}" destId="{05C29FDB-BC2C-444D-8A8E-236C27AB8BF7}" srcOrd="2" destOrd="0" presId="urn:microsoft.com/office/officeart/2005/8/layout/hProcess9"/>
    <dgm:cxn modelId="{EB8F2F52-411A-4F8D-BA3E-6CC9CBA1F908}" type="presParOf" srcId="{21C57FA8-1CD5-48A3-BA04-8111A4C85F91}" destId="{B842B176-B181-442D-AE3B-F6CA2FB71DBE}" srcOrd="3" destOrd="0" presId="urn:microsoft.com/office/officeart/2005/8/layout/hProcess9"/>
    <dgm:cxn modelId="{44E428C6-422F-432F-BAF9-C3FF6A2DF0E2}" type="presParOf" srcId="{21C57FA8-1CD5-48A3-BA04-8111A4C85F91}" destId="{585B01E3-1428-49FB-B230-4108AE50F71A}" srcOrd="4" destOrd="0" presId="urn:microsoft.com/office/officeart/2005/8/layout/hProcess9"/>
    <dgm:cxn modelId="{BAC134DF-9C29-45C5-9D41-332E47D0CF69}" type="presParOf" srcId="{21C57FA8-1CD5-48A3-BA04-8111A4C85F91}" destId="{3C9FDF3D-329F-44B9-9D11-21886D557A5D}" srcOrd="5" destOrd="0" presId="urn:microsoft.com/office/officeart/2005/8/layout/hProcess9"/>
    <dgm:cxn modelId="{D08B0567-BE20-4945-8AA9-1949BEFCE420}" type="presParOf" srcId="{21C57FA8-1CD5-48A3-BA04-8111A4C85F91}" destId="{42BDED65-5651-42B1-B290-0F94CE3386CE}" srcOrd="6" destOrd="0" presId="urn:microsoft.com/office/officeart/2005/8/layout/hProcess9"/>
    <dgm:cxn modelId="{50DFBF3E-7D1B-44D1-A270-B8D21434E24F}" type="presParOf" srcId="{21C57FA8-1CD5-48A3-BA04-8111A4C85F91}" destId="{5A1A5F93-393B-4573-B419-FCD76B6AA020}" srcOrd="7" destOrd="0" presId="urn:microsoft.com/office/officeart/2005/8/layout/hProcess9"/>
    <dgm:cxn modelId="{FA3A01F0-93F5-4060-A96B-9F9CFBB3FE5C}" type="presParOf" srcId="{21C57FA8-1CD5-48A3-BA04-8111A4C85F91}" destId="{03C75E76-319A-4013-B42F-B06C12F073C0}" srcOrd="8" destOrd="0" presId="urn:microsoft.com/office/officeart/2005/8/layout/hProcess9"/>
    <dgm:cxn modelId="{F80A966D-C19D-4925-9AF2-40E14872CC8B}" type="presParOf" srcId="{21C57FA8-1CD5-48A3-BA04-8111A4C85F91}" destId="{8D91A06B-449F-4706-A3A5-7B28B15698A1}" srcOrd="9" destOrd="0" presId="urn:microsoft.com/office/officeart/2005/8/layout/hProcess9"/>
    <dgm:cxn modelId="{98008978-C91A-4632-A314-86671A114A22}" type="presParOf" srcId="{21C57FA8-1CD5-48A3-BA04-8111A4C85F91}" destId="{2179318B-F9B4-4C39-935A-16B676982048}" srcOrd="1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C704DDF-D631-4591-A6C2-4D9218738F09}" type="doc">
      <dgm:prSet loTypeId="urn:microsoft.com/office/officeart/2005/8/layout/target3" loCatId="relationship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ru-RU"/>
        </a:p>
      </dgm:t>
    </dgm:pt>
    <dgm:pt modelId="{B14FACAE-D1CD-4458-87B2-2B1559FD6975}">
      <dgm:prSet/>
      <dgm:spPr/>
      <dgm:t>
        <a:bodyPr/>
        <a:lstStyle/>
        <a:p>
          <a:pPr rtl="0"/>
          <a:r>
            <a:rPr lang="ru-RU" smtClean="0"/>
            <a:t>Труд как средство к жизни;</a:t>
          </a:r>
          <a:endParaRPr lang="ru-RU"/>
        </a:p>
      </dgm:t>
    </dgm:pt>
    <dgm:pt modelId="{A6021379-AA3D-4831-87E1-2B4BF3F35102}" type="parTrans" cxnId="{7017B762-F46B-4F1B-89BC-069B92BA751B}">
      <dgm:prSet/>
      <dgm:spPr/>
      <dgm:t>
        <a:bodyPr/>
        <a:lstStyle/>
        <a:p>
          <a:endParaRPr lang="ru-RU"/>
        </a:p>
      </dgm:t>
    </dgm:pt>
    <dgm:pt modelId="{CB2B5E42-711A-4389-9D32-B0366615AB9D}" type="sibTrans" cxnId="{7017B762-F46B-4F1B-89BC-069B92BA751B}">
      <dgm:prSet/>
      <dgm:spPr/>
      <dgm:t>
        <a:bodyPr/>
        <a:lstStyle/>
        <a:p>
          <a:endParaRPr lang="ru-RU"/>
        </a:p>
      </dgm:t>
    </dgm:pt>
    <dgm:pt modelId="{38BD81D8-3224-4E57-ADE3-B2B660BD252D}">
      <dgm:prSet/>
      <dgm:spPr/>
      <dgm:t>
        <a:bodyPr/>
        <a:lstStyle/>
        <a:p>
          <a:pPr rtl="0"/>
          <a:r>
            <a:rPr lang="ru-RU" smtClean="0"/>
            <a:t>Труд как основа существования общества, источник вещественного богатства, фактор общественного прогресса;</a:t>
          </a:r>
          <a:endParaRPr lang="ru-RU"/>
        </a:p>
      </dgm:t>
    </dgm:pt>
    <dgm:pt modelId="{82F95379-9E02-4E45-8056-6BD8CC5577AF}" type="parTrans" cxnId="{6E929A79-A77A-4C6F-9ECA-4ADEA80D8B62}">
      <dgm:prSet/>
      <dgm:spPr/>
      <dgm:t>
        <a:bodyPr/>
        <a:lstStyle/>
        <a:p>
          <a:endParaRPr lang="ru-RU"/>
        </a:p>
      </dgm:t>
    </dgm:pt>
    <dgm:pt modelId="{5E1BDAF0-5E36-473C-AED6-A61CE9B47FBC}" type="sibTrans" cxnId="{6E929A79-A77A-4C6F-9ECA-4ADEA80D8B62}">
      <dgm:prSet/>
      <dgm:spPr/>
      <dgm:t>
        <a:bodyPr/>
        <a:lstStyle/>
        <a:p>
          <a:endParaRPr lang="ru-RU"/>
        </a:p>
      </dgm:t>
    </dgm:pt>
    <dgm:pt modelId="{993A7B8A-76EF-45C9-93C8-F7F653738C6D}">
      <dgm:prSet/>
      <dgm:spPr/>
      <dgm:t>
        <a:bodyPr/>
        <a:lstStyle/>
        <a:p>
          <a:pPr rtl="0"/>
          <a:r>
            <a:rPr lang="ru-RU" smtClean="0"/>
            <a:t>Труд как фактор развития самого человека, сфера утверждения личности.</a:t>
          </a:r>
          <a:endParaRPr lang="ru-RU"/>
        </a:p>
      </dgm:t>
    </dgm:pt>
    <dgm:pt modelId="{C7DF09F1-674F-42E3-9C50-C868B45DF80B}" type="parTrans" cxnId="{3C756574-9C8C-4A5C-96F3-F24DA89B181D}">
      <dgm:prSet/>
      <dgm:spPr/>
      <dgm:t>
        <a:bodyPr/>
        <a:lstStyle/>
        <a:p>
          <a:endParaRPr lang="ru-RU"/>
        </a:p>
      </dgm:t>
    </dgm:pt>
    <dgm:pt modelId="{F1DF654A-8DB1-4386-9069-D5D375DE5C6C}" type="sibTrans" cxnId="{3C756574-9C8C-4A5C-96F3-F24DA89B181D}">
      <dgm:prSet/>
      <dgm:spPr/>
      <dgm:t>
        <a:bodyPr/>
        <a:lstStyle/>
        <a:p>
          <a:endParaRPr lang="ru-RU"/>
        </a:p>
      </dgm:t>
    </dgm:pt>
    <dgm:pt modelId="{EB7BC312-AA80-4E72-BBF9-44A55EFCD7FE}" type="pres">
      <dgm:prSet presAssocID="{8C704DDF-D631-4591-A6C2-4D9218738F09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A4B739EB-C24A-41F5-8965-53EE8C17A607}" type="pres">
      <dgm:prSet presAssocID="{B14FACAE-D1CD-4458-87B2-2B1559FD6975}" presName="circle1" presStyleLbl="node1" presStyleIdx="0" presStyleCnt="3"/>
      <dgm:spPr/>
    </dgm:pt>
    <dgm:pt modelId="{4DC03227-6A25-44D5-A136-753402EDE29B}" type="pres">
      <dgm:prSet presAssocID="{B14FACAE-D1CD-4458-87B2-2B1559FD6975}" presName="space" presStyleCnt="0"/>
      <dgm:spPr/>
    </dgm:pt>
    <dgm:pt modelId="{DF37BE8D-9A2B-4D80-80DB-8F9E05195E4B}" type="pres">
      <dgm:prSet presAssocID="{B14FACAE-D1CD-4458-87B2-2B1559FD6975}" presName="rect1" presStyleLbl="alignAcc1" presStyleIdx="0" presStyleCnt="3"/>
      <dgm:spPr/>
    </dgm:pt>
    <dgm:pt modelId="{53EC0445-72DF-43B1-905E-5896FC1452BD}" type="pres">
      <dgm:prSet presAssocID="{38BD81D8-3224-4E57-ADE3-B2B660BD252D}" presName="vertSpace2" presStyleLbl="node1" presStyleIdx="0" presStyleCnt="3"/>
      <dgm:spPr/>
    </dgm:pt>
    <dgm:pt modelId="{7651621A-3F38-4E18-98DB-F601CD023CA1}" type="pres">
      <dgm:prSet presAssocID="{38BD81D8-3224-4E57-ADE3-B2B660BD252D}" presName="circle2" presStyleLbl="node1" presStyleIdx="1" presStyleCnt="3"/>
      <dgm:spPr/>
    </dgm:pt>
    <dgm:pt modelId="{D8975250-ADAB-48D9-9A6B-5DAC4E41CEC5}" type="pres">
      <dgm:prSet presAssocID="{38BD81D8-3224-4E57-ADE3-B2B660BD252D}" presName="rect2" presStyleLbl="alignAcc1" presStyleIdx="1" presStyleCnt="3"/>
      <dgm:spPr/>
    </dgm:pt>
    <dgm:pt modelId="{AE5BF72E-0A65-4D98-830A-E1FA6802F099}" type="pres">
      <dgm:prSet presAssocID="{993A7B8A-76EF-45C9-93C8-F7F653738C6D}" presName="vertSpace3" presStyleLbl="node1" presStyleIdx="1" presStyleCnt="3"/>
      <dgm:spPr/>
    </dgm:pt>
    <dgm:pt modelId="{DD205C2B-6DE0-483C-BC96-A7FB79FF93DA}" type="pres">
      <dgm:prSet presAssocID="{993A7B8A-76EF-45C9-93C8-F7F653738C6D}" presName="circle3" presStyleLbl="node1" presStyleIdx="2" presStyleCnt="3"/>
      <dgm:spPr/>
    </dgm:pt>
    <dgm:pt modelId="{149E2781-A75E-4AAA-AD2B-0B3A85E275A9}" type="pres">
      <dgm:prSet presAssocID="{993A7B8A-76EF-45C9-93C8-F7F653738C6D}" presName="rect3" presStyleLbl="alignAcc1" presStyleIdx="2" presStyleCnt="3"/>
      <dgm:spPr/>
    </dgm:pt>
    <dgm:pt modelId="{BB1F5C2F-0B45-4C50-A51D-E703CF5E9C54}" type="pres">
      <dgm:prSet presAssocID="{B14FACAE-D1CD-4458-87B2-2B1559FD6975}" presName="rect1ParTxNoCh" presStyleLbl="alignAcc1" presStyleIdx="2" presStyleCnt="3">
        <dgm:presLayoutVars>
          <dgm:chMax val="1"/>
          <dgm:bulletEnabled val="1"/>
        </dgm:presLayoutVars>
      </dgm:prSet>
      <dgm:spPr/>
    </dgm:pt>
    <dgm:pt modelId="{292380CE-542C-4F4C-8D14-08A9FDF10FF9}" type="pres">
      <dgm:prSet presAssocID="{38BD81D8-3224-4E57-ADE3-B2B660BD252D}" presName="rect2ParTxNoCh" presStyleLbl="alignAcc1" presStyleIdx="2" presStyleCnt="3">
        <dgm:presLayoutVars>
          <dgm:chMax val="1"/>
          <dgm:bulletEnabled val="1"/>
        </dgm:presLayoutVars>
      </dgm:prSet>
      <dgm:spPr/>
    </dgm:pt>
    <dgm:pt modelId="{6FA14CA2-B880-401D-B5AC-546D8289172F}" type="pres">
      <dgm:prSet presAssocID="{993A7B8A-76EF-45C9-93C8-F7F653738C6D}" presName="rect3ParTxNoCh" presStyleLbl="alignAcc1" presStyleIdx="2" presStyleCnt="3">
        <dgm:presLayoutVars>
          <dgm:chMax val="1"/>
          <dgm:bulletEnabled val="1"/>
        </dgm:presLayoutVars>
      </dgm:prSet>
      <dgm:spPr/>
    </dgm:pt>
  </dgm:ptLst>
  <dgm:cxnLst>
    <dgm:cxn modelId="{7017B762-F46B-4F1B-89BC-069B92BA751B}" srcId="{8C704DDF-D631-4591-A6C2-4D9218738F09}" destId="{B14FACAE-D1CD-4458-87B2-2B1559FD6975}" srcOrd="0" destOrd="0" parTransId="{A6021379-AA3D-4831-87E1-2B4BF3F35102}" sibTransId="{CB2B5E42-711A-4389-9D32-B0366615AB9D}"/>
    <dgm:cxn modelId="{F4F01E49-3657-46E3-8FA5-47326FE4257E}" type="presOf" srcId="{993A7B8A-76EF-45C9-93C8-F7F653738C6D}" destId="{149E2781-A75E-4AAA-AD2B-0B3A85E275A9}" srcOrd="0" destOrd="0" presId="urn:microsoft.com/office/officeart/2005/8/layout/target3"/>
    <dgm:cxn modelId="{F0D6AD2D-E21C-4E09-9A80-AC85C12F2615}" type="presOf" srcId="{B14FACAE-D1CD-4458-87B2-2B1559FD6975}" destId="{BB1F5C2F-0B45-4C50-A51D-E703CF5E9C54}" srcOrd="1" destOrd="0" presId="urn:microsoft.com/office/officeart/2005/8/layout/target3"/>
    <dgm:cxn modelId="{DBCA905A-95DC-4AFC-B8EB-9BCCF9718AD1}" type="presOf" srcId="{38BD81D8-3224-4E57-ADE3-B2B660BD252D}" destId="{292380CE-542C-4F4C-8D14-08A9FDF10FF9}" srcOrd="1" destOrd="0" presId="urn:microsoft.com/office/officeart/2005/8/layout/target3"/>
    <dgm:cxn modelId="{27C2DAD9-1D9D-4E24-B505-586C27F31B80}" type="presOf" srcId="{B14FACAE-D1CD-4458-87B2-2B1559FD6975}" destId="{DF37BE8D-9A2B-4D80-80DB-8F9E05195E4B}" srcOrd="0" destOrd="0" presId="urn:microsoft.com/office/officeart/2005/8/layout/target3"/>
    <dgm:cxn modelId="{3C756574-9C8C-4A5C-96F3-F24DA89B181D}" srcId="{8C704DDF-D631-4591-A6C2-4D9218738F09}" destId="{993A7B8A-76EF-45C9-93C8-F7F653738C6D}" srcOrd="2" destOrd="0" parTransId="{C7DF09F1-674F-42E3-9C50-C868B45DF80B}" sibTransId="{F1DF654A-8DB1-4386-9069-D5D375DE5C6C}"/>
    <dgm:cxn modelId="{6E929A79-A77A-4C6F-9ECA-4ADEA80D8B62}" srcId="{8C704DDF-D631-4591-A6C2-4D9218738F09}" destId="{38BD81D8-3224-4E57-ADE3-B2B660BD252D}" srcOrd="1" destOrd="0" parTransId="{82F95379-9E02-4E45-8056-6BD8CC5577AF}" sibTransId="{5E1BDAF0-5E36-473C-AED6-A61CE9B47FBC}"/>
    <dgm:cxn modelId="{84C937B5-3388-4213-B641-63A260B23B17}" type="presOf" srcId="{993A7B8A-76EF-45C9-93C8-F7F653738C6D}" destId="{6FA14CA2-B880-401D-B5AC-546D8289172F}" srcOrd="1" destOrd="0" presId="urn:microsoft.com/office/officeart/2005/8/layout/target3"/>
    <dgm:cxn modelId="{E93B1D02-89C6-4389-844C-8988BD58D630}" type="presOf" srcId="{8C704DDF-D631-4591-A6C2-4D9218738F09}" destId="{EB7BC312-AA80-4E72-BBF9-44A55EFCD7FE}" srcOrd="0" destOrd="0" presId="urn:microsoft.com/office/officeart/2005/8/layout/target3"/>
    <dgm:cxn modelId="{8372F6DF-A686-4976-9CC9-A10BB91AE14A}" type="presOf" srcId="{38BD81D8-3224-4E57-ADE3-B2B660BD252D}" destId="{D8975250-ADAB-48D9-9A6B-5DAC4E41CEC5}" srcOrd="0" destOrd="0" presId="urn:microsoft.com/office/officeart/2005/8/layout/target3"/>
    <dgm:cxn modelId="{DF276C5C-81EE-4016-9E7E-4339C6E70D82}" type="presParOf" srcId="{EB7BC312-AA80-4E72-BBF9-44A55EFCD7FE}" destId="{A4B739EB-C24A-41F5-8965-53EE8C17A607}" srcOrd="0" destOrd="0" presId="urn:microsoft.com/office/officeart/2005/8/layout/target3"/>
    <dgm:cxn modelId="{AFFB6954-E744-4058-93F8-0344D4E83582}" type="presParOf" srcId="{EB7BC312-AA80-4E72-BBF9-44A55EFCD7FE}" destId="{4DC03227-6A25-44D5-A136-753402EDE29B}" srcOrd="1" destOrd="0" presId="urn:microsoft.com/office/officeart/2005/8/layout/target3"/>
    <dgm:cxn modelId="{8DED0D45-0489-4CA4-99E9-AC3098D96749}" type="presParOf" srcId="{EB7BC312-AA80-4E72-BBF9-44A55EFCD7FE}" destId="{DF37BE8D-9A2B-4D80-80DB-8F9E05195E4B}" srcOrd="2" destOrd="0" presId="urn:microsoft.com/office/officeart/2005/8/layout/target3"/>
    <dgm:cxn modelId="{F51BAD20-3722-4221-9B29-10E4F7478EAD}" type="presParOf" srcId="{EB7BC312-AA80-4E72-BBF9-44A55EFCD7FE}" destId="{53EC0445-72DF-43B1-905E-5896FC1452BD}" srcOrd="3" destOrd="0" presId="urn:microsoft.com/office/officeart/2005/8/layout/target3"/>
    <dgm:cxn modelId="{7CB0EAE8-2A70-4A62-A848-1CEDBB7A5133}" type="presParOf" srcId="{EB7BC312-AA80-4E72-BBF9-44A55EFCD7FE}" destId="{7651621A-3F38-4E18-98DB-F601CD023CA1}" srcOrd="4" destOrd="0" presId="urn:microsoft.com/office/officeart/2005/8/layout/target3"/>
    <dgm:cxn modelId="{88E860CB-FC26-47A8-AC72-8FDD66203BEE}" type="presParOf" srcId="{EB7BC312-AA80-4E72-BBF9-44A55EFCD7FE}" destId="{D8975250-ADAB-48D9-9A6B-5DAC4E41CEC5}" srcOrd="5" destOrd="0" presId="urn:microsoft.com/office/officeart/2005/8/layout/target3"/>
    <dgm:cxn modelId="{6D679DFC-25FA-4F93-A4BD-D1F32176A34C}" type="presParOf" srcId="{EB7BC312-AA80-4E72-BBF9-44A55EFCD7FE}" destId="{AE5BF72E-0A65-4D98-830A-E1FA6802F099}" srcOrd="6" destOrd="0" presId="urn:microsoft.com/office/officeart/2005/8/layout/target3"/>
    <dgm:cxn modelId="{F2A1CE7D-74B0-43A8-A8DB-0489232E2B04}" type="presParOf" srcId="{EB7BC312-AA80-4E72-BBF9-44A55EFCD7FE}" destId="{DD205C2B-6DE0-483C-BC96-A7FB79FF93DA}" srcOrd="7" destOrd="0" presId="urn:microsoft.com/office/officeart/2005/8/layout/target3"/>
    <dgm:cxn modelId="{D80D7D91-9B32-40D7-9DF6-A29EFB0CB54F}" type="presParOf" srcId="{EB7BC312-AA80-4E72-BBF9-44A55EFCD7FE}" destId="{149E2781-A75E-4AAA-AD2B-0B3A85E275A9}" srcOrd="8" destOrd="0" presId="urn:microsoft.com/office/officeart/2005/8/layout/target3"/>
    <dgm:cxn modelId="{5093B92A-3028-4DF0-B43D-145092D1A0A3}" type="presParOf" srcId="{EB7BC312-AA80-4E72-BBF9-44A55EFCD7FE}" destId="{BB1F5C2F-0B45-4C50-A51D-E703CF5E9C54}" srcOrd="9" destOrd="0" presId="urn:microsoft.com/office/officeart/2005/8/layout/target3"/>
    <dgm:cxn modelId="{5BD8D1C9-E6B8-4506-9235-BE05866859FB}" type="presParOf" srcId="{EB7BC312-AA80-4E72-BBF9-44A55EFCD7FE}" destId="{292380CE-542C-4F4C-8D14-08A9FDF10FF9}" srcOrd="10" destOrd="0" presId="urn:microsoft.com/office/officeart/2005/8/layout/target3"/>
    <dgm:cxn modelId="{F6D5F1C9-5FAF-4513-85BD-9A338BA2C7C2}" type="presParOf" srcId="{EB7BC312-AA80-4E72-BBF9-44A55EFCD7FE}" destId="{6FA14CA2-B880-401D-B5AC-546D8289172F}" srcOrd="11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B67FFEC-04F5-44F3-B6BA-F071D6EBBE97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C53DABE-4BB0-486E-B01E-E852D80D7098}">
      <dgm:prSet phldrT="[Текст]"/>
      <dgm:spPr/>
      <dgm:t>
        <a:bodyPr/>
        <a:lstStyle/>
        <a:p>
          <a:r>
            <a:rPr lang="ru-RU" dirty="0" smtClean="0"/>
            <a:t>Функции труда</a:t>
          </a:r>
          <a:endParaRPr lang="ru-RU" dirty="0"/>
        </a:p>
      </dgm:t>
    </dgm:pt>
    <dgm:pt modelId="{253E9612-9E59-4ABE-B5EE-0A4103F3A533}" type="parTrans" cxnId="{D22F890A-585B-4F58-B62F-3FAFCCD35544}">
      <dgm:prSet/>
      <dgm:spPr/>
      <dgm:t>
        <a:bodyPr/>
        <a:lstStyle/>
        <a:p>
          <a:endParaRPr lang="ru-RU"/>
        </a:p>
      </dgm:t>
    </dgm:pt>
    <dgm:pt modelId="{C74D6F03-4A6E-4927-B213-649017B5C0E6}" type="sibTrans" cxnId="{D22F890A-585B-4F58-B62F-3FAFCCD35544}">
      <dgm:prSet/>
      <dgm:spPr/>
      <dgm:t>
        <a:bodyPr/>
        <a:lstStyle/>
        <a:p>
          <a:endParaRPr lang="ru-RU"/>
        </a:p>
      </dgm:t>
    </dgm:pt>
    <dgm:pt modelId="{488AC07E-B9C6-4F4B-8864-9CA00755B9E1}">
      <dgm:prSet phldrT="[Текст]"/>
      <dgm:spPr/>
      <dgm:t>
        <a:bodyPr/>
        <a:lstStyle/>
        <a:p>
          <a:r>
            <a:rPr lang="ru-RU" dirty="0" smtClean="0"/>
            <a:t>потребительская</a:t>
          </a:r>
          <a:endParaRPr lang="ru-RU" dirty="0"/>
        </a:p>
      </dgm:t>
    </dgm:pt>
    <dgm:pt modelId="{733EBCB3-49F9-4A16-A22B-681339312DAE}" type="parTrans" cxnId="{E651386C-C312-42D8-AB3E-BED758223A95}">
      <dgm:prSet/>
      <dgm:spPr/>
      <dgm:t>
        <a:bodyPr/>
        <a:lstStyle/>
        <a:p>
          <a:endParaRPr lang="ru-RU"/>
        </a:p>
      </dgm:t>
    </dgm:pt>
    <dgm:pt modelId="{3F3DBD6A-C6CA-4145-8878-6867B5B95542}" type="sibTrans" cxnId="{E651386C-C312-42D8-AB3E-BED758223A95}">
      <dgm:prSet/>
      <dgm:spPr/>
      <dgm:t>
        <a:bodyPr/>
        <a:lstStyle/>
        <a:p>
          <a:endParaRPr lang="ru-RU"/>
        </a:p>
      </dgm:t>
    </dgm:pt>
    <dgm:pt modelId="{17BAAB7D-8892-432A-BB9E-DCFBD3B7820F}">
      <dgm:prSet phldrT="[Текст]"/>
      <dgm:spPr/>
      <dgm:t>
        <a:bodyPr/>
        <a:lstStyle/>
        <a:p>
          <a:r>
            <a:rPr lang="ru-RU" dirty="0" smtClean="0"/>
            <a:t>созидательная</a:t>
          </a:r>
          <a:endParaRPr lang="ru-RU" dirty="0"/>
        </a:p>
      </dgm:t>
    </dgm:pt>
    <dgm:pt modelId="{E6E02D94-1CDD-4C53-A627-5288D474D9A1}" type="parTrans" cxnId="{988E3689-802C-46B2-9CD9-54201725367F}">
      <dgm:prSet/>
      <dgm:spPr/>
      <dgm:t>
        <a:bodyPr/>
        <a:lstStyle/>
        <a:p>
          <a:endParaRPr lang="ru-RU"/>
        </a:p>
      </dgm:t>
    </dgm:pt>
    <dgm:pt modelId="{8F00A13B-529B-43F8-9D45-758DDB891905}" type="sibTrans" cxnId="{988E3689-802C-46B2-9CD9-54201725367F}">
      <dgm:prSet/>
      <dgm:spPr/>
      <dgm:t>
        <a:bodyPr/>
        <a:lstStyle/>
        <a:p>
          <a:endParaRPr lang="ru-RU"/>
        </a:p>
      </dgm:t>
    </dgm:pt>
    <dgm:pt modelId="{DA1EC838-A7F0-4891-A083-DC0B0415541F}">
      <dgm:prSet phldrT="[Текст]"/>
      <dgm:spPr/>
      <dgm:t>
        <a:bodyPr/>
        <a:lstStyle/>
        <a:p>
          <a:r>
            <a:rPr lang="ru-RU" dirty="0" smtClean="0"/>
            <a:t>социальная</a:t>
          </a:r>
          <a:endParaRPr lang="ru-RU" dirty="0"/>
        </a:p>
      </dgm:t>
    </dgm:pt>
    <dgm:pt modelId="{51B7867A-F42C-4EC0-9A65-05E2AB136CEB}" type="parTrans" cxnId="{B908F7E2-2E33-4556-87D3-041D9CB8FCE5}">
      <dgm:prSet/>
      <dgm:spPr/>
      <dgm:t>
        <a:bodyPr/>
        <a:lstStyle/>
        <a:p>
          <a:endParaRPr lang="ru-RU"/>
        </a:p>
      </dgm:t>
    </dgm:pt>
    <dgm:pt modelId="{FB8304DB-1F56-497E-BC23-5E88923C7F2A}" type="sibTrans" cxnId="{B908F7E2-2E33-4556-87D3-041D9CB8FCE5}">
      <dgm:prSet/>
      <dgm:spPr/>
      <dgm:t>
        <a:bodyPr/>
        <a:lstStyle/>
        <a:p>
          <a:endParaRPr lang="ru-RU"/>
        </a:p>
      </dgm:t>
    </dgm:pt>
    <dgm:pt modelId="{8DA3CBEA-1E5E-4F4F-9381-40FB4BD97555}">
      <dgm:prSet/>
      <dgm:spPr/>
      <dgm:t>
        <a:bodyPr/>
        <a:lstStyle/>
        <a:p>
          <a:r>
            <a:rPr lang="ru-RU" dirty="0" err="1" smtClean="0"/>
            <a:t>человекотворческая</a:t>
          </a:r>
          <a:endParaRPr lang="ru-RU" dirty="0"/>
        </a:p>
      </dgm:t>
    </dgm:pt>
    <dgm:pt modelId="{20C21FC3-7B4A-41D4-A6C9-811DE9A5D422}" type="parTrans" cxnId="{5D48A4AD-93A0-4580-98AD-5943259DC95A}">
      <dgm:prSet/>
      <dgm:spPr/>
      <dgm:t>
        <a:bodyPr/>
        <a:lstStyle/>
        <a:p>
          <a:endParaRPr lang="ru-RU"/>
        </a:p>
      </dgm:t>
    </dgm:pt>
    <dgm:pt modelId="{D666EAED-55A4-4D41-B8E9-3D98EF493A90}" type="sibTrans" cxnId="{5D48A4AD-93A0-4580-98AD-5943259DC95A}">
      <dgm:prSet/>
      <dgm:spPr/>
      <dgm:t>
        <a:bodyPr/>
        <a:lstStyle/>
        <a:p>
          <a:endParaRPr lang="ru-RU"/>
        </a:p>
      </dgm:t>
    </dgm:pt>
    <dgm:pt modelId="{29A9DED5-6325-47AE-8D97-9B4A4569B224}">
      <dgm:prSet/>
      <dgm:spPr/>
      <dgm:t>
        <a:bodyPr/>
        <a:lstStyle/>
        <a:p>
          <a:r>
            <a:rPr lang="ru-RU" dirty="0" err="1" smtClean="0"/>
            <a:t>свободотворческая</a:t>
          </a:r>
          <a:endParaRPr lang="ru-RU" dirty="0"/>
        </a:p>
      </dgm:t>
    </dgm:pt>
    <dgm:pt modelId="{C2A11097-2C0B-49E8-9A1E-4AF3BAF391FF}" type="parTrans" cxnId="{E21FD982-2D68-4CBF-B457-28337A9CD516}">
      <dgm:prSet/>
      <dgm:spPr/>
      <dgm:t>
        <a:bodyPr/>
        <a:lstStyle/>
        <a:p>
          <a:endParaRPr lang="ru-RU"/>
        </a:p>
      </dgm:t>
    </dgm:pt>
    <dgm:pt modelId="{1C6AEE2D-4E2B-4735-B1E6-FDFD45046027}" type="sibTrans" cxnId="{E21FD982-2D68-4CBF-B457-28337A9CD516}">
      <dgm:prSet/>
      <dgm:spPr/>
      <dgm:t>
        <a:bodyPr/>
        <a:lstStyle/>
        <a:p>
          <a:endParaRPr lang="ru-RU"/>
        </a:p>
      </dgm:t>
    </dgm:pt>
    <dgm:pt modelId="{B0BEFEF6-1766-41F3-84B7-0CEEE043A366}" type="pres">
      <dgm:prSet presAssocID="{2B67FFEC-04F5-44F3-B6BA-F071D6EBBE97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EBE19578-A7F6-478F-BAA3-95AA02006E50}" type="pres">
      <dgm:prSet presAssocID="{2C53DABE-4BB0-486E-B01E-E852D80D7098}" presName="root1" presStyleCnt="0"/>
      <dgm:spPr/>
    </dgm:pt>
    <dgm:pt modelId="{EACE0EBA-85A3-486F-993A-C8DD3CA1F262}" type="pres">
      <dgm:prSet presAssocID="{2C53DABE-4BB0-486E-B01E-E852D80D7098}" presName="LevelOneTextNode" presStyleLbl="node0" presStyleIdx="0" presStyleCnt="1">
        <dgm:presLayoutVars>
          <dgm:chPref val="3"/>
        </dgm:presLayoutVars>
      </dgm:prSet>
      <dgm:spPr/>
    </dgm:pt>
    <dgm:pt modelId="{3CF1354F-83AD-4F3A-9B46-6337FF5D739D}" type="pres">
      <dgm:prSet presAssocID="{2C53DABE-4BB0-486E-B01E-E852D80D7098}" presName="level2hierChild" presStyleCnt="0"/>
      <dgm:spPr/>
    </dgm:pt>
    <dgm:pt modelId="{5B6C953E-899E-4872-9D1C-6A316F98E46F}" type="pres">
      <dgm:prSet presAssocID="{733EBCB3-49F9-4A16-A22B-681339312DAE}" presName="conn2-1" presStyleLbl="parChTrans1D2" presStyleIdx="0" presStyleCnt="5"/>
      <dgm:spPr/>
    </dgm:pt>
    <dgm:pt modelId="{042253E7-13C3-4F25-80EB-4DA2BF59D6C0}" type="pres">
      <dgm:prSet presAssocID="{733EBCB3-49F9-4A16-A22B-681339312DAE}" presName="connTx" presStyleLbl="parChTrans1D2" presStyleIdx="0" presStyleCnt="5"/>
      <dgm:spPr/>
    </dgm:pt>
    <dgm:pt modelId="{FCEF7C4A-9A9F-4645-A624-787C556C0C43}" type="pres">
      <dgm:prSet presAssocID="{488AC07E-B9C6-4F4B-8864-9CA00755B9E1}" presName="root2" presStyleCnt="0"/>
      <dgm:spPr/>
    </dgm:pt>
    <dgm:pt modelId="{66FE4FCC-741C-41E2-9BE7-93ECB304F3CB}" type="pres">
      <dgm:prSet presAssocID="{488AC07E-B9C6-4F4B-8864-9CA00755B9E1}" presName="LevelTwoTextNode" presStyleLbl="node2" presStyleIdx="0" presStyleCnt="5" custScaleX="176780">
        <dgm:presLayoutVars>
          <dgm:chPref val="3"/>
        </dgm:presLayoutVars>
      </dgm:prSet>
      <dgm:spPr/>
    </dgm:pt>
    <dgm:pt modelId="{8241FC75-3541-4128-A2DD-42F5DDD24A67}" type="pres">
      <dgm:prSet presAssocID="{488AC07E-B9C6-4F4B-8864-9CA00755B9E1}" presName="level3hierChild" presStyleCnt="0"/>
      <dgm:spPr/>
    </dgm:pt>
    <dgm:pt modelId="{5CCA5602-805A-4A71-BE86-71B3A7314BD7}" type="pres">
      <dgm:prSet presAssocID="{E6E02D94-1CDD-4C53-A627-5288D474D9A1}" presName="conn2-1" presStyleLbl="parChTrans1D2" presStyleIdx="1" presStyleCnt="5"/>
      <dgm:spPr/>
    </dgm:pt>
    <dgm:pt modelId="{2E3894B4-D23C-42E9-BCBB-2AA7F1801451}" type="pres">
      <dgm:prSet presAssocID="{E6E02D94-1CDD-4C53-A627-5288D474D9A1}" presName="connTx" presStyleLbl="parChTrans1D2" presStyleIdx="1" presStyleCnt="5"/>
      <dgm:spPr/>
    </dgm:pt>
    <dgm:pt modelId="{0BA269B5-7470-4B8A-8DE1-88AD91DBCB2F}" type="pres">
      <dgm:prSet presAssocID="{17BAAB7D-8892-432A-BB9E-DCFBD3B7820F}" presName="root2" presStyleCnt="0"/>
      <dgm:spPr/>
    </dgm:pt>
    <dgm:pt modelId="{63CD1968-D75E-40F6-B903-C6D75776173F}" type="pres">
      <dgm:prSet presAssocID="{17BAAB7D-8892-432A-BB9E-DCFBD3B7820F}" presName="LevelTwoTextNode" presStyleLbl="node2" presStyleIdx="1" presStyleCnt="5" custScaleX="176780">
        <dgm:presLayoutVars>
          <dgm:chPref val="3"/>
        </dgm:presLayoutVars>
      </dgm:prSet>
      <dgm:spPr/>
    </dgm:pt>
    <dgm:pt modelId="{2005250F-10B6-4F77-B57E-8826A5BB3388}" type="pres">
      <dgm:prSet presAssocID="{17BAAB7D-8892-432A-BB9E-DCFBD3B7820F}" presName="level3hierChild" presStyleCnt="0"/>
      <dgm:spPr/>
    </dgm:pt>
    <dgm:pt modelId="{CC96D8B1-4A1E-4DD8-9D23-5611C8E8501C}" type="pres">
      <dgm:prSet presAssocID="{51B7867A-F42C-4EC0-9A65-05E2AB136CEB}" presName="conn2-1" presStyleLbl="parChTrans1D2" presStyleIdx="2" presStyleCnt="5"/>
      <dgm:spPr/>
    </dgm:pt>
    <dgm:pt modelId="{6DD86236-5C06-4619-A63C-CA1E1ACC8E76}" type="pres">
      <dgm:prSet presAssocID="{51B7867A-F42C-4EC0-9A65-05E2AB136CEB}" presName="connTx" presStyleLbl="parChTrans1D2" presStyleIdx="2" presStyleCnt="5"/>
      <dgm:spPr/>
    </dgm:pt>
    <dgm:pt modelId="{B663B05D-EFF4-4A77-845B-38D969656E6E}" type="pres">
      <dgm:prSet presAssocID="{DA1EC838-A7F0-4891-A083-DC0B0415541F}" presName="root2" presStyleCnt="0"/>
      <dgm:spPr/>
    </dgm:pt>
    <dgm:pt modelId="{8265F3D3-A572-4FEF-85FA-26F3C01484AD}" type="pres">
      <dgm:prSet presAssocID="{DA1EC838-A7F0-4891-A083-DC0B0415541F}" presName="LevelTwoTextNode" presStyleLbl="node2" presStyleIdx="2" presStyleCnt="5" custScaleX="176780">
        <dgm:presLayoutVars>
          <dgm:chPref val="3"/>
        </dgm:presLayoutVars>
      </dgm:prSet>
      <dgm:spPr/>
    </dgm:pt>
    <dgm:pt modelId="{50ED140E-D170-4A27-9FE7-D5C349A7E8C0}" type="pres">
      <dgm:prSet presAssocID="{DA1EC838-A7F0-4891-A083-DC0B0415541F}" presName="level3hierChild" presStyleCnt="0"/>
      <dgm:spPr/>
    </dgm:pt>
    <dgm:pt modelId="{864EAF03-E416-4AD1-AE27-3EAF98080B84}" type="pres">
      <dgm:prSet presAssocID="{20C21FC3-7B4A-41D4-A6C9-811DE9A5D422}" presName="conn2-1" presStyleLbl="parChTrans1D2" presStyleIdx="3" presStyleCnt="5"/>
      <dgm:spPr/>
    </dgm:pt>
    <dgm:pt modelId="{4DF0BF81-83EB-4522-A793-F5C90381E279}" type="pres">
      <dgm:prSet presAssocID="{20C21FC3-7B4A-41D4-A6C9-811DE9A5D422}" presName="connTx" presStyleLbl="parChTrans1D2" presStyleIdx="3" presStyleCnt="5"/>
      <dgm:spPr/>
    </dgm:pt>
    <dgm:pt modelId="{5E43662F-6306-4CA9-B7FF-42A21E1A2AF5}" type="pres">
      <dgm:prSet presAssocID="{8DA3CBEA-1E5E-4F4F-9381-40FB4BD97555}" presName="root2" presStyleCnt="0"/>
      <dgm:spPr/>
    </dgm:pt>
    <dgm:pt modelId="{64D9F1C9-5E25-4B0C-90EB-891D639B4F47}" type="pres">
      <dgm:prSet presAssocID="{8DA3CBEA-1E5E-4F4F-9381-40FB4BD97555}" presName="LevelTwoTextNode" presStyleLbl="node2" presStyleIdx="3" presStyleCnt="5" custScaleX="17678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A9FEB33-9163-4AC9-A2EF-D4E72502D4D8}" type="pres">
      <dgm:prSet presAssocID="{8DA3CBEA-1E5E-4F4F-9381-40FB4BD97555}" presName="level3hierChild" presStyleCnt="0"/>
      <dgm:spPr/>
    </dgm:pt>
    <dgm:pt modelId="{EEB9E40A-052E-4F0E-B6D4-EACB24EA9AFA}" type="pres">
      <dgm:prSet presAssocID="{C2A11097-2C0B-49E8-9A1E-4AF3BAF391FF}" presName="conn2-1" presStyleLbl="parChTrans1D2" presStyleIdx="4" presStyleCnt="5"/>
      <dgm:spPr/>
    </dgm:pt>
    <dgm:pt modelId="{DA2B8959-4725-46FA-9B39-34EF1F1AE2A3}" type="pres">
      <dgm:prSet presAssocID="{C2A11097-2C0B-49E8-9A1E-4AF3BAF391FF}" presName="connTx" presStyleLbl="parChTrans1D2" presStyleIdx="4" presStyleCnt="5"/>
      <dgm:spPr/>
    </dgm:pt>
    <dgm:pt modelId="{6FDC926A-0536-4517-B2EE-CA54EFB8387D}" type="pres">
      <dgm:prSet presAssocID="{29A9DED5-6325-47AE-8D97-9B4A4569B224}" presName="root2" presStyleCnt="0"/>
      <dgm:spPr/>
    </dgm:pt>
    <dgm:pt modelId="{35A52320-9F55-4815-9961-228A63A0E550}" type="pres">
      <dgm:prSet presAssocID="{29A9DED5-6325-47AE-8D97-9B4A4569B224}" presName="LevelTwoTextNode" presStyleLbl="node2" presStyleIdx="4" presStyleCnt="5" custScaleX="17678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B6808DC-9DD4-463D-8895-470DD461D011}" type="pres">
      <dgm:prSet presAssocID="{29A9DED5-6325-47AE-8D97-9B4A4569B224}" presName="level3hierChild" presStyleCnt="0"/>
      <dgm:spPr/>
    </dgm:pt>
  </dgm:ptLst>
  <dgm:cxnLst>
    <dgm:cxn modelId="{E21FD982-2D68-4CBF-B457-28337A9CD516}" srcId="{2C53DABE-4BB0-486E-B01E-E852D80D7098}" destId="{29A9DED5-6325-47AE-8D97-9B4A4569B224}" srcOrd="4" destOrd="0" parTransId="{C2A11097-2C0B-49E8-9A1E-4AF3BAF391FF}" sibTransId="{1C6AEE2D-4E2B-4735-B1E6-FDFD45046027}"/>
    <dgm:cxn modelId="{CC1C724F-BA5A-4202-9A12-DD4310F49BD0}" type="presOf" srcId="{51B7867A-F42C-4EC0-9A65-05E2AB136CEB}" destId="{CC96D8B1-4A1E-4DD8-9D23-5611C8E8501C}" srcOrd="0" destOrd="0" presId="urn:microsoft.com/office/officeart/2008/layout/HorizontalMultiLevelHierarchy"/>
    <dgm:cxn modelId="{3A6E39E1-8332-4E9F-A449-7167BA2E9BED}" type="presOf" srcId="{20C21FC3-7B4A-41D4-A6C9-811DE9A5D422}" destId="{864EAF03-E416-4AD1-AE27-3EAF98080B84}" srcOrd="0" destOrd="0" presId="urn:microsoft.com/office/officeart/2008/layout/HorizontalMultiLevelHierarchy"/>
    <dgm:cxn modelId="{790E7988-D585-4A99-B480-1B2C87A4FC22}" type="presOf" srcId="{733EBCB3-49F9-4A16-A22B-681339312DAE}" destId="{5B6C953E-899E-4872-9D1C-6A316F98E46F}" srcOrd="0" destOrd="0" presId="urn:microsoft.com/office/officeart/2008/layout/HorizontalMultiLevelHierarchy"/>
    <dgm:cxn modelId="{1FBF51CC-C665-441A-90AF-0B08E02FE7A4}" type="presOf" srcId="{17BAAB7D-8892-432A-BB9E-DCFBD3B7820F}" destId="{63CD1968-D75E-40F6-B903-C6D75776173F}" srcOrd="0" destOrd="0" presId="urn:microsoft.com/office/officeart/2008/layout/HorizontalMultiLevelHierarchy"/>
    <dgm:cxn modelId="{FD99EB29-362E-4B11-A839-3E395B8E6953}" type="presOf" srcId="{C2A11097-2C0B-49E8-9A1E-4AF3BAF391FF}" destId="{DA2B8959-4725-46FA-9B39-34EF1F1AE2A3}" srcOrd="1" destOrd="0" presId="urn:microsoft.com/office/officeart/2008/layout/HorizontalMultiLevelHierarchy"/>
    <dgm:cxn modelId="{988E3689-802C-46B2-9CD9-54201725367F}" srcId="{2C53DABE-4BB0-486E-B01E-E852D80D7098}" destId="{17BAAB7D-8892-432A-BB9E-DCFBD3B7820F}" srcOrd="1" destOrd="0" parTransId="{E6E02D94-1CDD-4C53-A627-5288D474D9A1}" sibTransId="{8F00A13B-529B-43F8-9D45-758DDB891905}"/>
    <dgm:cxn modelId="{D22F890A-585B-4F58-B62F-3FAFCCD35544}" srcId="{2B67FFEC-04F5-44F3-B6BA-F071D6EBBE97}" destId="{2C53DABE-4BB0-486E-B01E-E852D80D7098}" srcOrd="0" destOrd="0" parTransId="{253E9612-9E59-4ABE-B5EE-0A4103F3A533}" sibTransId="{C74D6F03-4A6E-4927-B213-649017B5C0E6}"/>
    <dgm:cxn modelId="{EA21164B-55B6-4904-B283-DC03401C7F8D}" type="presOf" srcId="{2B67FFEC-04F5-44F3-B6BA-F071D6EBBE97}" destId="{B0BEFEF6-1766-41F3-84B7-0CEEE043A366}" srcOrd="0" destOrd="0" presId="urn:microsoft.com/office/officeart/2008/layout/HorizontalMultiLevelHierarchy"/>
    <dgm:cxn modelId="{E651386C-C312-42D8-AB3E-BED758223A95}" srcId="{2C53DABE-4BB0-486E-B01E-E852D80D7098}" destId="{488AC07E-B9C6-4F4B-8864-9CA00755B9E1}" srcOrd="0" destOrd="0" parTransId="{733EBCB3-49F9-4A16-A22B-681339312DAE}" sibTransId="{3F3DBD6A-C6CA-4145-8878-6867B5B95542}"/>
    <dgm:cxn modelId="{73BB4FAF-CFE4-495A-891D-F2F763CFA1B0}" type="presOf" srcId="{E6E02D94-1CDD-4C53-A627-5288D474D9A1}" destId="{5CCA5602-805A-4A71-BE86-71B3A7314BD7}" srcOrd="0" destOrd="0" presId="urn:microsoft.com/office/officeart/2008/layout/HorizontalMultiLevelHierarchy"/>
    <dgm:cxn modelId="{1726DB7D-F3F8-4E54-98AB-9F9943FAF364}" type="presOf" srcId="{DA1EC838-A7F0-4891-A083-DC0B0415541F}" destId="{8265F3D3-A572-4FEF-85FA-26F3C01484AD}" srcOrd="0" destOrd="0" presId="urn:microsoft.com/office/officeart/2008/layout/HorizontalMultiLevelHierarchy"/>
    <dgm:cxn modelId="{34FA9B56-269F-4294-B33C-3173877A3F68}" type="presOf" srcId="{C2A11097-2C0B-49E8-9A1E-4AF3BAF391FF}" destId="{EEB9E40A-052E-4F0E-B6D4-EACB24EA9AFA}" srcOrd="0" destOrd="0" presId="urn:microsoft.com/office/officeart/2008/layout/HorizontalMultiLevelHierarchy"/>
    <dgm:cxn modelId="{6C1B9BBC-97C9-4CEA-AC4E-AEF2B4958EA3}" type="presOf" srcId="{733EBCB3-49F9-4A16-A22B-681339312DAE}" destId="{042253E7-13C3-4F25-80EB-4DA2BF59D6C0}" srcOrd="1" destOrd="0" presId="urn:microsoft.com/office/officeart/2008/layout/HorizontalMultiLevelHierarchy"/>
    <dgm:cxn modelId="{AAB57957-555E-40D0-9CAC-EBBCAAC09067}" type="presOf" srcId="{51B7867A-F42C-4EC0-9A65-05E2AB136CEB}" destId="{6DD86236-5C06-4619-A63C-CA1E1ACC8E76}" srcOrd="1" destOrd="0" presId="urn:microsoft.com/office/officeart/2008/layout/HorizontalMultiLevelHierarchy"/>
    <dgm:cxn modelId="{1E8B8670-E7CF-4DEA-BEB0-BE895331635C}" type="presOf" srcId="{488AC07E-B9C6-4F4B-8864-9CA00755B9E1}" destId="{66FE4FCC-741C-41E2-9BE7-93ECB304F3CB}" srcOrd="0" destOrd="0" presId="urn:microsoft.com/office/officeart/2008/layout/HorizontalMultiLevelHierarchy"/>
    <dgm:cxn modelId="{E369B5C5-33B0-41B6-B9D3-4E028C0CEBA5}" type="presOf" srcId="{29A9DED5-6325-47AE-8D97-9B4A4569B224}" destId="{35A52320-9F55-4815-9961-228A63A0E550}" srcOrd="0" destOrd="0" presId="urn:microsoft.com/office/officeart/2008/layout/HorizontalMultiLevelHierarchy"/>
    <dgm:cxn modelId="{9C5883AA-58C6-480E-95FD-A322A671D3A5}" type="presOf" srcId="{8DA3CBEA-1E5E-4F4F-9381-40FB4BD97555}" destId="{64D9F1C9-5E25-4B0C-90EB-891D639B4F47}" srcOrd="0" destOrd="0" presId="urn:microsoft.com/office/officeart/2008/layout/HorizontalMultiLevelHierarchy"/>
    <dgm:cxn modelId="{5D48A4AD-93A0-4580-98AD-5943259DC95A}" srcId="{2C53DABE-4BB0-486E-B01E-E852D80D7098}" destId="{8DA3CBEA-1E5E-4F4F-9381-40FB4BD97555}" srcOrd="3" destOrd="0" parTransId="{20C21FC3-7B4A-41D4-A6C9-811DE9A5D422}" sibTransId="{D666EAED-55A4-4D41-B8E9-3D98EF493A90}"/>
    <dgm:cxn modelId="{31EECA3E-2D1C-4957-941B-7B87346ECC56}" type="presOf" srcId="{20C21FC3-7B4A-41D4-A6C9-811DE9A5D422}" destId="{4DF0BF81-83EB-4522-A793-F5C90381E279}" srcOrd="1" destOrd="0" presId="urn:microsoft.com/office/officeart/2008/layout/HorizontalMultiLevelHierarchy"/>
    <dgm:cxn modelId="{B908F7E2-2E33-4556-87D3-041D9CB8FCE5}" srcId="{2C53DABE-4BB0-486E-B01E-E852D80D7098}" destId="{DA1EC838-A7F0-4891-A083-DC0B0415541F}" srcOrd="2" destOrd="0" parTransId="{51B7867A-F42C-4EC0-9A65-05E2AB136CEB}" sibTransId="{FB8304DB-1F56-497E-BC23-5E88923C7F2A}"/>
    <dgm:cxn modelId="{32C4BD33-B4B4-4206-A890-39EF6233D6BC}" type="presOf" srcId="{2C53DABE-4BB0-486E-B01E-E852D80D7098}" destId="{EACE0EBA-85A3-486F-993A-C8DD3CA1F262}" srcOrd="0" destOrd="0" presId="urn:microsoft.com/office/officeart/2008/layout/HorizontalMultiLevelHierarchy"/>
    <dgm:cxn modelId="{79317F6B-CDC8-40F3-9C62-84DD7CA22A0F}" type="presOf" srcId="{E6E02D94-1CDD-4C53-A627-5288D474D9A1}" destId="{2E3894B4-D23C-42E9-BCBB-2AA7F1801451}" srcOrd="1" destOrd="0" presId="urn:microsoft.com/office/officeart/2008/layout/HorizontalMultiLevelHierarchy"/>
    <dgm:cxn modelId="{F6B113B1-CA5C-4E7B-93A0-421819D447BB}" type="presParOf" srcId="{B0BEFEF6-1766-41F3-84B7-0CEEE043A366}" destId="{EBE19578-A7F6-478F-BAA3-95AA02006E50}" srcOrd="0" destOrd="0" presId="urn:microsoft.com/office/officeart/2008/layout/HorizontalMultiLevelHierarchy"/>
    <dgm:cxn modelId="{68B85015-BBF6-4DDB-B8F0-1061B0A6463E}" type="presParOf" srcId="{EBE19578-A7F6-478F-BAA3-95AA02006E50}" destId="{EACE0EBA-85A3-486F-993A-C8DD3CA1F262}" srcOrd="0" destOrd="0" presId="urn:microsoft.com/office/officeart/2008/layout/HorizontalMultiLevelHierarchy"/>
    <dgm:cxn modelId="{B79CC16A-31C6-4D2C-BE8E-5130C64F19D6}" type="presParOf" srcId="{EBE19578-A7F6-478F-BAA3-95AA02006E50}" destId="{3CF1354F-83AD-4F3A-9B46-6337FF5D739D}" srcOrd="1" destOrd="0" presId="urn:microsoft.com/office/officeart/2008/layout/HorizontalMultiLevelHierarchy"/>
    <dgm:cxn modelId="{99E3A912-E565-463D-B868-49B9B541D520}" type="presParOf" srcId="{3CF1354F-83AD-4F3A-9B46-6337FF5D739D}" destId="{5B6C953E-899E-4872-9D1C-6A316F98E46F}" srcOrd="0" destOrd="0" presId="urn:microsoft.com/office/officeart/2008/layout/HorizontalMultiLevelHierarchy"/>
    <dgm:cxn modelId="{9EF1ADBD-35D2-4A0D-9576-5AB7B28BBD9D}" type="presParOf" srcId="{5B6C953E-899E-4872-9D1C-6A316F98E46F}" destId="{042253E7-13C3-4F25-80EB-4DA2BF59D6C0}" srcOrd="0" destOrd="0" presId="urn:microsoft.com/office/officeart/2008/layout/HorizontalMultiLevelHierarchy"/>
    <dgm:cxn modelId="{8C06991A-FE67-4910-9051-ABEAB025CB31}" type="presParOf" srcId="{3CF1354F-83AD-4F3A-9B46-6337FF5D739D}" destId="{FCEF7C4A-9A9F-4645-A624-787C556C0C43}" srcOrd="1" destOrd="0" presId="urn:microsoft.com/office/officeart/2008/layout/HorizontalMultiLevelHierarchy"/>
    <dgm:cxn modelId="{00453A51-7FA4-4F7B-BB45-7B9B996C5FA6}" type="presParOf" srcId="{FCEF7C4A-9A9F-4645-A624-787C556C0C43}" destId="{66FE4FCC-741C-41E2-9BE7-93ECB304F3CB}" srcOrd="0" destOrd="0" presId="urn:microsoft.com/office/officeart/2008/layout/HorizontalMultiLevelHierarchy"/>
    <dgm:cxn modelId="{436D28DB-C5B6-46C2-8699-31C5825B21A8}" type="presParOf" srcId="{FCEF7C4A-9A9F-4645-A624-787C556C0C43}" destId="{8241FC75-3541-4128-A2DD-42F5DDD24A67}" srcOrd="1" destOrd="0" presId="urn:microsoft.com/office/officeart/2008/layout/HorizontalMultiLevelHierarchy"/>
    <dgm:cxn modelId="{8F3FF2A5-F348-40AF-BB9B-D8BBECEBB29A}" type="presParOf" srcId="{3CF1354F-83AD-4F3A-9B46-6337FF5D739D}" destId="{5CCA5602-805A-4A71-BE86-71B3A7314BD7}" srcOrd="2" destOrd="0" presId="urn:microsoft.com/office/officeart/2008/layout/HorizontalMultiLevelHierarchy"/>
    <dgm:cxn modelId="{B4E3D0CA-F7A7-49CF-A916-D79687B9105A}" type="presParOf" srcId="{5CCA5602-805A-4A71-BE86-71B3A7314BD7}" destId="{2E3894B4-D23C-42E9-BCBB-2AA7F1801451}" srcOrd="0" destOrd="0" presId="urn:microsoft.com/office/officeart/2008/layout/HorizontalMultiLevelHierarchy"/>
    <dgm:cxn modelId="{AD410E4F-F63A-410C-8E77-0B7840D92B1D}" type="presParOf" srcId="{3CF1354F-83AD-4F3A-9B46-6337FF5D739D}" destId="{0BA269B5-7470-4B8A-8DE1-88AD91DBCB2F}" srcOrd="3" destOrd="0" presId="urn:microsoft.com/office/officeart/2008/layout/HorizontalMultiLevelHierarchy"/>
    <dgm:cxn modelId="{0B8FBE7E-31A7-4FF5-BABE-A9FD66463AF3}" type="presParOf" srcId="{0BA269B5-7470-4B8A-8DE1-88AD91DBCB2F}" destId="{63CD1968-D75E-40F6-B903-C6D75776173F}" srcOrd="0" destOrd="0" presId="urn:microsoft.com/office/officeart/2008/layout/HorizontalMultiLevelHierarchy"/>
    <dgm:cxn modelId="{F9E1627F-9B0E-4B56-8B67-BAF4A422BD1C}" type="presParOf" srcId="{0BA269B5-7470-4B8A-8DE1-88AD91DBCB2F}" destId="{2005250F-10B6-4F77-B57E-8826A5BB3388}" srcOrd="1" destOrd="0" presId="urn:microsoft.com/office/officeart/2008/layout/HorizontalMultiLevelHierarchy"/>
    <dgm:cxn modelId="{98DBD931-7E97-4FE6-9FD5-E670E712E396}" type="presParOf" srcId="{3CF1354F-83AD-4F3A-9B46-6337FF5D739D}" destId="{CC96D8B1-4A1E-4DD8-9D23-5611C8E8501C}" srcOrd="4" destOrd="0" presId="urn:microsoft.com/office/officeart/2008/layout/HorizontalMultiLevelHierarchy"/>
    <dgm:cxn modelId="{B89BEB46-F051-4BB8-B645-767C95CF63EF}" type="presParOf" srcId="{CC96D8B1-4A1E-4DD8-9D23-5611C8E8501C}" destId="{6DD86236-5C06-4619-A63C-CA1E1ACC8E76}" srcOrd="0" destOrd="0" presId="urn:microsoft.com/office/officeart/2008/layout/HorizontalMultiLevelHierarchy"/>
    <dgm:cxn modelId="{3BDF9852-0176-4346-80E1-62CD4B6D3B1C}" type="presParOf" srcId="{3CF1354F-83AD-4F3A-9B46-6337FF5D739D}" destId="{B663B05D-EFF4-4A77-845B-38D969656E6E}" srcOrd="5" destOrd="0" presId="urn:microsoft.com/office/officeart/2008/layout/HorizontalMultiLevelHierarchy"/>
    <dgm:cxn modelId="{ACB7BA88-E82F-43A2-9DA5-8E73B22F8FD9}" type="presParOf" srcId="{B663B05D-EFF4-4A77-845B-38D969656E6E}" destId="{8265F3D3-A572-4FEF-85FA-26F3C01484AD}" srcOrd="0" destOrd="0" presId="urn:microsoft.com/office/officeart/2008/layout/HorizontalMultiLevelHierarchy"/>
    <dgm:cxn modelId="{1CCBEFB7-822F-4386-85A7-D5D03FCD7D78}" type="presParOf" srcId="{B663B05D-EFF4-4A77-845B-38D969656E6E}" destId="{50ED140E-D170-4A27-9FE7-D5C349A7E8C0}" srcOrd="1" destOrd="0" presId="urn:microsoft.com/office/officeart/2008/layout/HorizontalMultiLevelHierarchy"/>
    <dgm:cxn modelId="{1D8FBBC4-3FF5-4B92-A73F-3D1C2F4833AE}" type="presParOf" srcId="{3CF1354F-83AD-4F3A-9B46-6337FF5D739D}" destId="{864EAF03-E416-4AD1-AE27-3EAF98080B84}" srcOrd="6" destOrd="0" presId="urn:microsoft.com/office/officeart/2008/layout/HorizontalMultiLevelHierarchy"/>
    <dgm:cxn modelId="{3C292994-69A6-44D2-BCBB-7F62943341D9}" type="presParOf" srcId="{864EAF03-E416-4AD1-AE27-3EAF98080B84}" destId="{4DF0BF81-83EB-4522-A793-F5C90381E279}" srcOrd="0" destOrd="0" presId="urn:microsoft.com/office/officeart/2008/layout/HorizontalMultiLevelHierarchy"/>
    <dgm:cxn modelId="{E97DCE1E-F166-416D-A44E-A1C0B21C7E27}" type="presParOf" srcId="{3CF1354F-83AD-4F3A-9B46-6337FF5D739D}" destId="{5E43662F-6306-4CA9-B7FF-42A21E1A2AF5}" srcOrd="7" destOrd="0" presId="urn:microsoft.com/office/officeart/2008/layout/HorizontalMultiLevelHierarchy"/>
    <dgm:cxn modelId="{641865B4-6889-4BBB-8B8D-AE58B86629BA}" type="presParOf" srcId="{5E43662F-6306-4CA9-B7FF-42A21E1A2AF5}" destId="{64D9F1C9-5E25-4B0C-90EB-891D639B4F47}" srcOrd="0" destOrd="0" presId="urn:microsoft.com/office/officeart/2008/layout/HorizontalMultiLevelHierarchy"/>
    <dgm:cxn modelId="{056E7093-D2FB-4E5E-A365-823BA84E05F9}" type="presParOf" srcId="{5E43662F-6306-4CA9-B7FF-42A21E1A2AF5}" destId="{5A9FEB33-9163-4AC9-A2EF-D4E72502D4D8}" srcOrd="1" destOrd="0" presId="urn:microsoft.com/office/officeart/2008/layout/HorizontalMultiLevelHierarchy"/>
    <dgm:cxn modelId="{3F48CA7B-595D-4109-A616-38D4D58FEB8C}" type="presParOf" srcId="{3CF1354F-83AD-4F3A-9B46-6337FF5D739D}" destId="{EEB9E40A-052E-4F0E-B6D4-EACB24EA9AFA}" srcOrd="8" destOrd="0" presId="urn:microsoft.com/office/officeart/2008/layout/HorizontalMultiLevelHierarchy"/>
    <dgm:cxn modelId="{A36D07A7-1101-4529-B93A-6C2A9FFBEBD8}" type="presParOf" srcId="{EEB9E40A-052E-4F0E-B6D4-EACB24EA9AFA}" destId="{DA2B8959-4725-46FA-9B39-34EF1F1AE2A3}" srcOrd="0" destOrd="0" presId="urn:microsoft.com/office/officeart/2008/layout/HorizontalMultiLevelHierarchy"/>
    <dgm:cxn modelId="{F271EA28-7431-4738-B3EC-3F7ACDC557BD}" type="presParOf" srcId="{3CF1354F-83AD-4F3A-9B46-6337FF5D739D}" destId="{6FDC926A-0536-4517-B2EE-CA54EFB8387D}" srcOrd="9" destOrd="0" presId="urn:microsoft.com/office/officeart/2008/layout/HorizontalMultiLevelHierarchy"/>
    <dgm:cxn modelId="{A1092BAD-B03F-4E10-8FE9-0C94AD281D66}" type="presParOf" srcId="{6FDC926A-0536-4517-B2EE-CA54EFB8387D}" destId="{35A52320-9F55-4815-9961-228A63A0E550}" srcOrd="0" destOrd="0" presId="urn:microsoft.com/office/officeart/2008/layout/HorizontalMultiLevelHierarchy"/>
    <dgm:cxn modelId="{367DEC77-A7F9-4128-971A-A24C4B18C7F9}" type="presParOf" srcId="{6FDC926A-0536-4517-B2EE-CA54EFB8387D}" destId="{0B6808DC-9DD4-463D-8895-470DD461D011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89CC1E8-82A8-4744-A8FA-7AA432F69794}" type="doc">
      <dgm:prSet loTypeId="urn:microsoft.com/office/officeart/2005/8/layout/target3" loCatId="relationship" qsTypeId="urn:microsoft.com/office/officeart/2005/8/quickstyle/simple1" qsCatId="simple" csTypeId="urn:microsoft.com/office/officeart/2005/8/colors/accent1_4" csCatId="accent1"/>
      <dgm:spPr/>
      <dgm:t>
        <a:bodyPr/>
        <a:lstStyle/>
        <a:p>
          <a:endParaRPr lang="ru-RU"/>
        </a:p>
      </dgm:t>
    </dgm:pt>
    <dgm:pt modelId="{B54C3116-BE31-40FC-A11C-608785365EF0}">
      <dgm:prSet/>
      <dgm:spPr/>
      <dgm:t>
        <a:bodyPr/>
        <a:lstStyle/>
        <a:p>
          <a:pPr rtl="0"/>
          <a:r>
            <a:rPr lang="ru-RU" b="1" dirty="0" smtClean="0">
              <a:solidFill>
                <a:schemeClr val="accent1">
                  <a:lumMod val="75000"/>
                </a:schemeClr>
              </a:solidFill>
            </a:rPr>
            <a:t>Нужда</a:t>
          </a:r>
          <a:r>
            <a:rPr lang="ru-RU" dirty="0" smtClean="0"/>
            <a:t> – ощущение настоятельной необходимости удовлетворения основных жизненных надобностей.</a:t>
          </a:r>
          <a:endParaRPr lang="ru-RU" dirty="0"/>
        </a:p>
      </dgm:t>
    </dgm:pt>
    <dgm:pt modelId="{479D3320-FFB0-40F1-9BB0-2D06CAA85AEB}" type="parTrans" cxnId="{08294F78-6658-47BE-9598-74F762B89BB8}">
      <dgm:prSet/>
      <dgm:spPr/>
      <dgm:t>
        <a:bodyPr/>
        <a:lstStyle/>
        <a:p>
          <a:endParaRPr lang="ru-RU"/>
        </a:p>
      </dgm:t>
    </dgm:pt>
    <dgm:pt modelId="{7820AC1E-D7CB-4182-9FAA-22B0B3830A94}" type="sibTrans" cxnId="{08294F78-6658-47BE-9598-74F762B89BB8}">
      <dgm:prSet/>
      <dgm:spPr/>
      <dgm:t>
        <a:bodyPr/>
        <a:lstStyle/>
        <a:p>
          <a:endParaRPr lang="ru-RU"/>
        </a:p>
      </dgm:t>
    </dgm:pt>
    <dgm:pt modelId="{EB1802BC-582A-4645-9F4B-B3E2FD63CF19}">
      <dgm:prSet/>
      <dgm:spPr/>
      <dgm:t>
        <a:bodyPr/>
        <a:lstStyle/>
        <a:p>
          <a:pPr rtl="0"/>
          <a:r>
            <a:rPr lang="ru-RU" b="1" dirty="0" smtClean="0">
              <a:solidFill>
                <a:schemeClr val="accent1">
                  <a:lumMod val="75000"/>
                </a:schemeClr>
              </a:solidFill>
            </a:rPr>
            <a:t>Потребность</a:t>
          </a:r>
          <a:r>
            <a:rPr lang="ru-RU" dirty="0" smtClean="0"/>
            <a:t> – специфическая форма удовлетворения основных надобностей (нужд), обусловленная личностными характеристиками.</a:t>
          </a:r>
          <a:endParaRPr lang="ru-RU" dirty="0"/>
        </a:p>
      </dgm:t>
    </dgm:pt>
    <dgm:pt modelId="{DCFFE74D-9B14-497B-B169-DFDA56B28EDA}" type="parTrans" cxnId="{9081CB8E-1D5F-47E1-BD01-856F2D259DB4}">
      <dgm:prSet/>
      <dgm:spPr/>
      <dgm:t>
        <a:bodyPr/>
        <a:lstStyle/>
        <a:p>
          <a:endParaRPr lang="ru-RU"/>
        </a:p>
      </dgm:t>
    </dgm:pt>
    <dgm:pt modelId="{BA445D1B-A378-4C32-A4C6-D4ECEBB0997B}" type="sibTrans" cxnId="{9081CB8E-1D5F-47E1-BD01-856F2D259DB4}">
      <dgm:prSet/>
      <dgm:spPr/>
      <dgm:t>
        <a:bodyPr/>
        <a:lstStyle/>
        <a:p>
          <a:endParaRPr lang="ru-RU"/>
        </a:p>
      </dgm:t>
    </dgm:pt>
    <dgm:pt modelId="{D5425F9D-C9C9-4E9E-9242-B4308B5F69B4}">
      <dgm:prSet/>
      <dgm:spPr/>
      <dgm:t>
        <a:bodyPr/>
        <a:lstStyle/>
        <a:p>
          <a:pPr rtl="0"/>
          <a:r>
            <a:rPr lang="ru-RU" b="1" dirty="0" smtClean="0">
              <a:solidFill>
                <a:schemeClr val="accent1">
                  <a:lumMod val="75000"/>
                </a:schemeClr>
              </a:solidFill>
            </a:rPr>
            <a:t>Спрос</a:t>
          </a:r>
          <a:r>
            <a:rPr lang="ru-RU" dirty="0" smtClean="0"/>
            <a:t> – потребность, обеспеченная денежным эквивалентом.</a:t>
          </a:r>
          <a:endParaRPr lang="ru-RU" dirty="0"/>
        </a:p>
      </dgm:t>
    </dgm:pt>
    <dgm:pt modelId="{F1916244-A6F1-4057-9137-AD34F7D7D9A8}" type="parTrans" cxnId="{D8C26F4B-A30E-4917-B7DB-561A2D05EF40}">
      <dgm:prSet/>
      <dgm:spPr/>
      <dgm:t>
        <a:bodyPr/>
        <a:lstStyle/>
        <a:p>
          <a:endParaRPr lang="ru-RU"/>
        </a:p>
      </dgm:t>
    </dgm:pt>
    <dgm:pt modelId="{12D9051B-0EAB-4BA1-B3AE-6C8F1635B445}" type="sibTrans" cxnId="{D8C26F4B-A30E-4917-B7DB-561A2D05EF40}">
      <dgm:prSet/>
      <dgm:spPr/>
      <dgm:t>
        <a:bodyPr/>
        <a:lstStyle/>
        <a:p>
          <a:endParaRPr lang="ru-RU"/>
        </a:p>
      </dgm:t>
    </dgm:pt>
    <dgm:pt modelId="{BFF0CACD-4586-4CC7-8709-764D99C5F5E9}" type="pres">
      <dgm:prSet presAssocID="{989CC1E8-82A8-4744-A8FA-7AA432F69794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2348D706-BBFB-49D8-A8C3-3AF399EAA2AF}" type="pres">
      <dgm:prSet presAssocID="{B54C3116-BE31-40FC-A11C-608785365EF0}" presName="circle1" presStyleLbl="node1" presStyleIdx="0" presStyleCnt="3"/>
      <dgm:spPr/>
    </dgm:pt>
    <dgm:pt modelId="{B906148F-D48F-4986-99FF-9A791A87A807}" type="pres">
      <dgm:prSet presAssocID="{B54C3116-BE31-40FC-A11C-608785365EF0}" presName="space" presStyleCnt="0"/>
      <dgm:spPr/>
    </dgm:pt>
    <dgm:pt modelId="{A4999863-98B3-4021-919D-C47404EFC46D}" type="pres">
      <dgm:prSet presAssocID="{B54C3116-BE31-40FC-A11C-608785365EF0}" presName="rect1" presStyleLbl="alignAcc1" presStyleIdx="0" presStyleCnt="3"/>
      <dgm:spPr/>
      <dgm:t>
        <a:bodyPr/>
        <a:lstStyle/>
        <a:p>
          <a:endParaRPr lang="ru-RU"/>
        </a:p>
      </dgm:t>
    </dgm:pt>
    <dgm:pt modelId="{373ADB94-5082-4F19-978F-90A3FDAD564F}" type="pres">
      <dgm:prSet presAssocID="{EB1802BC-582A-4645-9F4B-B3E2FD63CF19}" presName="vertSpace2" presStyleLbl="node1" presStyleIdx="0" presStyleCnt="3"/>
      <dgm:spPr/>
    </dgm:pt>
    <dgm:pt modelId="{0E3612F8-30ED-42F9-8536-47543002C4DE}" type="pres">
      <dgm:prSet presAssocID="{EB1802BC-582A-4645-9F4B-B3E2FD63CF19}" presName="circle2" presStyleLbl="node1" presStyleIdx="1" presStyleCnt="3"/>
      <dgm:spPr/>
    </dgm:pt>
    <dgm:pt modelId="{1EA09860-062B-45AE-BED2-2F0365CC9C61}" type="pres">
      <dgm:prSet presAssocID="{EB1802BC-582A-4645-9F4B-B3E2FD63CF19}" presName="rect2" presStyleLbl="alignAcc1" presStyleIdx="1" presStyleCnt="3"/>
      <dgm:spPr/>
    </dgm:pt>
    <dgm:pt modelId="{3B8CA703-4F3F-4F91-AF55-58E569D76A23}" type="pres">
      <dgm:prSet presAssocID="{D5425F9D-C9C9-4E9E-9242-B4308B5F69B4}" presName="vertSpace3" presStyleLbl="node1" presStyleIdx="1" presStyleCnt="3"/>
      <dgm:spPr/>
    </dgm:pt>
    <dgm:pt modelId="{2AC40B36-E6D0-42D1-84DF-832207D76E5B}" type="pres">
      <dgm:prSet presAssocID="{D5425F9D-C9C9-4E9E-9242-B4308B5F69B4}" presName="circle3" presStyleLbl="node1" presStyleIdx="2" presStyleCnt="3"/>
      <dgm:spPr/>
    </dgm:pt>
    <dgm:pt modelId="{88439D9D-1E21-4A78-918A-7A78C610BE78}" type="pres">
      <dgm:prSet presAssocID="{D5425F9D-C9C9-4E9E-9242-B4308B5F69B4}" presName="rect3" presStyleLbl="alignAcc1" presStyleIdx="2" presStyleCnt="3"/>
      <dgm:spPr/>
    </dgm:pt>
    <dgm:pt modelId="{1B142C15-22DB-4D93-A096-E67D5AE7A01B}" type="pres">
      <dgm:prSet presAssocID="{B54C3116-BE31-40FC-A11C-608785365EF0}" presName="rect1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F772962-67B2-426F-AAD2-0910867DD907}" type="pres">
      <dgm:prSet presAssocID="{EB1802BC-582A-4645-9F4B-B3E2FD63CF19}" presName="rect2ParTxNoCh" presStyleLbl="alignAcc1" presStyleIdx="2" presStyleCnt="3">
        <dgm:presLayoutVars>
          <dgm:chMax val="1"/>
          <dgm:bulletEnabled val="1"/>
        </dgm:presLayoutVars>
      </dgm:prSet>
      <dgm:spPr/>
    </dgm:pt>
    <dgm:pt modelId="{40F7FDA4-F65C-4FF6-9BE4-E40FB9D60F45}" type="pres">
      <dgm:prSet presAssocID="{D5425F9D-C9C9-4E9E-9242-B4308B5F69B4}" presName="rect3ParTxNoCh" presStyleLbl="alignAcc1" presStyleIdx="2" presStyleCnt="3">
        <dgm:presLayoutVars>
          <dgm:chMax val="1"/>
          <dgm:bulletEnabled val="1"/>
        </dgm:presLayoutVars>
      </dgm:prSet>
      <dgm:spPr/>
    </dgm:pt>
  </dgm:ptLst>
  <dgm:cxnLst>
    <dgm:cxn modelId="{EE5DF888-0371-4238-A4F7-68DB68152952}" type="presOf" srcId="{B54C3116-BE31-40FC-A11C-608785365EF0}" destId="{1B142C15-22DB-4D93-A096-E67D5AE7A01B}" srcOrd="1" destOrd="0" presId="urn:microsoft.com/office/officeart/2005/8/layout/target3"/>
    <dgm:cxn modelId="{9F44818D-BBD4-4C7E-8773-7253854CA9FF}" type="presOf" srcId="{D5425F9D-C9C9-4E9E-9242-B4308B5F69B4}" destId="{88439D9D-1E21-4A78-918A-7A78C610BE78}" srcOrd="0" destOrd="0" presId="urn:microsoft.com/office/officeart/2005/8/layout/target3"/>
    <dgm:cxn modelId="{9081CB8E-1D5F-47E1-BD01-856F2D259DB4}" srcId="{989CC1E8-82A8-4744-A8FA-7AA432F69794}" destId="{EB1802BC-582A-4645-9F4B-B3E2FD63CF19}" srcOrd="1" destOrd="0" parTransId="{DCFFE74D-9B14-497B-B169-DFDA56B28EDA}" sibTransId="{BA445D1B-A378-4C32-A4C6-D4ECEBB0997B}"/>
    <dgm:cxn modelId="{CE1BE520-7062-4A9B-9D8E-B75DF6745E77}" type="presOf" srcId="{B54C3116-BE31-40FC-A11C-608785365EF0}" destId="{A4999863-98B3-4021-919D-C47404EFC46D}" srcOrd="0" destOrd="0" presId="urn:microsoft.com/office/officeart/2005/8/layout/target3"/>
    <dgm:cxn modelId="{4259B54B-AADF-4C6F-B028-1DD522C542D0}" type="presOf" srcId="{EB1802BC-582A-4645-9F4B-B3E2FD63CF19}" destId="{1F772962-67B2-426F-AAD2-0910867DD907}" srcOrd="1" destOrd="0" presId="urn:microsoft.com/office/officeart/2005/8/layout/target3"/>
    <dgm:cxn modelId="{D8C26F4B-A30E-4917-B7DB-561A2D05EF40}" srcId="{989CC1E8-82A8-4744-A8FA-7AA432F69794}" destId="{D5425F9D-C9C9-4E9E-9242-B4308B5F69B4}" srcOrd="2" destOrd="0" parTransId="{F1916244-A6F1-4057-9137-AD34F7D7D9A8}" sibTransId="{12D9051B-0EAB-4BA1-B3AE-6C8F1635B445}"/>
    <dgm:cxn modelId="{08294F78-6658-47BE-9598-74F762B89BB8}" srcId="{989CC1E8-82A8-4744-A8FA-7AA432F69794}" destId="{B54C3116-BE31-40FC-A11C-608785365EF0}" srcOrd="0" destOrd="0" parTransId="{479D3320-FFB0-40F1-9BB0-2D06CAA85AEB}" sibTransId="{7820AC1E-D7CB-4182-9FAA-22B0B3830A94}"/>
    <dgm:cxn modelId="{F018DB0C-0C1C-4279-B164-5239FA7D5381}" type="presOf" srcId="{989CC1E8-82A8-4744-A8FA-7AA432F69794}" destId="{BFF0CACD-4586-4CC7-8709-764D99C5F5E9}" srcOrd="0" destOrd="0" presId="urn:microsoft.com/office/officeart/2005/8/layout/target3"/>
    <dgm:cxn modelId="{771D7F84-F19C-4F1B-BEEC-0F7B12061894}" type="presOf" srcId="{EB1802BC-582A-4645-9F4B-B3E2FD63CF19}" destId="{1EA09860-062B-45AE-BED2-2F0365CC9C61}" srcOrd="0" destOrd="0" presId="urn:microsoft.com/office/officeart/2005/8/layout/target3"/>
    <dgm:cxn modelId="{AD201E6C-2AA7-4BEA-989E-F764084B5D90}" type="presOf" srcId="{D5425F9D-C9C9-4E9E-9242-B4308B5F69B4}" destId="{40F7FDA4-F65C-4FF6-9BE4-E40FB9D60F45}" srcOrd="1" destOrd="0" presId="urn:microsoft.com/office/officeart/2005/8/layout/target3"/>
    <dgm:cxn modelId="{BD5DB096-BF68-48B4-97B3-9AFD06B704BB}" type="presParOf" srcId="{BFF0CACD-4586-4CC7-8709-764D99C5F5E9}" destId="{2348D706-BBFB-49D8-A8C3-3AF399EAA2AF}" srcOrd="0" destOrd="0" presId="urn:microsoft.com/office/officeart/2005/8/layout/target3"/>
    <dgm:cxn modelId="{A68C7BC6-D394-40F8-99A2-2C544F8456B6}" type="presParOf" srcId="{BFF0CACD-4586-4CC7-8709-764D99C5F5E9}" destId="{B906148F-D48F-4986-99FF-9A791A87A807}" srcOrd="1" destOrd="0" presId="urn:microsoft.com/office/officeart/2005/8/layout/target3"/>
    <dgm:cxn modelId="{06B43694-5441-4A8E-98C8-67A13D2A185C}" type="presParOf" srcId="{BFF0CACD-4586-4CC7-8709-764D99C5F5E9}" destId="{A4999863-98B3-4021-919D-C47404EFC46D}" srcOrd="2" destOrd="0" presId="urn:microsoft.com/office/officeart/2005/8/layout/target3"/>
    <dgm:cxn modelId="{2FEAE6DC-3DD0-48D6-9EB7-C55E6CBA2338}" type="presParOf" srcId="{BFF0CACD-4586-4CC7-8709-764D99C5F5E9}" destId="{373ADB94-5082-4F19-978F-90A3FDAD564F}" srcOrd="3" destOrd="0" presId="urn:microsoft.com/office/officeart/2005/8/layout/target3"/>
    <dgm:cxn modelId="{B63F5221-0738-48B7-9EE9-16C10F8EA3A2}" type="presParOf" srcId="{BFF0CACD-4586-4CC7-8709-764D99C5F5E9}" destId="{0E3612F8-30ED-42F9-8536-47543002C4DE}" srcOrd="4" destOrd="0" presId="urn:microsoft.com/office/officeart/2005/8/layout/target3"/>
    <dgm:cxn modelId="{6F2580EF-4372-4C42-B72F-3AEACC6243E5}" type="presParOf" srcId="{BFF0CACD-4586-4CC7-8709-764D99C5F5E9}" destId="{1EA09860-062B-45AE-BED2-2F0365CC9C61}" srcOrd="5" destOrd="0" presId="urn:microsoft.com/office/officeart/2005/8/layout/target3"/>
    <dgm:cxn modelId="{84E6F309-D97A-4E10-875B-C79295A75346}" type="presParOf" srcId="{BFF0CACD-4586-4CC7-8709-764D99C5F5E9}" destId="{3B8CA703-4F3F-4F91-AF55-58E569D76A23}" srcOrd="6" destOrd="0" presId="urn:microsoft.com/office/officeart/2005/8/layout/target3"/>
    <dgm:cxn modelId="{2492C6EB-49CD-4EA9-A646-6DCC209E236D}" type="presParOf" srcId="{BFF0CACD-4586-4CC7-8709-764D99C5F5E9}" destId="{2AC40B36-E6D0-42D1-84DF-832207D76E5B}" srcOrd="7" destOrd="0" presId="urn:microsoft.com/office/officeart/2005/8/layout/target3"/>
    <dgm:cxn modelId="{6DCDC6E9-38C0-48F1-A143-3CABF5E89E14}" type="presParOf" srcId="{BFF0CACD-4586-4CC7-8709-764D99C5F5E9}" destId="{88439D9D-1E21-4A78-918A-7A78C610BE78}" srcOrd="8" destOrd="0" presId="urn:microsoft.com/office/officeart/2005/8/layout/target3"/>
    <dgm:cxn modelId="{C521DE0F-3EC4-42F8-A648-2249D066B852}" type="presParOf" srcId="{BFF0CACD-4586-4CC7-8709-764D99C5F5E9}" destId="{1B142C15-22DB-4D93-A096-E67D5AE7A01B}" srcOrd="9" destOrd="0" presId="urn:microsoft.com/office/officeart/2005/8/layout/target3"/>
    <dgm:cxn modelId="{DA71E50D-D14F-4403-A403-6CDEFA05944F}" type="presParOf" srcId="{BFF0CACD-4586-4CC7-8709-764D99C5F5E9}" destId="{1F772962-67B2-426F-AAD2-0910867DD907}" srcOrd="10" destOrd="0" presId="urn:microsoft.com/office/officeart/2005/8/layout/target3"/>
    <dgm:cxn modelId="{82596738-4DBE-4A99-8C13-1290CDFE0E00}" type="presParOf" srcId="{BFF0CACD-4586-4CC7-8709-764D99C5F5E9}" destId="{40F7FDA4-F65C-4FF6-9BE4-E40FB9D60F45}" srcOrd="11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A874A8C-32D9-4BA5-8FFB-69ED4097E385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0C95A621-A8DD-4D57-A9FA-E081B100256B}">
      <dgm:prSet phldrT="[Текст]" custT="1"/>
      <dgm:spPr/>
      <dgm:t>
        <a:bodyPr/>
        <a:lstStyle/>
        <a:p>
          <a:endParaRPr lang="ru-RU" sz="2000" baseline="0" dirty="0" smtClean="0"/>
        </a:p>
        <a:p>
          <a:r>
            <a:rPr lang="ru-RU" sz="2000" baseline="0" dirty="0" smtClean="0"/>
            <a:t>самовыражение</a:t>
          </a:r>
          <a:endParaRPr lang="ru-RU" sz="2000" baseline="0" dirty="0"/>
        </a:p>
      </dgm:t>
    </dgm:pt>
    <dgm:pt modelId="{FF5EA1EA-38EB-4B3D-9A67-355C44B28328}" type="parTrans" cxnId="{EE7AFD22-9016-4701-A0DA-96AD938513D6}">
      <dgm:prSet/>
      <dgm:spPr/>
      <dgm:t>
        <a:bodyPr/>
        <a:lstStyle/>
        <a:p>
          <a:endParaRPr lang="ru-RU"/>
        </a:p>
      </dgm:t>
    </dgm:pt>
    <dgm:pt modelId="{D0448BC1-2E46-4E24-9564-E5C96CD2AB05}" type="sibTrans" cxnId="{EE7AFD22-9016-4701-A0DA-96AD938513D6}">
      <dgm:prSet/>
      <dgm:spPr/>
      <dgm:t>
        <a:bodyPr/>
        <a:lstStyle/>
        <a:p>
          <a:endParaRPr lang="ru-RU"/>
        </a:p>
      </dgm:t>
    </dgm:pt>
    <dgm:pt modelId="{A5F54AE6-0673-4333-96CF-C3032DE2366D}">
      <dgm:prSet phldrT="[Текст]" custT="1"/>
      <dgm:spPr/>
      <dgm:t>
        <a:bodyPr/>
        <a:lstStyle/>
        <a:p>
          <a:r>
            <a:rPr lang="ru-RU" sz="3000" baseline="0" dirty="0" smtClean="0"/>
            <a:t>уважение</a:t>
          </a:r>
          <a:endParaRPr lang="ru-RU" sz="3000" baseline="0" dirty="0"/>
        </a:p>
      </dgm:t>
    </dgm:pt>
    <dgm:pt modelId="{1C81DD61-9D28-4083-9C81-E72C9A7A07D1}" type="parTrans" cxnId="{873170F8-B3F9-4ABD-9F4C-1FF484B05726}">
      <dgm:prSet/>
      <dgm:spPr/>
      <dgm:t>
        <a:bodyPr/>
        <a:lstStyle/>
        <a:p>
          <a:endParaRPr lang="ru-RU"/>
        </a:p>
      </dgm:t>
    </dgm:pt>
    <dgm:pt modelId="{0D24B4BD-D844-467E-8BC9-E046A98114AC}" type="sibTrans" cxnId="{873170F8-B3F9-4ABD-9F4C-1FF484B05726}">
      <dgm:prSet/>
      <dgm:spPr/>
      <dgm:t>
        <a:bodyPr/>
        <a:lstStyle/>
        <a:p>
          <a:endParaRPr lang="ru-RU"/>
        </a:p>
      </dgm:t>
    </dgm:pt>
    <dgm:pt modelId="{EC0BD0E4-2017-4D8A-94F2-FD9B1CAD0603}">
      <dgm:prSet phldrT="[Текст]" custT="1"/>
      <dgm:spPr/>
      <dgm:t>
        <a:bodyPr/>
        <a:lstStyle/>
        <a:p>
          <a:r>
            <a:rPr lang="ru-RU" sz="3000" baseline="0" dirty="0" smtClean="0"/>
            <a:t>социальные</a:t>
          </a:r>
          <a:endParaRPr lang="ru-RU" sz="3000" baseline="0" dirty="0"/>
        </a:p>
      </dgm:t>
    </dgm:pt>
    <dgm:pt modelId="{BEDA3BDC-DFD2-44ED-B729-63537E3FE851}" type="parTrans" cxnId="{0547B58B-3F58-48C8-AFAB-08B0B954D9AB}">
      <dgm:prSet/>
      <dgm:spPr/>
      <dgm:t>
        <a:bodyPr/>
        <a:lstStyle/>
        <a:p>
          <a:endParaRPr lang="ru-RU"/>
        </a:p>
      </dgm:t>
    </dgm:pt>
    <dgm:pt modelId="{B90C46E0-7433-4FAB-8E5F-D10941227CD1}" type="sibTrans" cxnId="{0547B58B-3F58-48C8-AFAB-08B0B954D9AB}">
      <dgm:prSet/>
      <dgm:spPr/>
      <dgm:t>
        <a:bodyPr/>
        <a:lstStyle/>
        <a:p>
          <a:endParaRPr lang="ru-RU"/>
        </a:p>
      </dgm:t>
    </dgm:pt>
    <dgm:pt modelId="{6EB5F0E8-DA3D-406C-8886-35320C1DC3CD}">
      <dgm:prSet custT="1"/>
      <dgm:spPr/>
      <dgm:t>
        <a:bodyPr/>
        <a:lstStyle/>
        <a:p>
          <a:r>
            <a:rPr lang="ru-RU" sz="3000" baseline="0" dirty="0" smtClean="0"/>
            <a:t>физиологические</a:t>
          </a:r>
          <a:endParaRPr lang="ru-RU" sz="3000" baseline="0" dirty="0"/>
        </a:p>
      </dgm:t>
    </dgm:pt>
    <dgm:pt modelId="{B8427DCC-3EC7-4A8D-B131-83368A8CF899}" type="parTrans" cxnId="{7176CBDF-A2DC-481F-A949-E7E1260720A7}">
      <dgm:prSet/>
      <dgm:spPr/>
      <dgm:t>
        <a:bodyPr/>
        <a:lstStyle/>
        <a:p>
          <a:endParaRPr lang="ru-RU"/>
        </a:p>
      </dgm:t>
    </dgm:pt>
    <dgm:pt modelId="{3724064E-41D5-4AF8-92E9-DBD0354803DA}" type="sibTrans" cxnId="{7176CBDF-A2DC-481F-A949-E7E1260720A7}">
      <dgm:prSet/>
      <dgm:spPr/>
      <dgm:t>
        <a:bodyPr/>
        <a:lstStyle/>
        <a:p>
          <a:endParaRPr lang="ru-RU"/>
        </a:p>
      </dgm:t>
    </dgm:pt>
    <dgm:pt modelId="{90B45C80-58CA-40EF-94F6-F9F15B848DD8}">
      <dgm:prSet custT="1"/>
      <dgm:spPr/>
      <dgm:t>
        <a:bodyPr/>
        <a:lstStyle/>
        <a:p>
          <a:r>
            <a:rPr lang="ru-RU" sz="3000" baseline="0" dirty="0" smtClean="0"/>
            <a:t>безопасность</a:t>
          </a:r>
          <a:endParaRPr lang="ru-RU" sz="3000" baseline="0" dirty="0"/>
        </a:p>
      </dgm:t>
    </dgm:pt>
    <dgm:pt modelId="{3EB87C64-9E46-4FE2-81F9-E80AB645AD65}" type="parTrans" cxnId="{C4A96B3A-55A6-408A-BEA5-E7A8A9D2C389}">
      <dgm:prSet/>
      <dgm:spPr/>
      <dgm:t>
        <a:bodyPr/>
        <a:lstStyle/>
        <a:p>
          <a:endParaRPr lang="ru-RU"/>
        </a:p>
      </dgm:t>
    </dgm:pt>
    <dgm:pt modelId="{414BDD76-1B7D-4EA1-BF5A-FD3B77193BCC}" type="sibTrans" cxnId="{C4A96B3A-55A6-408A-BEA5-E7A8A9D2C389}">
      <dgm:prSet/>
      <dgm:spPr/>
      <dgm:t>
        <a:bodyPr/>
        <a:lstStyle/>
        <a:p>
          <a:endParaRPr lang="ru-RU"/>
        </a:p>
      </dgm:t>
    </dgm:pt>
    <dgm:pt modelId="{1EC11E77-8E49-4CA9-AF74-624591826910}" type="pres">
      <dgm:prSet presAssocID="{4A874A8C-32D9-4BA5-8FFB-69ED4097E385}" presName="Name0" presStyleCnt="0">
        <dgm:presLayoutVars>
          <dgm:dir/>
          <dgm:animLvl val="lvl"/>
          <dgm:resizeHandles val="exact"/>
        </dgm:presLayoutVars>
      </dgm:prSet>
      <dgm:spPr/>
    </dgm:pt>
    <dgm:pt modelId="{46410AD3-742E-4146-A214-E28B4DE85B07}" type="pres">
      <dgm:prSet presAssocID="{0C95A621-A8DD-4D57-A9FA-E081B100256B}" presName="Name8" presStyleCnt="0"/>
      <dgm:spPr/>
    </dgm:pt>
    <dgm:pt modelId="{57965B9B-0BFB-4B23-98D1-FA35F3A593FF}" type="pres">
      <dgm:prSet presAssocID="{0C95A621-A8DD-4D57-A9FA-E081B100256B}" presName="level" presStyleLbl="node1" presStyleIdx="0" presStyleCnt="5" custScaleX="115657" custLinFactNeighborX="-116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AB0F2A-2CBD-42D6-B445-5DDB572C2857}" type="pres">
      <dgm:prSet presAssocID="{0C95A621-A8DD-4D57-A9FA-E081B100256B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D04251-F7BA-4D84-AD62-CE9B595A5B03}" type="pres">
      <dgm:prSet presAssocID="{A5F54AE6-0673-4333-96CF-C3032DE2366D}" presName="Name8" presStyleCnt="0"/>
      <dgm:spPr/>
    </dgm:pt>
    <dgm:pt modelId="{3F6F1D74-5CFF-4382-925A-E2DDD4A9F12B}" type="pres">
      <dgm:prSet presAssocID="{A5F54AE6-0673-4333-96CF-C3032DE2366D}" presName="level" presStyleLbl="node1" presStyleIdx="1" presStyleCnt="5" custScaleX="109550">
        <dgm:presLayoutVars>
          <dgm:chMax val="1"/>
          <dgm:bulletEnabled val="1"/>
        </dgm:presLayoutVars>
      </dgm:prSet>
      <dgm:spPr/>
    </dgm:pt>
    <dgm:pt modelId="{041ABEEC-5900-45CF-BA9E-C3C8958FC62A}" type="pres">
      <dgm:prSet presAssocID="{A5F54AE6-0673-4333-96CF-C3032DE2366D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8DFF02AC-8AC8-4266-AC1B-69C78CA4805C}" type="pres">
      <dgm:prSet presAssocID="{EC0BD0E4-2017-4D8A-94F2-FD9B1CAD0603}" presName="Name8" presStyleCnt="0"/>
      <dgm:spPr/>
    </dgm:pt>
    <dgm:pt modelId="{51B34CED-C3D2-403F-A3BF-C84EC10CE611}" type="pres">
      <dgm:prSet presAssocID="{EC0BD0E4-2017-4D8A-94F2-FD9B1CAD0603}" presName="level" presStyleLbl="node1" presStyleIdx="2" presStyleCnt="5" custScaleX="106742">
        <dgm:presLayoutVars>
          <dgm:chMax val="1"/>
          <dgm:bulletEnabled val="1"/>
        </dgm:presLayoutVars>
      </dgm:prSet>
      <dgm:spPr/>
    </dgm:pt>
    <dgm:pt modelId="{9817CDE4-759E-40D5-98DA-A126D707254E}" type="pres">
      <dgm:prSet presAssocID="{EC0BD0E4-2017-4D8A-94F2-FD9B1CAD0603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A33F9D8B-549A-4B25-98AF-DA870E34B433}" type="pres">
      <dgm:prSet presAssocID="{90B45C80-58CA-40EF-94F6-F9F15B848DD8}" presName="Name8" presStyleCnt="0"/>
      <dgm:spPr/>
    </dgm:pt>
    <dgm:pt modelId="{05B9CC93-C0CA-4EBC-81DA-7A2542E74C83}" type="pres">
      <dgm:prSet presAssocID="{90B45C80-58CA-40EF-94F6-F9F15B848DD8}" presName="level" presStyleLbl="node1" presStyleIdx="3" presStyleCnt="5" custScaleX="103772" custLinFactNeighborX="-622" custLinFactNeighborY="-3853">
        <dgm:presLayoutVars>
          <dgm:chMax val="1"/>
          <dgm:bulletEnabled val="1"/>
        </dgm:presLayoutVars>
      </dgm:prSet>
      <dgm:spPr/>
    </dgm:pt>
    <dgm:pt modelId="{77683139-21FA-4933-ABA3-7FE80FEB072D}" type="pres">
      <dgm:prSet presAssocID="{90B45C80-58CA-40EF-94F6-F9F15B848DD8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5059BF90-4AE5-47F1-9CEF-F0E0532A3741}" type="pres">
      <dgm:prSet presAssocID="{6EB5F0E8-DA3D-406C-8886-35320C1DC3CD}" presName="Name8" presStyleCnt="0"/>
      <dgm:spPr/>
    </dgm:pt>
    <dgm:pt modelId="{90B8E1E8-257E-45F9-A6EF-5C8F3D26A75D}" type="pres">
      <dgm:prSet presAssocID="{6EB5F0E8-DA3D-406C-8886-35320C1DC3CD}" presName="level" presStyleLbl="node1" presStyleIdx="4" presStyleCnt="5" custLinFactNeighborX="-749" custLinFactNeighborY="-704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A509E9-B0E3-489F-8454-F03BEB152261}" type="pres">
      <dgm:prSet presAssocID="{6EB5F0E8-DA3D-406C-8886-35320C1DC3CD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73170F8-B3F9-4ABD-9F4C-1FF484B05726}" srcId="{4A874A8C-32D9-4BA5-8FFB-69ED4097E385}" destId="{A5F54AE6-0673-4333-96CF-C3032DE2366D}" srcOrd="1" destOrd="0" parTransId="{1C81DD61-9D28-4083-9C81-E72C9A7A07D1}" sibTransId="{0D24B4BD-D844-467E-8BC9-E046A98114AC}"/>
    <dgm:cxn modelId="{EE7AFD22-9016-4701-A0DA-96AD938513D6}" srcId="{4A874A8C-32D9-4BA5-8FFB-69ED4097E385}" destId="{0C95A621-A8DD-4D57-A9FA-E081B100256B}" srcOrd="0" destOrd="0" parTransId="{FF5EA1EA-38EB-4B3D-9A67-355C44B28328}" sibTransId="{D0448BC1-2E46-4E24-9564-E5C96CD2AB05}"/>
    <dgm:cxn modelId="{77CCC1E5-31AB-4B2E-94C1-E86D99F2A0FE}" type="presOf" srcId="{90B45C80-58CA-40EF-94F6-F9F15B848DD8}" destId="{05B9CC93-C0CA-4EBC-81DA-7A2542E74C83}" srcOrd="0" destOrd="0" presId="urn:microsoft.com/office/officeart/2005/8/layout/pyramid1"/>
    <dgm:cxn modelId="{6685E417-2CB8-49FB-9D93-214807B3BEE7}" type="presOf" srcId="{6EB5F0E8-DA3D-406C-8886-35320C1DC3CD}" destId="{90B8E1E8-257E-45F9-A6EF-5C8F3D26A75D}" srcOrd="0" destOrd="0" presId="urn:microsoft.com/office/officeart/2005/8/layout/pyramid1"/>
    <dgm:cxn modelId="{F9FD2426-2BA5-4B8C-901C-7BA3791F9E2C}" type="presOf" srcId="{EC0BD0E4-2017-4D8A-94F2-FD9B1CAD0603}" destId="{51B34CED-C3D2-403F-A3BF-C84EC10CE611}" srcOrd="0" destOrd="0" presId="urn:microsoft.com/office/officeart/2005/8/layout/pyramid1"/>
    <dgm:cxn modelId="{0547B58B-3F58-48C8-AFAB-08B0B954D9AB}" srcId="{4A874A8C-32D9-4BA5-8FFB-69ED4097E385}" destId="{EC0BD0E4-2017-4D8A-94F2-FD9B1CAD0603}" srcOrd="2" destOrd="0" parTransId="{BEDA3BDC-DFD2-44ED-B729-63537E3FE851}" sibTransId="{B90C46E0-7433-4FAB-8E5F-D10941227CD1}"/>
    <dgm:cxn modelId="{6288B921-2ECD-4BF8-B46E-6FFFD00766D2}" type="presOf" srcId="{6EB5F0E8-DA3D-406C-8886-35320C1DC3CD}" destId="{5FA509E9-B0E3-489F-8454-F03BEB152261}" srcOrd="1" destOrd="0" presId="urn:microsoft.com/office/officeart/2005/8/layout/pyramid1"/>
    <dgm:cxn modelId="{C4A96B3A-55A6-408A-BEA5-E7A8A9D2C389}" srcId="{4A874A8C-32D9-4BA5-8FFB-69ED4097E385}" destId="{90B45C80-58CA-40EF-94F6-F9F15B848DD8}" srcOrd="3" destOrd="0" parTransId="{3EB87C64-9E46-4FE2-81F9-E80AB645AD65}" sibTransId="{414BDD76-1B7D-4EA1-BF5A-FD3B77193BCC}"/>
    <dgm:cxn modelId="{7176CBDF-A2DC-481F-A949-E7E1260720A7}" srcId="{4A874A8C-32D9-4BA5-8FFB-69ED4097E385}" destId="{6EB5F0E8-DA3D-406C-8886-35320C1DC3CD}" srcOrd="4" destOrd="0" parTransId="{B8427DCC-3EC7-4A8D-B131-83368A8CF899}" sibTransId="{3724064E-41D5-4AF8-92E9-DBD0354803DA}"/>
    <dgm:cxn modelId="{0377BBD4-CDC3-4B1D-A520-C3474CD02CF1}" type="presOf" srcId="{A5F54AE6-0673-4333-96CF-C3032DE2366D}" destId="{041ABEEC-5900-45CF-BA9E-C3C8958FC62A}" srcOrd="1" destOrd="0" presId="urn:microsoft.com/office/officeart/2005/8/layout/pyramid1"/>
    <dgm:cxn modelId="{C7F00372-C7F3-40D7-A3C9-D7593B2F2923}" type="presOf" srcId="{A5F54AE6-0673-4333-96CF-C3032DE2366D}" destId="{3F6F1D74-5CFF-4382-925A-E2DDD4A9F12B}" srcOrd="0" destOrd="0" presId="urn:microsoft.com/office/officeart/2005/8/layout/pyramid1"/>
    <dgm:cxn modelId="{2877F79F-92E3-4885-8180-03F414EE8745}" type="presOf" srcId="{EC0BD0E4-2017-4D8A-94F2-FD9B1CAD0603}" destId="{9817CDE4-759E-40D5-98DA-A126D707254E}" srcOrd="1" destOrd="0" presId="urn:microsoft.com/office/officeart/2005/8/layout/pyramid1"/>
    <dgm:cxn modelId="{E9A41F92-F765-4C57-8D08-F20321FF3208}" type="presOf" srcId="{0C95A621-A8DD-4D57-A9FA-E081B100256B}" destId="{57965B9B-0BFB-4B23-98D1-FA35F3A593FF}" srcOrd="0" destOrd="0" presId="urn:microsoft.com/office/officeart/2005/8/layout/pyramid1"/>
    <dgm:cxn modelId="{F8EEFF21-B912-4020-8F65-76DE93B3934F}" type="presOf" srcId="{4A874A8C-32D9-4BA5-8FFB-69ED4097E385}" destId="{1EC11E77-8E49-4CA9-AF74-624591826910}" srcOrd="0" destOrd="0" presId="urn:microsoft.com/office/officeart/2005/8/layout/pyramid1"/>
    <dgm:cxn modelId="{69E4E049-BEFD-4E5E-9407-B7E04A1CD38E}" type="presOf" srcId="{90B45C80-58CA-40EF-94F6-F9F15B848DD8}" destId="{77683139-21FA-4933-ABA3-7FE80FEB072D}" srcOrd="1" destOrd="0" presId="urn:microsoft.com/office/officeart/2005/8/layout/pyramid1"/>
    <dgm:cxn modelId="{7EB3052A-0474-4C8A-BFA0-09326152E4BC}" type="presOf" srcId="{0C95A621-A8DD-4D57-A9FA-E081B100256B}" destId="{4FAB0F2A-2CBD-42D6-B445-5DDB572C2857}" srcOrd="1" destOrd="0" presId="urn:microsoft.com/office/officeart/2005/8/layout/pyramid1"/>
    <dgm:cxn modelId="{E812BC10-C6EE-4477-9DF0-19EDDE02C521}" type="presParOf" srcId="{1EC11E77-8E49-4CA9-AF74-624591826910}" destId="{46410AD3-742E-4146-A214-E28B4DE85B07}" srcOrd="0" destOrd="0" presId="urn:microsoft.com/office/officeart/2005/8/layout/pyramid1"/>
    <dgm:cxn modelId="{5A5C0CCA-5E81-40EE-B212-42D95874CF9C}" type="presParOf" srcId="{46410AD3-742E-4146-A214-E28B4DE85B07}" destId="{57965B9B-0BFB-4B23-98D1-FA35F3A593FF}" srcOrd="0" destOrd="0" presId="urn:microsoft.com/office/officeart/2005/8/layout/pyramid1"/>
    <dgm:cxn modelId="{FEFE62E6-99C1-4837-8C6A-9CAD135C71C3}" type="presParOf" srcId="{46410AD3-742E-4146-A214-E28B4DE85B07}" destId="{4FAB0F2A-2CBD-42D6-B445-5DDB572C2857}" srcOrd="1" destOrd="0" presId="urn:microsoft.com/office/officeart/2005/8/layout/pyramid1"/>
    <dgm:cxn modelId="{62522817-4A19-4A1D-B4F4-6D3DD9C21738}" type="presParOf" srcId="{1EC11E77-8E49-4CA9-AF74-624591826910}" destId="{C9D04251-F7BA-4D84-AD62-CE9B595A5B03}" srcOrd="1" destOrd="0" presId="urn:microsoft.com/office/officeart/2005/8/layout/pyramid1"/>
    <dgm:cxn modelId="{24D11A59-D316-487E-94E4-25B3C2C749E6}" type="presParOf" srcId="{C9D04251-F7BA-4D84-AD62-CE9B595A5B03}" destId="{3F6F1D74-5CFF-4382-925A-E2DDD4A9F12B}" srcOrd="0" destOrd="0" presId="urn:microsoft.com/office/officeart/2005/8/layout/pyramid1"/>
    <dgm:cxn modelId="{0ABB1124-D864-4656-9BFC-E16970B3399E}" type="presParOf" srcId="{C9D04251-F7BA-4D84-AD62-CE9B595A5B03}" destId="{041ABEEC-5900-45CF-BA9E-C3C8958FC62A}" srcOrd="1" destOrd="0" presId="urn:microsoft.com/office/officeart/2005/8/layout/pyramid1"/>
    <dgm:cxn modelId="{7F1929BC-4124-4A83-9420-23352DF4A446}" type="presParOf" srcId="{1EC11E77-8E49-4CA9-AF74-624591826910}" destId="{8DFF02AC-8AC8-4266-AC1B-69C78CA4805C}" srcOrd="2" destOrd="0" presId="urn:microsoft.com/office/officeart/2005/8/layout/pyramid1"/>
    <dgm:cxn modelId="{EF8F97F6-7505-4B57-A862-DDA6A36FDDF2}" type="presParOf" srcId="{8DFF02AC-8AC8-4266-AC1B-69C78CA4805C}" destId="{51B34CED-C3D2-403F-A3BF-C84EC10CE611}" srcOrd="0" destOrd="0" presId="urn:microsoft.com/office/officeart/2005/8/layout/pyramid1"/>
    <dgm:cxn modelId="{A9FAEC77-9F03-4204-96B2-6C89EB7CD8EF}" type="presParOf" srcId="{8DFF02AC-8AC8-4266-AC1B-69C78CA4805C}" destId="{9817CDE4-759E-40D5-98DA-A126D707254E}" srcOrd="1" destOrd="0" presId="urn:microsoft.com/office/officeart/2005/8/layout/pyramid1"/>
    <dgm:cxn modelId="{614F7AB2-FCE0-47E4-9DE5-9382345B470F}" type="presParOf" srcId="{1EC11E77-8E49-4CA9-AF74-624591826910}" destId="{A33F9D8B-549A-4B25-98AF-DA870E34B433}" srcOrd="3" destOrd="0" presId="urn:microsoft.com/office/officeart/2005/8/layout/pyramid1"/>
    <dgm:cxn modelId="{764A86B5-423A-42DF-B39A-56CEB254DA07}" type="presParOf" srcId="{A33F9D8B-549A-4B25-98AF-DA870E34B433}" destId="{05B9CC93-C0CA-4EBC-81DA-7A2542E74C83}" srcOrd="0" destOrd="0" presId="urn:microsoft.com/office/officeart/2005/8/layout/pyramid1"/>
    <dgm:cxn modelId="{40A675DE-2E60-475A-9C4F-6167348DBE68}" type="presParOf" srcId="{A33F9D8B-549A-4B25-98AF-DA870E34B433}" destId="{77683139-21FA-4933-ABA3-7FE80FEB072D}" srcOrd="1" destOrd="0" presId="urn:microsoft.com/office/officeart/2005/8/layout/pyramid1"/>
    <dgm:cxn modelId="{AC3DD98D-1DBF-4E9E-9C6A-01C07D94B1E6}" type="presParOf" srcId="{1EC11E77-8E49-4CA9-AF74-624591826910}" destId="{5059BF90-4AE5-47F1-9CEF-F0E0532A3741}" srcOrd="4" destOrd="0" presId="urn:microsoft.com/office/officeart/2005/8/layout/pyramid1"/>
    <dgm:cxn modelId="{BB5BC6C6-E625-46C8-9323-EC6DCB211A82}" type="presParOf" srcId="{5059BF90-4AE5-47F1-9CEF-F0E0532A3741}" destId="{90B8E1E8-257E-45F9-A6EF-5C8F3D26A75D}" srcOrd="0" destOrd="0" presId="urn:microsoft.com/office/officeart/2005/8/layout/pyramid1"/>
    <dgm:cxn modelId="{0A70FB59-ECD3-419C-B967-7BCA29CC58B4}" type="presParOf" srcId="{5059BF90-4AE5-47F1-9CEF-F0E0532A3741}" destId="{5FA509E9-B0E3-489F-8454-F03BEB152261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829B31E1-B196-414D-B4AA-AE6DB131F469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DDC3AD-3656-4C23-8C78-3953C85D4442}">
      <dgm:prSet custT="1"/>
      <dgm:spPr/>
      <dgm:t>
        <a:bodyPr/>
        <a:lstStyle/>
        <a:p>
          <a:pPr rtl="0"/>
          <a:r>
            <a:rPr lang="ru-RU" sz="1600" dirty="0" smtClean="0"/>
            <a:t>Логическая (мыслительная)</a:t>
          </a:r>
          <a:endParaRPr lang="ru-RU" sz="1600" dirty="0"/>
        </a:p>
      </dgm:t>
    </dgm:pt>
    <dgm:pt modelId="{7C532ABA-7B26-471D-9759-95F1F41682BC}" type="parTrans" cxnId="{53DEF050-DA90-45A6-9E3F-DC1F3186B90E}">
      <dgm:prSet/>
      <dgm:spPr/>
      <dgm:t>
        <a:bodyPr/>
        <a:lstStyle/>
        <a:p>
          <a:endParaRPr lang="ru-RU"/>
        </a:p>
      </dgm:t>
    </dgm:pt>
    <dgm:pt modelId="{174B9850-3F92-4DE3-ADF4-93A6BACA226C}" type="sibTrans" cxnId="{53DEF050-DA90-45A6-9E3F-DC1F3186B90E}">
      <dgm:prSet/>
      <dgm:spPr/>
      <dgm:t>
        <a:bodyPr/>
        <a:lstStyle/>
        <a:p>
          <a:endParaRPr lang="ru-RU"/>
        </a:p>
      </dgm:t>
    </dgm:pt>
    <dgm:pt modelId="{38127835-8899-4068-99A3-B384AE104432}">
      <dgm:prSet custT="1"/>
      <dgm:spPr/>
      <dgm:t>
        <a:bodyPr/>
        <a:lstStyle/>
        <a:p>
          <a:pPr rtl="0"/>
          <a:r>
            <a:rPr lang="ru-RU" sz="1600" smtClean="0"/>
            <a:t>Исполнительская</a:t>
          </a:r>
          <a:endParaRPr lang="ru-RU" sz="1600"/>
        </a:p>
      </dgm:t>
    </dgm:pt>
    <dgm:pt modelId="{EBB24A6E-63F8-4B11-ABFC-FB240481CFC4}" type="parTrans" cxnId="{A61C26D6-34A4-45C3-9AD6-9CB33F7E5F55}">
      <dgm:prSet/>
      <dgm:spPr/>
      <dgm:t>
        <a:bodyPr/>
        <a:lstStyle/>
        <a:p>
          <a:endParaRPr lang="ru-RU"/>
        </a:p>
      </dgm:t>
    </dgm:pt>
    <dgm:pt modelId="{93893430-F9C8-485E-9A98-CD619E4E8B81}" type="sibTrans" cxnId="{A61C26D6-34A4-45C3-9AD6-9CB33F7E5F55}">
      <dgm:prSet/>
      <dgm:spPr/>
      <dgm:t>
        <a:bodyPr/>
        <a:lstStyle/>
        <a:p>
          <a:endParaRPr lang="ru-RU"/>
        </a:p>
      </dgm:t>
    </dgm:pt>
    <dgm:pt modelId="{B4141E04-1AD0-457B-8D1D-04AB7610FEEF}">
      <dgm:prSet custT="1"/>
      <dgm:spPr/>
      <dgm:t>
        <a:bodyPr/>
        <a:lstStyle/>
        <a:p>
          <a:pPr rtl="0"/>
          <a:r>
            <a:rPr lang="ru-RU" sz="1600" dirty="0" smtClean="0"/>
            <a:t>Контрольно-регулирующая</a:t>
          </a:r>
          <a:endParaRPr lang="ru-RU" sz="1600" dirty="0"/>
        </a:p>
      </dgm:t>
    </dgm:pt>
    <dgm:pt modelId="{9E860D64-2AD4-4AB1-9393-2961135C66B8}" type="parTrans" cxnId="{607A33B4-AD52-49B7-B7D7-7B88F2B020F9}">
      <dgm:prSet/>
      <dgm:spPr/>
      <dgm:t>
        <a:bodyPr/>
        <a:lstStyle/>
        <a:p>
          <a:endParaRPr lang="ru-RU"/>
        </a:p>
      </dgm:t>
    </dgm:pt>
    <dgm:pt modelId="{B8DAB3AE-05B6-4E37-8F82-A45658905C96}" type="sibTrans" cxnId="{607A33B4-AD52-49B7-B7D7-7B88F2B020F9}">
      <dgm:prSet/>
      <dgm:spPr/>
      <dgm:t>
        <a:bodyPr/>
        <a:lstStyle/>
        <a:p>
          <a:endParaRPr lang="ru-RU"/>
        </a:p>
      </dgm:t>
    </dgm:pt>
    <dgm:pt modelId="{49F181FF-82F0-4B8C-9562-7354C80947D0}">
      <dgm:prSet custT="1"/>
      <dgm:spPr/>
      <dgm:t>
        <a:bodyPr/>
        <a:lstStyle/>
        <a:p>
          <a:pPr rtl="0"/>
          <a:r>
            <a:rPr lang="ru-RU" sz="1600" dirty="0" smtClean="0"/>
            <a:t>Управленческая </a:t>
          </a:r>
          <a:endParaRPr lang="ru-RU" sz="1600" dirty="0"/>
        </a:p>
      </dgm:t>
    </dgm:pt>
    <dgm:pt modelId="{EDDE301D-C065-4BAC-8017-0232D84F8538}" type="parTrans" cxnId="{A3DF3D10-CA08-430E-9CF7-165E0F007542}">
      <dgm:prSet/>
      <dgm:spPr/>
      <dgm:t>
        <a:bodyPr/>
        <a:lstStyle/>
        <a:p>
          <a:endParaRPr lang="ru-RU"/>
        </a:p>
      </dgm:t>
    </dgm:pt>
    <dgm:pt modelId="{30C7E2D7-74D3-461E-BD34-88C6AF7A95A0}" type="sibTrans" cxnId="{A3DF3D10-CA08-430E-9CF7-165E0F007542}">
      <dgm:prSet/>
      <dgm:spPr/>
      <dgm:t>
        <a:bodyPr/>
        <a:lstStyle/>
        <a:p>
          <a:endParaRPr lang="ru-RU"/>
        </a:p>
      </dgm:t>
    </dgm:pt>
    <dgm:pt modelId="{E29C7411-5485-4443-9CE0-081B68FF7C55}" type="pres">
      <dgm:prSet presAssocID="{829B31E1-B196-414D-B4AA-AE6DB131F469}" presName="cycle" presStyleCnt="0">
        <dgm:presLayoutVars>
          <dgm:dir/>
          <dgm:resizeHandles val="exact"/>
        </dgm:presLayoutVars>
      </dgm:prSet>
      <dgm:spPr/>
    </dgm:pt>
    <dgm:pt modelId="{46AD92A2-C8C4-44BA-B621-D94BA1953C44}" type="pres">
      <dgm:prSet presAssocID="{08DDC3AD-3656-4C23-8C78-3953C85D4442}" presName="node" presStyleLbl="node1" presStyleIdx="0" presStyleCnt="4" custScaleX="155643">
        <dgm:presLayoutVars>
          <dgm:bulletEnabled val="1"/>
        </dgm:presLayoutVars>
      </dgm:prSet>
      <dgm:spPr/>
    </dgm:pt>
    <dgm:pt modelId="{B79964CA-08A8-43A3-A81A-B24C02BAA862}" type="pres">
      <dgm:prSet presAssocID="{174B9850-3F92-4DE3-ADF4-93A6BACA226C}" presName="sibTrans" presStyleLbl="sibTrans2D1" presStyleIdx="0" presStyleCnt="4"/>
      <dgm:spPr/>
    </dgm:pt>
    <dgm:pt modelId="{4677DA08-EF2E-4BF4-8637-3407F8521A83}" type="pres">
      <dgm:prSet presAssocID="{174B9850-3F92-4DE3-ADF4-93A6BACA226C}" presName="connectorText" presStyleLbl="sibTrans2D1" presStyleIdx="0" presStyleCnt="4"/>
      <dgm:spPr/>
    </dgm:pt>
    <dgm:pt modelId="{8F048567-C28E-45CB-80BC-7D7DA993BD58}" type="pres">
      <dgm:prSet presAssocID="{38127835-8899-4068-99A3-B384AE104432}" presName="node" presStyleLbl="node1" presStyleIdx="1" presStyleCnt="4" custScaleX="155643">
        <dgm:presLayoutVars>
          <dgm:bulletEnabled val="1"/>
        </dgm:presLayoutVars>
      </dgm:prSet>
      <dgm:spPr/>
    </dgm:pt>
    <dgm:pt modelId="{D81EC6C3-13DB-4A1C-A003-C655C7ACF5ED}" type="pres">
      <dgm:prSet presAssocID="{93893430-F9C8-485E-9A98-CD619E4E8B81}" presName="sibTrans" presStyleLbl="sibTrans2D1" presStyleIdx="1" presStyleCnt="4"/>
      <dgm:spPr/>
    </dgm:pt>
    <dgm:pt modelId="{14959295-9610-4A44-9926-B38132BA5B72}" type="pres">
      <dgm:prSet presAssocID="{93893430-F9C8-485E-9A98-CD619E4E8B81}" presName="connectorText" presStyleLbl="sibTrans2D1" presStyleIdx="1" presStyleCnt="4"/>
      <dgm:spPr/>
    </dgm:pt>
    <dgm:pt modelId="{07A408DF-62B0-45E6-9515-37F6B1C17F0A}" type="pres">
      <dgm:prSet presAssocID="{B4141E04-1AD0-457B-8D1D-04AB7610FEEF}" presName="node" presStyleLbl="node1" presStyleIdx="2" presStyleCnt="4" custScaleX="155643">
        <dgm:presLayoutVars>
          <dgm:bulletEnabled val="1"/>
        </dgm:presLayoutVars>
      </dgm:prSet>
      <dgm:spPr/>
    </dgm:pt>
    <dgm:pt modelId="{C0898949-FCB3-42E8-9443-CD5FD00C3DA5}" type="pres">
      <dgm:prSet presAssocID="{B8DAB3AE-05B6-4E37-8F82-A45658905C96}" presName="sibTrans" presStyleLbl="sibTrans2D1" presStyleIdx="2" presStyleCnt="4"/>
      <dgm:spPr/>
    </dgm:pt>
    <dgm:pt modelId="{60D99D5F-640F-423A-8FD3-7859ECFF52C3}" type="pres">
      <dgm:prSet presAssocID="{B8DAB3AE-05B6-4E37-8F82-A45658905C96}" presName="connectorText" presStyleLbl="sibTrans2D1" presStyleIdx="2" presStyleCnt="4"/>
      <dgm:spPr/>
    </dgm:pt>
    <dgm:pt modelId="{8D531E34-2EE6-48CC-BD57-9B3FFD73D96D}" type="pres">
      <dgm:prSet presAssocID="{49F181FF-82F0-4B8C-9562-7354C80947D0}" presName="node" presStyleLbl="node1" presStyleIdx="3" presStyleCnt="4" custScaleX="155643">
        <dgm:presLayoutVars>
          <dgm:bulletEnabled val="1"/>
        </dgm:presLayoutVars>
      </dgm:prSet>
      <dgm:spPr/>
    </dgm:pt>
    <dgm:pt modelId="{FA3B91E7-F065-44EE-8B1F-C09C00E3F773}" type="pres">
      <dgm:prSet presAssocID="{30C7E2D7-74D3-461E-BD34-88C6AF7A95A0}" presName="sibTrans" presStyleLbl="sibTrans2D1" presStyleIdx="3" presStyleCnt="4"/>
      <dgm:spPr/>
    </dgm:pt>
    <dgm:pt modelId="{17E10169-9FB3-4C96-8148-F6F27BE6BF9E}" type="pres">
      <dgm:prSet presAssocID="{30C7E2D7-74D3-461E-BD34-88C6AF7A95A0}" presName="connectorText" presStyleLbl="sibTrans2D1" presStyleIdx="3" presStyleCnt="4"/>
      <dgm:spPr/>
    </dgm:pt>
  </dgm:ptLst>
  <dgm:cxnLst>
    <dgm:cxn modelId="{EAB71540-24ED-4423-8272-E03B2345141F}" type="presOf" srcId="{38127835-8899-4068-99A3-B384AE104432}" destId="{8F048567-C28E-45CB-80BC-7D7DA993BD58}" srcOrd="0" destOrd="0" presId="urn:microsoft.com/office/officeart/2005/8/layout/cycle2"/>
    <dgm:cxn modelId="{2F7CC7C1-8620-4B5B-8AD5-6376220AE791}" type="presOf" srcId="{174B9850-3F92-4DE3-ADF4-93A6BACA226C}" destId="{4677DA08-EF2E-4BF4-8637-3407F8521A83}" srcOrd="1" destOrd="0" presId="urn:microsoft.com/office/officeart/2005/8/layout/cycle2"/>
    <dgm:cxn modelId="{A95662DE-8338-486E-A461-4A16366E0AFD}" type="presOf" srcId="{93893430-F9C8-485E-9A98-CD619E4E8B81}" destId="{14959295-9610-4A44-9926-B38132BA5B72}" srcOrd="1" destOrd="0" presId="urn:microsoft.com/office/officeart/2005/8/layout/cycle2"/>
    <dgm:cxn modelId="{9E0B34D5-9980-461D-8875-2A742B1F0F9F}" type="presOf" srcId="{49F181FF-82F0-4B8C-9562-7354C80947D0}" destId="{8D531E34-2EE6-48CC-BD57-9B3FFD73D96D}" srcOrd="0" destOrd="0" presId="urn:microsoft.com/office/officeart/2005/8/layout/cycle2"/>
    <dgm:cxn modelId="{EF7F3005-7A2E-47E2-A412-2CC4B7389573}" type="presOf" srcId="{B8DAB3AE-05B6-4E37-8F82-A45658905C96}" destId="{C0898949-FCB3-42E8-9443-CD5FD00C3DA5}" srcOrd="0" destOrd="0" presId="urn:microsoft.com/office/officeart/2005/8/layout/cycle2"/>
    <dgm:cxn modelId="{607A33B4-AD52-49B7-B7D7-7B88F2B020F9}" srcId="{829B31E1-B196-414D-B4AA-AE6DB131F469}" destId="{B4141E04-1AD0-457B-8D1D-04AB7610FEEF}" srcOrd="2" destOrd="0" parTransId="{9E860D64-2AD4-4AB1-9393-2961135C66B8}" sibTransId="{B8DAB3AE-05B6-4E37-8F82-A45658905C96}"/>
    <dgm:cxn modelId="{A9966A76-37CE-4DCB-9324-509368F8E4F6}" type="presOf" srcId="{30C7E2D7-74D3-461E-BD34-88C6AF7A95A0}" destId="{FA3B91E7-F065-44EE-8B1F-C09C00E3F773}" srcOrd="0" destOrd="0" presId="urn:microsoft.com/office/officeart/2005/8/layout/cycle2"/>
    <dgm:cxn modelId="{02CC7866-E14F-48C9-89E0-52126C79338F}" type="presOf" srcId="{B4141E04-1AD0-457B-8D1D-04AB7610FEEF}" destId="{07A408DF-62B0-45E6-9515-37F6B1C17F0A}" srcOrd="0" destOrd="0" presId="urn:microsoft.com/office/officeart/2005/8/layout/cycle2"/>
    <dgm:cxn modelId="{0985CD92-F1DE-47C7-9555-47DA0F03ADCE}" type="presOf" srcId="{B8DAB3AE-05B6-4E37-8F82-A45658905C96}" destId="{60D99D5F-640F-423A-8FD3-7859ECFF52C3}" srcOrd="1" destOrd="0" presId="urn:microsoft.com/office/officeart/2005/8/layout/cycle2"/>
    <dgm:cxn modelId="{22C81768-FD07-4316-A645-04D3648FA80B}" type="presOf" srcId="{829B31E1-B196-414D-B4AA-AE6DB131F469}" destId="{E29C7411-5485-4443-9CE0-081B68FF7C55}" srcOrd="0" destOrd="0" presId="urn:microsoft.com/office/officeart/2005/8/layout/cycle2"/>
    <dgm:cxn modelId="{9A8A7A88-EE67-4C0F-AA4E-21D597EFB548}" type="presOf" srcId="{93893430-F9C8-485E-9A98-CD619E4E8B81}" destId="{D81EC6C3-13DB-4A1C-A003-C655C7ACF5ED}" srcOrd="0" destOrd="0" presId="urn:microsoft.com/office/officeart/2005/8/layout/cycle2"/>
    <dgm:cxn modelId="{4A72E872-D100-49B2-B834-17A7F97C4D5D}" type="presOf" srcId="{08DDC3AD-3656-4C23-8C78-3953C85D4442}" destId="{46AD92A2-C8C4-44BA-B621-D94BA1953C44}" srcOrd="0" destOrd="0" presId="urn:microsoft.com/office/officeart/2005/8/layout/cycle2"/>
    <dgm:cxn modelId="{145AB23F-7E6F-4980-B1FE-73716706CD66}" type="presOf" srcId="{174B9850-3F92-4DE3-ADF4-93A6BACA226C}" destId="{B79964CA-08A8-43A3-A81A-B24C02BAA862}" srcOrd="0" destOrd="0" presId="urn:microsoft.com/office/officeart/2005/8/layout/cycle2"/>
    <dgm:cxn modelId="{07A14797-0DDA-4619-8D20-F92BB53537F4}" type="presOf" srcId="{30C7E2D7-74D3-461E-BD34-88C6AF7A95A0}" destId="{17E10169-9FB3-4C96-8148-F6F27BE6BF9E}" srcOrd="1" destOrd="0" presId="urn:microsoft.com/office/officeart/2005/8/layout/cycle2"/>
    <dgm:cxn modelId="{53DEF050-DA90-45A6-9E3F-DC1F3186B90E}" srcId="{829B31E1-B196-414D-B4AA-AE6DB131F469}" destId="{08DDC3AD-3656-4C23-8C78-3953C85D4442}" srcOrd="0" destOrd="0" parTransId="{7C532ABA-7B26-471D-9759-95F1F41682BC}" sibTransId="{174B9850-3F92-4DE3-ADF4-93A6BACA226C}"/>
    <dgm:cxn modelId="{A61C26D6-34A4-45C3-9AD6-9CB33F7E5F55}" srcId="{829B31E1-B196-414D-B4AA-AE6DB131F469}" destId="{38127835-8899-4068-99A3-B384AE104432}" srcOrd="1" destOrd="0" parTransId="{EBB24A6E-63F8-4B11-ABFC-FB240481CFC4}" sibTransId="{93893430-F9C8-485E-9A98-CD619E4E8B81}"/>
    <dgm:cxn modelId="{A3DF3D10-CA08-430E-9CF7-165E0F007542}" srcId="{829B31E1-B196-414D-B4AA-AE6DB131F469}" destId="{49F181FF-82F0-4B8C-9562-7354C80947D0}" srcOrd="3" destOrd="0" parTransId="{EDDE301D-C065-4BAC-8017-0232D84F8538}" sibTransId="{30C7E2D7-74D3-461E-BD34-88C6AF7A95A0}"/>
    <dgm:cxn modelId="{3B4CBCAE-7B62-4706-B54F-479E513146B3}" type="presParOf" srcId="{E29C7411-5485-4443-9CE0-081B68FF7C55}" destId="{46AD92A2-C8C4-44BA-B621-D94BA1953C44}" srcOrd="0" destOrd="0" presId="urn:microsoft.com/office/officeart/2005/8/layout/cycle2"/>
    <dgm:cxn modelId="{C5DF679B-59E9-4857-9954-7E0C7F3370D9}" type="presParOf" srcId="{E29C7411-5485-4443-9CE0-081B68FF7C55}" destId="{B79964CA-08A8-43A3-A81A-B24C02BAA862}" srcOrd="1" destOrd="0" presId="urn:microsoft.com/office/officeart/2005/8/layout/cycle2"/>
    <dgm:cxn modelId="{9CDC150E-7976-47FC-A366-CC5E8641502D}" type="presParOf" srcId="{B79964CA-08A8-43A3-A81A-B24C02BAA862}" destId="{4677DA08-EF2E-4BF4-8637-3407F8521A83}" srcOrd="0" destOrd="0" presId="urn:microsoft.com/office/officeart/2005/8/layout/cycle2"/>
    <dgm:cxn modelId="{B6321216-41D6-4989-A0C1-9ED4DCAEF089}" type="presParOf" srcId="{E29C7411-5485-4443-9CE0-081B68FF7C55}" destId="{8F048567-C28E-45CB-80BC-7D7DA993BD58}" srcOrd="2" destOrd="0" presId="urn:microsoft.com/office/officeart/2005/8/layout/cycle2"/>
    <dgm:cxn modelId="{08BC4DFB-B14A-4D8F-AEB7-75F85EFF6380}" type="presParOf" srcId="{E29C7411-5485-4443-9CE0-081B68FF7C55}" destId="{D81EC6C3-13DB-4A1C-A003-C655C7ACF5ED}" srcOrd="3" destOrd="0" presId="urn:microsoft.com/office/officeart/2005/8/layout/cycle2"/>
    <dgm:cxn modelId="{27439BD5-3DE2-409B-8B90-AA004F9A4AE1}" type="presParOf" srcId="{D81EC6C3-13DB-4A1C-A003-C655C7ACF5ED}" destId="{14959295-9610-4A44-9926-B38132BA5B72}" srcOrd="0" destOrd="0" presId="urn:microsoft.com/office/officeart/2005/8/layout/cycle2"/>
    <dgm:cxn modelId="{4BC0F5B8-A657-4DDA-8997-89557881DDF2}" type="presParOf" srcId="{E29C7411-5485-4443-9CE0-081B68FF7C55}" destId="{07A408DF-62B0-45E6-9515-37F6B1C17F0A}" srcOrd="4" destOrd="0" presId="urn:microsoft.com/office/officeart/2005/8/layout/cycle2"/>
    <dgm:cxn modelId="{F76669A9-356C-4917-9B56-9F0CE1DA40C4}" type="presParOf" srcId="{E29C7411-5485-4443-9CE0-081B68FF7C55}" destId="{C0898949-FCB3-42E8-9443-CD5FD00C3DA5}" srcOrd="5" destOrd="0" presId="urn:microsoft.com/office/officeart/2005/8/layout/cycle2"/>
    <dgm:cxn modelId="{025D2BB8-85BD-4704-A522-28D8777A4767}" type="presParOf" srcId="{C0898949-FCB3-42E8-9443-CD5FD00C3DA5}" destId="{60D99D5F-640F-423A-8FD3-7859ECFF52C3}" srcOrd="0" destOrd="0" presId="urn:microsoft.com/office/officeart/2005/8/layout/cycle2"/>
    <dgm:cxn modelId="{59280B3F-0671-4B09-919D-E79F6C1D3ECF}" type="presParOf" srcId="{E29C7411-5485-4443-9CE0-081B68FF7C55}" destId="{8D531E34-2EE6-48CC-BD57-9B3FFD73D96D}" srcOrd="6" destOrd="0" presId="urn:microsoft.com/office/officeart/2005/8/layout/cycle2"/>
    <dgm:cxn modelId="{214BA825-C01C-4489-8259-01FBEB983820}" type="presParOf" srcId="{E29C7411-5485-4443-9CE0-081B68FF7C55}" destId="{FA3B91E7-F065-44EE-8B1F-C09C00E3F773}" srcOrd="7" destOrd="0" presId="urn:microsoft.com/office/officeart/2005/8/layout/cycle2"/>
    <dgm:cxn modelId="{ADA9A4C5-CCFC-404A-8B07-AAA0628343BE}" type="presParOf" srcId="{FA3B91E7-F065-44EE-8B1F-C09C00E3F773}" destId="{17E10169-9FB3-4C96-8148-F6F27BE6BF9E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54119521-2C24-4158-9EE4-4A835F6FC788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B0C3C05-7EE1-422E-909C-8CC3FC7F4429}">
      <dgm:prSet phldrT="[Текст]"/>
      <dgm:spPr/>
      <dgm:t>
        <a:bodyPr/>
        <a:lstStyle/>
        <a:p>
          <a:r>
            <a:rPr lang="ru-RU" dirty="0" smtClean="0"/>
            <a:t>Признаки классификации</a:t>
          </a:r>
        </a:p>
      </dgm:t>
    </dgm:pt>
    <dgm:pt modelId="{7A076607-C1A3-4FDD-8CEF-A0BEDFA15982}" type="parTrans" cxnId="{C23882DA-53C6-4E0A-95A0-659C2F76CB68}">
      <dgm:prSet/>
      <dgm:spPr/>
      <dgm:t>
        <a:bodyPr/>
        <a:lstStyle/>
        <a:p>
          <a:endParaRPr lang="ru-RU"/>
        </a:p>
      </dgm:t>
    </dgm:pt>
    <dgm:pt modelId="{A0C0682E-7FC6-4ECB-894B-D6A618935CB6}" type="sibTrans" cxnId="{C23882DA-53C6-4E0A-95A0-659C2F76CB68}">
      <dgm:prSet/>
      <dgm:spPr/>
      <dgm:t>
        <a:bodyPr/>
        <a:lstStyle/>
        <a:p>
          <a:endParaRPr lang="ru-RU"/>
        </a:p>
      </dgm:t>
    </dgm:pt>
    <dgm:pt modelId="{251C8E18-3378-44F0-B332-BD740A59A630}">
      <dgm:prSet phldrT="[Текст]"/>
      <dgm:spPr/>
      <dgm:t>
        <a:bodyPr/>
        <a:lstStyle/>
        <a:p>
          <a:r>
            <a:rPr lang="ru-RU" dirty="0" smtClean="0"/>
            <a:t>По содержанию</a:t>
          </a:r>
          <a:endParaRPr lang="ru-RU" dirty="0"/>
        </a:p>
      </dgm:t>
    </dgm:pt>
    <dgm:pt modelId="{37545773-FFCF-487F-96DA-14C8CA95E2CC}" type="parTrans" cxnId="{3B78C797-2A8C-4A69-A11A-2D9927EC6016}">
      <dgm:prSet/>
      <dgm:spPr/>
      <dgm:t>
        <a:bodyPr/>
        <a:lstStyle/>
        <a:p>
          <a:endParaRPr lang="ru-RU"/>
        </a:p>
      </dgm:t>
    </dgm:pt>
    <dgm:pt modelId="{163BF3BF-88BF-43CC-B550-493958D1F985}" type="sibTrans" cxnId="{3B78C797-2A8C-4A69-A11A-2D9927EC6016}">
      <dgm:prSet/>
      <dgm:spPr/>
      <dgm:t>
        <a:bodyPr/>
        <a:lstStyle/>
        <a:p>
          <a:endParaRPr lang="ru-RU"/>
        </a:p>
      </dgm:t>
    </dgm:pt>
    <dgm:pt modelId="{C2D1381E-F095-4253-AD1B-0C709855CD53}">
      <dgm:prSet phldrT="[Текст]"/>
      <dgm:spPr/>
      <dgm:t>
        <a:bodyPr/>
        <a:lstStyle/>
        <a:p>
          <a:r>
            <a:rPr lang="ru-RU" dirty="0" smtClean="0"/>
            <a:t>По характеру</a:t>
          </a:r>
          <a:endParaRPr lang="ru-RU" dirty="0"/>
        </a:p>
      </dgm:t>
    </dgm:pt>
    <dgm:pt modelId="{1378D262-3017-4528-AE01-CFDE464064E1}" type="parTrans" cxnId="{7D93E187-56A8-4AF4-83EA-C8568541C003}">
      <dgm:prSet/>
      <dgm:spPr/>
      <dgm:t>
        <a:bodyPr/>
        <a:lstStyle/>
        <a:p>
          <a:endParaRPr lang="ru-RU"/>
        </a:p>
      </dgm:t>
    </dgm:pt>
    <dgm:pt modelId="{9E57B6C1-E92E-41DB-AB98-F83355C6C4C2}" type="sibTrans" cxnId="{7D93E187-56A8-4AF4-83EA-C8568541C003}">
      <dgm:prSet/>
      <dgm:spPr/>
      <dgm:t>
        <a:bodyPr/>
        <a:lstStyle/>
        <a:p>
          <a:endParaRPr lang="ru-RU"/>
        </a:p>
      </dgm:t>
    </dgm:pt>
    <dgm:pt modelId="{F3AA4900-E73F-4161-AE41-6D9B2EE9532B}">
      <dgm:prSet/>
      <dgm:spPr/>
      <dgm:t>
        <a:bodyPr/>
        <a:lstStyle/>
        <a:p>
          <a:r>
            <a:rPr lang="ru-RU" dirty="0" smtClean="0"/>
            <a:t>По средствам и способам</a:t>
          </a:r>
          <a:endParaRPr lang="ru-RU" dirty="0"/>
        </a:p>
      </dgm:t>
    </dgm:pt>
    <dgm:pt modelId="{BCDB31CD-5F1D-476C-81C1-60D97C3549F3}" type="parTrans" cxnId="{FB1F348B-35E9-432B-9751-CD5F96D10AEF}">
      <dgm:prSet/>
      <dgm:spPr/>
      <dgm:t>
        <a:bodyPr/>
        <a:lstStyle/>
        <a:p>
          <a:endParaRPr lang="ru-RU"/>
        </a:p>
      </dgm:t>
    </dgm:pt>
    <dgm:pt modelId="{8095CA3D-4229-4D38-A3D3-B28A80D3658F}" type="sibTrans" cxnId="{FB1F348B-35E9-432B-9751-CD5F96D10AEF}">
      <dgm:prSet/>
      <dgm:spPr/>
      <dgm:t>
        <a:bodyPr/>
        <a:lstStyle/>
        <a:p>
          <a:endParaRPr lang="ru-RU"/>
        </a:p>
      </dgm:t>
    </dgm:pt>
    <dgm:pt modelId="{0C5B3F3C-DF86-4827-B14B-311F2AF179E4}">
      <dgm:prSet/>
      <dgm:spPr/>
      <dgm:t>
        <a:bodyPr/>
        <a:lstStyle/>
        <a:p>
          <a:r>
            <a:rPr lang="ru-RU" dirty="0" smtClean="0"/>
            <a:t>По условиям</a:t>
          </a:r>
          <a:endParaRPr lang="ru-RU" dirty="0"/>
        </a:p>
      </dgm:t>
    </dgm:pt>
    <dgm:pt modelId="{8438A7C5-E6FD-4A05-A831-20ABFFE8FD5B}" type="parTrans" cxnId="{24030713-26AD-4C9A-B100-5DAB058D1C3E}">
      <dgm:prSet/>
      <dgm:spPr/>
      <dgm:t>
        <a:bodyPr/>
        <a:lstStyle/>
        <a:p>
          <a:endParaRPr lang="ru-RU"/>
        </a:p>
      </dgm:t>
    </dgm:pt>
    <dgm:pt modelId="{864C4E14-1F42-4D13-9D1B-0D575ABD340C}" type="sibTrans" cxnId="{24030713-26AD-4C9A-B100-5DAB058D1C3E}">
      <dgm:prSet/>
      <dgm:spPr/>
      <dgm:t>
        <a:bodyPr/>
        <a:lstStyle/>
        <a:p>
          <a:endParaRPr lang="ru-RU"/>
        </a:p>
      </dgm:t>
    </dgm:pt>
    <dgm:pt modelId="{0B0412B2-D113-4FD7-883A-70ABC857030D}" type="pres">
      <dgm:prSet presAssocID="{54119521-2C24-4158-9EE4-4A835F6FC788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BECCABA1-1129-4E92-AD6F-05EAF2EFC696}" type="pres">
      <dgm:prSet presAssocID="{4B0C3C05-7EE1-422E-909C-8CC3FC7F4429}" presName="hierRoot1" presStyleCnt="0"/>
      <dgm:spPr/>
    </dgm:pt>
    <dgm:pt modelId="{4FA44D56-9D63-4E24-91B5-9D6D8F94CA05}" type="pres">
      <dgm:prSet presAssocID="{4B0C3C05-7EE1-422E-909C-8CC3FC7F4429}" presName="composite" presStyleCnt="0"/>
      <dgm:spPr/>
    </dgm:pt>
    <dgm:pt modelId="{E8983106-8E23-49B0-85E8-C54E2F6D7EE3}" type="pres">
      <dgm:prSet presAssocID="{4B0C3C05-7EE1-422E-909C-8CC3FC7F4429}" presName="background" presStyleLbl="node0" presStyleIdx="0" presStyleCnt="1"/>
      <dgm:spPr/>
    </dgm:pt>
    <dgm:pt modelId="{F542DA81-F81A-4FCE-BFDE-6B880B0F11F0}" type="pres">
      <dgm:prSet presAssocID="{4B0C3C05-7EE1-422E-909C-8CC3FC7F4429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87427E4-B301-4FC1-ADD5-56C1458294A2}" type="pres">
      <dgm:prSet presAssocID="{4B0C3C05-7EE1-422E-909C-8CC3FC7F4429}" presName="hierChild2" presStyleCnt="0"/>
      <dgm:spPr/>
    </dgm:pt>
    <dgm:pt modelId="{0D71AEC9-2ECF-4681-92EA-2FFA8FA4B755}" type="pres">
      <dgm:prSet presAssocID="{37545773-FFCF-487F-96DA-14C8CA95E2CC}" presName="Name10" presStyleLbl="parChTrans1D2" presStyleIdx="0" presStyleCnt="4"/>
      <dgm:spPr/>
    </dgm:pt>
    <dgm:pt modelId="{0D95ACA4-0E5F-42A7-8234-B637713FBD54}" type="pres">
      <dgm:prSet presAssocID="{251C8E18-3378-44F0-B332-BD740A59A630}" presName="hierRoot2" presStyleCnt="0"/>
      <dgm:spPr/>
    </dgm:pt>
    <dgm:pt modelId="{E773619D-BB7A-42EF-BE7D-3028757B44BE}" type="pres">
      <dgm:prSet presAssocID="{251C8E18-3378-44F0-B332-BD740A59A630}" presName="composite2" presStyleCnt="0"/>
      <dgm:spPr/>
    </dgm:pt>
    <dgm:pt modelId="{C868DCE7-EA31-4DED-992B-2FA614CEE080}" type="pres">
      <dgm:prSet presAssocID="{251C8E18-3378-44F0-B332-BD740A59A630}" presName="background2" presStyleLbl="node2" presStyleIdx="0" presStyleCnt="4"/>
      <dgm:spPr/>
    </dgm:pt>
    <dgm:pt modelId="{A5C80F54-8A99-4DEF-AF30-6AD101E1C719}" type="pres">
      <dgm:prSet presAssocID="{251C8E18-3378-44F0-B332-BD740A59A630}" presName="text2" presStyleLbl="fgAcc2" presStyleIdx="0" presStyleCnt="4" custLinFactNeighborX="7572" custLinFactNeighborY="1396">
        <dgm:presLayoutVars>
          <dgm:chPref val="3"/>
        </dgm:presLayoutVars>
      </dgm:prSet>
      <dgm:spPr/>
    </dgm:pt>
    <dgm:pt modelId="{19EA39DD-3E06-4F7C-9456-F257D014D72F}" type="pres">
      <dgm:prSet presAssocID="{251C8E18-3378-44F0-B332-BD740A59A630}" presName="hierChild3" presStyleCnt="0"/>
      <dgm:spPr/>
    </dgm:pt>
    <dgm:pt modelId="{D6DA7CD6-CD29-452F-8D77-E5F29B8A3ECE}" type="pres">
      <dgm:prSet presAssocID="{1378D262-3017-4528-AE01-CFDE464064E1}" presName="Name10" presStyleLbl="parChTrans1D2" presStyleIdx="1" presStyleCnt="4"/>
      <dgm:spPr/>
    </dgm:pt>
    <dgm:pt modelId="{8D229D33-73D4-4A84-94C9-70B63B7A37F3}" type="pres">
      <dgm:prSet presAssocID="{C2D1381E-F095-4253-AD1B-0C709855CD53}" presName="hierRoot2" presStyleCnt="0"/>
      <dgm:spPr/>
    </dgm:pt>
    <dgm:pt modelId="{A208AF9E-CF53-45B2-9568-E2306EF9B75F}" type="pres">
      <dgm:prSet presAssocID="{C2D1381E-F095-4253-AD1B-0C709855CD53}" presName="composite2" presStyleCnt="0"/>
      <dgm:spPr/>
    </dgm:pt>
    <dgm:pt modelId="{6AFF6D4A-BD70-4B81-AC2B-678E51CF9875}" type="pres">
      <dgm:prSet presAssocID="{C2D1381E-F095-4253-AD1B-0C709855CD53}" presName="background2" presStyleLbl="node2" presStyleIdx="1" presStyleCnt="4"/>
      <dgm:spPr/>
    </dgm:pt>
    <dgm:pt modelId="{3239C7CE-9AB0-4F7D-B5F5-3F434D786F3D}" type="pres">
      <dgm:prSet presAssocID="{C2D1381E-F095-4253-AD1B-0C709855CD53}" presName="text2" presStyleLbl="fgAcc2" presStyleIdx="1" presStyleCnt="4">
        <dgm:presLayoutVars>
          <dgm:chPref val="3"/>
        </dgm:presLayoutVars>
      </dgm:prSet>
      <dgm:spPr/>
    </dgm:pt>
    <dgm:pt modelId="{BE2EEC6E-D904-4438-977E-B764B795F84C}" type="pres">
      <dgm:prSet presAssocID="{C2D1381E-F095-4253-AD1B-0C709855CD53}" presName="hierChild3" presStyleCnt="0"/>
      <dgm:spPr/>
    </dgm:pt>
    <dgm:pt modelId="{7399F45A-77B1-4B2F-B0E0-370EA1D0AED0}" type="pres">
      <dgm:prSet presAssocID="{BCDB31CD-5F1D-476C-81C1-60D97C3549F3}" presName="Name10" presStyleLbl="parChTrans1D2" presStyleIdx="2" presStyleCnt="4"/>
      <dgm:spPr/>
    </dgm:pt>
    <dgm:pt modelId="{C2329BF6-06A3-44AA-BFE0-749147CB8DF2}" type="pres">
      <dgm:prSet presAssocID="{F3AA4900-E73F-4161-AE41-6D9B2EE9532B}" presName="hierRoot2" presStyleCnt="0"/>
      <dgm:spPr/>
    </dgm:pt>
    <dgm:pt modelId="{AA54BDCF-1D56-4378-9B07-FA9FF84074AD}" type="pres">
      <dgm:prSet presAssocID="{F3AA4900-E73F-4161-AE41-6D9B2EE9532B}" presName="composite2" presStyleCnt="0"/>
      <dgm:spPr/>
    </dgm:pt>
    <dgm:pt modelId="{78227082-A67C-4CCE-BF49-C00FE470F5E2}" type="pres">
      <dgm:prSet presAssocID="{F3AA4900-E73F-4161-AE41-6D9B2EE9532B}" presName="background2" presStyleLbl="node2" presStyleIdx="2" presStyleCnt="4"/>
      <dgm:spPr/>
    </dgm:pt>
    <dgm:pt modelId="{98C44A9B-3F5C-4759-949A-3015E214C1BE}" type="pres">
      <dgm:prSet presAssocID="{F3AA4900-E73F-4161-AE41-6D9B2EE9532B}" presName="text2" presStyleLbl="fgAcc2" presStyleIdx="2" presStyleCnt="4">
        <dgm:presLayoutVars>
          <dgm:chPref val="3"/>
        </dgm:presLayoutVars>
      </dgm:prSet>
      <dgm:spPr/>
    </dgm:pt>
    <dgm:pt modelId="{DCB1FF93-5D9E-4E0B-B661-101960AB0C13}" type="pres">
      <dgm:prSet presAssocID="{F3AA4900-E73F-4161-AE41-6D9B2EE9532B}" presName="hierChild3" presStyleCnt="0"/>
      <dgm:spPr/>
    </dgm:pt>
    <dgm:pt modelId="{6F6724F8-E44C-43BA-8D44-713962B9121E}" type="pres">
      <dgm:prSet presAssocID="{8438A7C5-E6FD-4A05-A831-20ABFFE8FD5B}" presName="Name10" presStyleLbl="parChTrans1D2" presStyleIdx="3" presStyleCnt="4"/>
      <dgm:spPr/>
    </dgm:pt>
    <dgm:pt modelId="{402B8F1C-1611-4330-BDA1-1CAC1A049B59}" type="pres">
      <dgm:prSet presAssocID="{0C5B3F3C-DF86-4827-B14B-311F2AF179E4}" presName="hierRoot2" presStyleCnt="0"/>
      <dgm:spPr/>
    </dgm:pt>
    <dgm:pt modelId="{F381B57C-8DE5-4E58-A2F6-8FD90942828B}" type="pres">
      <dgm:prSet presAssocID="{0C5B3F3C-DF86-4827-B14B-311F2AF179E4}" presName="composite2" presStyleCnt="0"/>
      <dgm:spPr/>
    </dgm:pt>
    <dgm:pt modelId="{BF334270-644B-4740-A219-EBA06A73087C}" type="pres">
      <dgm:prSet presAssocID="{0C5B3F3C-DF86-4827-B14B-311F2AF179E4}" presName="background2" presStyleLbl="node2" presStyleIdx="3" presStyleCnt="4"/>
      <dgm:spPr/>
    </dgm:pt>
    <dgm:pt modelId="{5332FF22-696A-47FA-AA53-41EA10ACE113}" type="pres">
      <dgm:prSet presAssocID="{0C5B3F3C-DF86-4827-B14B-311F2AF179E4}" presName="text2" presStyleLbl="fgAcc2" presStyleIdx="3" presStyleCnt="4">
        <dgm:presLayoutVars>
          <dgm:chPref val="3"/>
        </dgm:presLayoutVars>
      </dgm:prSet>
      <dgm:spPr/>
    </dgm:pt>
    <dgm:pt modelId="{8090B155-3861-4B63-8587-0C764D92D9B7}" type="pres">
      <dgm:prSet presAssocID="{0C5B3F3C-DF86-4827-B14B-311F2AF179E4}" presName="hierChild3" presStyleCnt="0"/>
      <dgm:spPr/>
    </dgm:pt>
  </dgm:ptLst>
  <dgm:cxnLst>
    <dgm:cxn modelId="{4BBB2DCD-04E1-4977-AE8A-AB6241D52DEC}" type="presOf" srcId="{54119521-2C24-4158-9EE4-4A835F6FC788}" destId="{0B0412B2-D113-4FD7-883A-70ABC857030D}" srcOrd="0" destOrd="0" presId="urn:microsoft.com/office/officeart/2005/8/layout/hierarchy1"/>
    <dgm:cxn modelId="{FB1F348B-35E9-432B-9751-CD5F96D10AEF}" srcId="{4B0C3C05-7EE1-422E-909C-8CC3FC7F4429}" destId="{F3AA4900-E73F-4161-AE41-6D9B2EE9532B}" srcOrd="2" destOrd="0" parTransId="{BCDB31CD-5F1D-476C-81C1-60D97C3549F3}" sibTransId="{8095CA3D-4229-4D38-A3D3-B28A80D3658F}"/>
    <dgm:cxn modelId="{2B63367A-F70C-467B-945C-C5931FDFCC3F}" type="presOf" srcId="{C2D1381E-F095-4253-AD1B-0C709855CD53}" destId="{3239C7CE-9AB0-4F7D-B5F5-3F434D786F3D}" srcOrd="0" destOrd="0" presId="urn:microsoft.com/office/officeart/2005/8/layout/hierarchy1"/>
    <dgm:cxn modelId="{A7E58766-D528-4309-B35B-CEE9D5FA5F34}" type="presOf" srcId="{1378D262-3017-4528-AE01-CFDE464064E1}" destId="{D6DA7CD6-CD29-452F-8D77-E5F29B8A3ECE}" srcOrd="0" destOrd="0" presId="urn:microsoft.com/office/officeart/2005/8/layout/hierarchy1"/>
    <dgm:cxn modelId="{8C6AFE8E-7B81-401D-A689-04773FA349C2}" type="presOf" srcId="{BCDB31CD-5F1D-476C-81C1-60D97C3549F3}" destId="{7399F45A-77B1-4B2F-B0E0-370EA1D0AED0}" srcOrd="0" destOrd="0" presId="urn:microsoft.com/office/officeart/2005/8/layout/hierarchy1"/>
    <dgm:cxn modelId="{97298D6F-E419-4AFD-A20C-791006C657EA}" type="presOf" srcId="{F3AA4900-E73F-4161-AE41-6D9B2EE9532B}" destId="{98C44A9B-3F5C-4759-949A-3015E214C1BE}" srcOrd="0" destOrd="0" presId="urn:microsoft.com/office/officeart/2005/8/layout/hierarchy1"/>
    <dgm:cxn modelId="{7D93E187-56A8-4AF4-83EA-C8568541C003}" srcId="{4B0C3C05-7EE1-422E-909C-8CC3FC7F4429}" destId="{C2D1381E-F095-4253-AD1B-0C709855CD53}" srcOrd="1" destOrd="0" parTransId="{1378D262-3017-4528-AE01-CFDE464064E1}" sibTransId="{9E57B6C1-E92E-41DB-AB98-F83355C6C4C2}"/>
    <dgm:cxn modelId="{9D03168E-13B2-408E-AA90-138473A10E7F}" type="presOf" srcId="{251C8E18-3378-44F0-B332-BD740A59A630}" destId="{A5C80F54-8A99-4DEF-AF30-6AD101E1C719}" srcOrd="0" destOrd="0" presId="urn:microsoft.com/office/officeart/2005/8/layout/hierarchy1"/>
    <dgm:cxn modelId="{24030713-26AD-4C9A-B100-5DAB058D1C3E}" srcId="{4B0C3C05-7EE1-422E-909C-8CC3FC7F4429}" destId="{0C5B3F3C-DF86-4827-B14B-311F2AF179E4}" srcOrd="3" destOrd="0" parTransId="{8438A7C5-E6FD-4A05-A831-20ABFFE8FD5B}" sibTransId="{864C4E14-1F42-4D13-9D1B-0D575ABD340C}"/>
    <dgm:cxn modelId="{0BF01DEC-DF88-47D8-A177-9992B30A34A7}" type="presOf" srcId="{37545773-FFCF-487F-96DA-14C8CA95E2CC}" destId="{0D71AEC9-2ECF-4681-92EA-2FFA8FA4B755}" srcOrd="0" destOrd="0" presId="urn:microsoft.com/office/officeart/2005/8/layout/hierarchy1"/>
    <dgm:cxn modelId="{C23882DA-53C6-4E0A-95A0-659C2F76CB68}" srcId="{54119521-2C24-4158-9EE4-4A835F6FC788}" destId="{4B0C3C05-7EE1-422E-909C-8CC3FC7F4429}" srcOrd="0" destOrd="0" parTransId="{7A076607-C1A3-4FDD-8CEF-A0BEDFA15982}" sibTransId="{A0C0682E-7FC6-4ECB-894B-D6A618935CB6}"/>
    <dgm:cxn modelId="{12C14D4B-4297-4A1F-90F7-E9342D129786}" type="presOf" srcId="{4B0C3C05-7EE1-422E-909C-8CC3FC7F4429}" destId="{F542DA81-F81A-4FCE-BFDE-6B880B0F11F0}" srcOrd="0" destOrd="0" presId="urn:microsoft.com/office/officeart/2005/8/layout/hierarchy1"/>
    <dgm:cxn modelId="{87F99D07-D55A-4D1E-A197-83F6FD712968}" type="presOf" srcId="{8438A7C5-E6FD-4A05-A831-20ABFFE8FD5B}" destId="{6F6724F8-E44C-43BA-8D44-713962B9121E}" srcOrd="0" destOrd="0" presId="urn:microsoft.com/office/officeart/2005/8/layout/hierarchy1"/>
    <dgm:cxn modelId="{3B78C797-2A8C-4A69-A11A-2D9927EC6016}" srcId="{4B0C3C05-7EE1-422E-909C-8CC3FC7F4429}" destId="{251C8E18-3378-44F0-B332-BD740A59A630}" srcOrd="0" destOrd="0" parTransId="{37545773-FFCF-487F-96DA-14C8CA95E2CC}" sibTransId="{163BF3BF-88BF-43CC-B550-493958D1F985}"/>
    <dgm:cxn modelId="{778EB6A0-46AD-4026-B450-8D408C4204EA}" type="presOf" srcId="{0C5B3F3C-DF86-4827-B14B-311F2AF179E4}" destId="{5332FF22-696A-47FA-AA53-41EA10ACE113}" srcOrd="0" destOrd="0" presId="urn:microsoft.com/office/officeart/2005/8/layout/hierarchy1"/>
    <dgm:cxn modelId="{85179409-A640-4B74-9DC4-0B55E3244A95}" type="presParOf" srcId="{0B0412B2-D113-4FD7-883A-70ABC857030D}" destId="{BECCABA1-1129-4E92-AD6F-05EAF2EFC696}" srcOrd="0" destOrd="0" presId="urn:microsoft.com/office/officeart/2005/8/layout/hierarchy1"/>
    <dgm:cxn modelId="{7DE922A3-2748-4989-AD4B-F8C67613EE00}" type="presParOf" srcId="{BECCABA1-1129-4E92-AD6F-05EAF2EFC696}" destId="{4FA44D56-9D63-4E24-91B5-9D6D8F94CA05}" srcOrd="0" destOrd="0" presId="urn:microsoft.com/office/officeart/2005/8/layout/hierarchy1"/>
    <dgm:cxn modelId="{EE46E4A8-7328-48E9-B58F-BA3981FBB997}" type="presParOf" srcId="{4FA44D56-9D63-4E24-91B5-9D6D8F94CA05}" destId="{E8983106-8E23-49B0-85E8-C54E2F6D7EE3}" srcOrd="0" destOrd="0" presId="urn:microsoft.com/office/officeart/2005/8/layout/hierarchy1"/>
    <dgm:cxn modelId="{4813C4D0-E572-46FC-B0EC-CDBBEE7C7E1C}" type="presParOf" srcId="{4FA44D56-9D63-4E24-91B5-9D6D8F94CA05}" destId="{F542DA81-F81A-4FCE-BFDE-6B880B0F11F0}" srcOrd="1" destOrd="0" presId="urn:microsoft.com/office/officeart/2005/8/layout/hierarchy1"/>
    <dgm:cxn modelId="{3285322A-745F-46B2-AFE6-388E8015D0A4}" type="presParOf" srcId="{BECCABA1-1129-4E92-AD6F-05EAF2EFC696}" destId="{C87427E4-B301-4FC1-ADD5-56C1458294A2}" srcOrd="1" destOrd="0" presId="urn:microsoft.com/office/officeart/2005/8/layout/hierarchy1"/>
    <dgm:cxn modelId="{F8FD2AC5-57E3-4D2D-A1DC-69448A9FB711}" type="presParOf" srcId="{C87427E4-B301-4FC1-ADD5-56C1458294A2}" destId="{0D71AEC9-2ECF-4681-92EA-2FFA8FA4B755}" srcOrd="0" destOrd="0" presId="urn:microsoft.com/office/officeart/2005/8/layout/hierarchy1"/>
    <dgm:cxn modelId="{80751A04-5324-47D2-A152-D8FD18FC6D09}" type="presParOf" srcId="{C87427E4-B301-4FC1-ADD5-56C1458294A2}" destId="{0D95ACA4-0E5F-42A7-8234-B637713FBD54}" srcOrd="1" destOrd="0" presId="urn:microsoft.com/office/officeart/2005/8/layout/hierarchy1"/>
    <dgm:cxn modelId="{0543F783-94A0-4D34-8A1E-CE7F002A40CF}" type="presParOf" srcId="{0D95ACA4-0E5F-42A7-8234-B637713FBD54}" destId="{E773619D-BB7A-42EF-BE7D-3028757B44BE}" srcOrd="0" destOrd="0" presId="urn:microsoft.com/office/officeart/2005/8/layout/hierarchy1"/>
    <dgm:cxn modelId="{4BDEF235-7377-4413-BEA9-81E96E5C9A17}" type="presParOf" srcId="{E773619D-BB7A-42EF-BE7D-3028757B44BE}" destId="{C868DCE7-EA31-4DED-992B-2FA614CEE080}" srcOrd="0" destOrd="0" presId="urn:microsoft.com/office/officeart/2005/8/layout/hierarchy1"/>
    <dgm:cxn modelId="{212CCBCF-D861-45DA-A4D9-B7E1FA465506}" type="presParOf" srcId="{E773619D-BB7A-42EF-BE7D-3028757B44BE}" destId="{A5C80F54-8A99-4DEF-AF30-6AD101E1C719}" srcOrd="1" destOrd="0" presId="urn:microsoft.com/office/officeart/2005/8/layout/hierarchy1"/>
    <dgm:cxn modelId="{CF5301AF-7547-4E96-BC06-4FE0C504A026}" type="presParOf" srcId="{0D95ACA4-0E5F-42A7-8234-B637713FBD54}" destId="{19EA39DD-3E06-4F7C-9456-F257D014D72F}" srcOrd="1" destOrd="0" presId="urn:microsoft.com/office/officeart/2005/8/layout/hierarchy1"/>
    <dgm:cxn modelId="{BD846966-5693-468A-BB7F-FB70BDDCF380}" type="presParOf" srcId="{C87427E4-B301-4FC1-ADD5-56C1458294A2}" destId="{D6DA7CD6-CD29-452F-8D77-E5F29B8A3ECE}" srcOrd="2" destOrd="0" presId="urn:microsoft.com/office/officeart/2005/8/layout/hierarchy1"/>
    <dgm:cxn modelId="{A4D5B3EF-B099-4F36-897E-C80240DD5497}" type="presParOf" srcId="{C87427E4-B301-4FC1-ADD5-56C1458294A2}" destId="{8D229D33-73D4-4A84-94C9-70B63B7A37F3}" srcOrd="3" destOrd="0" presId="urn:microsoft.com/office/officeart/2005/8/layout/hierarchy1"/>
    <dgm:cxn modelId="{D08E1620-F855-4FDF-935F-8F2B38D3DC18}" type="presParOf" srcId="{8D229D33-73D4-4A84-94C9-70B63B7A37F3}" destId="{A208AF9E-CF53-45B2-9568-E2306EF9B75F}" srcOrd="0" destOrd="0" presId="urn:microsoft.com/office/officeart/2005/8/layout/hierarchy1"/>
    <dgm:cxn modelId="{1539B2D3-17BA-47C7-8D0B-4A49EA38C1D1}" type="presParOf" srcId="{A208AF9E-CF53-45B2-9568-E2306EF9B75F}" destId="{6AFF6D4A-BD70-4B81-AC2B-678E51CF9875}" srcOrd="0" destOrd="0" presId="urn:microsoft.com/office/officeart/2005/8/layout/hierarchy1"/>
    <dgm:cxn modelId="{0D2CEA0E-185E-42AB-8218-058E6E33C376}" type="presParOf" srcId="{A208AF9E-CF53-45B2-9568-E2306EF9B75F}" destId="{3239C7CE-9AB0-4F7D-B5F5-3F434D786F3D}" srcOrd="1" destOrd="0" presId="urn:microsoft.com/office/officeart/2005/8/layout/hierarchy1"/>
    <dgm:cxn modelId="{95DE83A8-93DF-4C0F-94B2-BF58E3D2FCDE}" type="presParOf" srcId="{8D229D33-73D4-4A84-94C9-70B63B7A37F3}" destId="{BE2EEC6E-D904-4438-977E-B764B795F84C}" srcOrd="1" destOrd="0" presId="urn:microsoft.com/office/officeart/2005/8/layout/hierarchy1"/>
    <dgm:cxn modelId="{07950149-6462-4098-887D-2395EBE2B6C2}" type="presParOf" srcId="{C87427E4-B301-4FC1-ADD5-56C1458294A2}" destId="{7399F45A-77B1-4B2F-B0E0-370EA1D0AED0}" srcOrd="4" destOrd="0" presId="urn:microsoft.com/office/officeart/2005/8/layout/hierarchy1"/>
    <dgm:cxn modelId="{DF3AD70F-6BE8-443B-9A50-D674BB77B095}" type="presParOf" srcId="{C87427E4-B301-4FC1-ADD5-56C1458294A2}" destId="{C2329BF6-06A3-44AA-BFE0-749147CB8DF2}" srcOrd="5" destOrd="0" presId="urn:microsoft.com/office/officeart/2005/8/layout/hierarchy1"/>
    <dgm:cxn modelId="{A5A055D4-B885-4B10-BE6B-7488F93D4CF3}" type="presParOf" srcId="{C2329BF6-06A3-44AA-BFE0-749147CB8DF2}" destId="{AA54BDCF-1D56-4378-9B07-FA9FF84074AD}" srcOrd="0" destOrd="0" presId="urn:microsoft.com/office/officeart/2005/8/layout/hierarchy1"/>
    <dgm:cxn modelId="{48CD49BC-BDFC-46F4-8259-8F3EA5EF4CA1}" type="presParOf" srcId="{AA54BDCF-1D56-4378-9B07-FA9FF84074AD}" destId="{78227082-A67C-4CCE-BF49-C00FE470F5E2}" srcOrd="0" destOrd="0" presId="urn:microsoft.com/office/officeart/2005/8/layout/hierarchy1"/>
    <dgm:cxn modelId="{5835593B-0FDD-4C30-88FE-9487F9C61034}" type="presParOf" srcId="{AA54BDCF-1D56-4378-9B07-FA9FF84074AD}" destId="{98C44A9B-3F5C-4759-949A-3015E214C1BE}" srcOrd="1" destOrd="0" presId="urn:microsoft.com/office/officeart/2005/8/layout/hierarchy1"/>
    <dgm:cxn modelId="{3DD5FAE3-B6C4-48ED-9DE7-335402EC798A}" type="presParOf" srcId="{C2329BF6-06A3-44AA-BFE0-749147CB8DF2}" destId="{DCB1FF93-5D9E-4E0B-B661-101960AB0C13}" srcOrd="1" destOrd="0" presId="urn:microsoft.com/office/officeart/2005/8/layout/hierarchy1"/>
    <dgm:cxn modelId="{C9C8E453-ABD2-4191-806B-F45949852119}" type="presParOf" srcId="{C87427E4-B301-4FC1-ADD5-56C1458294A2}" destId="{6F6724F8-E44C-43BA-8D44-713962B9121E}" srcOrd="6" destOrd="0" presId="urn:microsoft.com/office/officeart/2005/8/layout/hierarchy1"/>
    <dgm:cxn modelId="{541D28ED-98B4-47B1-A740-D1E166DE417E}" type="presParOf" srcId="{C87427E4-B301-4FC1-ADD5-56C1458294A2}" destId="{402B8F1C-1611-4330-BDA1-1CAC1A049B59}" srcOrd="7" destOrd="0" presId="urn:microsoft.com/office/officeart/2005/8/layout/hierarchy1"/>
    <dgm:cxn modelId="{C1C1D2BD-EF24-437E-B2F0-1E10418DF90C}" type="presParOf" srcId="{402B8F1C-1611-4330-BDA1-1CAC1A049B59}" destId="{F381B57C-8DE5-4E58-A2F6-8FD90942828B}" srcOrd="0" destOrd="0" presId="urn:microsoft.com/office/officeart/2005/8/layout/hierarchy1"/>
    <dgm:cxn modelId="{342605A3-64D6-4277-AFFE-667ED5399CA3}" type="presParOf" srcId="{F381B57C-8DE5-4E58-A2F6-8FD90942828B}" destId="{BF334270-644B-4740-A219-EBA06A73087C}" srcOrd="0" destOrd="0" presId="urn:microsoft.com/office/officeart/2005/8/layout/hierarchy1"/>
    <dgm:cxn modelId="{48A3F168-4086-4232-B983-13C267CE1662}" type="presParOf" srcId="{F381B57C-8DE5-4E58-A2F6-8FD90942828B}" destId="{5332FF22-696A-47FA-AA53-41EA10ACE113}" srcOrd="1" destOrd="0" presId="urn:microsoft.com/office/officeart/2005/8/layout/hierarchy1"/>
    <dgm:cxn modelId="{3E8C2D2E-5C8F-4C73-8BC7-0A268820B195}" type="presParOf" srcId="{402B8F1C-1611-4330-BDA1-1CAC1A049B59}" destId="{8090B155-3861-4B63-8587-0C764D92D9B7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C70B15-757C-4EF5-B78F-D7DCC6CCE000}">
      <dsp:nvSpPr>
        <dsp:cNvPr id="0" name=""/>
        <dsp:cNvSpPr/>
      </dsp:nvSpPr>
      <dsp:spPr>
        <a:xfrm>
          <a:off x="2633471" y="1476"/>
          <a:ext cx="2962656" cy="9746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Понятие и сущность категории «труд»</a:t>
          </a:r>
          <a:endParaRPr lang="ru-RU" sz="2300" kern="1200" dirty="0"/>
        </a:p>
      </dsp:txBody>
      <dsp:txXfrm>
        <a:off x="2681049" y="49054"/>
        <a:ext cx="2867500" cy="879483"/>
      </dsp:txXfrm>
    </dsp:sp>
    <dsp:sp modelId="{3E6F0CBE-20F2-4058-BF17-51CF3C127CB0}">
      <dsp:nvSpPr>
        <dsp:cNvPr id="0" name=""/>
        <dsp:cNvSpPr/>
      </dsp:nvSpPr>
      <dsp:spPr>
        <a:xfrm>
          <a:off x="2633471" y="1024848"/>
          <a:ext cx="2962656" cy="9746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Структура и функции общественного труда</a:t>
          </a:r>
          <a:endParaRPr lang="ru-RU" sz="2300" kern="1200" dirty="0"/>
        </a:p>
      </dsp:txBody>
      <dsp:txXfrm>
        <a:off x="2681049" y="1072426"/>
        <a:ext cx="2867500" cy="879483"/>
      </dsp:txXfrm>
    </dsp:sp>
    <dsp:sp modelId="{D7403E84-D7F4-4AA3-8318-0E0B27F89097}">
      <dsp:nvSpPr>
        <dsp:cNvPr id="0" name=""/>
        <dsp:cNvSpPr/>
      </dsp:nvSpPr>
      <dsp:spPr>
        <a:xfrm>
          <a:off x="2633471" y="2048219"/>
          <a:ext cx="2962656" cy="9746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Содержание и характер труда</a:t>
          </a:r>
          <a:endParaRPr lang="ru-RU" sz="2300" kern="1200" dirty="0"/>
        </a:p>
      </dsp:txBody>
      <dsp:txXfrm>
        <a:off x="2681049" y="2095797"/>
        <a:ext cx="2867500" cy="87948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34308F-ECE1-4D3F-B204-074F14F54775}">
      <dsp:nvSpPr>
        <dsp:cNvPr id="0" name=""/>
        <dsp:cNvSpPr/>
      </dsp:nvSpPr>
      <dsp:spPr>
        <a:xfrm>
          <a:off x="7404909" y="2518207"/>
          <a:ext cx="754557" cy="2631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9299"/>
              </a:lnTo>
              <a:lnTo>
                <a:pt x="754557" y="179299"/>
              </a:lnTo>
              <a:lnTo>
                <a:pt x="754557" y="26310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552F7C-C276-4653-8434-7A0696250695}">
      <dsp:nvSpPr>
        <dsp:cNvPr id="0" name=""/>
        <dsp:cNvSpPr/>
      </dsp:nvSpPr>
      <dsp:spPr>
        <a:xfrm>
          <a:off x="6672286" y="2518207"/>
          <a:ext cx="732623" cy="263105"/>
        </a:xfrm>
        <a:custGeom>
          <a:avLst/>
          <a:gdLst/>
          <a:ahLst/>
          <a:cxnLst/>
          <a:rect l="0" t="0" r="0" b="0"/>
          <a:pathLst>
            <a:path>
              <a:moveTo>
                <a:pt x="732623" y="0"/>
              </a:moveTo>
              <a:lnTo>
                <a:pt x="732623" y="179299"/>
              </a:lnTo>
              <a:lnTo>
                <a:pt x="0" y="179299"/>
              </a:lnTo>
              <a:lnTo>
                <a:pt x="0" y="26310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AAF4F5-4CF4-49B9-B0DB-B87F5EA5A929}">
      <dsp:nvSpPr>
        <dsp:cNvPr id="0" name=""/>
        <dsp:cNvSpPr/>
      </dsp:nvSpPr>
      <dsp:spPr>
        <a:xfrm>
          <a:off x="4618077" y="1680641"/>
          <a:ext cx="2786831" cy="2631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9299"/>
              </a:lnTo>
              <a:lnTo>
                <a:pt x="2786831" y="179299"/>
              </a:lnTo>
              <a:lnTo>
                <a:pt x="2786831" y="26310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004D56-3A6B-45F0-AF2E-0B715AC50E9B}">
      <dsp:nvSpPr>
        <dsp:cNvPr id="0" name=""/>
        <dsp:cNvSpPr/>
      </dsp:nvSpPr>
      <dsp:spPr>
        <a:xfrm>
          <a:off x="4713571" y="2518207"/>
          <a:ext cx="552849" cy="2631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9299"/>
              </a:lnTo>
              <a:lnTo>
                <a:pt x="552849" y="179299"/>
              </a:lnTo>
              <a:lnTo>
                <a:pt x="552849" y="26310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03E8F72-52ED-4BE6-8EA2-686DA1EF5E6A}">
      <dsp:nvSpPr>
        <dsp:cNvPr id="0" name=""/>
        <dsp:cNvSpPr/>
      </dsp:nvSpPr>
      <dsp:spPr>
        <a:xfrm>
          <a:off x="4062263" y="2518207"/>
          <a:ext cx="651308" cy="263105"/>
        </a:xfrm>
        <a:custGeom>
          <a:avLst/>
          <a:gdLst/>
          <a:ahLst/>
          <a:cxnLst/>
          <a:rect l="0" t="0" r="0" b="0"/>
          <a:pathLst>
            <a:path>
              <a:moveTo>
                <a:pt x="651308" y="0"/>
              </a:moveTo>
              <a:lnTo>
                <a:pt x="651308" y="179299"/>
              </a:lnTo>
              <a:lnTo>
                <a:pt x="0" y="179299"/>
              </a:lnTo>
              <a:lnTo>
                <a:pt x="0" y="26310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79D3DE-FE0D-4CED-8DC9-3A21C0CCF94F}">
      <dsp:nvSpPr>
        <dsp:cNvPr id="0" name=""/>
        <dsp:cNvSpPr/>
      </dsp:nvSpPr>
      <dsp:spPr>
        <a:xfrm>
          <a:off x="4618077" y="1680641"/>
          <a:ext cx="95493" cy="2631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9299"/>
              </a:lnTo>
              <a:lnTo>
                <a:pt x="95493" y="179299"/>
              </a:lnTo>
              <a:lnTo>
                <a:pt x="95493" y="26310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D20E3A-98C0-4DC2-A421-09637C5CEB55}">
      <dsp:nvSpPr>
        <dsp:cNvPr id="0" name=""/>
        <dsp:cNvSpPr/>
      </dsp:nvSpPr>
      <dsp:spPr>
        <a:xfrm>
          <a:off x="1704643" y="2518207"/>
          <a:ext cx="754724" cy="2631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9299"/>
              </a:lnTo>
              <a:lnTo>
                <a:pt x="754724" y="179299"/>
              </a:lnTo>
              <a:lnTo>
                <a:pt x="754724" y="26310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B289CC-3A9B-4605-9794-E401C6E9117B}">
      <dsp:nvSpPr>
        <dsp:cNvPr id="0" name=""/>
        <dsp:cNvSpPr/>
      </dsp:nvSpPr>
      <dsp:spPr>
        <a:xfrm>
          <a:off x="654596" y="2518207"/>
          <a:ext cx="1050046" cy="263105"/>
        </a:xfrm>
        <a:custGeom>
          <a:avLst/>
          <a:gdLst/>
          <a:ahLst/>
          <a:cxnLst/>
          <a:rect l="0" t="0" r="0" b="0"/>
          <a:pathLst>
            <a:path>
              <a:moveTo>
                <a:pt x="1050046" y="0"/>
              </a:moveTo>
              <a:lnTo>
                <a:pt x="1050046" y="179299"/>
              </a:lnTo>
              <a:lnTo>
                <a:pt x="0" y="179299"/>
              </a:lnTo>
              <a:lnTo>
                <a:pt x="0" y="26310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839A633-9CF5-4AA3-B603-32C90335EB55}">
      <dsp:nvSpPr>
        <dsp:cNvPr id="0" name=""/>
        <dsp:cNvSpPr/>
      </dsp:nvSpPr>
      <dsp:spPr>
        <a:xfrm>
          <a:off x="1704643" y="1680641"/>
          <a:ext cx="2913434" cy="263105"/>
        </a:xfrm>
        <a:custGeom>
          <a:avLst/>
          <a:gdLst/>
          <a:ahLst/>
          <a:cxnLst/>
          <a:rect l="0" t="0" r="0" b="0"/>
          <a:pathLst>
            <a:path>
              <a:moveTo>
                <a:pt x="2913434" y="0"/>
              </a:moveTo>
              <a:lnTo>
                <a:pt x="2913434" y="179299"/>
              </a:lnTo>
              <a:lnTo>
                <a:pt x="0" y="179299"/>
              </a:lnTo>
              <a:lnTo>
                <a:pt x="0" y="26310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4EBFFF-3817-42F3-BA2C-CBF6AB2BFBDB}">
      <dsp:nvSpPr>
        <dsp:cNvPr id="0" name=""/>
        <dsp:cNvSpPr/>
      </dsp:nvSpPr>
      <dsp:spPr>
        <a:xfrm>
          <a:off x="3459531" y="1106180"/>
          <a:ext cx="2317093" cy="5744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7523DA-16A0-4D8B-89A5-11E44FED019B}">
      <dsp:nvSpPr>
        <dsp:cNvPr id="0" name=""/>
        <dsp:cNvSpPr/>
      </dsp:nvSpPr>
      <dsp:spPr>
        <a:xfrm>
          <a:off x="3560049" y="1201672"/>
          <a:ext cx="2317093" cy="57446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baseline="0" dirty="0" smtClean="0"/>
            <a:t>Система</a:t>
          </a:r>
          <a:r>
            <a:rPr lang="ru-RU" sz="1800" kern="1200" dirty="0" smtClean="0"/>
            <a:t> труда</a:t>
          </a:r>
          <a:endParaRPr lang="ru-RU" sz="1800" kern="1200" dirty="0"/>
        </a:p>
      </dsp:txBody>
      <dsp:txXfrm>
        <a:off x="3576874" y="1218497"/>
        <a:ext cx="2283443" cy="540810"/>
      </dsp:txXfrm>
    </dsp:sp>
    <dsp:sp modelId="{8EF8690E-52A9-48A3-894B-9934B5293C78}">
      <dsp:nvSpPr>
        <dsp:cNvPr id="0" name=""/>
        <dsp:cNvSpPr/>
      </dsp:nvSpPr>
      <dsp:spPr>
        <a:xfrm>
          <a:off x="906011" y="1943747"/>
          <a:ext cx="1597262" cy="5744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A46FD8-95F9-48B0-A9A5-BE2134E536AF}">
      <dsp:nvSpPr>
        <dsp:cNvPr id="0" name=""/>
        <dsp:cNvSpPr/>
      </dsp:nvSpPr>
      <dsp:spPr>
        <a:xfrm>
          <a:off x="1006529" y="2039239"/>
          <a:ext cx="1597262" cy="57446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baseline="0" dirty="0" smtClean="0"/>
            <a:t>Предметы</a:t>
          </a:r>
          <a:r>
            <a:rPr lang="ru-RU" sz="1800" kern="1200" dirty="0" smtClean="0"/>
            <a:t> труда</a:t>
          </a:r>
          <a:endParaRPr lang="ru-RU" sz="1800" kern="1200" dirty="0"/>
        </a:p>
      </dsp:txBody>
      <dsp:txXfrm>
        <a:off x="1023354" y="2056064"/>
        <a:ext cx="1563612" cy="540810"/>
      </dsp:txXfrm>
    </dsp:sp>
    <dsp:sp modelId="{63898F14-4143-4FD8-9A9C-8EEC373622DA}">
      <dsp:nvSpPr>
        <dsp:cNvPr id="0" name=""/>
        <dsp:cNvSpPr/>
      </dsp:nvSpPr>
      <dsp:spPr>
        <a:xfrm>
          <a:off x="389" y="2781313"/>
          <a:ext cx="1308412" cy="66616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588410-7DF6-48F8-A7E9-8BD69CEBB9FB}">
      <dsp:nvSpPr>
        <dsp:cNvPr id="0" name=""/>
        <dsp:cNvSpPr/>
      </dsp:nvSpPr>
      <dsp:spPr>
        <a:xfrm>
          <a:off x="100907" y="2876805"/>
          <a:ext cx="1308412" cy="66616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Основные материалы</a:t>
          </a:r>
          <a:endParaRPr lang="ru-RU" sz="1800" kern="1200" dirty="0"/>
        </a:p>
      </dsp:txBody>
      <dsp:txXfrm>
        <a:off x="120418" y="2896316"/>
        <a:ext cx="1269390" cy="627145"/>
      </dsp:txXfrm>
    </dsp:sp>
    <dsp:sp modelId="{0AEB0222-8157-4A18-8DAE-344D2E73DCAB}">
      <dsp:nvSpPr>
        <dsp:cNvPr id="0" name=""/>
        <dsp:cNvSpPr/>
      </dsp:nvSpPr>
      <dsp:spPr>
        <a:xfrm>
          <a:off x="1509838" y="2781313"/>
          <a:ext cx="1899057" cy="7695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D1D196-116C-47D8-B9DE-6C9A205DFEE9}">
      <dsp:nvSpPr>
        <dsp:cNvPr id="0" name=""/>
        <dsp:cNvSpPr/>
      </dsp:nvSpPr>
      <dsp:spPr>
        <a:xfrm>
          <a:off x="1610356" y="2876805"/>
          <a:ext cx="1899057" cy="7695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Вспомогательные материалы</a:t>
          </a:r>
          <a:endParaRPr lang="ru-RU" sz="1800" kern="1200" dirty="0"/>
        </a:p>
      </dsp:txBody>
      <dsp:txXfrm>
        <a:off x="1632895" y="2899344"/>
        <a:ext cx="1853979" cy="724463"/>
      </dsp:txXfrm>
    </dsp:sp>
    <dsp:sp modelId="{E514210B-C1F8-4974-8679-1EB20158BF8F}">
      <dsp:nvSpPr>
        <dsp:cNvPr id="0" name=""/>
        <dsp:cNvSpPr/>
      </dsp:nvSpPr>
      <dsp:spPr>
        <a:xfrm>
          <a:off x="3718845" y="1943747"/>
          <a:ext cx="1989451" cy="5744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0A54BF-F149-4221-A39C-4EA4DD4CEBAB}">
      <dsp:nvSpPr>
        <dsp:cNvPr id="0" name=""/>
        <dsp:cNvSpPr/>
      </dsp:nvSpPr>
      <dsp:spPr>
        <a:xfrm>
          <a:off x="3819363" y="2039239"/>
          <a:ext cx="1989451" cy="57446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baseline="0" dirty="0" smtClean="0"/>
            <a:t>Средства</a:t>
          </a:r>
          <a:r>
            <a:rPr lang="ru-RU" sz="1800" kern="1200" dirty="0" smtClean="0"/>
            <a:t> труда</a:t>
          </a:r>
          <a:endParaRPr lang="ru-RU" sz="1800" kern="1200" dirty="0"/>
        </a:p>
      </dsp:txBody>
      <dsp:txXfrm>
        <a:off x="3836188" y="2056064"/>
        <a:ext cx="1955801" cy="540810"/>
      </dsp:txXfrm>
    </dsp:sp>
    <dsp:sp modelId="{AB936F1C-D9A1-4076-886B-7C8B9AA4537D}">
      <dsp:nvSpPr>
        <dsp:cNvPr id="0" name=""/>
        <dsp:cNvSpPr/>
      </dsp:nvSpPr>
      <dsp:spPr>
        <a:xfrm>
          <a:off x="3609932" y="2781313"/>
          <a:ext cx="904662" cy="5744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A16633-5611-4486-884F-620B4CCF815B}">
      <dsp:nvSpPr>
        <dsp:cNvPr id="0" name=""/>
        <dsp:cNvSpPr/>
      </dsp:nvSpPr>
      <dsp:spPr>
        <a:xfrm>
          <a:off x="3710450" y="2876805"/>
          <a:ext cx="904662" cy="57446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Орудия труда</a:t>
          </a:r>
          <a:endParaRPr lang="ru-RU" sz="1800" kern="1200" dirty="0"/>
        </a:p>
      </dsp:txBody>
      <dsp:txXfrm>
        <a:off x="3727275" y="2893630"/>
        <a:ext cx="871012" cy="540810"/>
      </dsp:txXfrm>
    </dsp:sp>
    <dsp:sp modelId="{72A2F970-F34C-4BCE-B686-FDA984B83406}">
      <dsp:nvSpPr>
        <dsp:cNvPr id="0" name=""/>
        <dsp:cNvSpPr/>
      </dsp:nvSpPr>
      <dsp:spPr>
        <a:xfrm>
          <a:off x="4715630" y="2781313"/>
          <a:ext cx="1101580" cy="5744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7F320B-B2E2-4D3B-8D22-377C2E3DE2A8}">
      <dsp:nvSpPr>
        <dsp:cNvPr id="0" name=""/>
        <dsp:cNvSpPr/>
      </dsp:nvSpPr>
      <dsp:spPr>
        <a:xfrm>
          <a:off x="4816148" y="2876805"/>
          <a:ext cx="1101580" cy="57446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Рабочее место</a:t>
          </a:r>
          <a:endParaRPr lang="ru-RU" sz="1800" kern="1200" dirty="0"/>
        </a:p>
      </dsp:txBody>
      <dsp:txXfrm>
        <a:off x="4832973" y="2893630"/>
        <a:ext cx="1067930" cy="540810"/>
      </dsp:txXfrm>
    </dsp:sp>
    <dsp:sp modelId="{D9D947B0-761F-4D82-A055-EFFFE096EA4F}">
      <dsp:nvSpPr>
        <dsp:cNvPr id="0" name=""/>
        <dsp:cNvSpPr/>
      </dsp:nvSpPr>
      <dsp:spPr>
        <a:xfrm>
          <a:off x="6479675" y="1943747"/>
          <a:ext cx="1850468" cy="5744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292ADF-AA38-4AE1-8291-9F039C4E96D3}">
      <dsp:nvSpPr>
        <dsp:cNvPr id="0" name=""/>
        <dsp:cNvSpPr/>
      </dsp:nvSpPr>
      <dsp:spPr>
        <a:xfrm>
          <a:off x="6580193" y="2039239"/>
          <a:ext cx="1850468" cy="57446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Субъекты труда</a:t>
          </a:r>
          <a:endParaRPr lang="ru-RU" sz="1800" kern="1200" dirty="0"/>
        </a:p>
      </dsp:txBody>
      <dsp:txXfrm>
        <a:off x="6597018" y="2056064"/>
        <a:ext cx="1816818" cy="540810"/>
      </dsp:txXfrm>
    </dsp:sp>
    <dsp:sp modelId="{8CA0AB31-7DAE-462F-A36E-C70F8EC0B2F5}">
      <dsp:nvSpPr>
        <dsp:cNvPr id="0" name=""/>
        <dsp:cNvSpPr/>
      </dsp:nvSpPr>
      <dsp:spPr>
        <a:xfrm>
          <a:off x="6018246" y="2781313"/>
          <a:ext cx="1308078" cy="5744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9C018C-E96B-43E5-B5ED-379AF651CA01}">
      <dsp:nvSpPr>
        <dsp:cNvPr id="0" name=""/>
        <dsp:cNvSpPr/>
      </dsp:nvSpPr>
      <dsp:spPr>
        <a:xfrm>
          <a:off x="6118764" y="2876805"/>
          <a:ext cx="1308078" cy="57446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Отдельные работники</a:t>
          </a:r>
          <a:endParaRPr lang="ru-RU" sz="1800" kern="1200" dirty="0"/>
        </a:p>
      </dsp:txBody>
      <dsp:txXfrm>
        <a:off x="6135589" y="2893630"/>
        <a:ext cx="1274428" cy="540810"/>
      </dsp:txXfrm>
    </dsp:sp>
    <dsp:sp modelId="{EA8E0446-EC0D-4805-A9B4-9648BBB2FFC6}">
      <dsp:nvSpPr>
        <dsp:cNvPr id="0" name=""/>
        <dsp:cNvSpPr/>
      </dsp:nvSpPr>
      <dsp:spPr>
        <a:xfrm>
          <a:off x="7527361" y="2781313"/>
          <a:ext cx="1264211" cy="5744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853465-56C9-4E75-9226-5237247AC60F}">
      <dsp:nvSpPr>
        <dsp:cNvPr id="0" name=""/>
        <dsp:cNvSpPr/>
      </dsp:nvSpPr>
      <dsp:spPr>
        <a:xfrm>
          <a:off x="7627879" y="2876805"/>
          <a:ext cx="1264211" cy="57446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Коллектив</a:t>
          </a:r>
          <a:endParaRPr lang="ru-RU" sz="1800" kern="1200" dirty="0"/>
        </a:p>
      </dsp:txBody>
      <dsp:txXfrm>
        <a:off x="7644704" y="2893630"/>
        <a:ext cx="1230561" cy="54081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6E04F5-CF44-4DED-B84D-FD5B71D3D551}">
      <dsp:nvSpPr>
        <dsp:cNvPr id="0" name=""/>
        <dsp:cNvSpPr/>
      </dsp:nvSpPr>
      <dsp:spPr>
        <a:xfrm>
          <a:off x="0" y="6417"/>
          <a:ext cx="8712968" cy="145445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u="sng" kern="1200" smtClean="0"/>
            <a:t>Биологическая форма</a:t>
          </a:r>
          <a:r>
            <a:rPr lang="ru-RU" sz="2600" kern="1200" smtClean="0"/>
            <a:t>: расходование в процессе труда энергии мускулов, мозга, нервов, чувств). </a:t>
          </a:r>
          <a:endParaRPr lang="ru-RU" sz="2600" kern="1200"/>
        </a:p>
      </dsp:txBody>
      <dsp:txXfrm>
        <a:off x="71001" y="77418"/>
        <a:ext cx="8570966" cy="1312454"/>
      </dsp:txXfrm>
    </dsp:sp>
    <dsp:sp modelId="{47556313-EBE8-457C-8EFF-34A725F7D489}">
      <dsp:nvSpPr>
        <dsp:cNvPr id="0" name=""/>
        <dsp:cNvSpPr/>
      </dsp:nvSpPr>
      <dsp:spPr>
        <a:xfrm>
          <a:off x="0" y="1535753"/>
          <a:ext cx="8712968" cy="145445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u="sng" kern="1200" smtClean="0"/>
            <a:t>Организационно-технологическая форма:</a:t>
          </a:r>
          <a:r>
            <a:rPr lang="ru-RU" sz="2600" kern="1200" smtClean="0"/>
            <a:t> определенная система взаимодействия работников со средствами производства (предметами и средствами труда). </a:t>
          </a:r>
          <a:endParaRPr lang="ru-RU" sz="2600" kern="1200"/>
        </a:p>
      </dsp:txBody>
      <dsp:txXfrm>
        <a:off x="71001" y="1606754"/>
        <a:ext cx="8570966" cy="1312454"/>
      </dsp:txXfrm>
    </dsp:sp>
    <dsp:sp modelId="{D8E0259D-94F8-4121-A50A-1C298610D3DF}">
      <dsp:nvSpPr>
        <dsp:cNvPr id="0" name=""/>
        <dsp:cNvSpPr/>
      </dsp:nvSpPr>
      <dsp:spPr>
        <a:xfrm>
          <a:off x="0" y="3065089"/>
          <a:ext cx="8712968" cy="145445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u="sng" kern="1200" smtClean="0"/>
            <a:t>Организационно-социальная форма</a:t>
          </a:r>
          <a:r>
            <a:rPr lang="ru-RU" sz="2600" kern="1200" smtClean="0"/>
            <a:t>: производственное взаимодействие работников друг с другом (горизонтальное и вертикальное) </a:t>
          </a:r>
          <a:endParaRPr lang="ru-RU" sz="2600" kern="1200"/>
        </a:p>
      </dsp:txBody>
      <dsp:txXfrm>
        <a:off x="71001" y="3136090"/>
        <a:ext cx="8570966" cy="131245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05938E-F66C-4EA7-82C2-CB69542082BF}">
      <dsp:nvSpPr>
        <dsp:cNvPr id="0" name=""/>
        <dsp:cNvSpPr/>
      </dsp:nvSpPr>
      <dsp:spPr>
        <a:xfrm>
          <a:off x="685799" y="0"/>
          <a:ext cx="7772400" cy="5328591"/>
        </a:xfrm>
        <a:prstGeom prst="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CB40F6-FE5E-4206-B4FA-132A1C1B475D}">
      <dsp:nvSpPr>
        <dsp:cNvPr id="0" name=""/>
        <dsp:cNvSpPr/>
      </dsp:nvSpPr>
      <dsp:spPr>
        <a:xfrm>
          <a:off x="2511" y="1598577"/>
          <a:ext cx="1462236" cy="2131436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вещественные элементы производства (предметы и орудия труда)</a:t>
          </a:r>
          <a:endParaRPr lang="ru-RU" sz="1300" kern="1200" dirty="0"/>
        </a:p>
      </dsp:txBody>
      <dsp:txXfrm>
        <a:off x="73891" y="1669957"/>
        <a:ext cx="1319476" cy="1988676"/>
      </dsp:txXfrm>
    </dsp:sp>
    <dsp:sp modelId="{05C29FDB-BC2C-444D-8A8E-236C27AB8BF7}">
      <dsp:nvSpPr>
        <dsp:cNvPr id="0" name=""/>
        <dsp:cNvSpPr/>
      </dsp:nvSpPr>
      <dsp:spPr>
        <a:xfrm>
          <a:off x="1537859" y="1598577"/>
          <a:ext cx="1462236" cy="2131436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личные элементы производства (знания, опыт, навыки)</a:t>
          </a:r>
          <a:endParaRPr lang="ru-RU" sz="1300" kern="1200" dirty="0"/>
        </a:p>
      </dsp:txBody>
      <dsp:txXfrm>
        <a:off x="1609239" y="1669957"/>
        <a:ext cx="1319476" cy="1988676"/>
      </dsp:txXfrm>
    </dsp:sp>
    <dsp:sp modelId="{585B01E3-1428-49FB-B230-4108AE50F71A}">
      <dsp:nvSpPr>
        <dsp:cNvPr id="0" name=""/>
        <dsp:cNvSpPr/>
      </dsp:nvSpPr>
      <dsp:spPr>
        <a:xfrm>
          <a:off x="3073207" y="1598577"/>
          <a:ext cx="1462236" cy="2131436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цель труда</a:t>
          </a:r>
          <a:endParaRPr lang="ru-RU" sz="1300" kern="1200" dirty="0"/>
        </a:p>
      </dsp:txBody>
      <dsp:txXfrm>
        <a:off x="3144587" y="1669957"/>
        <a:ext cx="1319476" cy="1988676"/>
      </dsp:txXfrm>
    </dsp:sp>
    <dsp:sp modelId="{42BDED65-5651-42B1-B290-0F94CE3386CE}">
      <dsp:nvSpPr>
        <dsp:cNvPr id="0" name=""/>
        <dsp:cNvSpPr/>
      </dsp:nvSpPr>
      <dsp:spPr>
        <a:xfrm>
          <a:off x="4608555" y="1598577"/>
          <a:ext cx="1462236" cy="2131436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связь между вещественными и личными элементами</a:t>
          </a:r>
          <a:endParaRPr lang="ru-RU" sz="1300" kern="1200" dirty="0"/>
        </a:p>
      </dsp:txBody>
      <dsp:txXfrm>
        <a:off x="4679935" y="1669957"/>
        <a:ext cx="1319476" cy="1988676"/>
      </dsp:txXfrm>
    </dsp:sp>
    <dsp:sp modelId="{03C75E76-319A-4013-B42F-B06C12F073C0}">
      <dsp:nvSpPr>
        <dsp:cNvPr id="0" name=""/>
        <dsp:cNvSpPr/>
      </dsp:nvSpPr>
      <dsp:spPr>
        <a:xfrm>
          <a:off x="6143904" y="1598577"/>
          <a:ext cx="1462236" cy="2131436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способы организации труда</a:t>
          </a:r>
          <a:endParaRPr lang="ru-RU" sz="1300" kern="1200" dirty="0"/>
        </a:p>
      </dsp:txBody>
      <dsp:txXfrm>
        <a:off x="6215284" y="1669957"/>
        <a:ext cx="1319476" cy="1988676"/>
      </dsp:txXfrm>
    </dsp:sp>
    <dsp:sp modelId="{2179318B-F9B4-4C39-935A-16B676982048}">
      <dsp:nvSpPr>
        <dsp:cNvPr id="0" name=""/>
        <dsp:cNvSpPr/>
      </dsp:nvSpPr>
      <dsp:spPr>
        <a:xfrm>
          <a:off x="7679252" y="1598577"/>
          <a:ext cx="1462236" cy="2131436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smtClean="0"/>
            <a:t>отношение к труду.</a:t>
          </a:r>
          <a:endParaRPr lang="ru-RU" sz="1300" kern="1200"/>
        </a:p>
      </dsp:txBody>
      <dsp:txXfrm>
        <a:off x="7750632" y="1669957"/>
        <a:ext cx="1319476" cy="198867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B739EB-C24A-41F5-8965-53EE8C17A607}">
      <dsp:nvSpPr>
        <dsp:cNvPr id="0" name=""/>
        <dsp:cNvSpPr/>
      </dsp:nvSpPr>
      <dsp:spPr>
        <a:xfrm>
          <a:off x="0" y="0"/>
          <a:ext cx="4453955" cy="4453955"/>
        </a:xfrm>
        <a:prstGeom prst="pie">
          <a:avLst>
            <a:gd name="adj1" fmla="val 5400000"/>
            <a:gd name="adj2" fmla="val 1620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37BE8D-9A2B-4D80-80DB-8F9E05195E4B}">
      <dsp:nvSpPr>
        <dsp:cNvPr id="0" name=""/>
        <dsp:cNvSpPr/>
      </dsp:nvSpPr>
      <dsp:spPr>
        <a:xfrm>
          <a:off x="2226977" y="0"/>
          <a:ext cx="6002622" cy="445395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smtClean="0"/>
            <a:t>Труд как средство к жизни;</a:t>
          </a:r>
          <a:endParaRPr lang="ru-RU" sz="2400" kern="1200"/>
        </a:p>
      </dsp:txBody>
      <dsp:txXfrm>
        <a:off x="2226977" y="0"/>
        <a:ext cx="6002622" cy="1336189"/>
      </dsp:txXfrm>
    </dsp:sp>
    <dsp:sp modelId="{7651621A-3F38-4E18-98DB-F601CD023CA1}">
      <dsp:nvSpPr>
        <dsp:cNvPr id="0" name=""/>
        <dsp:cNvSpPr/>
      </dsp:nvSpPr>
      <dsp:spPr>
        <a:xfrm>
          <a:off x="779443" y="1336189"/>
          <a:ext cx="2895067" cy="2895067"/>
        </a:xfrm>
        <a:prstGeom prst="pie">
          <a:avLst>
            <a:gd name="adj1" fmla="val 5400000"/>
            <a:gd name="adj2" fmla="val 16200000"/>
          </a:avLst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975250-ADAB-48D9-9A6B-5DAC4E41CEC5}">
      <dsp:nvSpPr>
        <dsp:cNvPr id="0" name=""/>
        <dsp:cNvSpPr/>
      </dsp:nvSpPr>
      <dsp:spPr>
        <a:xfrm>
          <a:off x="2226977" y="1336189"/>
          <a:ext cx="6002622" cy="289506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2340759"/>
              <a:satOff val="-2919"/>
              <a:lumOff val="68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smtClean="0"/>
            <a:t>Труд как основа существования общества, источник вещественного богатства, фактор общественного прогресса;</a:t>
          </a:r>
          <a:endParaRPr lang="ru-RU" sz="2400" kern="1200"/>
        </a:p>
      </dsp:txBody>
      <dsp:txXfrm>
        <a:off x="2226977" y="1336189"/>
        <a:ext cx="6002622" cy="1336184"/>
      </dsp:txXfrm>
    </dsp:sp>
    <dsp:sp modelId="{DD205C2B-6DE0-483C-BC96-A7FB79FF93DA}">
      <dsp:nvSpPr>
        <dsp:cNvPr id="0" name=""/>
        <dsp:cNvSpPr/>
      </dsp:nvSpPr>
      <dsp:spPr>
        <a:xfrm>
          <a:off x="1558884" y="2672374"/>
          <a:ext cx="1336185" cy="1336185"/>
        </a:xfrm>
        <a:prstGeom prst="pie">
          <a:avLst>
            <a:gd name="adj1" fmla="val 5400000"/>
            <a:gd name="adj2" fmla="val 16200000"/>
          </a:avLst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9E2781-A75E-4AAA-AD2B-0B3A85E275A9}">
      <dsp:nvSpPr>
        <dsp:cNvPr id="0" name=""/>
        <dsp:cNvSpPr/>
      </dsp:nvSpPr>
      <dsp:spPr>
        <a:xfrm>
          <a:off x="2226977" y="2672374"/>
          <a:ext cx="6002622" cy="133618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4681519"/>
              <a:satOff val="-5839"/>
              <a:lumOff val="137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smtClean="0"/>
            <a:t>Труд как фактор развития самого человека, сфера утверждения личности.</a:t>
          </a:r>
          <a:endParaRPr lang="ru-RU" sz="2400" kern="1200"/>
        </a:p>
      </dsp:txBody>
      <dsp:txXfrm>
        <a:off x="2226977" y="2672374"/>
        <a:ext cx="6002622" cy="133618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B9E40A-052E-4F0E-B6D4-EACB24EA9AFA}">
      <dsp:nvSpPr>
        <dsp:cNvPr id="0" name=""/>
        <dsp:cNvSpPr/>
      </dsp:nvSpPr>
      <dsp:spPr>
        <a:xfrm>
          <a:off x="1201275" y="2032000"/>
          <a:ext cx="444209" cy="169287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22104" y="0"/>
              </a:lnTo>
              <a:lnTo>
                <a:pt x="222104" y="1692870"/>
              </a:lnTo>
              <a:lnTo>
                <a:pt x="444209" y="169287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/>
        </a:p>
      </dsp:txBody>
      <dsp:txXfrm>
        <a:off x="1379626" y="2834680"/>
        <a:ext cx="87509" cy="87509"/>
      </dsp:txXfrm>
    </dsp:sp>
    <dsp:sp modelId="{864EAF03-E416-4AD1-AE27-3EAF98080B84}">
      <dsp:nvSpPr>
        <dsp:cNvPr id="0" name=""/>
        <dsp:cNvSpPr/>
      </dsp:nvSpPr>
      <dsp:spPr>
        <a:xfrm>
          <a:off x="1201275" y="2032000"/>
          <a:ext cx="444209" cy="84643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22104" y="0"/>
              </a:lnTo>
              <a:lnTo>
                <a:pt x="222104" y="846435"/>
              </a:lnTo>
              <a:lnTo>
                <a:pt x="444209" y="84643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1399482" y="2431319"/>
        <a:ext cx="47795" cy="47795"/>
      </dsp:txXfrm>
    </dsp:sp>
    <dsp:sp modelId="{CC96D8B1-4A1E-4DD8-9D23-5611C8E8501C}">
      <dsp:nvSpPr>
        <dsp:cNvPr id="0" name=""/>
        <dsp:cNvSpPr/>
      </dsp:nvSpPr>
      <dsp:spPr>
        <a:xfrm>
          <a:off x="1201275" y="1986280"/>
          <a:ext cx="44420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44209" y="4572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1412275" y="2020894"/>
        <a:ext cx="22210" cy="22210"/>
      </dsp:txXfrm>
    </dsp:sp>
    <dsp:sp modelId="{5CCA5602-805A-4A71-BE86-71B3A7314BD7}">
      <dsp:nvSpPr>
        <dsp:cNvPr id="0" name=""/>
        <dsp:cNvSpPr/>
      </dsp:nvSpPr>
      <dsp:spPr>
        <a:xfrm>
          <a:off x="1201275" y="1185564"/>
          <a:ext cx="444209" cy="846435"/>
        </a:xfrm>
        <a:custGeom>
          <a:avLst/>
          <a:gdLst/>
          <a:ahLst/>
          <a:cxnLst/>
          <a:rect l="0" t="0" r="0" b="0"/>
          <a:pathLst>
            <a:path>
              <a:moveTo>
                <a:pt x="0" y="846435"/>
              </a:moveTo>
              <a:lnTo>
                <a:pt x="222104" y="846435"/>
              </a:lnTo>
              <a:lnTo>
                <a:pt x="222104" y="0"/>
              </a:lnTo>
              <a:lnTo>
                <a:pt x="444209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1399482" y="1584884"/>
        <a:ext cx="47795" cy="47795"/>
      </dsp:txXfrm>
    </dsp:sp>
    <dsp:sp modelId="{5B6C953E-899E-4872-9D1C-6A316F98E46F}">
      <dsp:nvSpPr>
        <dsp:cNvPr id="0" name=""/>
        <dsp:cNvSpPr/>
      </dsp:nvSpPr>
      <dsp:spPr>
        <a:xfrm>
          <a:off x="1201275" y="339129"/>
          <a:ext cx="444209" cy="1692870"/>
        </a:xfrm>
        <a:custGeom>
          <a:avLst/>
          <a:gdLst/>
          <a:ahLst/>
          <a:cxnLst/>
          <a:rect l="0" t="0" r="0" b="0"/>
          <a:pathLst>
            <a:path>
              <a:moveTo>
                <a:pt x="0" y="1692870"/>
              </a:moveTo>
              <a:lnTo>
                <a:pt x="222104" y="1692870"/>
              </a:lnTo>
              <a:lnTo>
                <a:pt x="222104" y="0"/>
              </a:lnTo>
              <a:lnTo>
                <a:pt x="444209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/>
        </a:p>
      </dsp:txBody>
      <dsp:txXfrm>
        <a:off x="1379626" y="1141810"/>
        <a:ext cx="87509" cy="87509"/>
      </dsp:txXfrm>
    </dsp:sp>
    <dsp:sp modelId="{EACE0EBA-85A3-486F-993A-C8DD3CA1F262}">
      <dsp:nvSpPr>
        <dsp:cNvPr id="0" name=""/>
        <dsp:cNvSpPr/>
      </dsp:nvSpPr>
      <dsp:spPr>
        <a:xfrm rot="16200000">
          <a:off x="-919266" y="1693425"/>
          <a:ext cx="3563937" cy="6771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305" tIns="27305" rIns="27305" bIns="27305" numCol="1" spcCol="1270" anchor="ctr" anchorCtr="0">
          <a:noAutofit/>
        </a:bodyPr>
        <a:lstStyle/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300" kern="1200" dirty="0" smtClean="0"/>
            <a:t>Функции труда</a:t>
          </a:r>
          <a:endParaRPr lang="ru-RU" sz="4300" kern="1200" dirty="0"/>
        </a:p>
      </dsp:txBody>
      <dsp:txXfrm>
        <a:off x="-919266" y="1693425"/>
        <a:ext cx="3563937" cy="677148"/>
      </dsp:txXfrm>
    </dsp:sp>
    <dsp:sp modelId="{66FE4FCC-741C-41E2-9BE7-93ECB304F3CB}">
      <dsp:nvSpPr>
        <dsp:cNvPr id="0" name=""/>
        <dsp:cNvSpPr/>
      </dsp:nvSpPr>
      <dsp:spPr>
        <a:xfrm>
          <a:off x="1645485" y="555"/>
          <a:ext cx="3926364" cy="6771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kern="1200" dirty="0" smtClean="0"/>
            <a:t>потребительская</a:t>
          </a:r>
          <a:endParaRPr lang="ru-RU" sz="3100" kern="1200" dirty="0"/>
        </a:p>
      </dsp:txBody>
      <dsp:txXfrm>
        <a:off x="1645485" y="555"/>
        <a:ext cx="3926364" cy="677148"/>
      </dsp:txXfrm>
    </dsp:sp>
    <dsp:sp modelId="{63CD1968-D75E-40F6-B903-C6D75776173F}">
      <dsp:nvSpPr>
        <dsp:cNvPr id="0" name=""/>
        <dsp:cNvSpPr/>
      </dsp:nvSpPr>
      <dsp:spPr>
        <a:xfrm>
          <a:off x="1645485" y="846990"/>
          <a:ext cx="3926364" cy="6771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 smtClean="0"/>
            <a:t>созидательная</a:t>
          </a:r>
          <a:endParaRPr lang="ru-RU" sz="3000" kern="1200" dirty="0"/>
        </a:p>
      </dsp:txBody>
      <dsp:txXfrm>
        <a:off x="1645485" y="846990"/>
        <a:ext cx="3926364" cy="677148"/>
      </dsp:txXfrm>
    </dsp:sp>
    <dsp:sp modelId="{8265F3D3-A572-4FEF-85FA-26F3C01484AD}">
      <dsp:nvSpPr>
        <dsp:cNvPr id="0" name=""/>
        <dsp:cNvSpPr/>
      </dsp:nvSpPr>
      <dsp:spPr>
        <a:xfrm>
          <a:off x="1645485" y="1693425"/>
          <a:ext cx="3926364" cy="6771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 smtClean="0"/>
            <a:t>социальная</a:t>
          </a:r>
          <a:endParaRPr lang="ru-RU" sz="3000" kern="1200" dirty="0"/>
        </a:p>
      </dsp:txBody>
      <dsp:txXfrm>
        <a:off x="1645485" y="1693425"/>
        <a:ext cx="3926364" cy="677148"/>
      </dsp:txXfrm>
    </dsp:sp>
    <dsp:sp modelId="{64D9F1C9-5E25-4B0C-90EB-891D639B4F47}">
      <dsp:nvSpPr>
        <dsp:cNvPr id="0" name=""/>
        <dsp:cNvSpPr/>
      </dsp:nvSpPr>
      <dsp:spPr>
        <a:xfrm>
          <a:off x="1645485" y="2539861"/>
          <a:ext cx="3926364" cy="6771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err="1" smtClean="0"/>
            <a:t>человекотворческая</a:t>
          </a:r>
          <a:endParaRPr lang="ru-RU" sz="2900" kern="1200" dirty="0"/>
        </a:p>
      </dsp:txBody>
      <dsp:txXfrm>
        <a:off x="1645485" y="2539861"/>
        <a:ext cx="3926364" cy="677148"/>
      </dsp:txXfrm>
    </dsp:sp>
    <dsp:sp modelId="{35A52320-9F55-4815-9961-228A63A0E550}">
      <dsp:nvSpPr>
        <dsp:cNvPr id="0" name=""/>
        <dsp:cNvSpPr/>
      </dsp:nvSpPr>
      <dsp:spPr>
        <a:xfrm>
          <a:off x="1645485" y="3386296"/>
          <a:ext cx="3926387" cy="6771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err="1" smtClean="0"/>
            <a:t>свободотворческая</a:t>
          </a:r>
          <a:endParaRPr lang="ru-RU" sz="2800" kern="1200" dirty="0"/>
        </a:p>
      </dsp:txBody>
      <dsp:txXfrm>
        <a:off x="1645485" y="3386296"/>
        <a:ext cx="3926387" cy="67714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48D706-BBFB-49D8-A8C3-3AF399EAA2AF}">
      <dsp:nvSpPr>
        <dsp:cNvPr id="0" name=""/>
        <dsp:cNvSpPr/>
      </dsp:nvSpPr>
      <dsp:spPr>
        <a:xfrm>
          <a:off x="0" y="0"/>
          <a:ext cx="4525963" cy="4525963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999863-98B3-4021-919D-C47404EFC46D}">
      <dsp:nvSpPr>
        <dsp:cNvPr id="0" name=""/>
        <dsp:cNvSpPr/>
      </dsp:nvSpPr>
      <dsp:spPr>
        <a:xfrm>
          <a:off x="2262981" y="0"/>
          <a:ext cx="5966618" cy="452596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dirty="0" smtClean="0">
              <a:solidFill>
                <a:schemeClr val="accent1">
                  <a:lumMod val="75000"/>
                </a:schemeClr>
              </a:solidFill>
            </a:rPr>
            <a:t>Нужда</a:t>
          </a:r>
          <a:r>
            <a:rPr lang="ru-RU" sz="2100" kern="1200" dirty="0" smtClean="0"/>
            <a:t> – ощущение настоятельной необходимости удовлетворения основных жизненных надобностей.</a:t>
          </a:r>
          <a:endParaRPr lang="ru-RU" sz="2100" kern="1200" dirty="0"/>
        </a:p>
      </dsp:txBody>
      <dsp:txXfrm>
        <a:off x="2262981" y="0"/>
        <a:ext cx="5966618" cy="1357791"/>
      </dsp:txXfrm>
    </dsp:sp>
    <dsp:sp modelId="{0E3612F8-30ED-42F9-8536-47543002C4DE}">
      <dsp:nvSpPr>
        <dsp:cNvPr id="0" name=""/>
        <dsp:cNvSpPr/>
      </dsp:nvSpPr>
      <dsp:spPr>
        <a:xfrm>
          <a:off x="792044" y="1357791"/>
          <a:ext cx="2941873" cy="2941873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shade val="50000"/>
            <a:hueOff val="240958"/>
            <a:satOff val="-5040"/>
            <a:lumOff val="2804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A09860-062B-45AE-BED2-2F0365CC9C61}">
      <dsp:nvSpPr>
        <dsp:cNvPr id="0" name=""/>
        <dsp:cNvSpPr/>
      </dsp:nvSpPr>
      <dsp:spPr>
        <a:xfrm>
          <a:off x="2262981" y="1357791"/>
          <a:ext cx="5966618" cy="294187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50000"/>
              <a:hueOff val="240958"/>
              <a:satOff val="-5040"/>
              <a:lumOff val="2804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dirty="0" smtClean="0">
              <a:solidFill>
                <a:schemeClr val="accent1">
                  <a:lumMod val="75000"/>
                </a:schemeClr>
              </a:solidFill>
            </a:rPr>
            <a:t>Потребность</a:t>
          </a:r>
          <a:r>
            <a:rPr lang="ru-RU" sz="2100" kern="1200" dirty="0" smtClean="0"/>
            <a:t> – специфическая форма удовлетворения основных надобностей (нужд), обусловленная личностными характеристиками.</a:t>
          </a:r>
          <a:endParaRPr lang="ru-RU" sz="2100" kern="1200" dirty="0"/>
        </a:p>
      </dsp:txBody>
      <dsp:txXfrm>
        <a:off x="2262981" y="1357791"/>
        <a:ext cx="5966618" cy="1357787"/>
      </dsp:txXfrm>
    </dsp:sp>
    <dsp:sp modelId="{2AC40B36-E6D0-42D1-84DF-832207D76E5B}">
      <dsp:nvSpPr>
        <dsp:cNvPr id="0" name=""/>
        <dsp:cNvSpPr/>
      </dsp:nvSpPr>
      <dsp:spPr>
        <a:xfrm>
          <a:off x="1584087" y="2715579"/>
          <a:ext cx="1357787" cy="1357787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shade val="50000"/>
            <a:hueOff val="240958"/>
            <a:satOff val="-5040"/>
            <a:lumOff val="2804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439D9D-1E21-4A78-918A-7A78C610BE78}">
      <dsp:nvSpPr>
        <dsp:cNvPr id="0" name=""/>
        <dsp:cNvSpPr/>
      </dsp:nvSpPr>
      <dsp:spPr>
        <a:xfrm>
          <a:off x="2262981" y="2715579"/>
          <a:ext cx="5966618" cy="135778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50000"/>
              <a:hueOff val="240958"/>
              <a:satOff val="-5040"/>
              <a:lumOff val="2804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dirty="0" smtClean="0">
              <a:solidFill>
                <a:schemeClr val="accent1">
                  <a:lumMod val="75000"/>
                </a:schemeClr>
              </a:solidFill>
            </a:rPr>
            <a:t>Спрос</a:t>
          </a:r>
          <a:r>
            <a:rPr lang="ru-RU" sz="2100" kern="1200" dirty="0" smtClean="0"/>
            <a:t> – потребность, обеспеченная денежным эквивалентом.</a:t>
          </a:r>
          <a:endParaRPr lang="ru-RU" sz="2100" kern="1200" dirty="0"/>
        </a:p>
      </dsp:txBody>
      <dsp:txXfrm>
        <a:off x="2262981" y="2715579"/>
        <a:ext cx="5966618" cy="1357787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965B9B-0BFB-4B23-98D1-FA35F3A593FF}">
      <dsp:nvSpPr>
        <dsp:cNvPr id="0" name=""/>
        <dsp:cNvSpPr/>
      </dsp:nvSpPr>
      <dsp:spPr>
        <a:xfrm>
          <a:off x="2448275" y="0"/>
          <a:ext cx="1482424" cy="1166529"/>
        </a:xfrm>
        <a:prstGeom prst="trapezoid">
          <a:avLst>
            <a:gd name="adj" fmla="val 54938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baseline="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baseline="0" dirty="0" smtClean="0"/>
            <a:t>самовыражение</a:t>
          </a:r>
          <a:endParaRPr lang="ru-RU" sz="2000" kern="1200" baseline="0" dirty="0"/>
        </a:p>
      </dsp:txBody>
      <dsp:txXfrm>
        <a:off x="2448275" y="0"/>
        <a:ext cx="1482424" cy="1166529"/>
      </dsp:txXfrm>
    </dsp:sp>
    <dsp:sp modelId="{3F6F1D74-5CFF-4382-925A-E2DDD4A9F12B}">
      <dsp:nvSpPr>
        <dsp:cNvPr id="0" name=""/>
        <dsp:cNvSpPr/>
      </dsp:nvSpPr>
      <dsp:spPr>
        <a:xfrm>
          <a:off x="1800207" y="1166529"/>
          <a:ext cx="2808297" cy="1166529"/>
        </a:xfrm>
        <a:prstGeom prst="trapezoid">
          <a:avLst>
            <a:gd name="adj" fmla="val 54938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baseline="0" dirty="0" smtClean="0"/>
            <a:t>уважение</a:t>
          </a:r>
          <a:endParaRPr lang="ru-RU" sz="3000" kern="1200" baseline="0" dirty="0"/>
        </a:p>
      </dsp:txBody>
      <dsp:txXfrm>
        <a:off x="2291659" y="1166529"/>
        <a:ext cx="1825393" cy="1166529"/>
      </dsp:txXfrm>
    </dsp:sp>
    <dsp:sp modelId="{51B34CED-C3D2-403F-A3BF-C84EC10CE611}">
      <dsp:nvSpPr>
        <dsp:cNvPr id="0" name=""/>
        <dsp:cNvSpPr/>
      </dsp:nvSpPr>
      <dsp:spPr>
        <a:xfrm>
          <a:off x="1152119" y="2333059"/>
          <a:ext cx="4104472" cy="1166529"/>
        </a:xfrm>
        <a:prstGeom prst="trapezoid">
          <a:avLst>
            <a:gd name="adj" fmla="val 54938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baseline="0" dirty="0" smtClean="0"/>
            <a:t>социальные</a:t>
          </a:r>
          <a:endParaRPr lang="ru-RU" sz="3000" kern="1200" baseline="0" dirty="0"/>
        </a:p>
      </dsp:txBody>
      <dsp:txXfrm>
        <a:off x="1870402" y="2333059"/>
        <a:ext cx="2667907" cy="1166529"/>
      </dsp:txXfrm>
    </dsp:sp>
    <dsp:sp modelId="{05B9CC93-C0CA-4EBC-81DA-7A2542E74C83}">
      <dsp:nvSpPr>
        <dsp:cNvPr id="0" name=""/>
        <dsp:cNvSpPr/>
      </dsp:nvSpPr>
      <dsp:spPr>
        <a:xfrm>
          <a:off x="512286" y="3454642"/>
          <a:ext cx="5320358" cy="1166529"/>
        </a:xfrm>
        <a:prstGeom prst="trapezoid">
          <a:avLst>
            <a:gd name="adj" fmla="val 54938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baseline="0" dirty="0" smtClean="0"/>
            <a:t>безопасность</a:t>
          </a:r>
          <a:endParaRPr lang="ru-RU" sz="3000" kern="1200" baseline="0" dirty="0"/>
        </a:p>
      </dsp:txBody>
      <dsp:txXfrm>
        <a:off x="1443349" y="3454642"/>
        <a:ext cx="3458233" cy="1166529"/>
      </dsp:txXfrm>
    </dsp:sp>
    <dsp:sp modelId="{90B8E1E8-257E-45F9-A6EF-5C8F3D26A75D}">
      <dsp:nvSpPr>
        <dsp:cNvPr id="0" name=""/>
        <dsp:cNvSpPr/>
      </dsp:nvSpPr>
      <dsp:spPr>
        <a:xfrm>
          <a:off x="0" y="4583924"/>
          <a:ext cx="6408711" cy="1166529"/>
        </a:xfrm>
        <a:prstGeom prst="trapezoid">
          <a:avLst>
            <a:gd name="adj" fmla="val 54938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baseline="0" dirty="0" smtClean="0"/>
            <a:t>физиологические</a:t>
          </a:r>
          <a:endParaRPr lang="ru-RU" sz="3000" kern="1200" baseline="0" dirty="0"/>
        </a:p>
      </dsp:txBody>
      <dsp:txXfrm>
        <a:off x="1121524" y="4583924"/>
        <a:ext cx="4165662" cy="1166529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AD92A2-C8C4-44BA-B621-D94BA1953C44}">
      <dsp:nvSpPr>
        <dsp:cNvPr id="0" name=""/>
        <dsp:cNvSpPr/>
      </dsp:nvSpPr>
      <dsp:spPr>
        <a:xfrm>
          <a:off x="2987463" y="1712"/>
          <a:ext cx="2254673" cy="144861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Логическая (мыслительная)</a:t>
          </a:r>
          <a:endParaRPr lang="ru-RU" sz="1600" kern="1200" dirty="0"/>
        </a:p>
      </dsp:txBody>
      <dsp:txXfrm>
        <a:off x="3317652" y="213857"/>
        <a:ext cx="1594295" cy="1024328"/>
      </dsp:txXfrm>
    </dsp:sp>
    <dsp:sp modelId="{B79964CA-08A8-43A3-A81A-B24C02BAA862}">
      <dsp:nvSpPr>
        <dsp:cNvPr id="0" name=""/>
        <dsp:cNvSpPr/>
      </dsp:nvSpPr>
      <dsp:spPr>
        <a:xfrm rot="2700000">
          <a:off x="4759251" y="1245274"/>
          <a:ext cx="238511" cy="48890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/>
        </a:p>
      </dsp:txBody>
      <dsp:txXfrm>
        <a:off x="4769730" y="1317758"/>
        <a:ext cx="166958" cy="293344"/>
      </dsp:txXfrm>
    </dsp:sp>
    <dsp:sp modelId="{8F048567-C28E-45CB-80BC-7D7DA993BD58}">
      <dsp:nvSpPr>
        <dsp:cNvPr id="0" name=""/>
        <dsp:cNvSpPr/>
      </dsp:nvSpPr>
      <dsp:spPr>
        <a:xfrm>
          <a:off x="4524423" y="1538672"/>
          <a:ext cx="2254673" cy="144861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smtClean="0"/>
            <a:t>Исполнительская</a:t>
          </a:r>
          <a:endParaRPr lang="ru-RU" sz="1600" kern="1200"/>
        </a:p>
      </dsp:txBody>
      <dsp:txXfrm>
        <a:off x="4854612" y="1750817"/>
        <a:ext cx="1594295" cy="1024328"/>
      </dsp:txXfrm>
    </dsp:sp>
    <dsp:sp modelId="{D81EC6C3-13DB-4A1C-A003-C655C7ACF5ED}">
      <dsp:nvSpPr>
        <dsp:cNvPr id="0" name=""/>
        <dsp:cNvSpPr/>
      </dsp:nvSpPr>
      <dsp:spPr>
        <a:xfrm rot="8100000">
          <a:off x="4768797" y="2782233"/>
          <a:ext cx="238511" cy="48890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/>
        </a:p>
      </dsp:txBody>
      <dsp:txXfrm rot="10800000">
        <a:off x="4829871" y="2854717"/>
        <a:ext cx="166958" cy="293344"/>
      </dsp:txXfrm>
    </dsp:sp>
    <dsp:sp modelId="{07A408DF-62B0-45E6-9515-37F6B1C17F0A}">
      <dsp:nvSpPr>
        <dsp:cNvPr id="0" name=""/>
        <dsp:cNvSpPr/>
      </dsp:nvSpPr>
      <dsp:spPr>
        <a:xfrm>
          <a:off x="2987463" y="3075632"/>
          <a:ext cx="2254673" cy="144861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Контрольно-регулирующая</a:t>
          </a:r>
          <a:endParaRPr lang="ru-RU" sz="1600" kern="1200" dirty="0"/>
        </a:p>
      </dsp:txBody>
      <dsp:txXfrm>
        <a:off x="3317652" y="3287777"/>
        <a:ext cx="1594295" cy="1024328"/>
      </dsp:txXfrm>
    </dsp:sp>
    <dsp:sp modelId="{C0898949-FCB3-42E8-9443-CD5FD00C3DA5}">
      <dsp:nvSpPr>
        <dsp:cNvPr id="0" name=""/>
        <dsp:cNvSpPr/>
      </dsp:nvSpPr>
      <dsp:spPr>
        <a:xfrm rot="13500000">
          <a:off x="3231837" y="2791780"/>
          <a:ext cx="238511" cy="48890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/>
        </a:p>
      </dsp:txBody>
      <dsp:txXfrm rot="10800000">
        <a:off x="3292911" y="2914860"/>
        <a:ext cx="166958" cy="293344"/>
      </dsp:txXfrm>
    </dsp:sp>
    <dsp:sp modelId="{8D531E34-2EE6-48CC-BD57-9B3FFD73D96D}">
      <dsp:nvSpPr>
        <dsp:cNvPr id="0" name=""/>
        <dsp:cNvSpPr/>
      </dsp:nvSpPr>
      <dsp:spPr>
        <a:xfrm>
          <a:off x="1450503" y="1538672"/>
          <a:ext cx="2254673" cy="144861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Управленческая </a:t>
          </a:r>
          <a:endParaRPr lang="ru-RU" sz="1600" kern="1200" dirty="0"/>
        </a:p>
      </dsp:txBody>
      <dsp:txXfrm>
        <a:off x="1780692" y="1750817"/>
        <a:ext cx="1594295" cy="1024328"/>
      </dsp:txXfrm>
    </dsp:sp>
    <dsp:sp modelId="{FA3B91E7-F065-44EE-8B1F-C09C00E3F773}">
      <dsp:nvSpPr>
        <dsp:cNvPr id="0" name=""/>
        <dsp:cNvSpPr/>
      </dsp:nvSpPr>
      <dsp:spPr>
        <a:xfrm rot="18900000">
          <a:off x="3222291" y="1254820"/>
          <a:ext cx="238511" cy="48890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/>
        </a:p>
      </dsp:txBody>
      <dsp:txXfrm>
        <a:off x="3232770" y="1377900"/>
        <a:ext cx="166958" cy="293344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6724F8-E44C-43BA-8D44-713962B9121E}">
      <dsp:nvSpPr>
        <dsp:cNvPr id="0" name=""/>
        <dsp:cNvSpPr/>
      </dsp:nvSpPr>
      <dsp:spPr>
        <a:xfrm>
          <a:off x="4465736" y="1745141"/>
          <a:ext cx="3506688" cy="5562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9094"/>
              </a:lnTo>
              <a:lnTo>
                <a:pt x="3506688" y="379094"/>
              </a:lnTo>
              <a:lnTo>
                <a:pt x="3506688" y="55628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99F45A-77B1-4B2F-B0E0-370EA1D0AED0}">
      <dsp:nvSpPr>
        <dsp:cNvPr id="0" name=""/>
        <dsp:cNvSpPr/>
      </dsp:nvSpPr>
      <dsp:spPr>
        <a:xfrm>
          <a:off x="4465736" y="1745141"/>
          <a:ext cx="1168896" cy="5562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9094"/>
              </a:lnTo>
              <a:lnTo>
                <a:pt x="1168896" y="379094"/>
              </a:lnTo>
              <a:lnTo>
                <a:pt x="1168896" y="55628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DA7CD6-CD29-452F-8D77-E5F29B8A3ECE}">
      <dsp:nvSpPr>
        <dsp:cNvPr id="0" name=""/>
        <dsp:cNvSpPr/>
      </dsp:nvSpPr>
      <dsp:spPr>
        <a:xfrm>
          <a:off x="3296840" y="1745141"/>
          <a:ext cx="1168896" cy="556288"/>
        </a:xfrm>
        <a:custGeom>
          <a:avLst/>
          <a:gdLst/>
          <a:ahLst/>
          <a:cxnLst/>
          <a:rect l="0" t="0" r="0" b="0"/>
          <a:pathLst>
            <a:path>
              <a:moveTo>
                <a:pt x="1168896" y="0"/>
              </a:moveTo>
              <a:lnTo>
                <a:pt x="1168896" y="379094"/>
              </a:lnTo>
              <a:lnTo>
                <a:pt x="0" y="379094"/>
              </a:lnTo>
              <a:lnTo>
                <a:pt x="0" y="55628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D71AEC9-2ECF-4681-92EA-2FFA8FA4B755}">
      <dsp:nvSpPr>
        <dsp:cNvPr id="0" name=""/>
        <dsp:cNvSpPr/>
      </dsp:nvSpPr>
      <dsp:spPr>
        <a:xfrm>
          <a:off x="1103881" y="1745141"/>
          <a:ext cx="3361855" cy="573243"/>
        </a:xfrm>
        <a:custGeom>
          <a:avLst/>
          <a:gdLst/>
          <a:ahLst/>
          <a:cxnLst/>
          <a:rect l="0" t="0" r="0" b="0"/>
          <a:pathLst>
            <a:path>
              <a:moveTo>
                <a:pt x="3361855" y="0"/>
              </a:moveTo>
              <a:lnTo>
                <a:pt x="3361855" y="396049"/>
              </a:lnTo>
              <a:lnTo>
                <a:pt x="0" y="396049"/>
              </a:lnTo>
              <a:lnTo>
                <a:pt x="0" y="57324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983106-8E23-49B0-85E8-C54E2F6D7EE3}">
      <dsp:nvSpPr>
        <dsp:cNvPr id="0" name=""/>
        <dsp:cNvSpPr/>
      </dsp:nvSpPr>
      <dsp:spPr>
        <a:xfrm>
          <a:off x="3509367" y="530552"/>
          <a:ext cx="1912739" cy="121458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542DA81-F81A-4FCE-BFDE-6B880B0F11F0}">
      <dsp:nvSpPr>
        <dsp:cNvPr id="0" name=""/>
        <dsp:cNvSpPr/>
      </dsp:nvSpPr>
      <dsp:spPr>
        <a:xfrm>
          <a:off x="3721893" y="732452"/>
          <a:ext cx="1912739" cy="121458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Признаки классификации</a:t>
          </a:r>
        </a:p>
      </dsp:txBody>
      <dsp:txXfrm>
        <a:off x="3757467" y="768026"/>
        <a:ext cx="1841591" cy="1143441"/>
      </dsp:txXfrm>
    </dsp:sp>
    <dsp:sp modelId="{C868DCE7-EA31-4DED-992B-2FA614CEE080}">
      <dsp:nvSpPr>
        <dsp:cNvPr id="0" name=""/>
        <dsp:cNvSpPr/>
      </dsp:nvSpPr>
      <dsp:spPr>
        <a:xfrm>
          <a:off x="147511" y="2318385"/>
          <a:ext cx="1912739" cy="121458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C80F54-8A99-4DEF-AF30-6AD101E1C719}">
      <dsp:nvSpPr>
        <dsp:cNvPr id="0" name=""/>
        <dsp:cNvSpPr/>
      </dsp:nvSpPr>
      <dsp:spPr>
        <a:xfrm>
          <a:off x="360038" y="2520285"/>
          <a:ext cx="1912739" cy="121458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По содержанию</a:t>
          </a:r>
          <a:endParaRPr lang="ru-RU" sz="2000" kern="1200" dirty="0"/>
        </a:p>
      </dsp:txBody>
      <dsp:txXfrm>
        <a:off x="395612" y="2555859"/>
        <a:ext cx="1841591" cy="1143441"/>
      </dsp:txXfrm>
    </dsp:sp>
    <dsp:sp modelId="{6AFF6D4A-BD70-4B81-AC2B-678E51CF9875}">
      <dsp:nvSpPr>
        <dsp:cNvPr id="0" name=""/>
        <dsp:cNvSpPr/>
      </dsp:nvSpPr>
      <dsp:spPr>
        <a:xfrm>
          <a:off x="2340471" y="2301430"/>
          <a:ext cx="1912739" cy="121458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39C7CE-9AB0-4F7D-B5F5-3F434D786F3D}">
      <dsp:nvSpPr>
        <dsp:cNvPr id="0" name=""/>
        <dsp:cNvSpPr/>
      </dsp:nvSpPr>
      <dsp:spPr>
        <a:xfrm>
          <a:off x="2552997" y="2503330"/>
          <a:ext cx="1912739" cy="121458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По характеру</a:t>
          </a:r>
          <a:endParaRPr lang="ru-RU" sz="2000" kern="1200" dirty="0"/>
        </a:p>
      </dsp:txBody>
      <dsp:txXfrm>
        <a:off x="2588571" y="2538904"/>
        <a:ext cx="1841591" cy="1143441"/>
      </dsp:txXfrm>
    </dsp:sp>
    <dsp:sp modelId="{78227082-A67C-4CCE-BF49-C00FE470F5E2}">
      <dsp:nvSpPr>
        <dsp:cNvPr id="0" name=""/>
        <dsp:cNvSpPr/>
      </dsp:nvSpPr>
      <dsp:spPr>
        <a:xfrm>
          <a:off x="4678263" y="2301430"/>
          <a:ext cx="1912739" cy="121458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C44A9B-3F5C-4759-949A-3015E214C1BE}">
      <dsp:nvSpPr>
        <dsp:cNvPr id="0" name=""/>
        <dsp:cNvSpPr/>
      </dsp:nvSpPr>
      <dsp:spPr>
        <a:xfrm>
          <a:off x="4890789" y="2503330"/>
          <a:ext cx="1912739" cy="121458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По средствам и способам</a:t>
          </a:r>
          <a:endParaRPr lang="ru-RU" sz="2000" kern="1200" dirty="0"/>
        </a:p>
      </dsp:txBody>
      <dsp:txXfrm>
        <a:off x="4926363" y="2538904"/>
        <a:ext cx="1841591" cy="1143441"/>
      </dsp:txXfrm>
    </dsp:sp>
    <dsp:sp modelId="{BF334270-644B-4740-A219-EBA06A73087C}">
      <dsp:nvSpPr>
        <dsp:cNvPr id="0" name=""/>
        <dsp:cNvSpPr/>
      </dsp:nvSpPr>
      <dsp:spPr>
        <a:xfrm>
          <a:off x="7016055" y="2301430"/>
          <a:ext cx="1912739" cy="121458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32FF22-696A-47FA-AA53-41EA10ACE113}">
      <dsp:nvSpPr>
        <dsp:cNvPr id="0" name=""/>
        <dsp:cNvSpPr/>
      </dsp:nvSpPr>
      <dsp:spPr>
        <a:xfrm>
          <a:off x="7228582" y="2503330"/>
          <a:ext cx="1912739" cy="121458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По условиям</a:t>
          </a:r>
          <a:endParaRPr lang="ru-RU" sz="2000" kern="1200" dirty="0"/>
        </a:p>
      </dsp:txBody>
      <dsp:txXfrm>
        <a:off x="7264156" y="2538904"/>
        <a:ext cx="1841591" cy="11434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3EC26-6F68-4366-918A-65E32EEEA2E5}" type="datetimeFigureOut">
              <a:rPr lang="ru-RU" smtClean="0"/>
              <a:t>08.09.2014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02B8D-D913-48B2-A383-07641C860B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6352371"/>
      </p:ext>
    </p:extLst>
  </p:cSld>
  <p:clrMapOvr>
    <a:masterClrMapping/>
  </p:clrMapOvr>
  <p:transition spd="slow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3EC26-6F68-4366-918A-65E32EEEA2E5}" type="datetimeFigureOut">
              <a:rPr lang="ru-RU" smtClean="0"/>
              <a:t>08.09.2014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02B8D-D913-48B2-A383-07641C860B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9692107"/>
      </p:ext>
    </p:extLst>
  </p:cSld>
  <p:clrMapOvr>
    <a:masterClrMapping/>
  </p:clrMapOvr>
  <p:transition spd="slow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3EC26-6F68-4366-918A-65E32EEEA2E5}" type="datetimeFigureOut">
              <a:rPr lang="ru-RU" smtClean="0"/>
              <a:t>08.09.2014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02B8D-D913-48B2-A383-07641C860B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1259770"/>
      </p:ext>
    </p:extLst>
  </p:cSld>
  <p:clrMapOvr>
    <a:masterClrMapping/>
  </p:clrMapOvr>
  <p:transition spd="slow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3EC26-6F68-4366-918A-65E32EEEA2E5}" type="datetimeFigureOut">
              <a:rPr lang="ru-RU" smtClean="0"/>
              <a:t>08.09.2014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02B8D-D913-48B2-A383-07641C860B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6258183"/>
      </p:ext>
    </p:extLst>
  </p:cSld>
  <p:clrMapOvr>
    <a:masterClrMapping/>
  </p:clrMapOvr>
  <p:transition spd="slow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3EC26-6F68-4366-918A-65E32EEEA2E5}" type="datetimeFigureOut">
              <a:rPr lang="ru-RU" smtClean="0"/>
              <a:t>08.09.2014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02B8D-D913-48B2-A383-07641C860B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5181624"/>
      </p:ext>
    </p:extLst>
  </p:cSld>
  <p:clrMapOvr>
    <a:masterClrMapping/>
  </p:clrMapOvr>
  <p:transition spd="slow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3EC26-6F68-4366-918A-65E32EEEA2E5}" type="datetimeFigureOut">
              <a:rPr lang="ru-RU" smtClean="0"/>
              <a:t>08.09.2014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02B8D-D913-48B2-A383-07641C860B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889452"/>
      </p:ext>
    </p:extLst>
  </p:cSld>
  <p:clrMapOvr>
    <a:masterClrMapping/>
  </p:clrMapOvr>
  <p:transition spd="slow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3EC26-6F68-4366-918A-65E32EEEA2E5}" type="datetimeFigureOut">
              <a:rPr lang="ru-RU" smtClean="0"/>
              <a:t>08.09.2014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02B8D-D913-48B2-A383-07641C860B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4025423"/>
      </p:ext>
    </p:extLst>
  </p:cSld>
  <p:clrMapOvr>
    <a:masterClrMapping/>
  </p:clrMapOvr>
  <p:transition spd="slow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3EC26-6F68-4366-918A-65E32EEEA2E5}" type="datetimeFigureOut">
              <a:rPr lang="ru-RU" smtClean="0"/>
              <a:t>08.09.2014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02B8D-D913-48B2-A383-07641C860B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4910941"/>
      </p:ext>
    </p:extLst>
  </p:cSld>
  <p:clrMapOvr>
    <a:masterClrMapping/>
  </p:clrMapOvr>
  <p:transition spd="slow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3EC26-6F68-4366-918A-65E32EEEA2E5}" type="datetimeFigureOut">
              <a:rPr lang="ru-RU" smtClean="0"/>
              <a:t>08.09.2014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02B8D-D913-48B2-A383-07641C860B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9761131"/>
      </p:ext>
    </p:extLst>
  </p:cSld>
  <p:clrMapOvr>
    <a:masterClrMapping/>
  </p:clrMapOvr>
  <p:transition spd="slow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3EC26-6F68-4366-918A-65E32EEEA2E5}" type="datetimeFigureOut">
              <a:rPr lang="ru-RU" smtClean="0"/>
              <a:t>08.09.2014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02B8D-D913-48B2-A383-07641C860B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3355737"/>
      </p:ext>
    </p:extLst>
  </p:cSld>
  <p:clrMapOvr>
    <a:masterClrMapping/>
  </p:clrMapOvr>
  <p:transition spd="slow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3EC26-6F68-4366-918A-65E32EEEA2E5}" type="datetimeFigureOut">
              <a:rPr lang="ru-RU" smtClean="0"/>
              <a:t>08.09.2014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02B8D-D913-48B2-A383-07641C860B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2812882"/>
      </p:ext>
    </p:extLst>
  </p:cSld>
  <p:clrMapOvr>
    <a:masterClrMapping/>
  </p:clrMapOvr>
  <p:transition spd="slow"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13EC26-6F68-4366-918A-65E32EEEA2E5}" type="datetimeFigureOut">
              <a:rPr lang="ru-RU" smtClean="0"/>
              <a:t>08.09.2014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502B8D-D913-48B2-A383-07641C860B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9882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pull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76470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Тема 2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Экономическая категория 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«труд»</a:t>
            </a:r>
            <a:endParaRPr lang="ru-RU" dirty="0">
              <a:solidFill>
                <a:srgbClr val="FF000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40097858"/>
              </p:ext>
            </p:extLst>
          </p:nvPr>
        </p:nvGraphicFramePr>
        <p:xfrm>
          <a:off x="539552" y="2708920"/>
          <a:ext cx="8229600" cy="30243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297139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476672"/>
            <a:ext cx="8229600" cy="583264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это процесс сознательной, целенаправленной, созидательной, легитимной, востребованной деятельности людей по производству материальных и духовных благ, предназначенных для удовлетворения личных и общественных потребностей.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857603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Компоненты 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труда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027827372"/>
              </p:ext>
            </p:extLst>
          </p:nvPr>
        </p:nvGraphicFramePr>
        <p:xfrm>
          <a:off x="107504" y="1052736"/>
          <a:ext cx="8892480" cy="4752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242710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Трудовой процесс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752528"/>
          </a:xfrm>
        </p:spPr>
        <p:txBody>
          <a:bodyPr/>
          <a:lstStyle/>
          <a:p>
            <a:r>
              <a:rPr lang="ru-RU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труда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способ воздействия на предмет труда;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строгое, последовательное выполнение действий;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совокупность методов воздействия на предмет труда.</a:t>
            </a:r>
          </a:p>
          <a:p>
            <a:r>
              <a:rPr lang="ru-RU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труда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определенный порядок построения трудового процесса.</a:t>
            </a:r>
          </a:p>
        </p:txBody>
      </p:sp>
    </p:spTree>
    <p:extLst>
      <p:ext uri="{BB962C8B-B14F-4D97-AF65-F5344CB8AC3E}">
        <p14:creationId xmlns:p14="http://schemas.microsoft.com/office/powerpoint/2010/main" val="2549996777"/>
      </p:ext>
    </p:extLst>
  </p:cSld>
  <p:clrMapOvr>
    <a:masterClrMapping/>
  </p:clrMapOvr>
  <p:transition spd="slow">
    <p:pull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Формы проявления трудового процесса</a:t>
            </a:r>
            <a:endParaRPr lang="ru-RU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79138830"/>
              </p:ext>
            </p:extLst>
          </p:nvPr>
        </p:nvGraphicFramePr>
        <p:xfrm>
          <a:off x="251520" y="1600200"/>
          <a:ext cx="8712968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38471997"/>
      </p:ext>
    </p:extLst>
  </p:cSld>
  <p:clrMapOvr>
    <a:masterClrMapping/>
  </p:clrMapOvr>
  <p:transition spd="slow">
    <p:pull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Структура и функции общественного труда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2060848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Общественный труд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целесообразное функционирование совокупности отдельных индивидуумов, взаимосвязанных между собой разделением, обменом, специализацией и кооперацией труда, направленное на создание материальных и духовных благ.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7211908"/>
      </p:ext>
    </p:extLst>
  </p:cSld>
  <p:clrMapOvr>
    <a:masterClrMapping/>
  </p:clrMapOvr>
  <p:transition spd="slow">
    <p:pull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общественного труда</a:t>
            </a:r>
            <a:endParaRPr lang="ru-RU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49057213"/>
              </p:ext>
            </p:extLst>
          </p:nvPr>
        </p:nvGraphicFramePr>
        <p:xfrm>
          <a:off x="0" y="1196752"/>
          <a:ext cx="9144000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33057780"/>
      </p:ext>
    </p:extLst>
  </p:cSld>
  <p:clrMapOvr>
    <a:masterClrMapping/>
  </p:clrMapOvr>
  <p:transition spd="slow">
    <p:pull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Функции общественного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руда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69247356"/>
              </p:ext>
            </p:extLst>
          </p:nvPr>
        </p:nvGraphicFramePr>
        <p:xfrm>
          <a:off x="395536" y="1988840"/>
          <a:ext cx="8229600" cy="44539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59307364"/>
      </p:ext>
    </p:extLst>
  </p:cSld>
  <p:clrMapOvr>
    <a:masterClrMapping/>
  </p:clrMapOvr>
  <p:transition spd="slow">
    <p:pull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908688193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73359815"/>
      </p:ext>
    </p:extLst>
  </p:cSld>
  <p:clrMapOvr>
    <a:masterClrMapping/>
  </p:clrMapOvr>
  <p:transition spd="slow">
    <p:pull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51520" y="1268760"/>
            <a:ext cx="2138536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dirty="0" smtClean="0"/>
              <a:t>нужда</a:t>
            </a:r>
            <a:endParaRPr lang="ru-RU" sz="2600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2968581" y="2564904"/>
            <a:ext cx="3384376" cy="103671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ru-RU" dirty="0" smtClean="0"/>
              <a:t>потребность</a:t>
            </a:r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839744" y="4221088"/>
            <a:ext cx="2124744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с</a:t>
            </a:r>
            <a:r>
              <a:rPr lang="ru-RU" sz="2800" dirty="0" smtClean="0"/>
              <a:t>прос</a:t>
            </a:r>
          </a:p>
          <a:p>
            <a:pPr algn="ctr"/>
            <a:endParaRPr lang="ru-RU" dirty="0"/>
          </a:p>
        </p:txBody>
      </p:sp>
      <p:sp>
        <p:nvSpPr>
          <p:cNvPr id="7" name="Равно 6"/>
          <p:cNvSpPr/>
          <p:nvPr/>
        </p:nvSpPr>
        <p:spPr>
          <a:xfrm rot="2048788">
            <a:off x="2229531" y="1903772"/>
            <a:ext cx="914400" cy="914400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Равно 7"/>
          <p:cNvSpPr/>
          <p:nvPr/>
        </p:nvSpPr>
        <p:spPr>
          <a:xfrm rot="2048788">
            <a:off x="6170049" y="3390789"/>
            <a:ext cx="914400" cy="914400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051717" y="874811"/>
            <a:ext cx="237626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8000" b="1" spc="50" dirty="0">
                <a:ln w="12700" cmpd="sng">
                  <a:solidFill>
                    <a:srgbClr val="F79646">
                      <a:satMod val="120000"/>
                      <a:shade val="80000"/>
                    </a:srgbClr>
                  </a:solidFill>
                  <a:prstDash val="solid"/>
                </a:ln>
                <a:solidFill>
                  <a:srgbClr val="F79646">
                    <a:tint val="1000"/>
                  </a:srgbClr>
                </a:solidFill>
                <a:effectLst>
                  <a:glow rad="53100">
                    <a:srgbClr val="F79646">
                      <a:satMod val="180000"/>
                      <a:alpha val="30000"/>
                    </a:srgbClr>
                  </a:glow>
                </a:effectLst>
              </a:rPr>
              <a:t>?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479634" y="2967335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867452" y="2183160"/>
            <a:ext cx="51286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8000" b="1" spc="50" dirty="0">
                <a:ln w="12700" cmpd="sng">
                  <a:solidFill>
                    <a:srgbClr val="F79646">
                      <a:satMod val="120000"/>
                      <a:shade val="80000"/>
                    </a:srgbClr>
                  </a:solidFill>
                  <a:prstDash val="solid"/>
                </a:ln>
                <a:solidFill>
                  <a:srgbClr val="F79646">
                    <a:tint val="1000"/>
                  </a:srgbClr>
                </a:solidFill>
                <a:effectLst>
                  <a:glow rad="53100">
                    <a:srgbClr val="F79646">
                      <a:satMod val="180000"/>
                      <a:alpha val="30000"/>
                    </a:srgbClr>
                  </a:glow>
                </a:effectLst>
              </a:rPr>
              <a:t>?</a:t>
            </a:r>
            <a:endParaRPr lang="ru-RU" sz="8000" b="1" spc="50" dirty="0">
              <a:ln w="12700" cmpd="sng">
                <a:solidFill>
                  <a:srgbClr val="F79646">
                    <a:satMod val="120000"/>
                    <a:shade val="80000"/>
                  </a:srgbClr>
                </a:solidFill>
                <a:prstDash val="solid"/>
              </a:ln>
              <a:solidFill>
                <a:srgbClr val="F79646">
                  <a:tint val="1000"/>
                </a:srgbClr>
              </a:solidFill>
              <a:effectLst>
                <a:glow rad="53100">
                  <a:srgbClr val="F79646">
                    <a:satMod val="180000"/>
                    <a:alpha val="30000"/>
                  </a:srgb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45922270"/>
      </p:ext>
    </p:extLst>
  </p:cSld>
  <p:clrMapOvr>
    <a:masterClrMapping/>
  </p:clrMapOvr>
  <p:transition spd="slow">
    <p:pull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Сущность потребности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64640161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9298700"/>
      </p:ext>
    </p:extLst>
  </p:cSld>
  <p:clrMapOvr>
    <a:masterClrMapping/>
  </p:clrMapOvr>
  <p:transition spd="slow">
    <p:pull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Пирамида потребностей А. </a:t>
            </a:r>
            <a:r>
              <a:rPr lang="ru-RU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Маслоу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81099704"/>
              </p:ext>
            </p:extLst>
          </p:nvPr>
        </p:nvGraphicFramePr>
        <p:xfrm>
          <a:off x="-108520" y="543686"/>
          <a:ext cx="6408712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Правая фигурная скобка 4"/>
          <p:cNvSpPr/>
          <p:nvPr/>
        </p:nvSpPr>
        <p:spPr>
          <a:xfrm>
            <a:off x="6588224" y="4144086"/>
            <a:ext cx="936104" cy="2232248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авая фигурная скобка 5"/>
          <p:cNvSpPr/>
          <p:nvPr/>
        </p:nvSpPr>
        <p:spPr>
          <a:xfrm>
            <a:off x="5443055" y="752599"/>
            <a:ext cx="1296144" cy="3312368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748243" y="2090799"/>
            <a:ext cx="2123728" cy="63596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вторичные</a:t>
            </a:r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388190" y="4676294"/>
            <a:ext cx="1748201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первичные (базовые)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755888"/>
      </p:ext>
    </p:extLst>
  </p:cSld>
  <p:clrMapOvr>
    <a:masterClrMapping/>
  </p:clrMapOvr>
  <p:transition spd="slow">
    <p:pull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и характер индивидуального труда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2332037"/>
            <a:ext cx="8229600" cy="4525963"/>
          </a:xfrm>
        </p:spPr>
        <p:txBody>
          <a:bodyPr/>
          <a:lstStyle/>
          <a:p>
            <a:pPr marL="0" indent="0" algn="just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Индивидуальный труд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это совокупность распределенных между отдельными рабочими взаимосвязанных действий или операций в условиях специализации производства.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1842073"/>
      </p:ext>
    </p:extLst>
  </p:cSld>
  <p:clrMapOvr>
    <a:masterClrMapping/>
  </p:clrMapOvr>
  <p:transition spd="slow">
    <p:pull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Трудовые функции работников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828835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46010336"/>
      </p:ext>
    </p:extLst>
  </p:cSld>
  <p:clrMapOvr>
    <a:masterClrMapping/>
  </p:clrMapOvr>
  <p:transition spd="slow">
    <p:pull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7856"/>
            <a:ext cx="8229600" cy="41805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видов труда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61723536"/>
              </p:ext>
            </p:extLst>
          </p:nvPr>
        </p:nvGraphicFramePr>
        <p:xfrm>
          <a:off x="-252536" y="116632"/>
          <a:ext cx="9144000" cy="42484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56243174"/>
      </p:ext>
    </p:extLst>
  </p:cSld>
  <p:clrMapOvr>
    <a:masterClrMapping/>
  </p:clrMapOvr>
  <p:transition spd="slow">
    <p:pull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414</TotalTime>
  <Words>374</Words>
  <Application>Microsoft Office PowerPoint</Application>
  <PresentationFormat>Экран (4:3)</PresentationFormat>
  <Paragraphs>76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Тема 2  Экономическая категория «труд»</vt:lpstr>
      <vt:lpstr>Презентация PowerPoint</vt:lpstr>
      <vt:lpstr>Компоненты системы труда</vt:lpstr>
      <vt:lpstr>Трудовой процесс</vt:lpstr>
      <vt:lpstr>Формы проявления трудового процесса</vt:lpstr>
      <vt:lpstr>2. Структура и функции общественного труда</vt:lpstr>
      <vt:lpstr>Структура общественного труда</vt:lpstr>
      <vt:lpstr>Функции общественного труда</vt:lpstr>
      <vt:lpstr>Презентация PowerPoint</vt:lpstr>
      <vt:lpstr>Презентация PowerPoint</vt:lpstr>
      <vt:lpstr>Сущность потребности</vt:lpstr>
      <vt:lpstr>Пирамида потребностей А. Маслоу</vt:lpstr>
      <vt:lpstr>Содержание и характер индивидуального труда</vt:lpstr>
      <vt:lpstr>Трудовые функции работников</vt:lpstr>
      <vt:lpstr>Классификация видов труда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2  Экономическая категория труд</dc:title>
  <dc:creator>xXx</dc:creator>
  <cp:lastModifiedBy>xXx</cp:lastModifiedBy>
  <cp:revision>28</cp:revision>
  <dcterms:created xsi:type="dcterms:W3CDTF">2014-09-08T12:07:32Z</dcterms:created>
  <dcterms:modified xsi:type="dcterms:W3CDTF">2014-09-08T19:38:09Z</dcterms:modified>
</cp:coreProperties>
</file>