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«Автоматизация машиностроительных производств»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023660" y="3509963"/>
          <a:ext cx="5795599" cy="285665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119381"/>
                <a:gridCol w="3676218"/>
              </a:tblGrid>
              <a:tr h="476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Виды учебной деятельности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Временной ресурс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Лекции, ч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6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Практические занятия, 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6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Лабораторные занятия, 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r>
                        <a:rPr lang="ru-RU" sz="1400">
                          <a:effectLst/>
                        </a:rPr>
                        <a:t>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6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Аудиторные занятия, 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6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Самостоятельная работа, 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ИТОГО, 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95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8478" y="262576"/>
            <a:ext cx="5204390" cy="53218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литература: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02" y="859950"/>
            <a:ext cx="10670136" cy="5549396"/>
          </a:xfrm>
        </p:spPr>
        <p:txBody>
          <a:bodyPr>
            <a:normAutofit/>
          </a:bodyPr>
          <a:lstStyle/>
          <a:p>
            <a:pPr lvl="0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автоматизации технологических процессов и производств: уч. пособие для вузов / О.М. Соснин. — 2-е изд., стер. — Москва: Академия, 2009. — 240 с.: ил.</a:t>
            </a:r>
          </a:p>
          <a:p>
            <a:pPr lvl="0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автоматизации и управления: учебник для вузов / О.М. Соснин, А.Г.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Схиртладзе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Москва: Академия, 2014. — 236 с.: ил.</a:t>
            </a:r>
          </a:p>
          <a:p>
            <a:pPr lvl="0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технологических процессов: учебное пособие для среднего профессионального образования / В.Ю.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Шишмарев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5-е изд., стер. — Москва: Академия, 2009. — 352 с.: ил.</a:t>
            </a:r>
          </a:p>
          <a:p>
            <a:pPr lvl="0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технологических и производственных процессов в машиностроении: учебник / Ю.З. Житников [и др.]. — Старый Оскол: ТНТ, 2014. — 656 с.: ил.</a:t>
            </a:r>
          </a:p>
          <a:p>
            <a:pPr lvl="0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технологии автоматизированных машиностроительных производств: учебник для вузов / А.В. Скворцов, А.Г.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Схиртладзе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Москва: Высшая школа, 2010. — 589 с.: ил.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7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7185" y="245484"/>
            <a:ext cx="6528987" cy="53218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02" y="859950"/>
            <a:ext cx="10670136" cy="5549396"/>
          </a:xfrm>
        </p:spPr>
        <p:txBody>
          <a:bodyPr>
            <a:normAutofit/>
          </a:bodyPr>
          <a:lstStyle/>
          <a:p>
            <a:pPr lvl="0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сборки в машиностроении: учебное пособие / А.А.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Ласуков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Национальный исследовательский Томский политехнический университет (ТПУ). — Томск: Изд-во ТПУ, 2010. — 176 с.: ил.</a:t>
            </a:r>
          </a:p>
          <a:p>
            <a:pPr lvl="0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Технические средства автоматизации: учебник / Б.В.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Шандров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А.Д. Чудаков. — 2-е изд., стер. — Москва: Академия, 2010. — 362 с.</a:t>
            </a:r>
          </a:p>
          <a:p>
            <a:pPr lvl="0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технологических процессов и производств: учебное пособие для вузов / А.А. Иванов. – М.: Форум, 2011. – 224 с.: ил.</a:t>
            </a:r>
          </a:p>
          <a:p>
            <a:pPr lvl="0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Автоматизированные сборочные системы: учебник / А.А. Иванов. — Москва: Форум, 2012. — 336 с.: ил.</a:t>
            </a:r>
          </a:p>
          <a:p>
            <a:pPr lvl="0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автоматизированных систем манипулирования объектами обработки и сборки: учебное пособие / А.А. Иванов. — Москва: Форум, 2012. — 352 с.: ил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15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</Words>
  <Application>Microsoft Office PowerPoint</Application>
  <PresentationFormat>Широкоэкранный</PresentationFormat>
  <Paragraphs>28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Общие сведения</vt:lpstr>
      <vt:lpstr>«Автоматизация машиностроительных производств»</vt:lpstr>
      <vt:lpstr>Основная литература:</vt:lpstr>
      <vt:lpstr>Дополнительная литература: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1</cp:revision>
  <dcterms:created xsi:type="dcterms:W3CDTF">2015-05-13T09:43:17Z</dcterms:created>
  <dcterms:modified xsi:type="dcterms:W3CDTF">2015-05-13T09:43:26Z</dcterms:modified>
</cp:coreProperties>
</file>