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40650"/>
            <a:ext cx="10515600" cy="14869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процесса изготовления деталей</a:t>
            </a:r>
          </a:p>
        </p:txBody>
      </p:sp>
    </p:spTree>
    <p:extLst>
      <p:ext uri="{BB962C8B-B14F-4D97-AF65-F5344CB8AC3E}">
        <p14:creationId xmlns:p14="http://schemas.microsoft.com/office/powerpoint/2010/main" val="297530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1652"/>
            <a:ext cx="10515600" cy="6135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деталей машин должно обеспечивать их требуемое качество, количество и сроки изготовления при минимальных затратах.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детали описывается двумя группами параметров: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свойств материалов (прочность, твердость и т.д.);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Размерные параметры (размеры деталей, отклонения формы, параметры шероховатости).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размеров и свойств реализуется при проектировании машины, как правило, расчетом номинальных размеров, исходя из выбранных свойств.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Допуски размеров определяют из размерного  анализа конструкции с учетом выбранного метода достижения точности замыкающего звена, а также с учетом достижимой точности получения размеров деталей при изготовлении при минимальных затратах.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7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Размерные связи при автоматическом процессе изготовления деталей: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Установочные;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Межоперационные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06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4004"/>
            <a:ext cx="10515600" cy="8716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Установочные размерные связи: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282" y="965676"/>
            <a:ext cx="11630826" cy="562313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Действуют в процессе установки заготовок в приспособления, кассеты, на станки, в измерительные машины или приспособления и т.д.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 не влияют на достижение качественных показателей изделия, но определяют возможность автоматического транспортирования заготовок, загрузки и выгрузки станков.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Составляющими звеньями являются размеры заготовки, приспособления, которые выявляются при построении размерных цепей по общей методике размерного анализа конструкции.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Замыкающими звеньями являются допустимые отклонения расположения технологических баз заготовки и исполнительных поверхностей приспособления, при которых возможно осуществить автоматическую установку заготовки.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 сборочным размерным связям и рассчитываются точно так же.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4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459"/>
            <a:ext cx="10515600" cy="76912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размерные связи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832" y="854578"/>
            <a:ext cx="11011968" cy="586241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в процессе получения каждого размера детали при изготовлении ее с помощью какой-либо технологической системы.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звенья – различные размеры технологической системы: размеры инструмента, станка, приспособления, установочные размеры заготовки, инструмента, приспособления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амыкающим звеном является получаемый размер детали – операционный размер.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Установочный размер заготовки – размер, характеризующий положение технологической базы заготовки относительно соответствующей исполнительной поверхности станка или приспособления;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Установочный размер инструмента (приспособления) – расстояние и повороты, характеризующие положение основных баз инструмента (приспособления) относительно исполнительных поверхностей станка.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2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размерные связи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370" y="2469735"/>
            <a:ext cx="11622280" cy="302521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них зависят: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размеры детали;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Получаемые размеры детали;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Настроечные размеры станка, режущего инструмента и приспособления, которые необходимо обеспечить при технологической подготовки производства.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05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Межоперационные размерные связи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Объединяют в единое целое весь технологический процесс изготовления детали;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Связывают различные операционные размеры детали с размерами заготовки и припусками на обработку.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Описывают все этапы преобразования размеров от заготовки до детали.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звенья – операционные размеры детали.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Замывающие звенья – припуски на обработку, конструкторские размеры.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9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Установочные размерные связи при изготовлении деталей: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52643"/>
            <a:ext cx="10515600" cy="372432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рассчитывать при автоматической установке заготовок или изделий на станки, в приспособления, на спутники, в накопитель, ячейку склада.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можно отнести к сборочным размерам.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заготовок может осуществляться многократно, это нужно учитывать при проектировании.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7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5279"/>
            <a:ext cx="10515600" cy="168034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расчета установочных размерных связей при автоматической загрузке оборудования: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6788"/>
            <a:ext cx="10515600" cy="483691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работоспособность автоматической системы в течении требуемого времени эксплуатации в условиях действия различных факторов, влияющих на стабильность составляющих размеров и размерных связей;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методы и средства автоматизации, обеспечивающие требуемые размерные связи, сформулировать требования к размерной точности автоматических устройств, реализующих автоматическую установку;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методы и способы размерной наладки системы;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регламент обслуживания и профилактики, сформулировать допустимые ограничения внешних воздействий при работе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49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Автоматическая установка роботом заготовки в </a:t>
            </a:r>
            <a:r>
              <a:rPr lang="ru-RU" dirty="0" err="1" smtClean="0"/>
              <a:t>самоцентрирующий</a:t>
            </a:r>
            <a:r>
              <a:rPr lang="ru-RU" dirty="0" smtClean="0"/>
              <a:t> патрон токарного станка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23559"/>
            <a:ext cx="10515600" cy="355340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 берет заготовку захватом из ячейки кассеты;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Вносит заготовку в рабочую зону станка так. Чтобы ось заготовки совпала с осью раскрытых кулачков патрона;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Задвигает заготовку в патрон;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команда на зажим кулачков патрона.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107" y="365125"/>
            <a:ext cx="11348814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размерных связей при автоматической загрузке станка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1732" y="1765804"/>
            <a:ext cx="68115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0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589" y="105100"/>
            <a:ext cx="8781087" cy="34670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8522" y="3572142"/>
            <a:ext cx="1061796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рисунка а) видно, что ввод заготовки в раскрытые кулачки возможен, если отклонение Г</a:t>
            </a:r>
            <a:r>
              <a:rPr lang="el-GR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Δ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от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соосности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позиционируемой  заготовки относительно оси кулачков патрона не превышает: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135" y="4942352"/>
            <a:ext cx="3800475" cy="5810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2148" y="5523377"/>
            <a:ext cx="10617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l-GR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будет больше, то заготовка упрется в торец кулачка патрона (рис. б))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733"/>
            <a:ext cx="10515600" cy="60402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Размерная цепь характеризует связь размеров станка, робота и отклонения от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соосности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Эту связь можно отобразить математически тремя уравнениями: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размерной цепи в номинальных размерах;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Уравнением допусков этих размеров, которое соответствует методу достижения точности;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средних отклонений размеров.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автоматической загрузке деталей размерные цепи можно решить только методом полной взаимозаменяемости, что приводит к малым допускам на размеры.</a:t>
            </a:r>
          </a:p>
        </p:txBody>
      </p:sp>
    </p:spTree>
    <p:extLst>
      <p:ext uri="{BB962C8B-B14F-4D97-AF65-F5344CB8AC3E}">
        <p14:creationId xmlns:p14="http://schemas.microsoft.com/office/powerpoint/2010/main" val="21843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52927"/>
            <a:ext cx="10515600" cy="16223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 поставленной задачи.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– сокращение допусков размеров звеньев.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92821"/>
            <a:ext cx="10515600" cy="3784141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Применить более точный захват с меньшей погрешностью центрирования;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предварительно обработанные заготовки для уменьшения погрешности установки;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 следует располагать на станине станка;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ограничить диапазон рабочих температур при эксплуатации.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193" y="68367"/>
            <a:ext cx="11622281" cy="16223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 поставленной задачи.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– снижение жесткости закрепления заготовки в захвате робота.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91925"/>
            <a:ext cx="10515600" cy="348503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путь наиболее удобен, поэтому захваты роботов делаются подпружиненными;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Чрезмерное уменьшение жесткости захвата может привести к большей погрешности позиционирования оси заготовки в захвате по высоте.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378" y="365125"/>
            <a:ext cx="1100342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 поставленной задачи.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– использование робота с автоматической поисковой системой управления.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74833"/>
            <a:ext cx="10515600" cy="3502129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метод обеспечения точности замыкающего звена – метод регулирования;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 должен быть оснащен техническим зрением и техническим интеллектом (нужна адаптивная система управления роботом);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робота дороже, чем обычный робот, нужно подсчитать срок окупаемости дополнительного оснащения.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5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6090"/>
            <a:ext cx="10515600" cy="3920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Рассмотренная задача автоматической установки заготовки роботом в патрон аналогична многим другим, возникающим при сборке (автоматическая установка вала во втулку и т.п.).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5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834</Words>
  <Application>Microsoft Office PowerPoint</Application>
  <PresentationFormat>Широкоэкранный</PresentationFormat>
  <Paragraphs>75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Лекция 9</vt:lpstr>
      <vt:lpstr>Презентация PowerPoint</vt:lpstr>
      <vt:lpstr>Размерные связи при автоматическом процессе изготовления деталей:</vt:lpstr>
      <vt:lpstr>Установочные размерные связи:</vt:lpstr>
      <vt:lpstr>Операционные размерные связи</vt:lpstr>
      <vt:lpstr>Операционные размерные связи</vt:lpstr>
      <vt:lpstr>Межоперационные размерные связи</vt:lpstr>
      <vt:lpstr>Установочные размерные связи при изготовлении деталей:</vt:lpstr>
      <vt:lpstr>Цель расчета установочных размерных связей при автоматической загрузке оборудования:</vt:lpstr>
      <vt:lpstr>Автоматическая установка роботом заготовки в самоцентрирующий патрон токарного станка</vt:lpstr>
      <vt:lpstr>Схема размерных связей при автоматической загрузке станка </vt:lpstr>
      <vt:lpstr>Презентация PowerPoint</vt:lpstr>
      <vt:lpstr>Презентация PowerPoint</vt:lpstr>
      <vt:lpstr>Пути решения поставленной задачи. Первый – сокращение допусков размеров звеньев.</vt:lpstr>
      <vt:lpstr>Пути решения поставленной задачи. Второй – снижение жесткости закрепления заготовки в захвате робота.</vt:lpstr>
      <vt:lpstr>Пути решения поставленной задачи. Третий – использование робота с автоматической поисковой системой управления.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10</cp:revision>
  <dcterms:created xsi:type="dcterms:W3CDTF">2015-05-13T09:43:17Z</dcterms:created>
  <dcterms:modified xsi:type="dcterms:W3CDTF">2015-05-13T09:56:39Z</dcterms:modified>
</cp:coreProperties>
</file>