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20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8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61189"/>
            <a:ext cx="10515600" cy="18031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технологических процессов сборки изделия</a:t>
            </a:r>
          </a:p>
        </p:txBody>
      </p:sp>
    </p:spTree>
    <p:extLst>
      <p:ext uri="{BB962C8B-B14F-4D97-AF65-F5344CB8AC3E}">
        <p14:creationId xmlns:p14="http://schemas.microsoft.com/office/powerpoint/2010/main" val="96219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разработки технологического процесса сборки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44581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 сборки изделия разрабатывают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очередь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 разработки технологических процессов изготовления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объясняется тем, что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проектировании технологии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изделия могут вноситься изменения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деталей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предъявляемые к ним технические требования, например,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точности.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0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283" y="606752"/>
            <a:ext cx="11952717" cy="16223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Исходные данные и последовательность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технологического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сборки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740" y="2768837"/>
            <a:ext cx="11029060" cy="340812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Исходную информацию, необходимую для разработки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технологического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сборки изделия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делят на: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Базовую;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Справочную;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Руководящую.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62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исходные данные: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21907"/>
            <a:ext cx="10515600" cy="395505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Сборочные чертежи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Спецификации деталей;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испытания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чертежи деталей, входящих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выпуска изделий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660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822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Сборочный чертеж должен содержать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830" y="1321423"/>
            <a:ext cx="10515600" cy="51904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проекции и разрезы;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Размеры, выдерживаемые при сборке;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в сопряжениях;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о массе изделия и его составных частей.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технических условиях указывают: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сборки;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сопряжений, их герметичность;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Жесткость стыков;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Моменты затяжки резьбовых соединений;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балансировки вращающихся частей;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о методах выполнения соединений и методах контроля изделий.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03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справочной информации относится: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8021" y="2811566"/>
            <a:ext cx="10515600" cy="255519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справочники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сборочному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оборудованию и технологической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оснастке;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Нормативы времени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слесарно-сборочные работы и др.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05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Руководящая информация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52643"/>
            <a:ext cx="10515600" cy="372432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перспективных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техническую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документацию;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по перспективам развития производства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предприятии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614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5843"/>
            <a:ext cx="10515600" cy="10107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разработки технологического процесса сборки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6591"/>
            <a:ext cx="10515600" cy="504037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тип производства и устанавливается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ему организационная форма сборки.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же, как при изготовлении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контроль сборочных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и его узлов на предмет соответствия их конструкций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технологичности при сборке для условий данного предприятия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соединений всех узлов 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изделия, составляют схемы общей и узловой сборки.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наиболее эффективные способы соединения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деталей, проверки положений и фиксации всех составляющих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 узлов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деталей. Формируют структуру и содержание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операций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и определяют методы контроля и испытания изделия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86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5459"/>
            <a:ext cx="10515600" cy="12049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разработки технологического процесса сборки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0253"/>
            <a:ext cx="10515600" cy="4356709"/>
          </a:xfrm>
        </p:spPr>
        <p:txBody>
          <a:bodyPr/>
          <a:lstStyle/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Разрабатывают необходимую для выполнения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нестандартную технологическую оснастку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Производят технологическое нормирование сборочных работ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определяют технико-экономические показатели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процесса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Оформляют технологическую документацию.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69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контроль сборочных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095" y="1825625"/>
            <a:ext cx="1194702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оценки соответствия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требованиям технологичности при сборке.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требования могут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сформулированы следующим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должна допускать ее сборку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предварительно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в целом должна иметь простую компоновку, 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вызывающую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затруднений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по возможности уменьшать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наименований деталей и узлов машины, а также стремиться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взаимозаменяемости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8571"/>
            <a:ext cx="10515600" cy="711645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технологичности при сборке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80216"/>
            <a:ext cx="10515600" cy="5296747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машины должна обеспечивать возможность удобного и свободного подвода высокопроизводительных механизированных инструментов к местам соединения деталей;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машины должна производиться без применения сложных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приспособлений, предпочтительно без поворота базовой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детали, путем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простых движений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установки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деталь должна быть достаточно жесткой и иметь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базы, позволяющие обеспечить высокую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ее установки;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сокращать при сборке совместную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механическую обработку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деталей, а также пригоночные работы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50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1659"/>
            <a:ext cx="10515600" cy="9936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конструкции изделия, собираемого автоматически: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469" y="1184690"/>
            <a:ext cx="11365907" cy="5310113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должны иметь простые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симметричные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формы, что упрощает задачу их ориентации при выдаче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бункерно-ориентирующих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 на рабочую позицию сборочного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должна быть такой, чтобы при выдаче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бункерных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 не происходило их взаимного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сцепления;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максимально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использовать стандартные или нормализированные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большего применения однотипных сборочных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заменять разъемные соединения неразъемными, применяя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клепку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развальцовку и т. 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вестись при простых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прямолинейных) движениях исполнительных устройств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автомата без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надежности работы сборочных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томатов в ряде случаев целесообразно повышать точность деталей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1132" y="1358781"/>
            <a:ext cx="9494377" cy="481818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технологического контроля сборочных чертежей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составляется перечень замечаний и предложений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изделия и параметров точности деталей, которые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согласуются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конструктором.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анализа этих замечаний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предложений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внести изменения в конструкцию изделия,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его технологичности при сборке.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923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последовательности сборки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изделия. Проектирование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сборки определяется конструкцией изделия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принятыми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методами обеспечения точности замыкающих звеньев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размерных цепей;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Общую сборку начинают с установки базовой детали, в качестве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используется рама, станина, основание и т. п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Базовую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ставят в положение, удобное для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сборки;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установки базовой детали на нее последовательно монтируют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детали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узлы.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61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рекомендации при разработки последовательности сборки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деталей должна быть такой,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ранее смонтированные детали не мешали установке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к тому, чтобы в процессе сборки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минимальны частичные разборки ранее собранных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большинства узлов должна быть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одинакова;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обеспечении точности замыкающих звеньев размерных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цепей методом пригонки пригоночные работы нужно выполнять вне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собираемого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изделия.</a:t>
            </a:r>
          </a:p>
        </p:txBody>
      </p:sp>
    </p:spTree>
    <p:extLst>
      <p:ext uri="{BB962C8B-B14F-4D97-AF65-F5344CB8AC3E}">
        <p14:creationId xmlns:p14="http://schemas.microsoft.com/office/powerpoint/2010/main" val="383271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18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общей сборки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364" y="1563880"/>
            <a:ext cx="7037431" cy="424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011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узловой сборки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3220" y="1324917"/>
            <a:ext cx="5435124" cy="504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0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сборки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8422"/>
            <a:ext cx="10515600" cy="4698541"/>
          </a:xfrm>
        </p:spPr>
        <p:txBody>
          <a:bodyPr>
            <a:normAutofit fontScale="92500"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документом, по которому работники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сборочного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цеха знакомятся с последовательностью сборки изделия и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содержанием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сборочных работ, организуют процесс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сборки;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Ведут комплектование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и узлов и их подачу в определенной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последовательности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местам сборки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схем сборки разрабатывают технологический процесс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операций, выбирают или проектируют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изготавливают средства технологического оснащения сборки,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времени на выполнение сборочных операций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76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2785"/>
            <a:ext cx="10515600" cy="472417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сборочных операций зависит от типа производства 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соответствующей ему организационной формы сборки.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непоточной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подвижной, поточной стационарной и подвижной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сборках длительность операций должна быть равной или кратной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такту выпуска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05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Эскиз узла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4437"/>
            <a:ext cx="10240524" cy="353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1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3578" y="104572"/>
            <a:ext cx="4742915" cy="60759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2141" y="6180555"/>
            <a:ext cx="4358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NewRomanPSMT"/>
              </a:rPr>
              <a:t>Схема сборки ступицы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741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746" y="11729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и содержание операций технологического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сборки ступицы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9142" y="1331765"/>
            <a:ext cx="6861996" cy="44451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61143" y="5870960"/>
            <a:ext cx="71979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NewRomanPSMT"/>
              </a:rPr>
              <a:t>Технологический процесс сборки ступицы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7566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722</Words>
  <Application>Microsoft Office PowerPoint</Application>
  <PresentationFormat>Широкоэкранный</PresentationFormat>
  <Paragraphs>88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TimesNewRomanPSMT</vt:lpstr>
      <vt:lpstr>Тема Office</vt:lpstr>
      <vt:lpstr>Лекция 8</vt:lpstr>
      <vt:lpstr>Основы разработки технологического процесса сборки изделия</vt:lpstr>
      <vt:lpstr>Исходные данные и последовательность разработки технологического процесса сборки изделия</vt:lpstr>
      <vt:lpstr>Базовые исходные данные:</vt:lpstr>
      <vt:lpstr>Сборочный чертеж должен содержать</vt:lpstr>
      <vt:lpstr>К справочной информации относится:</vt:lpstr>
      <vt:lpstr>Руководящая информация</vt:lpstr>
      <vt:lpstr>Последовательность разработки технологического процесса сборки</vt:lpstr>
      <vt:lpstr>Последовательность разработки технологического процесса сборки</vt:lpstr>
      <vt:lpstr>Технологический контроль сборочных чертежей</vt:lpstr>
      <vt:lpstr>Требования технологичности при сборке</vt:lpstr>
      <vt:lpstr>Требования к конструкции изделия, собираемого автоматически:</vt:lpstr>
      <vt:lpstr>Презентация PowerPoint</vt:lpstr>
      <vt:lpstr>Разработка последовательности сборки изделия. Проектирование сборочных операций</vt:lpstr>
      <vt:lpstr>Общие рекомендации при разработки последовательности сборки </vt:lpstr>
      <vt:lpstr>Схема общей сборки</vt:lpstr>
      <vt:lpstr>Схема узловой сборки</vt:lpstr>
      <vt:lpstr>Схемы сборки</vt:lpstr>
      <vt:lpstr>Презентация PowerPoint</vt:lpstr>
      <vt:lpstr>Эскиз узла</vt:lpstr>
      <vt:lpstr>Презентация PowerPoint</vt:lpstr>
      <vt:lpstr>Наименование и содержание операций технологического процесса сборки ступицы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9</cp:revision>
  <dcterms:created xsi:type="dcterms:W3CDTF">2015-05-13T09:43:17Z</dcterms:created>
  <dcterms:modified xsi:type="dcterms:W3CDTF">2015-05-13T09:56:02Z</dcterms:modified>
</cp:coreProperties>
</file>