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6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840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6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0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3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80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656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98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1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626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02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83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7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23559"/>
            <a:ext cx="10515600" cy="35534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погрешностей изделия при сборке</a:t>
            </a:r>
          </a:p>
        </p:txBody>
      </p:sp>
    </p:spTree>
    <p:extLst>
      <p:ext uri="{BB962C8B-B14F-4D97-AF65-F5344CB8AC3E}">
        <p14:creationId xmlns:p14="http://schemas.microsoft.com/office/powerpoint/2010/main" val="255416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выходным показателем процесса сборки является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изделия, характеризуемая точностью траектории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подвижных частей изделия и относительного положения 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43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геометрических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погрешностей изделия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6408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Погрешности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размеров, формы и расположения поверхностей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деталей, поступающих на сборку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контактные деформации деталей, возникающие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сборке соединяемые детали нагружаются распределенными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сосредоточенными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силами и их моментами, подвергаясь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растяжению, сжатию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изгибу и кручению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Силовые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нагрузки на детали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оказываются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тесно взаимосвязанными с погрешностями их изготовления.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423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деформаций деталей редуктора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3311" y="1690688"/>
            <a:ext cx="4765377" cy="503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5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Погрешности, возникающие при сборке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резьбовых соединений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891" t="5742" r="2445" b="16792"/>
          <a:stretch/>
        </p:blipFill>
        <p:spPr>
          <a:xfrm>
            <a:off x="6870818" y="1929970"/>
            <a:ext cx="5037217" cy="33769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0993" y="1767600"/>
            <a:ext cx="62498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0" dirty="0" smtClean="0">
                <a:solidFill>
                  <a:srgbClr val="000000"/>
                </a:solidFill>
                <a:effectLst/>
                <a:latin typeface="TimesNewRomanPSMT"/>
              </a:rPr>
              <a:t>Изгибу подвергаются валы, имеющие резьбовые ступени, если, например, торец гайки имеет отклонение от перпендикулярности относительно оси ее резьбы. Изгиб валов вызывает перекос колец подшипников, нарушает их нормальную работу и приводит к неравномерности вращения.</a:t>
            </a:r>
            <a:r>
              <a:rPr lang="ru-RU" i="0" dirty="0" smtClean="0">
                <a:solidFill>
                  <a:srgbClr val="000000"/>
                </a:solidFill>
                <a:effectLst/>
                <a:latin typeface="TimesNewRomanPSMT"/>
              </a:rPr>
              <a:t/>
            </a:r>
            <a:br>
              <a:rPr lang="ru-RU" i="0" dirty="0" smtClean="0">
                <a:solidFill>
                  <a:srgbClr val="000000"/>
                </a:solidFill>
                <a:effectLst/>
                <a:latin typeface="TimesNewRomanPSMT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753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99102"/>
            <a:ext cx="10515600" cy="63580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Существенные упругие деформации относительно нежестких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происходить и под действием веса присоединяемых к ним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место, в частности при установке на станину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станка суппортов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столов и т. п., под действием веса которых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направляющие станины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прогибаются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компенсировать этот прогиб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поступают следующим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образом. Перед шлифованием направляющих станины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последнюю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деформируют с помощью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так, чтобы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направляющие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оказались вогнутыми (величину прогиба обычно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экспериментально).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шлифования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освобождения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станины 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винта направляющие становятся выпуклыми, а после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станину стола или суппорта направляющие выпрямляются.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321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740" y="365125"/>
            <a:ext cx="1102906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деформации станины перед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шлифованием направляющих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5944" y="1768981"/>
            <a:ext cx="7166651" cy="461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1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458"/>
            <a:ext cx="10515600" cy="609150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снижения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погрешностей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 при сборке необходимо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деталей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ряде случаев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детали с преднамеренным искажением формы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Оптимизировать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сами процессы сборки. Например, при сборке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многоболтовых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соединений, как указывалось выше, необходимо соблюдать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затяжки гаек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точности сборки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прессовых соединений целесообразно вместо запрессовки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сборку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термовоздействием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повысить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сборки можно за счет изменения конструкции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21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качества сборки. Испытание собранных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050849"/>
            <a:ext cx="10515600" cy="1375872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изделий в сборочных цехах контролируют рабочие-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сборщики, мастера участков и контролеры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33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общей и узловой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сборке проверяют: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75873"/>
            <a:ext cx="10515600" cy="5230026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необходимых деталей в собранных соединениях 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соединенных деталей и узлов 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Зазоры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собранных соединениях (определяют с помощью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щупов);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расположения соединенных деталей (выполняют в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специальных приспособлениях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Герметичность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 (в специальных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приспособлениях) 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прилегания поверхностей деталей (на краску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Затяжку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резьбовых соединений, плотность постановки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заклепок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плотность развальцованных и других соединений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53321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28045"/>
            <a:ext cx="10515600" cy="5048918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Размеры, заданные в сборочных чертежах;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специальных требований (по уравновешенности узлов вращения, подгонке по массе и статическому моменту);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заданных параметров собранных изделий и их составных частей (производительности и напору насосов, точности делительных механизмов, качества контактов в электрических машинах и др.);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собранных изделий (отсутствие поврежденных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деталей, загрязнений и других дефектов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601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388</Words>
  <Application>Microsoft Office PowerPoint</Application>
  <PresentationFormat>Широкоэкранный</PresentationFormat>
  <Paragraphs>36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TimesNewRomanPSMT</vt:lpstr>
      <vt:lpstr>Тема Office</vt:lpstr>
      <vt:lpstr>Лекция 7</vt:lpstr>
      <vt:lpstr>Презентация PowerPoint</vt:lpstr>
      <vt:lpstr>Причины образования геометрических погрешностей изделия при сборке</vt:lpstr>
      <vt:lpstr>Схема деформаций деталей редуктора при закреплении</vt:lpstr>
      <vt:lpstr>Погрешности, возникающие при сборке резьбовых соединений</vt:lpstr>
      <vt:lpstr>Презентация PowerPoint</vt:lpstr>
      <vt:lpstr>Схема деформации станины перед шлифованием направляющих</vt:lpstr>
      <vt:lpstr>Презентация PowerPoint</vt:lpstr>
      <vt:lpstr>Контроль качества сборки. Испытание собранных изделий.</vt:lpstr>
      <vt:lpstr>При общей и узловой сборке проверяют: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сведения</dc:title>
  <dc:creator>219</dc:creator>
  <cp:lastModifiedBy>219</cp:lastModifiedBy>
  <cp:revision>8</cp:revision>
  <dcterms:created xsi:type="dcterms:W3CDTF">2015-05-13T09:43:17Z</dcterms:created>
  <dcterms:modified xsi:type="dcterms:W3CDTF">2015-05-13T09:55:43Z</dcterms:modified>
</cp:coreProperties>
</file>