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6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840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6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0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3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80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5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98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1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626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2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83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6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18459"/>
            <a:ext cx="10515600" cy="9058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прессовых и клепанных соединений</a:t>
            </a:r>
          </a:p>
        </p:txBody>
      </p:sp>
    </p:spTree>
    <p:extLst>
      <p:ext uri="{BB962C8B-B14F-4D97-AF65-F5344CB8AC3E}">
        <p14:creationId xmlns:p14="http://schemas.microsoft.com/office/powerpoint/2010/main" val="414201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649" y="365126"/>
            <a:ext cx="11357360" cy="856924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Прессовые соединения (соединения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натягом)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363" y="1222049"/>
            <a:ext cx="11809932" cy="5477853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машиностроении (10…17 % от общего числа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соединений).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объясняется их высокой надежностью, простотой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деталей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их сборки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неподвижность деталей в прессовом соединении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силами трения, возникающими под действием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контактного давления в этом соединении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прессовых соединений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запрессовкой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 детали в другую;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термовоздействием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соединяемые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 (нагревом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охватывающей детали или охлаждением охватываемой,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одновременным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нагревом охватывающей детали и охлаждением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охватываемой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гидропрессовым способом, при котором в зону сопряжения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масло под высоким давлением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81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1286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прессового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0730" y="2595466"/>
            <a:ext cx="6613733" cy="249537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Соединения, получаемые запрессовкой одной детали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другую, называют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продольно-прессовыми, а получаемые за счет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термовоздействия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 – поперечно-прессовыми.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006" y="1196412"/>
            <a:ext cx="4212899" cy="529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6385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Продольно-прессовые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таких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 является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простым, вследствие чего они получили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наибольшее распространение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Продольно-прессовые соединения применяют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небольших натягах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N d </a:t>
            </a:r>
            <a:r>
              <a:rPr lang="ru-RU" dirty="0" err="1"/>
              <a:t>max</a:t>
            </a:r>
            <a:r>
              <a:rPr lang="ru-RU" dirty="0"/>
              <a:t> </a:t>
            </a:r>
            <a:r>
              <a:rPr lang="ru-RU" dirty="0" smtClean="0"/>
              <a:t>≤ </a:t>
            </a:r>
            <a:r>
              <a:rPr lang="ru-RU" dirty="0"/>
              <a:t>0,001 ,</a:t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номинальный диаметр соединения.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27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6912"/>
            <a:ext cx="10515600" cy="182879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продольно-прессовых 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 требует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ряда 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462" y="1825625"/>
            <a:ext cx="11887200" cy="4351338"/>
          </a:xfrm>
        </p:spPr>
        <p:txBody>
          <a:bodyPr>
            <a:normAutofit fontScale="85000" lnSpcReduction="10000"/>
          </a:bodyPr>
          <a:lstStyle/>
          <a:p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Сопрягаемые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должны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тщательно промыты и протерты, на них не должно быть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забоин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заусенцев;</a:t>
            </a:r>
          </a:p>
          <a:p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Шероховатость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сопрягаемых поверхностей должна,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соответствовать </a:t>
            </a:r>
            <a:r>
              <a:rPr lang="ru-RU" sz="33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ru-RU" sz="3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1,25 мкм;</a:t>
            </a:r>
          </a:p>
          <a:p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иметь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соответствующие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фаски. Угол фаски (угол между ее образующей и осью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детали) у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запрессовываемой детали должен быть не более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10°,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у второй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 –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20…30°; </a:t>
            </a:r>
          </a:p>
          <a:p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Сопрягаемые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перед запрессовкой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смазаны;</a:t>
            </a:r>
          </a:p>
          <a:p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запрессовки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превышает 10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мм/с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 соединения обеспечивается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en-US" sz="3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2…3 мм/с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593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912" y="134389"/>
            <a:ext cx="12115088" cy="626187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запрессовки втулки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корпус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67581" y="874958"/>
            <a:ext cx="4605974" cy="530966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3137" y="3937853"/>
            <a:ext cx="66144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Втулку 1 устанавливают на оправку 2, которая направляется полым пальцем 3. При опускании штока пресса оправка 2 перемещается вместе со втулкой 1 и запрессовывает ее в  отверстие корпуса 4.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9103" y="1049544"/>
            <a:ext cx="669990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0" dirty="0" smtClean="0">
                <a:solidFill>
                  <a:srgbClr val="000000"/>
                </a:solidFill>
                <a:effectLst/>
                <a:latin typeface="TimesNewRomanPSMT"/>
              </a:rPr>
              <a:t>Для исключения перекосов  сопрягаемых деталей при запрессовке необходимо использовать специальные приспособления.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7629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0026"/>
            <a:ext cx="10515600" cy="617641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сборочных прессов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5364" y="777667"/>
            <a:ext cx="9101271" cy="587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1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4017" y="1483794"/>
            <a:ext cx="10515600" cy="2319085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Усилие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распрессовки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которому обычно оценивают прочность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прессового соединения, оказывается больше, чем усилие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запрессовки на 10…15 %.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404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Гидропрессовая сборка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667" y="1338514"/>
            <a:ext cx="6277598" cy="51562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Усилие запрессовки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распрессовки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можно очень существенно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уменьшить, обеспечив введение масла на поверхность сопряжения. Такой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способ, основанный на создании между контактирующими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поверхностями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в процессе сборки или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разборки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масляной прослойки, носит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гидропрессового и находит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более широкое применение при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диаметрах сопряжений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мм.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 масла при этом достигает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100…200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Мпа.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265" y="1800536"/>
            <a:ext cx="5061872" cy="383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48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7462" y="1239140"/>
            <a:ext cx="11014817" cy="37516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недостаткам гидропрессовой сборки относится необходимость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сложных устройств для обеспечения герметичности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распорных сил.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гидропрессовой сборки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многих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случаях можно использовать, например, сборку 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термовоздействием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разборку прессовых соединений крупных деталей,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собранных 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большими натягами, без их повреждения часто можно выполнить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гидропрессовым способом.</a:t>
            </a:r>
          </a:p>
        </p:txBody>
      </p:sp>
    </p:spTree>
    <p:extLst>
      <p:ext uri="{BB962C8B-B14F-4D97-AF65-F5344CB8AC3E}">
        <p14:creationId xmlns:p14="http://schemas.microsoft.com/office/powerpoint/2010/main" val="306004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прессового соединения (а) и его гидропрессовой разборки (б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913" t="5312" b="3925"/>
          <a:stretch/>
        </p:blipFill>
        <p:spPr>
          <a:xfrm>
            <a:off x="1414985" y="2153540"/>
            <a:ext cx="9362029" cy="335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8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Поперечно-прессовые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286" y="1298960"/>
            <a:ext cx="11451364" cy="5332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термовоздействием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сопрягаемые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Сборка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термовоздействием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повышает прочность собранных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1,5…2,5 раза по сравнению с соединениями, полученными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запрессовкой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объясняется тем, что при сборке 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термовоздействием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микронеровности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сопрягаемых поверхностей не сглаживаются, 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сцепляются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другом.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Незначительные сборочные силы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сборке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термовоздействием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уменьшают локальные деформации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и обеспечивают высокую точность соединений.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сборка 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термовоздействием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важные преимущества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сборкой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выполняемой обычной запрессовкой, и нашла широкое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нение, особенно при получении ответственных соединений. 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при малых, так и больших натягах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45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6733"/>
            <a:ext cx="10515600" cy="229027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величины натяга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монтажного зазора, диаметра сопряжения и конструкции деталей их нагрев осуществляется разными методами: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803021"/>
            <a:ext cx="10515600" cy="337394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кипящей воде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горячем масле (120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°С);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Газовыми горелками;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нагревательных печах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электроконтактных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индукционных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нагревателей.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701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7469"/>
            <a:ext cx="10515600" cy="580949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нагрева стальных деталей для исключения окисления поверхностных слоев и снижения твердости не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превышать 300…350 °С.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охлаждения деталей применяют, как правило, жидкий азот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твердую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углекислоту (сухой лед), имеющие соответственно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 –190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…–196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–75…–80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Недостатком сборки 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термовоздействием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образование после нее так называемого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зазора, который возникает, например, между буртом вала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торцом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соединенной с ним втулки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73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285" y="142936"/>
            <a:ext cx="11357361" cy="10620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сборки охлажденной втулки с нагретым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корпусом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98605" y="1204958"/>
            <a:ext cx="3037461" cy="561314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33284" y="1594133"/>
            <a:ext cx="740065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Корпус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втулку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манипулятором на ступенчатый ловитель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При перемещении толкателя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вниз его нижняя часть с распылительными отверстиями входит в отверстие втулки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которое герметизируется прокладками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При этом толкатель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утапливая ловитель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вводит втулку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отверстие корпуса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золотник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приподнимается вверх упором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результате чего холодная вода, проходя через распылительные отверстия толкателя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охлаждает втулку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(она нагревается за счет передачи тепла от корпу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обеспечивая быстрое «схватывание» деталей соединения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00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клепаных и развальцованных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Клепаные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применяют </a:t>
            </a:r>
            <a:r>
              <a:rPr lang="ru-RU" dirty="0"/>
              <a:t>в тех случаях, когда </a:t>
            </a:r>
            <a:r>
              <a:rPr lang="ru-RU" dirty="0" smtClean="0"/>
              <a:t>требуется </a:t>
            </a:r>
            <a:r>
              <a:rPr lang="ru-RU" dirty="0"/>
              <a:t>неподвижно соединить детали из плохо свариваемых материалов и </a:t>
            </a:r>
            <a:r>
              <a:rPr lang="ru-RU" dirty="0" smtClean="0"/>
              <a:t>когда </a:t>
            </a:r>
            <a:r>
              <a:rPr lang="ru-RU" dirty="0"/>
              <a:t>экономически нецелесообразно использовать резьбовые соединения.</a:t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Наиболее </a:t>
            </a:r>
            <a:r>
              <a:rPr lang="ru-RU" dirty="0"/>
              <a:t>широко клепаные соединения используют для деталей, </a:t>
            </a:r>
            <a:r>
              <a:rPr lang="ru-RU" dirty="0" smtClean="0"/>
              <a:t>выполненных </a:t>
            </a:r>
            <a:r>
              <a:rPr lang="ru-RU" dirty="0"/>
              <a:t>из листовых </a:t>
            </a:r>
            <a:r>
              <a:rPr lang="ru-RU" dirty="0" smtClean="0"/>
              <a:t>материалов.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Материал </a:t>
            </a:r>
            <a:r>
              <a:rPr lang="ru-RU" dirty="0"/>
              <a:t>заклепок – сталь, медь, латунь </a:t>
            </a:r>
            <a:r>
              <a:rPr lang="ru-RU" dirty="0" smtClean="0"/>
              <a:t>и алюминиевые </a:t>
            </a:r>
            <a:r>
              <a:rPr lang="ru-RU" dirty="0"/>
              <a:t>сплавы.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012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аспространенные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заклепок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7840" y="2854295"/>
            <a:ext cx="10633931" cy="205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3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284" y="991312"/>
            <a:ext cx="11528277" cy="5409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соединяемых деталях отверстия часто сверлят заранее.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несоосности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отверстий в соединяемых деталях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сверление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выполнять в сборе (одновременно в двух деталях).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Диаметральный зазор между стержнем заклепки и отверстием нужно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выдерживать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равным 0,2 мм (при диаметре стержня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0,25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мм) и 0,3 мм (при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мм).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бóльших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зазорах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изгиб стержня заклепки и взаимное смещение деталей, что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приводит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 к быстрому износу и разрушению соединения.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клепаного соединения зависит от длины заклепки.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Выступающая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стержня в зависимости от формы головки заклепки должна быть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(1,3…1,6)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770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83521"/>
            <a:ext cx="10515600" cy="449344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Клепку выполняют в горячем и холодном состояниях. Горячую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клепку применяют при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мм. Клепку выполняют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пневматическими клепальными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молотками или с помощью прессов. Для заклепок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3…12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мм используют пневматические прессы, для заклепок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мм применяют гидравлические и пневмогидравлические прессы.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534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клепаных соединений легко автоматизируется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автоматической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клепки обычно состоит из следующих основных этапов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соединяемых деталей в сборочное приспособление,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осуществляемой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вручную или сборочным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манипулятором;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Вставка заклепки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соединяемых деталей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Осадка замыкающих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головок заклепок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предварительным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сжатием соединяемых деталей или без него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Удаление собранного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в тару.</a:t>
            </a:r>
          </a:p>
        </p:txBody>
      </p:sp>
    </p:spTree>
    <p:extLst>
      <p:ext uri="{BB962C8B-B14F-4D97-AF65-F5344CB8AC3E}">
        <p14:creationId xmlns:p14="http://schemas.microsoft.com/office/powerpoint/2010/main" val="222347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822" y="119641"/>
            <a:ext cx="11835924" cy="1049753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работы полуавтомата для одновременной вставки 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расклепывания 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двух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заклепок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5436" y="1375873"/>
            <a:ext cx="6861284" cy="485567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0796" y="1169394"/>
            <a:ext cx="50448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После установки вручную деталей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пальцы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через боковые отверстия А труб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подаются заклепки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Они направляются и удерживаются упругими губками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Штоки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проталкивают заклепки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отверстия соединяемых деталей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при опускании штоков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сжатие деталей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(в результате воздействия упругих опор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и формирование плоских замыкающих головок</a:t>
            </a:r>
            <a:b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заклепок при их контакте с плитой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Для съема собранного изделия и установки следующих деталей устройство полуавтомата, несущее штоки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поднимается вверх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00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471" y="108751"/>
            <a:ext cx="10515600" cy="728737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Стадии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клепального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011" y="870496"/>
            <a:ext cx="7366475" cy="39433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54183" y="900740"/>
            <a:ext cx="453781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соединяемые детали</a:t>
            </a:r>
            <a:b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манипулятором устанавливаются на нижнее основание;</a:t>
            </a:r>
          </a:p>
          <a:p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верхний пуансон опускается и выдавливает в деталях углубление, а нижний боек</a:t>
            </a:r>
            <a:b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поднимается и пробивает в деталях отверстия (высечки удаляются через</a:t>
            </a:r>
            <a:b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боковое окно верхнего пуансона);</a:t>
            </a:r>
          </a:p>
          <a:p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верхний пуансон поднимается, 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нижний боек остается в пробитом отверстии и препятствует сдвигу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1712" y="4994168"/>
            <a:ext cx="118102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 верхней части автомата происходит смена позиции, заклепка автоматически подается в гнездо второго верхнего пуансона, в котором она удерживается раздвижными губками;</a:t>
            </a:r>
          </a:p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второй верхний пуансон вводит заклепку в отверстия деталей и нижний боек образует замыкающую головку заклепки.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60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202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Развальцованные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733" y="1153682"/>
            <a:ext cx="11750467" cy="502328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Получают </a:t>
            </a:r>
            <a:r>
              <a:rPr lang="ru-RU" dirty="0"/>
              <a:t>за счет </a:t>
            </a:r>
            <a:r>
              <a:rPr lang="ru-RU" dirty="0" smtClean="0"/>
              <a:t>пластического расширения </a:t>
            </a:r>
            <a:r>
              <a:rPr lang="ru-RU" dirty="0"/>
              <a:t>охватываемой или сжатия охватывающей детали.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798" y="1974834"/>
            <a:ext cx="7902487" cy="28962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98834" y="4765119"/>
            <a:ext cx="379433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Роликовая раскатка;</a:t>
            </a:r>
          </a:p>
          <a:p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8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Отбортовка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8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Завальцовка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28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Дорнование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i="0" dirty="0" smtClean="0">
                <a:solidFill>
                  <a:srgbClr val="000000"/>
                </a:solidFill>
                <a:effectLst/>
                <a:latin typeface="TimesNewRomanPS-ItalicMT"/>
              </a:rPr>
              <a:t/>
            </a:r>
            <a:br>
              <a:rPr lang="ru-RU" i="0" dirty="0" smtClean="0">
                <a:solidFill>
                  <a:srgbClr val="000000"/>
                </a:solidFill>
                <a:effectLst/>
                <a:latin typeface="TimesNewRomanPS-ItalicMT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941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834</Words>
  <Application>Microsoft Office PowerPoint</Application>
  <PresentationFormat>Широкоэкранный</PresentationFormat>
  <Paragraphs>72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TimesNewRomanPS-ItalicMT</vt:lpstr>
      <vt:lpstr>TimesNewRomanPSMT</vt:lpstr>
      <vt:lpstr>Тема Office</vt:lpstr>
      <vt:lpstr>Лекция 6</vt:lpstr>
      <vt:lpstr>Прессовые соединения (соединения с натягом)</vt:lpstr>
      <vt:lpstr>Схема прессового соединения</vt:lpstr>
      <vt:lpstr>Продольно-прессовые соединения</vt:lpstr>
      <vt:lpstr>Качество продольно-прессовых соединений требует выполнение ряда условий:</vt:lpstr>
      <vt:lpstr>Приспособление для запрессовки втулки в корпус</vt:lpstr>
      <vt:lpstr>Типы сборочных прессов</vt:lpstr>
      <vt:lpstr>Презентация PowerPoint</vt:lpstr>
      <vt:lpstr>Гидропрессовая сборка</vt:lpstr>
      <vt:lpstr>Презентация PowerPoint</vt:lpstr>
      <vt:lpstr>Схемы прессового соединения (а) и его гидропрессовой разборки (б)</vt:lpstr>
      <vt:lpstr>Поперечно-прессовые соединения</vt:lpstr>
      <vt:lpstr>В зависимости от величины натяга Nmax , монтажного зазора, диаметра сопряжения и конструкции деталей их нагрев осуществляется разными методами:</vt:lpstr>
      <vt:lpstr>Презентация PowerPoint</vt:lpstr>
      <vt:lpstr>Устройство для автоматической сборки охлажденной втулки с нагретым корпусом</vt:lpstr>
      <vt:lpstr>Сборка клепаных и развальцованных соединений Клепаные соединения</vt:lpstr>
      <vt:lpstr>Распространенные типы заклепок</vt:lpstr>
      <vt:lpstr>Презентация PowerPoint</vt:lpstr>
      <vt:lpstr>Презентация PowerPoint</vt:lpstr>
      <vt:lpstr>Сборка клепаных соединений легко автоматизируется </vt:lpstr>
      <vt:lpstr>Схема работы полуавтомата для одновременной вставки (а) и расклепывания (б) двух заклепок</vt:lpstr>
      <vt:lpstr>Стадии работы клепального автомата</vt:lpstr>
      <vt:lpstr>Развальцованные соединения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</dc:title>
  <dc:creator>219</dc:creator>
  <cp:lastModifiedBy>219</cp:lastModifiedBy>
  <cp:revision>7</cp:revision>
  <dcterms:created xsi:type="dcterms:W3CDTF">2015-05-13T09:43:17Z</dcterms:created>
  <dcterms:modified xsi:type="dcterms:W3CDTF">2015-05-13T09:55:08Z</dcterms:modified>
</cp:coreProperties>
</file>