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03918"/>
            <a:ext cx="10515600" cy="15553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резьбовых соединений</a:t>
            </a:r>
          </a:p>
        </p:txBody>
      </p:sp>
    </p:spTree>
    <p:extLst>
      <p:ext uri="{BB962C8B-B14F-4D97-AF65-F5344CB8AC3E}">
        <p14:creationId xmlns:p14="http://schemas.microsoft.com/office/powerpoint/2010/main" val="295412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469" y="128187"/>
            <a:ext cx="10986331" cy="142714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Резьбовые соединения в машинах составляют от 15 до 25 %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соединений.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651" y="171770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прочностью;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большого многообразия стандартных резьбовых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Взаимозаменяемость.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19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Шпилечные			Болтовые			Винтовые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730" y="2680204"/>
            <a:ext cx="2266425" cy="20883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475" y="2680205"/>
            <a:ext cx="1770805" cy="2116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434" y="2680204"/>
            <a:ext cx="2253286" cy="211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13" y="365125"/>
            <a:ext cx="11331723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процесса сборки резьбовых соединений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Наживление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предварительное завинчивание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1-2 витка шпилек, винтов, гаек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Завинчивание;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Затяжка.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автоматической сборке все эти этапы выполняются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одним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механизированной сборке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наживление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повреждения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резьб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производят вручную.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5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шпилечных соединений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следующих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этапов: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Завинчивание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шпильки в резьбовое отверстие корпуса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заданным крутящим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шпильки присоединяемой к корпусу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шайб;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Завинчивание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гаек с заданным крутящим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4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Неподвижность шпильки, ввинченной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достигается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839" t="5083" b="5406"/>
          <a:stretch/>
        </p:blipFill>
        <p:spPr>
          <a:xfrm>
            <a:off x="1189690" y="2644795"/>
            <a:ext cx="2018856" cy="41008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0617" y="1690688"/>
            <a:ext cx="38570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сбегом резьбы на шпильке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52060" y="1690688"/>
            <a:ext cx="19940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упорного бурта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494" t="1618" r="6035" b="5673"/>
          <a:stretch/>
        </p:blipFill>
        <p:spPr>
          <a:xfrm>
            <a:off x="4472299" y="2644795"/>
            <a:ext cx="2311890" cy="410085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208630" y="1690688"/>
            <a:ext cx="38154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посадкой по среднему диаметру резьбы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7181" t="5593" r="7866" b="2942"/>
          <a:stretch/>
        </p:blipFill>
        <p:spPr>
          <a:xfrm>
            <a:off x="8202183" y="3016830"/>
            <a:ext cx="2044225" cy="372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4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завинчивании шпилек из захватывают либо за резьбовую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часть, либо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гладкую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предпочтительным, так как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повреждения резьбы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48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45" y="365125"/>
            <a:ext cx="11494093" cy="788557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 для захвата шпильки за резьбовую часть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5725" y="1153682"/>
            <a:ext cx="2769624" cy="52344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1172" y="1350569"/>
            <a:ext cx="758296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содержит головку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навинчиваемую на шпильку, и размещенный в отверстии головки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стержень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запрессованным в него штифтом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концы которого взаимодействуют с наклонными пазами в головке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При повороте рукоятки ключа по часовой стрелке торец стержня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нажимает на торец шпильки и фиксирует ее. При обратном повороте рукоятки ключа торец стержня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отходит от шпильки и освобождает ее.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8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561" y="365126"/>
            <a:ext cx="10969239" cy="76292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 для захвата шпильки за гладкую часть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7377" y="1128046"/>
            <a:ext cx="2937039" cy="56110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992" y="1204559"/>
            <a:ext cx="691011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Головка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ключа содержит спиральные канавки, в которых размещены три ролика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удерживаемые свободно установленной в головке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обоймой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При повороте головки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часовой стрелке ролики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охватывают с трех сторон гладкую часть шпильки и обеспечивают ее вращение вместе с рукояткой ключа. При повороте рукоятки ключа в обратном направлении ролики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отходят от шпильки и освобождают ее.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2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657883"/>
            <a:ext cx="10937905" cy="3922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Описанные инструменты применяют в единичном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мелкосерийном производствах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увеличением объема выпуска изделий операции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шпилек механизируют и автоматизируют.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крупносерийном и массовом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производствах эти операции выполняют на полуавтоматах,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автоматических линиях, оснащенных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многошпиндельными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шпильковертами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болтовых соединений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29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сборке болтовых соединений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болт с надетой шайбой вставляют в отверстия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деталей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удерживают его от выпадения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провертывания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а), затем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шайбы и завинчивают гайку с заданным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крутящим моментом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6116"/>
          <a:stretch/>
        </p:blipFill>
        <p:spPr>
          <a:xfrm>
            <a:off x="3140970" y="3574634"/>
            <a:ext cx="5910059" cy="30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6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292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винтовых соединений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290" y="2278553"/>
            <a:ext cx="10926510" cy="1925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винтовых соединений по сравнению с болтовыми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шпилечными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значительно более простой. После установки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в требуемое положение винт подается в их отверстия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завинчивается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заданным крутящим моментом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27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для автоматического завинчивания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винтов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417" y="1690687"/>
            <a:ext cx="5280934" cy="47528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4920" y="1690687"/>
            <a:ext cx="617772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Винт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по желобу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 боковое окно в неподвижной трубке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питателя и удерживается в ней с помощью трех поворотных кулачков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При опускании вращающейся отвертки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винт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преодолевает сопротивление упругого кольца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ввинчивается в отверстие детали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соединяет ее с деталью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затяжки винта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отвертка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кулачки 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возвращаются в исходное положение.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9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494</Words>
  <Application>Microsoft Office PowerPoint</Application>
  <PresentationFormat>Широкоэкранный</PresentationFormat>
  <Paragraphs>43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TimesNewRomanPSMT</vt:lpstr>
      <vt:lpstr>Тема Office</vt:lpstr>
      <vt:lpstr>Лекция 5</vt:lpstr>
      <vt:lpstr>Резьбовые соединения в машинах составляют от 15 до 25 % от общего количества соединений. </vt:lpstr>
      <vt:lpstr>Основные виды резьбовых соединений</vt:lpstr>
      <vt:lpstr>Этапы процесса сборки резьбовых соединений</vt:lpstr>
      <vt:lpstr>Сборка шпилечных соединений</vt:lpstr>
      <vt:lpstr>Неподвижность шпильки, ввинченной в корпус достигается</vt:lpstr>
      <vt:lpstr>Презентация PowerPoint</vt:lpstr>
      <vt:lpstr>Ключ для захвата шпильки за резьбовую часть</vt:lpstr>
      <vt:lpstr>Ключ для захвата шпильки за гладкую часть</vt:lpstr>
      <vt:lpstr>Презентация PowerPoint</vt:lpstr>
      <vt:lpstr>Сборка болтовых соединений</vt:lpstr>
      <vt:lpstr>Сборка винтовых соединений</vt:lpstr>
      <vt:lpstr>Схема устройства для автоматического завинчивания винтов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6</cp:revision>
  <dcterms:created xsi:type="dcterms:W3CDTF">2015-05-13T09:43:17Z</dcterms:created>
  <dcterms:modified xsi:type="dcterms:W3CDTF">2015-05-13T09:53:06Z</dcterms:modified>
</cp:coreProperties>
</file>