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77383"/>
            <a:ext cx="10515600" cy="33995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Последовательность </a:t>
            </a:r>
            <a:r>
              <a:rPr lang="ru-RU" sz="4000" dirty="0"/>
              <a:t>проведения размерного анализа сборки изделия</a:t>
            </a:r>
          </a:p>
        </p:txBody>
      </p:sp>
    </p:spTree>
    <p:extLst>
      <p:ext uri="{BB962C8B-B14F-4D97-AF65-F5344CB8AC3E}">
        <p14:creationId xmlns:p14="http://schemas.microsoft.com/office/powerpoint/2010/main" val="383320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Целями размерного анализа сборки является: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требуемого качества изделия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автоматизировать сборку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10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размерного анализа: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09913"/>
            <a:ext cx="10515600" cy="3767049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размерных связей на всех этапах осуществления автоматического сборочного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методов и средств осуществления автоматического сборочного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собираемым деталям, к точности работы используемых сборочных средств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2935"/>
            <a:ext cx="10515600" cy="11132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размерного анализа автоматического сборочного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8472"/>
          <a:stretch/>
        </p:blipFill>
        <p:spPr>
          <a:xfrm>
            <a:off x="700645" y="1500884"/>
            <a:ext cx="4934728" cy="5123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51082"/>
          <a:stretch/>
        </p:blipFill>
        <p:spPr>
          <a:xfrm>
            <a:off x="6326700" y="1500884"/>
            <a:ext cx="5198016" cy="512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0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2935"/>
            <a:ext cx="10515600" cy="11132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размерного анализа автоматического сборочного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279" y="1341690"/>
            <a:ext cx="11639371" cy="460618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служебного назначения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сборочной единицы определяют требования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и движения ее исполнительных поверхностей аналитически 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конструкторские размерные связи построением размерных цепей, где исходными звеньями являются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точности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изделия. Схема алгоритма показана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достижения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полная, неполная, групповая взаимозаменяемость, регулировка или пригонка с учетом экономично достижимой точности изготовления звеньев при заданном объеме производства и возможностей автоматизации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8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2935"/>
            <a:ext cx="10515600" cy="11132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размерного анализа автоматического сборочного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30737" y="1256233"/>
            <a:ext cx="11562460" cy="5452216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Рассчитывают допуски соединяемых размеров деталей, которые необходимо выдержать при изготовлении деталей для того, чтобы была возможно достичь требования точности при сборке выбранным методом достижения точности. Допуски размеров соединяемых деталей указанные 1 - 4-й этапах характерны и обязательны при разработке процесса изготовления изделия с любой степенью автоматизации.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автоматической сборки следует учесть особенности положения деталей перед сопряжением выбора и реализации метода достижения точности, а также технологичность конструкции изделия. Остальные этапы для условий ручной сборки не нужны. Они необходимы только для автоматизированной сборки.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Выбирают методы и средства транспортирования и ориентирования собираемых деталей. Оценивают технологичность конструкции деталей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92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2935"/>
            <a:ext cx="10515600" cy="11132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размерного анализа автоматического сборочного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30737" y="1606609"/>
            <a:ext cx="11562460" cy="510184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требуемую точность относительного положения сопрягаемых перед сборкой деталей с учетом возможностей увеличения допусков благодаря использованию фасок.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 способ достижения требуемой точности относительного положения деталей (с координацией деталей рабочими органами сборочного автомата или поисковой системой).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 схему базирования собираемых деталей и разрабатывают устройства, реализующие требуемую схему с учетом обеспечения свободы перемещений и поворотов деталей по отдельным координатным осям.</a:t>
            </a:r>
          </a:p>
        </p:txBody>
      </p:sp>
    </p:spTree>
    <p:extLst>
      <p:ext uri="{BB962C8B-B14F-4D97-AF65-F5344CB8AC3E}">
        <p14:creationId xmlns:p14="http://schemas.microsoft.com/office/powerpoint/2010/main" val="276941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2935"/>
            <a:ext cx="10515600" cy="171150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размерного анализа автоматического сборочного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30737" y="2162085"/>
            <a:ext cx="11562460" cy="45463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 схему сборочной позиции и строят сборочные размерные цепи, исходными звеньями которых являются допустимые отклонения относительного положения координатных систем сопрягаемых деталей.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допуски размеров составляющих звеньев размерных цепей, которыми в том числе могут быть: пространственные отклонения положения сопрягаемой поверхности каждой детали относительно ее технологических баз при сборке; размеры деталей сборочного автомата.</a:t>
            </a:r>
          </a:p>
        </p:txBody>
      </p:sp>
    </p:spTree>
    <p:extLst>
      <p:ext uri="{BB962C8B-B14F-4D97-AF65-F5344CB8AC3E}">
        <p14:creationId xmlns:p14="http://schemas.microsoft.com/office/powerpoint/2010/main" val="140304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результате проведенного размерного анализа сборочного процесса можно выявить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8461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размеров сопрягаемых поверхностей, необходимые для реализации выбранного МДТ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расположения сопрягаемых поверхностей детали относительно ее технологических баз, используемых при сборке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фасок по сопрягаемым поверхностям для улучшения условий собираемости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поверхностям, используемым в качестве технологических баз при автоматической сборке, например, с целью снижения погрешности установки собираемой детали в рабочем органе сборочного автомата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конструкции детали для облегчения ее ориентации.</a:t>
            </a:r>
          </a:p>
        </p:txBody>
      </p:sp>
    </p:spTree>
    <p:extLst>
      <p:ext uri="{BB962C8B-B14F-4D97-AF65-F5344CB8AC3E}">
        <p14:creationId xmlns:p14="http://schemas.microsoft.com/office/powerpoint/2010/main" val="147629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Размерный анализ сборки позволяет: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21009"/>
            <a:ext cx="10515600" cy="365595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размеров собираемых деталей, деталей сборочной системы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требуемые точности размеров, обеспечивающие автоматическую сборку и требуемые параметры сборочной единицы.</a:t>
            </a:r>
          </a:p>
        </p:txBody>
      </p:sp>
    </p:spTree>
    <p:extLst>
      <p:ext uri="{BB962C8B-B14F-4D97-AF65-F5344CB8AC3E}">
        <p14:creationId xmlns:p14="http://schemas.microsoft.com/office/powerpoint/2010/main" val="26215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1095"/>
            <a:ext cx="10515600" cy="15795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расчет сборочных размерных связей рекомендуется проводить в следующей последовательности: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автоматизируемый процесс установки изделия эскизами и вычислить предельно допустимые отклонения в положении устанавливаемой детали относительно базовой, при которых обеспечивается установка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размерные цепи, в которых допустимые отклонения являются исходными звеньями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размерных цепей и определить возможные поля рассеяния составляющих звеньев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метод достижения точности исходных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звеньев размерных цепей с учетом его реализации в автоматическом производстве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допусков составляющих звеньев и выбрать методы и средства автоматической реализации процесса с учетом требуемой точности составляющих размеров размерной цепи.</a:t>
            </a:r>
          </a:p>
        </p:txBody>
      </p:sp>
    </p:spTree>
    <p:extLst>
      <p:ext uri="{BB962C8B-B14F-4D97-AF65-F5344CB8AC3E}">
        <p14:creationId xmlns:p14="http://schemas.microsoft.com/office/powerpoint/2010/main" val="307444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размерных связей при сборке позволяет: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24455"/>
            <a:ext cx="10515600" cy="3852507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сборочной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точности используемого робота, деталям для автоматической сборки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приспособлениям;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ручной сборке такой анализ не нужен, при автоматической —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требует расчета размерных связей.</a:t>
            </a:r>
          </a:p>
        </p:txBody>
      </p:sp>
    </p:spTree>
    <p:extLst>
      <p:ext uri="{BB962C8B-B14F-4D97-AF65-F5344CB8AC3E}">
        <p14:creationId xmlns:p14="http://schemas.microsoft.com/office/powerpoint/2010/main" val="396232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645</Words>
  <Application>Microsoft Office PowerPoint</Application>
  <PresentationFormat>Широкоэкранный</PresentationFormat>
  <Paragraphs>46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Лекция 11</vt:lpstr>
      <vt:lpstr>Целями размерного анализа сборки является:</vt:lpstr>
      <vt:lpstr>Основные задачи размерного анализа:</vt:lpstr>
      <vt:lpstr>Последовательность размерного анализа автоматического сборочного процесса</vt:lpstr>
      <vt:lpstr>Последовательность размерного анализа автоматического сборочного процесса</vt:lpstr>
      <vt:lpstr>Последовательность размерного анализа автоматического сборочного процесса</vt:lpstr>
      <vt:lpstr>Последовательность размерного анализа автоматического сборочного процесса</vt:lpstr>
      <vt:lpstr>Последовательность размерного анализа автоматического сборочного процесса</vt:lpstr>
      <vt:lpstr>В результате проведенного размерного анализа сборочного процесса можно выявить</vt:lpstr>
      <vt:lpstr>Размерный анализ сборки позволяет:</vt:lpstr>
      <vt:lpstr>Выявление и расчет сборочных размерных связей рекомендуется проводить в следующей последовательности:</vt:lpstr>
      <vt:lpstr>Анализ размерных связей при сборке позволяет: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12</cp:revision>
  <dcterms:created xsi:type="dcterms:W3CDTF">2015-05-13T09:43:17Z</dcterms:created>
  <dcterms:modified xsi:type="dcterms:W3CDTF">2015-05-13T09:57:20Z</dcterms:modified>
</cp:coreProperties>
</file>