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3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762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840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562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906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38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808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656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987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19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626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027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831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10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563737"/>
            <a:ext cx="10515600" cy="36132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Операционные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межоперационные размерные связи в автоматизированном производстве</a:t>
            </a:r>
          </a:p>
        </p:txBody>
      </p:sp>
    </p:spTree>
    <p:extLst>
      <p:ext uri="{BB962C8B-B14F-4D97-AF65-F5344CB8AC3E}">
        <p14:creationId xmlns:p14="http://schemas.microsoft.com/office/powerpoint/2010/main" val="797789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60026"/>
            <a:ext cx="10515600" cy="1325563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Операционные размерные связи в автоматизированном производстве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85588"/>
            <a:ext cx="10515600" cy="5069035"/>
          </a:xfrm>
        </p:spPr>
        <p:txBody>
          <a:bodyPr>
            <a:normAutofit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автоматизированном процессе изготовления детали все размеры детали, достигаемые в результате обработки, должны получаться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автоматически;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Получаемый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операции размер детали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называют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операционным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Операционный размер образуется как замыкающее звено технологической размерной цепи в технологической системе, настроенной на получение этого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размера;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операционные размеры детали, получаемые на операциях технологического процесса, можно разделить на несколько видов, которые различаются структурами операционных размерных цепей, а следовательно, и составляющими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звеньями.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865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34389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Размеры, получаемые мерным инструментом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59952"/>
            <a:ext cx="10515600" cy="5163039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Получают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основном методом копирования как размеры замкнутых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поверхностей;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Примером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получение диаметров отверстий при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сверлении,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зенкеровании,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развертывании, хонинговании;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Получаемый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 отверстия детали в основном зависит от диаметра соответствующего инструмента, которым осуществлялась обработка, если не принимать во внимание динамические погрешности, вызываемые биением шпинделя, а также упругую деформацию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заготовки;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ряде случаев при развертывании инструмент закрепляют в плавающем патроне в шпинделе, что позволяет не передавать на инструмент динамические нагрузки, вызванные радиальным биением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шпинделя;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Станок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служит лишь приводом движения инструмента.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133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34389"/>
            <a:ext cx="10515600" cy="1325563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Размеры деталей,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получаемые мерным инструментом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59952"/>
            <a:ext cx="10515600" cy="5163039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Настройка инструмента на получение требуемого размера может осуществляться методом полной взаимозаменяемости, когда для получения требуемого диаметра отверстия выбирается соответствующий стандартный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инструмент, например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сверло или зенкер требуемого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диаметра;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сложных инструментах настройка требуемого размера в узком диапазоне может осуществляться методом регулирования, например раздвиганием брусков в хонинговальной головке.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7697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2922" y="503533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получения размеров деталей мерным инструментом:</a:t>
            </a:r>
            <a:b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сверлом, б) разверткой, в) хонинговальной головкой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88747" y="447399"/>
            <a:ext cx="6548329" cy="4690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46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Размеры детали, получаемые формообразующим движением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Размеры получают с использованием формообразующего движения инструмента или </a:t>
            </a:r>
            <a:r>
              <a:rPr lang="ru-RU" dirty="0" smtClean="0"/>
              <a:t>заготовки;</a:t>
            </a:r>
          </a:p>
          <a:p>
            <a:r>
              <a:rPr lang="ru-RU" dirty="0" smtClean="0"/>
              <a:t>Примером </a:t>
            </a:r>
            <a:r>
              <a:rPr lang="ru-RU" dirty="0"/>
              <a:t>является получение диаметра при растачивании отверстия в заготовке </a:t>
            </a:r>
            <a:r>
              <a:rPr lang="ru-RU" dirty="0" smtClean="0"/>
              <a:t>расточной борштангой;</a:t>
            </a:r>
          </a:p>
          <a:p>
            <a:r>
              <a:rPr lang="ru-RU" dirty="0" smtClean="0"/>
              <a:t>Расточная </a:t>
            </a:r>
            <a:r>
              <a:rPr lang="ru-RU" dirty="0"/>
              <a:t>борштанга </a:t>
            </a:r>
            <a:r>
              <a:rPr lang="ru-RU" dirty="0" smtClean="0"/>
              <a:t> </a:t>
            </a:r>
            <a:r>
              <a:rPr lang="ru-RU" dirty="0"/>
              <a:t>закреплена в стандартном инструментальном </a:t>
            </a:r>
            <a:r>
              <a:rPr lang="ru-RU" dirty="0" smtClean="0"/>
              <a:t>переходнике</a:t>
            </a:r>
            <a:r>
              <a:rPr lang="ru-RU" i="1" dirty="0" smtClean="0"/>
              <a:t>,</a:t>
            </a:r>
            <a:r>
              <a:rPr lang="ru-RU" i="1" dirty="0"/>
              <a:t> </a:t>
            </a:r>
            <a:r>
              <a:rPr lang="ru-RU" dirty="0"/>
              <a:t>имеющем конусный хвостовик для установки в </a:t>
            </a:r>
            <a:r>
              <a:rPr lang="ru-RU" dirty="0" smtClean="0"/>
              <a:t>шпиндель</a:t>
            </a:r>
            <a:r>
              <a:rPr lang="ru-RU" i="1" dirty="0"/>
              <a:t> </a:t>
            </a:r>
            <a:r>
              <a:rPr lang="ru-RU" dirty="0"/>
              <a:t>многоцелевого </a:t>
            </a:r>
            <a:r>
              <a:rPr lang="ru-RU" dirty="0" smtClean="0"/>
              <a:t>станка;</a:t>
            </a:r>
          </a:p>
          <a:p>
            <a:r>
              <a:rPr lang="ru-RU" dirty="0" smtClean="0"/>
              <a:t>Диаметр </a:t>
            </a:r>
            <a:r>
              <a:rPr lang="ru-RU" dirty="0"/>
              <a:t>отверстия в результате растачивания образуется как удвоенный радиус </a:t>
            </a:r>
            <a:r>
              <a:rPr lang="ru-RU" dirty="0" smtClean="0"/>
              <a:t>траектории </a:t>
            </a:r>
            <a:r>
              <a:rPr lang="ru-RU" dirty="0"/>
              <a:t>режущей кромки </a:t>
            </a:r>
            <a:r>
              <a:rPr lang="ru-RU" dirty="0" smtClean="0"/>
              <a:t>резца, </a:t>
            </a:r>
            <a:r>
              <a:rPr lang="ru-RU" dirty="0"/>
              <a:t>закрепленного в </a:t>
            </a:r>
            <a:r>
              <a:rPr lang="ru-RU" dirty="0" smtClean="0"/>
              <a:t>борштанге.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255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Размеры детали, получаемые формообразующим движением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Требуемый радиус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растачивании на станке должен достигаться автоматически, т.е. методом полной взаимозаменяемости, при установке налаженного вне станка инструмента в шпиндель и осуществлении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растачивания;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сравнению 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размером,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полученным мерным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инструментом,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только от размера самого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инструмента,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и от установочного размера инструмента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точности формообразующего движения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станка.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11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Размеры детали, получаемые формообразующим движением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4022" y="1825625"/>
            <a:ext cx="10789778" cy="4351338"/>
          </a:xfrm>
        </p:spPr>
        <p:txBody>
          <a:bodyPr>
            <a:normAutofit fontScale="925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уменьшения поля рассеяния диаметра расточенного отверстия в детали необходимо уменьшить допуски всех составляющих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размеров;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повысить точность настройки инструментов вне станка, для чего используются высокоточные измерительные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приборы,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оснащенные проекционными микроскопами и устройствами цифрового отсчета перемещений с разрешающей способностью до 1 мкм.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Точность установки режущего инструмента в шпиндель станка повышают следующим образом: повышают точность изготовления и износостойкость контактирующих базовых поверхностей (конуса оправки, шпинделя станка и прибора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868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Размеры детали, получаемые формообразующим движением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Предотвращают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попадание грязи в зону контакта базовых поверхностей; стабилизируют силу затяжки конуса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шпиндель;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очистки конусных поверхностей при установке инструмента в шпиндель прокачивают сжатый воздух через полый шпиндель или тщательно отфильтрованную микронным фильтром СОЖ, с помощью которой эффективность очистки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выше;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Прокачка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СОЖ возможна только, если рабочее пространство станка находится внутри герметичного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бокса;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Стабильности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силы затяжки инструментов на многоцелевых станках добиваются использованием для затяжки пакета тарельчатых пружин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151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получения диаметра отверстия растачиванием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78474" y="1825625"/>
            <a:ext cx="6295648" cy="4694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724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007" y="365125"/>
            <a:ext cx="11630827" cy="1325563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Размеры детали, получаемые от обработанных поверхностей до технологических баз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обработке на станках получаются размеры детали, которые определяются расстоянием от режущих кромок инструментов или их осей до технологических баз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заготовки;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например, как обеспечивается заданный диаметр при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обработке заготовки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токарном станке с ЧПУ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обработки и размерная цепь, определяющая получение радиуса, показаны 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рисунке.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913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Размерная цепь образования радиуса детали при точении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45462" y="1825625"/>
            <a:ext cx="410107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941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007" y="365125"/>
            <a:ext cx="11630827" cy="1325563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Размеры детали, получаемые от обработанных поверхностей до технологических баз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токарной обработки образуется радиус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заготовки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равный (без учета упругих деформаций материала заготовки) расстоянию от вершины резца до оси вращения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заготовки;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станка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ЧПУ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режущий инструмент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настраивается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определенную заданную длину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станка на специальном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приборе;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Расстояние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оси револьверной головки до оси заготовки, обеспечивается с помощью системы ЧПУ в соответствии с данными заложенной в систему ЧПУ программы обработки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7242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007" y="365125"/>
            <a:ext cx="11630827" cy="1325563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Размеры детали, получаемые от обработанных поверхностей до технологических баз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6572" y="1825625"/>
            <a:ext cx="10687228" cy="4351338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обработки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заготовок размер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них будет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меняться вследствие прогрессирующего размерного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изнашивания,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приводящего к постоянному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увеличению размера радиуса;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Кроме того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размер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радиуса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будет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влиять размер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меняющийся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вследствие неизбежной погрешности позиционирования станка, а также теплового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деформирования;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Действуют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другие факторы, вызывающие случайные изменения указанных составляющих размеров и, как следствие, изменение замыкающего звена — радиуса детали.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596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007" y="365125"/>
            <a:ext cx="11630827" cy="1325563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обеспечения размера детали с требуемым по чертежу допуском необходимо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6572" y="2187723"/>
            <a:ext cx="10687228" cy="3989240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Ограничить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допуск настроечного размера режущих инструментов вне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станка;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установочного размера и режущего инструмента 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станок;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износ режущего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инструмента;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позиционирования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станка;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тепловой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деформации технологической системы.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474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7469" y="365125"/>
            <a:ext cx="10986331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Размеры детали, получаемые между поверхностями, обработанными за один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получаемый между двумя поверхностями, обработанными на многоцелевом станке за один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заготовки,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зависит от двух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размеров, каждый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 от обработанной поверхности до одной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той же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технологической базы заготовки как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третьего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вида;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последним выражением размер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получается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менее точным, так как его поле рассеяния больше, чем каждого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размеров от технологической базы;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Погрешности установки не влияют на операционные размеры детали между поверхностями, обработанными за один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если при их обработке не менялось относительное направление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осей координат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технологических баз заготовки в технологической системе.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434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7469" y="365125"/>
            <a:ext cx="10986331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Размеры детали, получаемые между поверхностями, обработанными за один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6244" y="1825625"/>
            <a:ext cx="7348671" cy="4834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741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87"/>
            <a:ext cx="10515600" cy="1334947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Размеры детали, получаемые от измерительных баз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580046" y="1463134"/>
            <a:ext cx="11031908" cy="5293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26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Рассмотрим получение размера от измерительной базы заготовки при сверлении отверстий на вертикально-сверлильном станке с ручным движением подачи;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26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требуется выдержать глубину отверстия, то вначале при касании сверлом верхней плоскости заготовки фиксируют по шкале и лимбу положение шпинделя;</a:t>
            </a:r>
            <a:endParaRPr kumimoji="0" lang="ru-RU" sz="26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26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Принимая зафиксированное положение шпинделя за начало отсчета размера, отсчитывают по лимбу перемещение шпинделя, равное глубине сверления, после чего шпиндель с инструментом возвращают в исходное положение.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26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видно на погрешность размера, получаемого от измерительных баз ИБ, не влияют погрешности установки заготовки, установки и настройки режущего инструмента;</a:t>
            </a:r>
          </a:p>
        </p:txBody>
      </p:sp>
    </p:spTree>
    <p:extLst>
      <p:ext uri="{BB962C8B-B14F-4D97-AF65-F5344CB8AC3E}">
        <p14:creationId xmlns:p14="http://schemas.microsoft.com/office/powerpoint/2010/main" val="1076128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Размеры детали, получаемые от измерительных баз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444381" y="2293135"/>
            <a:ext cx="11246265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24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погрешность рассматриваемого размера влияет только погрешность измерения положения измерительной базы и погрешность позиционирования шпинделя.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Автоматизировать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размера от измерительных баз можно двумя путями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фиксированием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момента касания инструментом заготовки с последующим автоматическим перемещением инструмента на требуемое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расстояние;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предварительным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определением положения измерительной базы в координатах станка и перемещением инструмента на требуемое расстояние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обоих случаях используется метод регулирования, требующий дополнительной информации для его реализации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24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47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получения размера детали от измерительной базы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92588" y="1808533"/>
            <a:ext cx="668897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93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Размеры, получаемые с использованием активного контроля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Операционный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детали измеряется в процессе его получения и сравнивается 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заданным;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размерной цепи технологической системы предусмотрено компенсирующее звено, размер которого автоматически подстраивается так, чтобы получался требуемый размер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детали;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Характерным примером может быть автоматическое шлифование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круглошлифовальном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станке с активным контролем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размеров.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755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5279"/>
            <a:ext cx="10515600" cy="1545409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получения размера с использованием активного контроля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323" y="1594139"/>
            <a:ext cx="6915150" cy="493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90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94004"/>
            <a:ext cx="10515600" cy="141860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неоперационные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размеры, получаемые в результате обработки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20526"/>
            <a:ext cx="10515600" cy="4351338"/>
          </a:xfrm>
        </p:spPr>
        <p:txBody>
          <a:bodyPr/>
          <a:lstStyle/>
          <a:p>
            <a:r>
              <a:rPr lang="ru-RU" dirty="0"/>
              <a:t>К прочим размерам, образующимся в результате обработки заготовки, можно отнести размеры от обработанных поверхностей или их осей до поверхностей </a:t>
            </a:r>
            <a:r>
              <a:rPr lang="ru-RU" dirty="0" smtClean="0"/>
              <a:t>заготовки;</a:t>
            </a:r>
          </a:p>
          <a:p>
            <a:r>
              <a:rPr lang="ru-RU" dirty="0" smtClean="0"/>
              <a:t>Не </a:t>
            </a:r>
            <a:r>
              <a:rPr lang="ru-RU" dirty="0"/>
              <a:t>обрабатываемых за "один уставов и не являющихся ни технологическими, ни измерительными </a:t>
            </a:r>
            <a:r>
              <a:rPr lang="ru-RU" dirty="0" smtClean="0"/>
              <a:t>базами;</a:t>
            </a:r>
          </a:p>
          <a:p>
            <a:r>
              <a:rPr lang="ru-RU" dirty="0" smtClean="0"/>
              <a:t>Такими </a:t>
            </a:r>
            <a:r>
              <a:rPr lang="ru-RU" dirty="0"/>
              <a:t>поверхностями могут быть: поверхности, которые обрабатывались на других операциях технологического процесса; поверхности заготовки, не подлежащие обработке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6301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Межоперационные размерные связи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1293" y="1777525"/>
            <a:ext cx="11118079" cy="4621628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Межоперационными размерными связями называют технологические размерные связи, проявляющиеся во взаимодействии операционных размеров детали и размеров заготовки на различных стадиях изготовления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детали;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Простейшей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межоперационной размерной связью является связь размеров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заготовки,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операционного размера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припуска на обработку, показанная 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рисунке;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Подробное описание межоперационных размерных связей приведено в курсе «Основы технологии машиностроения».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3026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187" y="365125"/>
            <a:ext cx="11827379" cy="1325563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Связь размеров заготовки, изделия и припуска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3192" y="1508183"/>
            <a:ext cx="8605615" cy="4966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5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1002</Words>
  <Application>Microsoft Office PowerPoint</Application>
  <PresentationFormat>Широкоэкранный</PresentationFormat>
  <Paragraphs>87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Тема Office</vt:lpstr>
      <vt:lpstr>Лекция 10</vt:lpstr>
      <vt:lpstr>Операционные размерные связи в автоматизированном производстве</vt:lpstr>
      <vt:lpstr>Размеры, получаемые мерным инструментом</vt:lpstr>
      <vt:lpstr>Размеры деталей, получаемые мерным инструментом</vt:lpstr>
      <vt:lpstr>Схема получения размеров деталей мерным инструментом: а) сверлом, б) разверткой, в) хонинговальной головкой.</vt:lpstr>
      <vt:lpstr>Размеры детали, получаемые формообразующим движением</vt:lpstr>
      <vt:lpstr>Размеры детали, получаемые формообразующим движением</vt:lpstr>
      <vt:lpstr>Размеры детали, получаемые формообразующим движением</vt:lpstr>
      <vt:lpstr>Размеры детали, получаемые формообразующим движением</vt:lpstr>
      <vt:lpstr>Схема получения диаметра отверстия растачиванием</vt:lpstr>
      <vt:lpstr>Размеры детали, получаемые от обработанных поверхностей до технологических баз</vt:lpstr>
      <vt:lpstr>Размерная цепь образования радиуса детали при точении</vt:lpstr>
      <vt:lpstr>Размеры детали, получаемые от обработанных поверхностей до технологических баз</vt:lpstr>
      <vt:lpstr>Размеры детали, получаемые от обработанных поверхностей до технологических баз</vt:lpstr>
      <vt:lpstr>Для обеспечения размера детали с требуемым по чертежу допуском необходимо</vt:lpstr>
      <vt:lpstr>Размеры детали, получаемые между поверхностями, обработанными за один установ</vt:lpstr>
      <vt:lpstr>Размеры детали, получаемые между поверхностями, обработанными за один установ</vt:lpstr>
      <vt:lpstr>Размеры детали, получаемые от измерительных баз</vt:lpstr>
      <vt:lpstr>Размеры детали, получаемые от измерительных баз</vt:lpstr>
      <vt:lpstr>Схема получения размера детали от измерительной базы</vt:lpstr>
      <vt:lpstr>Размеры, получаемые с использованием активного контроля</vt:lpstr>
      <vt:lpstr>Схема получения размера с использованием активного контроля</vt:lpstr>
      <vt:lpstr>Прочие неоперационные размеры, получаемые в результате обработки</vt:lpstr>
      <vt:lpstr>Межоперационные размерные связи</vt:lpstr>
      <vt:lpstr>Связь размеров заготовки, изделия и припуска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Общие сведения</dc:title>
  <dc:creator>219</dc:creator>
  <cp:lastModifiedBy>219</cp:lastModifiedBy>
  <cp:revision>11</cp:revision>
  <dcterms:created xsi:type="dcterms:W3CDTF">2015-05-13T09:43:17Z</dcterms:created>
  <dcterms:modified xsi:type="dcterms:W3CDTF">2015-05-13T09:56:59Z</dcterms:modified>
</cp:coreProperties>
</file>