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6751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и задачи автоматизированного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3478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Механизация производственного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мускульной энергии человека механической путем использования машин и механизмов, приводимых в движение различными двигателями (электрическими, паровыми, гидравлическими и др.). Механизация исключает тяжелый физический труд при выполнении основных и вспомогательных операций в процессе производства.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сверление ручной дрелью заменяем сверлением на сверлильном станке.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030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920" y="365125"/>
            <a:ext cx="11094720" cy="132556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производственного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8040" y="1419224"/>
            <a:ext cx="10515600" cy="499173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приборов, машин, приспособлений, позволяющих осуществлять производственные процессы без физических усилий человека, лишь под его контролем.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примера можно привести любую автоматическую машину, станок-автомат, способные выполнить свойственную им работу без участия человека.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Налаженный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прутковый токарный автомат будет самостоятельно вытачивать заданные детали в требуемом допуске до тех пор, пока не израсходуется весь пруток. Постоянного присутствия рабочего у такого автомата не требуется, он периодически наблюдает за ходом работы станка; в этом случае мы имеем дело с автоматической обработкой детали.</a:t>
            </a:r>
          </a:p>
        </p:txBody>
      </p:sp>
    </p:spTree>
    <p:extLst>
      <p:ext uri="{BB962C8B-B14F-4D97-AF65-F5344CB8AC3E}">
        <p14:creationId xmlns:p14="http://schemas.microsoft.com/office/powerpoint/2010/main" val="37235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цели автоматизации технологического процесса: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обслуживающего персонала;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объемов выпускаемой продукции;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производственного процесса;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продукции;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расходов сырья;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ритмичности производства;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безопасности;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экономичности.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494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1835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автоматизации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01521"/>
            <a:ext cx="10515600" cy="278384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Частичная;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Комплексная;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07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 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производства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1440"/>
            <a:ext cx="10515600" cy="520192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производственных операций, осуществляется в тех случаях, когда управление процессами вследствие их сложности или скоротечности практически недоступно человеку и когда простые автоматические устройства эффективно заменяют его.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автоматизируется, как правило, действующее производственное оборудование. По мере совершенствования средств автоматизации и расширения сферы их применения было установлено, что частичная автоматизация наиболее эффективна тогда, когда производственное оборудование разрабатывается сразу как автоматизированное.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частичной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автоматизации производства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относится также автоматизация управленческих работ.</a:t>
            </a:r>
          </a:p>
        </p:txBody>
      </p:sp>
    </p:spTree>
    <p:extLst>
      <p:ext uri="{BB962C8B-B14F-4D97-AF65-F5344CB8AC3E}">
        <p14:creationId xmlns:p14="http://schemas.microsoft.com/office/powerpoint/2010/main" val="233591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автоматизация производства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5485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создании единой взаимосвязанной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машин, станков, механизмов и аппаратов для выполнения полного определенного технологического цикла всех или большей части операций при производстве какого-либо продукта или полуфабриката.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производства чаще всего выполняется в виде автоматических линий по производству чего-либо.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автоматическая линия по производству конфет, молочных продуктов, колбасных изделий и так далее.</a:t>
            </a:r>
          </a:p>
        </p:txBody>
      </p:sp>
    </p:spTree>
    <p:extLst>
      <p:ext uri="{BB962C8B-B14F-4D97-AF65-F5344CB8AC3E}">
        <p14:creationId xmlns:p14="http://schemas.microsoft.com/office/powerpoint/2010/main" val="32918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 автоматизация производства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ступень автоматизации, которая предусматривает передачу всех функций управления и контроля комплексно-автоматизированным производством автоматическим системам управления. Она проводится тогда, когда автоматизируемое производство рентабельно, устойчиво, его режимы практически неизменны, а возможные отклонения заранее могут быть учтены, а также в условиях недоступных или опасных для жизни и здоровья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29833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7595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действующее устройство или совокупность устройств, выполняющих по заданной программе без непосредственного участия человека процессы получения, преобразования, передачи и использования энергии, материалов и информации.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9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95680"/>
            <a:ext cx="10515600" cy="518128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выполняемых автоматом запрограммированных действий называют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рабочим циклом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для возобновления рабочего цикла требуется вмешательство рабочего, то такое устройство называют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полуавтоматом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Процессы, не требующие присутствия человека в течение определенного промежутка времени для выполнения ряда повторяющихся рабочих циклов, называют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автоматическим.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часть процесса выполняется автоматически, а другая часть требует присутствия оператора, то такой процесс называют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64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автоматизации производственного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необходимой долей участия оператора в управлении этим процессом.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полной автоматизации присутствия человека в течение определенного периода времени вообще не требуется. Чем больше это время – тем выше степень автоматизации.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безлюдным режимом работы понимают такую степень автоматизации, при котором станок, производственный участок, цех или весь завод могут работать автоматически не менее одной смены (8 часов) в отсутствии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45217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преимущества автоматически управляемых систем: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высокое быстродействие, позволяющее повышать производительность производственного оборудования;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высокое и стабильное качество управления процессами, обеспечивающее высокое качество продукции при экономном расходовании материалов и энергии;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работы автоматов в тяжелых, вредных и опасных для человека условиях;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 ритма работы, возможность длительной работы без перерывов вследствие отсутствия утомляемости, свойственной человеку.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08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6440" y="708025"/>
            <a:ext cx="10515600" cy="435133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управляющий оборудованием имеет время инерционности 0,8-1 с.;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Такт выпуска аэрозольного клапана, собираемого на автоматической роторно-конвейерной линии – 0,06 с.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скорость протекания производственных процессов велика и имеет постоянную тенденцию к увеличению, время запаздывания становится лимитирующим фактором в повышении производительности.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2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" y="365125"/>
            <a:ext cx="1197864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преимущества, достигаемые при использовании автоматических систем в производстве: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значительного повышения производительности труда;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экономичное использование ресурсов;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высокое и стабильное качество продукции;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периода времени от начала проектирования до получения изделия;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расширения производства без увеличения трудовых ресурсов.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9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080" y="365125"/>
            <a:ext cx="114300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подготовки производства позволяет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99360"/>
            <a:ext cx="10515600" cy="305816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сократить количество бумажных документов: чертежей, схем, графиков, необходимых в неавтоматизированном производстве и отнимающие на их составление, хранение, передачу и использование много времени.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28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594</Words>
  <Application>Microsoft Office PowerPoint</Application>
  <PresentationFormat>Широкоэкранный</PresentationFormat>
  <Paragraphs>62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Лекция 1. Основные определения и задачи автоматизированного производства</vt:lpstr>
      <vt:lpstr>Механизация производственного процесса</vt:lpstr>
      <vt:lpstr>Автоматизация производственного процесса</vt:lpstr>
      <vt:lpstr>Основные цели автоматизации технологического процесса:</vt:lpstr>
      <vt:lpstr>Уровни автоматизации</vt:lpstr>
      <vt:lpstr>Частичная автоматизация производства</vt:lpstr>
      <vt:lpstr>Комплексная автоматизация производства</vt:lpstr>
      <vt:lpstr>Полная автоматизация производства</vt:lpstr>
      <vt:lpstr>Автомат</vt:lpstr>
      <vt:lpstr>Презентация PowerPoint</vt:lpstr>
      <vt:lpstr>Степень автоматизации производственного процесса</vt:lpstr>
      <vt:lpstr>Технические преимущества автоматически управляемых систем:</vt:lpstr>
      <vt:lpstr>Презентация PowerPoint</vt:lpstr>
      <vt:lpstr>Экономические преимущества, достигаемые при использовании автоматических систем в производстве:</vt:lpstr>
      <vt:lpstr>Автоматизация подготовки производства позволяет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2</cp:revision>
  <dcterms:created xsi:type="dcterms:W3CDTF">2015-05-13T09:43:17Z</dcterms:created>
  <dcterms:modified xsi:type="dcterms:W3CDTF">2015-05-13T09:50:42Z</dcterms:modified>
</cp:coreProperties>
</file>