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5" r:id="rId7"/>
    <p:sldId id="268" r:id="rId8"/>
    <p:sldId id="269" r:id="rId9"/>
    <p:sldId id="270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36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98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9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5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77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474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63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8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58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1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0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35041-EB03-479F-982B-AE6A62CC66FD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F5632-0118-4F4F-AA7D-7FEC7E8C6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58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Теоретические основы финансов организации (корпоративных финансов)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00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u="sng" dirty="0" smtClean="0"/>
              <a:t>Деньги</a:t>
            </a:r>
          </a:p>
          <a:p>
            <a:r>
              <a:rPr lang="ru-RU" b="1" u="sng" dirty="0" smtClean="0"/>
              <a:t>Капитал</a:t>
            </a:r>
          </a:p>
          <a:p>
            <a:r>
              <a:rPr lang="ru-RU" dirty="0" smtClean="0"/>
              <a:t>Основной</a:t>
            </a:r>
            <a:endParaRPr lang="ru-RU" dirty="0"/>
          </a:p>
          <a:p>
            <a:r>
              <a:rPr lang="ru-RU" dirty="0" smtClean="0"/>
              <a:t>Оборотный</a:t>
            </a:r>
            <a:endParaRPr lang="ru-RU" dirty="0"/>
          </a:p>
          <a:p>
            <a:r>
              <a:rPr lang="ru-RU" dirty="0" smtClean="0"/>
              <a:t>Уставный</a:t>
            </a:r>
            <a:endParaRPr lang="ru-RU" dirty="0"/>
          </a:p>
          <a:p>
            <a:r>
              <a:rPr lang="ru-RU" dirty="0" smtClean="0"/>
              <a:t>Рабочий</a:t>
            </a:r>
            <a:endParaRPr lang="ru-RU" dirty="0"/>
          </a:p>
          <a:p>
            <a:r>
              <a:rPr lang="ru-RU" dirty="0" smtClean="0"/>
              <a:t>Ссудный</a:t>
            </a:r>
            <a:endParaRPr lang="ru-RU" dirty="0"/>
          </a:p>
          <a:p>
            <a:r>
              <a:rPr lang="ru-RU" dirty="0" smtClean="0"/>
              <a:t>Предпринимательский</a:t>
            </a:r>
            <a:endParaRPr lang="ru-RU" dirty="0"/>
          </a:p>
          <a:p>
            <a:r>
              <a:rPr lang="ru-RU" dirty="0" smtClean="0"/>
              <a:t>Акционерный</a:t>
            </a:r>
          </a:p>
          <a:p>
            <a:r>
              <a:rPr lang="ru-RU" b="1" u="sng" dirty="0" smtClean="0"/>
              <a:t>Финансы</a:t>
            </a:r>
          </a:p>
          <a:p>
            <a:r>
              <a:rPr lang="ru-RU" b="1" u="sng" dirty="0" smtClean="0"/>
              <a:t>Денежные фонды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405122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финансов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Доходная</a:t>
            </a:r>
          </a:p>
          <a:p>
            <a:r>
              <a:rPr lang="ru-RU" dirty="0" smtClean="0"/>
              <a:t>Накопительная</a:t>
            </a:r>
          </a:p>
          <a:p>
            <a:r>
              <a:rPr lang="ru-RU" dirty="0" smtClean="0"/>
              <a:t>Распределительная</a:t>
            </a:r>
          </a:p>
          <a:p>
            <a:r>
              <a:rPr lang="ru-RU" dirty="0" smtClean="0"/>
              <a:t>Контрольная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49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финансовой системы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Финансы предприятий, учреждений, организаций</a:t>
            </a:r>
          </a:p>
          <a:p>
            <a:r>
              <a:rPr lang="ru-RU" dirty="0" smtClean="0"/>
              <a:t>Страхование</a:t>
            </a:r>
          </a:p>
          <a:p>
            <a:r>
              <a:rPr lang="ru-RU" dirty="0" smtClean="0"/>
              <a:t>Государственные финансы</a:t>
            </a:r>
          </a:p>
          <a:p>
            <a:r>
              <a:rPr lang="ru-RU" dirty="0" smtClean="0"/>
              <a:t>Финансы граждан как налогоплательщиков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09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Два основных вопроса корпоративных финансов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Планирование капитальных вложений (Стоит ли вкладывать деньги в проект? Сколько стоит проект?)</a:t>
            </a:r>
          </a:p>
          <a:p>
            <a:r>
              <a:rPr lang="ru-RU" dirty="0" smtClean="0"/>
              <a:t>Структура капитала (Брать деньги в кредит, продать долю партнерам, или финансировать из собственных средств? Как финансировать проекты и разделять инвестиционный бюджет?)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42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организации корпоративных финансов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Принцип саморегулирования хозяйственной деятельности</a:t>
            </a:r>
          </a:p>
          <a:p>
            <a:r>
              <a:rPr lang="ru-RU" dirty="0" smtClean="0"/>
              <a:t>Принцип самоокупаемости</a:t>
            </a:r>
          </a:p>
          <a:p>
            <a:r>
              <a:rPr lang="ru-RU" dirty="0" smtClean="0"/>
              <a:t>Принцип самофинансирования</a:t>
            </a:r>
          </a:p>
          <a:p>
            <a:r>
              <a:rPr lang="ru-RU" dirty="0" smtClean="0"/>
              <a:t>Принцип деления оборотных средств на собственные и заемные</a:t>
            </a:r>
          </a:p>
          <a:p>
            <a:r>
              <a:rPr lang="ru-RU" dirty="0" smtClean="0"/>
              <a:t>Принцип наличия финансовых резервов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68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Участие государства в регулировании финансовых отношений организаций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Налоговое регулирование и контроль;</a:t>
            </a:r>
          </a:p>
          <a:p>
            <a:r>
              <a:rPr lang="ru-RU" dirty="0" smtClean="0"/>
              <a:t>Валютное регулирование и контроль;</a:t>
            </a:r>
          </a:p>
          <a:p>
            <a:r>
              <a:rPr lang="ru-RU" dirty="0" smtClean="0"/>
              <a:t>Регулирование  операций на кредитном рынке;</a:t>
            </a:r>
          </a:p>
          <a:p>
            <a:r>
              <a:rPr lang="ru-RU" dirty="0" smtClean="0"/>
              <a:t>Регулирование денежного оборота и форм расчетов;</a:t>
            </a:r>
          </a:p>
          <a:p>
            <a:r>
              <a:rPr lang="ru-RU" dirty="0" smtClean="0"/>
              <a:t>Установление порядка и форм амортизации ОС и НМА;</a:t>
            </a:r>
          </a:p>
          <a:p>
            <a:r>
              <a:rPr lang="ru-RU" dirty="0" smtClean="0"/>
              <a:t>Регулирование инвестиционных операций;</a:t>
            </a: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Участие государства в регулировании финансовых отношений организаций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Регулирование операций на фондовом рынке;</a:t>
            </a:r>
          </a:p>
          <a:p>
            <a:r>
              <a:rPr lang="ru-RU" dirty="0" smtClean="0"/>
              <a:t>Регулирование операций страхования на финансовом рынке;</a:t>
            </a:r>
          </a:p>
          <a:p>
            <a:r>
              <a:rPr lang="ru-RU" dirty="0" smtClean="0"/>
              <a:t>Определение порядка и форм санации предприятий;</a:t>
            </a:r>
          </a:p>
          <a:p>
            <a:r>
              <a:rPr lang="ru-RU" dirty="0" smtClean="0"/>
              <a:t>Установление процедур банкротства и ликвидации предприятий;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Участие государства в регулировании финансовых отношений организаций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Регулирование финансовых аспектов деятельности предприятий различных организационно – правовых форм собственности;</a:t>
            </a:r>
          </a:p>
          <a:p>
            <a:r>
              <a:rPr lang="ru-RU" dirty="0" smtClean="0"/>
              <a:t>Создание благоприятных условий для формирования информационной базы управления финансовой деятельностью.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Главные факторы, влияющие на финансовый аспект бизнеса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Социальная ответственность фирмы</a:t>
            </a:r>
          </a:p>
          <a:p>
            <a:r>
              <a:rPr lang="ru-RU" dirty="0" smtClean="0"/>
              <a:t>Агентские отношения</a:t>
            </a:r>
          </a:p>
          <a:p>
            <a:r>
              <a:rPr lang="ru-RU" dirty="0" smtClean="0"/>
              <a:t>Этика бизнеса</a:t>
            </a:r>
          </a:p>
          <a:p>
            <a:r>
              <a:rPr lang="ru-RU" dirty="0" smtClean="0"/>
              <a:t>Размеры и возраст фирмы</a:t>
            </a:r>
          </a:p>
          <a:p>
            <a:r>
              <a:rPr lang="ru-RU" dirty="0" smtClean="0"/>
              <a:t>Законодательство и подзаконные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63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Финансовые цели фирмы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Максимизация прибыли</a:t>
            </a:r>
          </a:p>
          <a:p>
            <a:r>
              <a:rPr lang="ru-RU" dirty="0" smtClean="0"/>
              <a:t>Повышение стоимости фирмы</a:t>
            </a:r>
          </a:p>
          <a:p>
            <a:r>
              <a:rPr lang="ru-RU" dirty="0" smtClean="0"/>
              <a:t>Гибкость руководства фирмы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11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Финансовые риски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Риск, связанный с платежеспособностью фирмы</a:t>
            </a:r>
          </a:p>
          <a:p>
            <a:r>
              <a:rPr lang="ru-RU" dirty="0" smtClean="0"/>
              <a:t>Риск, связанный с ликвидностью</a:t>
            </a:r>
          </a:p>
          <a:p>
            <a:r>
              <a:rPr lang="ru-RU" dirty="0" smtClean="0"/>
              <a:t>Риск, связанный с кредитованием</a:t>
            </a:r>
          </a:p>
          <a:p>
            <a:r>
              <a:rPr lang="ru-RU" dirty="0" smtClean="0"/>
              <a:t>Риск, связанный с процентной ставкой</a:t>
            </a:r>
          </a:p>
          <a:p>
            <a:r>
              <a:rPr lang="ru-RU" dirty="0" smtClean="0"/>
              <a:t>Риск, связанный с фиксированными доходами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94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286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Теоретические основы финансов организации (корпоративных финансов)</vt:lpstr>
      <vt:lpstr>Основные термины</vt:lpstr>
      <vt:lpstr>Функции финансов</vt:lpstr>
      <vt:lpstr>Структура финансовой системы России</vt:lpstr>
      <vt:lpstr>Два основных вопроса корпоративных финансов</vt:lpstr>
      <vt:lpstr>Принципы организации корпоративных финансов</vt:lpstr>
      <vt:lpstr>Участие государства в регулировании финансовых отношений организаций </vt:lpstr>
      <vt:lpstr>Участие государства в регулировании финансовых отношений организаций </vt:lpstr>
      <vt:lpstr>Участие государства в регулировании финансовых отношений организаций </vt:lpstr>
      <vt:lpstr>Главные факторы, влияющие на финансовый аспект бизнеса</vt:lpstr>
      <vt:lpstr>Финансовые цели фирмы</vt:lpstr>
      <vt:lpstr>Финансовые риски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 организации (корпоративных финансов)</dc:title>
  <dc:creator>М.видео</dc:creator>
  <cp:lastModifiedBy>Arseniy</cp:lastModifiedBy>
  <cp:revision>10</cp:revision>
  <dcterms:created xsi:type="dcterms:W3CDTF">2013-09-12T03:21:48Z</dcterms:created>
  <dcterms:modified xsi:type="dcterms:W3CDTF">2017-06-22T08:50:25Z</dcterms:modified>
</cp:coreProperties>
</file>