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4" r:id="rId6"/>
    <p:sldId id="263" r:id="rId7"/>
    <p:sldId id="260" r:id="rId8"/>
    <p:sldId id="261" r:id="rId9"/>
    <p:sldId id="262" r:id="rId10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400"/>
    <a:srgbClr val="C83AF6"/>
    <a:srgbClr val="91D200"/>
    <a:srgbClr val="0096FF"/>
    <a:srgbClr val="28BE46"/>
    <a:srgbClr val="393939"/>
    <a:srgbClr val="686868"/>
    <a:srgbClr val="A2A1A1"/>
    <a:srgbClr val="6C6D6C"/>
    <a:srgbClr val="76B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FA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887" y="1199210"/>
            <a:ext cx="2295536" cy="496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514" y="1199209"/>
            <a:ext cx="1870166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033188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374" y="737484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62488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892" y="715459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155" y="355359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972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7738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67" y="738011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67" y="738011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Система дожигания водорода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7.10.2025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Выполнил: студент группы 5011, </a:t>
            </a:r>
            <a:r>
              <a:rPr lang="ru-RU" dirty="0" err="1"/>
              <a:t>Голозубов</a:t>
            </a:r>
            <a:r>
              <a:rPr lang="ru-RU" dirty="0"/>
              <a:t> В.А 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297F529-D584-4F4C-A24B-71132EE2B6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6F83B00-3E81-49AF-B8AD-1E2AD1BBE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Причины появления водорода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AABCC0C-BF4E-4A95-921F-F443B81BC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9754" y="3675896"/>
            <a:ext cx="5792491" cy="133819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488DD38-C458-4DC9-BA78-82919C9BB098}"/>
              </a:ext>
            </a:extLst>
          </p:cNvPr>
          <p:cNvSpPr/>
          <p:nvPr/>
        </p:nvSpPr>
        <p:spPr>
          <a:xfrm>
            <a:off x="1657791" y="5014095"/>
            <a:ext cx="89313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Рисунок 1 – химическая реакция образования газов в первом контуре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B8DC4A6-8934-459F-9C1E-6D659655F3AD}"/>
              </a:ext>
            </a:extLst>
          </p:cNvPr>
          <p:cNvSpPr/>
          <p:nvPr/>
        </p:nvSpPr>
        <p:spPr>
          <a:xfrm>
            <a:off x="838200" y="3027236"/>
            <a:ext cx="105705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Под воздействием нейтронного и гамма-излучения в воде первого контура протекают реакции приводящие к разрыву молекул воды:</a:t>
            </a:r>
          </a:p>
        </p:txBody>
      </p:sp>
    </p:spTree>
    <p:extLst>
      <p:ext uri="{BB962C8B-B14F-4D97-AF65-F5344CB8AC3E}">
        <p14:creationId xmlns:p14="http://schemas.microsoft.com/office/powerpoint/2010/main" val="249278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09925D6-A496-4EA0-BEE0-D5AA03ECAB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DB79909-9434-414A-BF0D-AA54C092A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Подавление свободного кислорода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36A13C-0809-4633-B9D2-DF57086F9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935" y="4209781"/>
            <a:ext cx="4740255" cy="85291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5F22FD1-C59B-420F-A6BE-F9479D0737FA}"/>
              </a:ext>
            </a:extLst>
          </p:cNvPr>
          <p:cNvSpPr/>
          <p:nvPr/>
        </p:nvSpPr>
        <p:spPr>
          <a:xfrm>
            <a:off x="2651636" y="5495799"/>
            <a:ext cx="8054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Рисунок 2 – химическая реакция аммиака в первом контуре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F67BB78-E68C-421A-BF01-CE0ACB5BF81F}"/>
              </a:ext>
            </a:extLst>
          </p:cNvPr>
          <p:cNvSpPr/>
          <p:nvPr/>
        </p:nvSpPr>
        <p:spPr>
          <a:xfrm>
            <a:off x="594453" y="3171969"/>
            <a:ext cx="1145213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Таким образом при разложении</a:t>
            </a:r>
            <a:r>
              <a:rPr lang="en-AU" sz="2000" dirty="0"/>
              <a:t> </a:t>
            </a:r>
            <a:r>
              <a:rPr lang="ru-RU" dirty="0"/>
              <a:t>1 м</a:t>
            </a:r>
            <a:r>
              <a:rPr lang="ru-RU" baseline="30000" dirty="0"/>
              <a:t>2 </a:t>
            </a:r>
            <a:r>
              <a:rPr lang="ru-RU" dirty="0"/>
              <a:t>\кг </a:t>
            </a:r>
            <a:r>
              <a:rPr lang="en-AU" dirty="0"/>
              <a:t>NH</a:t>
            </a:r>
            <a:r>
              <a:rPr lang="ru-RU" baseline="-25000" dirty="0"/>
              <a:t>3</a:t>
            </a:r>
            <a:r>
              <a:rPr lang="ru-RU" dirty="0"/>
              <a:t> образуется 2 см</a:t>
            </a:r>
            <a:r>
              <a:rPr lang="ru-RU" baseline="30000" dirty="0"/>
              <a:t>3</a:t>
            </a:r>
            <a:r>
              <a:rPr lang="ru-RU" dirty="0"/>
              <a:t> </a:t>
            </a:r>
            <a:r>
              <a:rPr lang="en-AU" dirty="0"/>
              <a:t>H</a:t>
            </a:r>
            <a:r>
              <a:rPr lang="ru-RU" baseline="-25000" dirty="0"/>
              <a:t>2</a:t>
            </a:r>
            <a:r>
              <a:rPr lang="ru-RU" dirty="0"/>
              <a:t> </a:t>
            </a:r>
            <a:r>
              <a:rPr lang="ru-RU" sz="2000" dirty="0"/>
              <a:t>, что образует избыточное количество водорода в первом контуре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7594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15A9F7D-3D2E-4B92-96BB-8E257BA38F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0DF2BD6-5F58-4EFF-857C-308DD67A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 водорода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CDAF3D9-34E9-4C4F-A6F7-1862CD9634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Водород горючий газ, минимальная концентрация для восполнения 4% от объема. </a:t>
            </a:r>
          </a:p>
          <a:p>
            <a:r>
              <a:rPr lang="ru-RU" dirty="0"/>
              <a:t>Водород взрывоопасен при 18% от объема. </a:t>
            </a:r>
          </a:p>
          <a:p>
            <a:r>
              <a:rPr lang="ru-RU" dirty="0"/>
              <a:t>Взрыв чистого водорода не так разрушителен, как его взрыв в смеси с кислородом. Взрыв такой смеси создает давление 20 кгс\ см</a:t>
            </a:r>
            <a:r>
              <a:rPr lang="ru-RU" baseline="30000" dirty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9510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17B572A-EF40-4098-AD59-D523E17A92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5EA3CE-3210-4299-A263-72D576C31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835297" y="-1107880"/>
            <a:ext cx="5181214" cy="84327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070B05F-C0E2-4553-A482-AB6CB509F5DD}"/>
              </a:ext>
            </a:extLst>
          </p:cNvPr>
          <p:cNvSpPr/>
          <p:nvPr/>
        </p:nvSpPr>
        <p:spPr>
          <a:xfrm>
            <a:off x="1041051" y="5970756"/>
            <a:ext cx="4605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Рисунок 6 – Схема оборудования РО</a:t>
            </a:r>
          </a:p>
        </p:txBody>
      </p:sp>
    </p:spTree>
    <p:extLst>
      <p:ext uri="{BB962C8B-B14F-4D97-AF65-F5344CB8AC3E}">
        <p14:creationId xmlns:p14="http://schemas.microsoft.com/office/powerpoint/2010/main" val="2105927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49A3822-E268-400E-809B-C4E47F1546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6BCF70A-8F28-42D3-ADC1-88F9CC8E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004" y="392186"/>
            <a:ext cx="8432800" cy="1579005"/>
          </a:xfrm>
        </p:spPr>
        <p:txBody>
          <a:bodyPr/>
          <a:lstStyle/>
          <a:p>
            <a:r>
              <a:rPr lang="ru-RU" dirty="0"/>
              <a:t>Реакции каталитического горения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4741E6-90A0-48AB-9707-C140EDBDF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939" y="3496112"/>
            <a:ext cx="5831844" cy="65991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031A8E9-D2F5-44AA-8163-9A5740477E0D}"/>
              </a:ext>
            </a:extLst>
          </p:cNvPr>
          <p:cNvSpPr/>
          <p:nvPr/>
        </p:nvSpPr>
        <p:spPr>
          <a:xfrm>
            <a:off x="1903149" y="4318125"/>
            <a:ext cx="3385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Рисунок 4 – реакция в КА </a:t>
            </a:r>
          </a:p>
        </p:txBody>
      </p:sp>
    </p:spTree>
    <p:extLst>
      <p:ext uri="{BB962C8B-B14F-4D97-AF65-F5344CB8AC3E}">
        <p14:creationId xmlns:p14="http://schemas.microsoft.com/office/powerpoint/2010/main" val="1489585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84DF8F4-90CA-436B-9FE0-5BB7772562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3856861-03DD-4138-ADC1-342A06B57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Система сжигания водорода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01BA6C-8DA0-423D-972E-765C900FC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18" y="1869002"/>
            <a:ext cx="3210373" cy="408679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F404F4A-DED7-48CE-80A4-CED31E5750E0}"/>
              </a:ext>
            </a:extLst>
          </p:cNvPr>
          <p:cNvSpPr/>
          <p:nvPr/>
        </p:nvSpPr>
        <p:spPr>
          <a:xfrm>
            <a:off x="371818" y="5955797"/>
            <a:ext cx="4365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Рисунок 3 – контактный аппарат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BE90128-243F-4EAC-9028-91EC9555785E}"/>
              </a:ext>
            </a:extLst>
          </p:cNvPr>
          <p:cNvSpPr/>
          <p:nvPr/>
        </p:nvSpPr>
        <p:spPr>
          <a:xfrm>
            <a:off x="5269921" y="4016805"/>
            <a:ext cx="460094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 – коническая обечайка </a:t>
            </a:r>
            <a:br>
              <a:rPr lang="ru-RU" dirty="0"/>
            </a:br>
            <a:r>
              <a:rPr lang="ru-RU" dirty="0"/>
              <a:t>2 – платиновый катализатор </a:t>
            </a:r>
            <a:br>
              <a:rPr lang="ru-RU" dirty="0"/>
            </a:br>
            <a:r>
              <a:rPr lang="ru-RU" dirty="0"/>
              <a:t>3 – наружный электронагреватель </a:t>
            </a:r>
            <a:br>
              <a:rPr lang="ru-RU" dirty="0"/>
            </a:br>
            <a:r>
              <a:rPr lang="ru-RU" dirty="0"/>
              <a:t>4 – запорное устройство </a:t>
            </a:r>
            <a:br>
              <a:rPr lang="ru-RU" dirty="0"/>
            </a:br>
            <a:r>
              <a:rPr lang="ru-RU" dirty="0"/>
              <a:t>5 – корзина </a:t>
            </a:r>
            <a:br>
              <a:rPr lang="ru-RU" dirty="0"/>
            </a:br>
            <a:r>
              <a:rPr lang="ru-RU" dirty="0"/>
              <a:t>6 – термометр </a:t>
            </a:r>
            <a:br>
              <a:rPr lang="ru-RU" dirty="0"/>
            </a:br>
            <a:r>
              <a:rPr lang="ru-RU" dirty="0"/>
              <a:t>7 –корпус </a:t>
            </a:r>
            <a:br>
              <a:rPr lang="ru-RU" dirty="0"/>
            </a:br>
            <a:r>
              <a:rPr lang="ru-RU" dirty="0"/>
              <a:t>8 –выходной патрубок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DE3521-3E0E-431F-BE70-394DE7493169}"/>
              </a:ext>
            </a:extLst>
          </p:cNvPr>
          <p:cNvSpPr/>
          <p:nvPr/>
        </p:nvSpPr>
        <p:spPr>
          <a:xfrm>
            <a:off x="5092790" y="2782669"/>
            <a:ext cx="70340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Разогрев корпуса КА до температуры платинового катализатора, газов на входе (130 С) примерно 10-15 часов</a:t>
            </a:r>
          </a:p>
        </p:txBody>
      </p:sp>
    </p:spTree>
    <p:extLst>
      <p:ext uri="{BB962C8B-B14F-4D97-AF65-F5344CB8AC3E}">
        <p14:creationId xmlns:p14="http://schemas.microsoft.com/office/powerpoint/2010/main" val="4218544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B120A7A-07C2-460A-854F-A3F8FC5CDB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605D4D0-2EE4-404E-8575-864C95752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1441E3-22BC-4FEC-9845-530A99B26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35" y="2703666"/>
            <a:ext cx="6906589" cy="364858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88677C7-D9AB-405E-AEB4-483CE51B43E5}"/>
              </a:ext>
            </a:extLst>
          </p:cNvPr>
          <p:cNvSpPr/>
          <p:nvPr/>
        </p:nvSpPr>
        <p:spPr>
          <a:xfrm>
            <a:off x="1319773" y="6352250"/>
            <a:ext cx="6167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Рисунок 5 – Схема системы дожигания водорода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1235FFC-99F2-42E3-8144-80BBCD47E566}"/>
              </a:ext>
            </a:extLst>
          </p:cNvPr>
          <p:cNvSpPr/>
          <p:nvPr/>
        </p:nvSpPr>
        <p:spPr>
          <a:xfrm>
            <a:off x="8156801" y="3059668"/>
            <a:ext cx="4177747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 – охладитель </a:t>
            </a:r>
            <a:r>
              <a:rPr lang="ru-RU" dirty="0" err="1"/>
              <a:t>выпара</a:t>
            </a:r>
            <a:br>
              <a:rPr lang="ru-RU" dirty="0"/>
            </a:br>
            <a:r>
              <a:rPr lang="ru-RU" dirty="0"/>
              <a:t>2 –  охладитель газов </a:t>
            </a:r>
            <a:br>
              <a:rPr lang="ru-RU" dirty="0"/>
            </a:br>
            <a:r>
              <a:rPr lang="ru-RU" dirty="0"/>
              <a:t>3 – </a:t>
            </a:r>
            <a:r>
              <a:rPr lang="ru-RU" dirty="0" err="1"/>
              <a:t>газодувки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4 – электронагреватели </a:t>
            </a:r>
            <a:br>
              <a:rPr lang="ru-RU" dirty="0"/>
            </a:br>
            <a:r>
              <a:rPr lang="ru-RU" dirty="0"/>
              <a:t>5 – контактные аппараты</a:t>
            </a:r>
            <a:br>
              <a:rPr lang="ru-RU" dirty="0"/>
            </a:br>
            <a:r>
              <a:rPr lang="ru-RU" dirty="0"/>
              <a:t>6 – холодильник-сепаратор </a:t>
            </a:r>
            <a:br>
              <a:rPr lang="ru-RU" dirty="0"/>
            </a:br>
            <a:r>
              <a:rPr lang="ru-RU" dirty="0"/>
              <a:t>7 – бак-</a:t>
            </a:r>
            <a:r>
              <a:rPr lang="ru-RU" dirty="0" err="1"/>
              <a:t>гидрозавтор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8 – буферные емкости </a:t>
            </a:r>
            <a:br>
              <a:rPr lang="ru-RU" dirty="0"/>
            </a:br>
            <a:r>
              <a:rPr lang="ru-RU" dirty="0"/>
              <a:t>9 – предохранительные клапаны</a:t>
            </a:r>
          </a:p>
        </p:txBody>
      </p:sp>
    </p:spTree>
    <p:extLst>
      <p:ext uri="{BB962C8B-B14F-4D97-AF65-F5344CB8AC3E}">
        <p14:creationId xmlns:p14="http://schemas.microsoft.com/office/powerpoint/2010/main" val="3209524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8934205-C396-4893-8858-562866AA1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0AD0AB7-E1CE-45B6-89EA-4EB16FA29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Система выполняет свои функции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8BBB2A-C5B2-462F-A812-345D2F7691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- Если содержание водорода в деаэраторе подпитки не превышает концентрации 0,3% </a:t>
            </a:r>
          </a:p>
          <a:p>
            <a:r>
              <a:rPr lang="ru-RU" dirty="0"/>
              <a:t>-температура газов не превышает 70 С </a:t>
            </a:r>
          </a:p>
          <a:p>
            <a:r>
              <a:rPr lang="ru-RU" dirty="0"/>
              <a:t>-Давление газов на выходе не превышает 0,05 </a:t>
            </a:r>
            <a:r>
              <a:rPr lang="ru-RU" dirty="0" err="1"/>
              <a:t>мПА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00110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ШЭ_ТПУ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FAB400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75A379E1-64CF-4E10-A4B1-71064FA4DFEE}" vid="{814DC859-A53F-4DEF-9212-13F73207056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291</Words>
  <Application>Microsoft Office PowerPoint</Application>
  <PresentationFormat>Широкоэкранный</PresentationFormat>
  <Paragraphs>34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Verdana</vt:lpstr>
      <vt:lpstr>Wingdings</vt:lpstr>
      <vt:lpstr>Тема Office</vt:lpstr>
      <vt:lpstr>Система дожигания водорода </vt:lpstr>
      <vt:lpstr>Причины появления водорода</vt:lpstr>
      <vt:lpstr>Подавление свободного кислорода</vt:lpstr>
      <vt:lpstr>Проблема водорода</vt:lpstr>
      <vt:lpstr>Презентация PowerPoint</vt:lpstr>
      <vt:lpstr>Реакции каталитического горения</vt:lpstr>
      <vt:lpstr>Система сжигания водорода</vt:lpstr>
      <vt:lpstr>Презентация PowerPoint</vt:lpstr>
      <vt:lpstr>Система выполняет свои функции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Golozubov</cp:lastModifiedBy>
  <cp:revision>13</cp:revision>
  <cp:lastPrinted>2021-08-02T01:21:27Z</cp:lastPrinted>
  <dcterms:created xsi:type="dcterms:W3CDTF">2022-10-31T05:50:09Z</dcterms:created>
  <dcterms:modified xsi:type="dcterms:W3CDTF">2025-10-06T18:02:36Z</dcterms:modified>
</cp:coreProperties>
</file>