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4" r:id="rId5"/>
    <p:sldId id="262" r:id="rId6"/>
    <p:sldId id="263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010F97-4782-4429-ACA0-9578DE032BF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9E0567C-6907-4C0F-B05A-6A99A4DA8CF8}">
      <dgm:prSet phldrT="[Текст]"/>
      <dgm:spPr/>
      <dgm:t>
        <a:bodyPr/>
        <a:lstStyle/>
        <a:p>
          <a:r>
            <a:rPr lang="ru-RU" dirty="0" smtClean="0"/>
            <a:t>Лекции – 16 часов, 8 пар.</a:t>
          </a:r>
          <a:endParaRPr lang="ru-RU" dirty="0"/>
        </a:p>
      </dgm:t>
    </dgm:pt>
    <dgm:pt modelId="{F07B3C31-6B3B-4BB1-A8FD-E8B9FB34566B}" type="parTrans" cxnId="{99EB97A3-E86F-424D-9126-F12CAF0A161B}">
      <dgm:prSet/>
      <dgm:spPr/>
      <dgm:t>
        <a:bodyPr/>
        <a:lstStyle/>
        <a:p>
          <a:endParaRPr lang="ru-RU"/>
        </a:p>
      </dgm:t>
    </dgm:pt>
    <dgm:pt modelId="{0ADB4F96-E568-4E6D-AD01-A387159EAC4C}" type="sibTrans" cxnId="{99EB97A3-E86F-424D-9126-F12CAF0A161B}">
      <dgm:prSet/>
      <dgm:spPr/>
      <dgm:t>
        <a:bodyPr/>
        <a:lstStyle/>
        <a:p>
          <a:endParaRPr lang="ru-RU"/>
        </a:p>
      </dgm:t>
    </dgm:pt>
    <dgm:pt modelId="{84E24F1B-EC72-41DB-A4AD-64CBB7504BC4}">
      <dgm:prSet phldrT="[Текст]"/>
      <dgm:spPr/>
      <dgm:t>
        <a:bodyPr/>
        <a:lstStyle/>
        <a:p>
          <a:r>
            <a:rPr lang="ru-RU" dirty="0" smtClean="0"/>
            <a:t>Практические работы – 40 часов, 20 пар.</a:t>
          </a:r>
          <a:endParaRPr lang="ru-RU" dirty="0"/>
        </a:p>
      </dgm:t>
    </dgm:pt>
    <dgm:pt modelId="{5041DA55-FF55-4F34-AD38-4F805954BD65}" type="parTrans" cxnId="{4DC0EBAB-5779-464C-82A7-7765E624BF25}">
      <dgm:prSet/>
      <dgm:spPr/>
      <dgm:t>
        <a:bodyPr/>
        <a:lstStyle/>
        <a:p>
          <a:endParaRPr lang="ru-RU"/>
        </a:p>
      </dgm:t>
    </dgm:pt>
    <dgm:pt modelId="{D3DC348D-8DD9-40E2-B8F1-3C47FB34513E}" type="sibTrans" cxnId="{4DC0EBAB-5779-464C-82A7-7765E624BF25}">
      <dgm:prSet/>
      <dgm:spPr/>
      <dgm:t>
        <a:bodyPr/>
        <a:lstStyle/>
        <a:p>
          <a:endParaRPr lang="ru-RU"/>
        </a:p>
      </dgm:t>
    </dgm:pt>
    <dgm:pt modelId="{1ED6A6B5-0131-48A9-9EE6-150573C4F12D}">
      <dgm:prSet phldrT="[Текст]"/>
      <dgm:spPr/>
      <dgm:t>
        <a:bodyPr/>
        <a:lstStyle/>
        <a:p>
          <a:r>
            <a:rPr lang="ru-RU" dirty="0" smtClean="0"/>
            <a:t>Лабораторные работы – 48 часов на группу, 24 часа на подгруппу, 12 пар.</a:t>
          </a:r>
          <a:endParaRPr lang="ru-RU" dirty="0"/>
        </a:p>
      </dgm:t>
    </dgm:pt>
    <dgm:pt modelId="{46E98E61-7DE4-4EE2-BFA0-F29AA8B2054D}" type="parTrans" cxnId="{540780CE-4915-4F10-8F95-5535034CFD25}">
      <dgm:prSet/>
      <dgm:spPr/>
      <dgm:t>
        <a:bodyPr/>
        <a:lstStyle/>
        <a:p>
          <a:endParaRPr lang="ru-RU"/>
        </a:p>
      </dgm:t>
    </dgm:pt>
    <dgm:pt modelId="{43B9C409-83C3-4F52-8D5F-9821682A980A}" type="sibTrans" cxnId="{540780CE-4915-4F10-8F95-5535034CFD25}">
      <dgm:prSet/>
      <dgm:spPr/>
      <dgm:t>
        <a:bodyPr/>
        <a:lstStyle/>
        <a:p>
          <a:endParaRPr lang="ru-RU"/>
        </a:p>
      </dgm:t>
    </dgm:pt>
    <dgm:pt modelId="{E6812661-F344-4AD1-9582-FAB720A4AD1E}">
      <dgm:prSet phldrT="[Текст]"/>
      <dgm:spPr/>
      <dgm:t>
        <a:bodyPr/>
        <a:lstStyle/>
        <a:p>
          <a:r>
            <a:rPr lang="ru-RU" dirty="0" smtClean="0"/>
            <a:t>Итоговая аттестация - экзамен</a:t>
          </a:r>
          <a:endParaRPr lang="ru-RU" dirty="0"/>
        </a:p>
      </dgm:t>
    </dgm:pt>
    <dgm:pt modelId="{DC12A26A-5B5D-4C12-9EC8-7CFFBCB2B5AC}" type="parTrans" cxnId="{78924133-905E-4509-91F9-A8A9B58C2D16}">
      <dgm:prSet/>
      <dgm:spPr/>
      <dgm:t>
        <a:bodyPr/>
        <a:lstStyle/>
        <a:p>
          <a:endParaRPr lang="ru-RU"/>
        </a:p>
      </dgm:t>
    </dgm:pt>
    <dgm:pt modelId="{6ACE9453-4E2C-4602-9CF8-74C3BDFF6311}" type="sibTrans" cxnId="{78924133-905E-4509-91F9-A8A9B58C2D16}">
      <dgm:prSet/>
      <dgm:spPr/>
      <dgm:t>
        <a:bodyPr/>
        <a:lstStyle/>
        <a:p>
          <a:endParaRPr lang="ru-RU"/>
        </a:p>
      </dgm:t>
    </dgm:pt>
    <dgm:pt modelId="{C311E906-6F61-407D-9848-80488F8CCAE1}" type="pres">
      <dgm:prSet presAssocID="{EB010F97-4782-4429-ACA0-9578DE032BF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16930E-2677-4134-83D7-114747B8EC12}" type="pres">
      <dgm:prSet presAssocID="{E9E0567C-6907-4C0F-B05A-6A99A4DA8CF8}" presName="parentLin" presStyleCnt="0"/>
      <dgm:spPr/>
    </dgm:pt>
    <dgm:pt modelId="{34BBBA6D-1F19-4F33-A57A-21544D527A92}" type="pres">
      <dgm:prSet presAssocID="{E9E0567C-6907-4C0F-B05A-6A99A4DA8CF8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ECE9293E-2AD6-4A0C-B7EA-3D4283485294}" type="pres">
      <dgm:prSet presAssocID="{E9E0567C-6907-4C0F-B05A-6A99A4DA8CF8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76F961-E926-4D1F-8AD7-4FD0E3FD0876}" type="pres">
      <dgm:prSet presAssocID="{E9E0567C-6907-4C0F-B05A-6A99A4DA8CF8}" presName="negativeSpace" presStyleCnt="0"/>
      <dgm:spPr/>
    </dgm:pt>
    <dgm:pt modelId="{2D5DE548-69CA-4645-928B-E75C33AE42E2}" type="pres">
      <dgm:prSet presAssocID="{E9E0567C-6907-4C0F-B05A-6A99A4DA8CF8}" presName="childText" presStyleLbl="conFgAcc1" presStyleIdx="0" presStyleCnt="4">
        <dgm:presLayoutVars>
          <dgm:bulletEnabled val="1"/>
        </dgm:presLayoutVars>
      </dgm:prSet>
      <dgm:spPr/>
    </dgm:pt>
    <dgm:pt modelId="{841E7A54-AA0F-4E36-92D9-BE5CF4DBE725}" type="pres">
      <dgm:prSet presAssocID="{0ADB4F96-E568-4E6D-AD01-A387159EAC4C}" presName="spaceBetweenRectangles" presStyleCnt="0"/>
      <dgm:spPr/>
    </dgm:pt>
    <dgm:pt modelId="{1B80F067-7BA8-4CD2-A206-39AE6545FE5A}" type="pres">
      <dgm:prSet presAssocID="{84E24F1B-EC72-41DB-A4AD-64CBB7504BC4}" presName="parentLin" presStyleCnt="0"/>
      <dgm:spPr/>
    </dgm:pt>
    <dgm:pt modelId="{C619E4C1-00E9-436A-B5A5-6480DEA9B02A}" type="pres">
      <dgm:prSet presAssocID="{84E24F1B-EC72-41DB-A4AD-64CBB7504BC4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24D997BB-5A3C-42C2-9C77-AF3165D42868}" type="pres">
      <dgm:prSet presAssocID="{84E24F1B-EC72-41DB-A4AD-64CBB7504BC4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5B76F0-CE50-4821-BD78-EFA350204B54}" type="pres">
      <dgm:prSet presAssocID="{84E24F1B-EC72-41DB-A4AD-64CBB7504BC4}" presName="negativeSpace" presStyleCnt="0"/>
      <dgm:spPr/>
    </dgm:pt>
    <dgm:pt modelId="{5629A998-B447-4A9E-A26C-470E6D72A702}" type="pres">
      <dgm:prSet presAssocID="{84E24F1B-EC72-41DB-A4AD-64CBB7504BC4}" presName="childText" presStyleLbl="conFgAcc1" presStyleIdx="1" presStyleCnt="4">
        <dgm:presLayoutVars>
          <dgm:bulletEnabled val="1"/>
        </dgm:presLayoutVars>
      </dgm:prSet>
      <dgm:spPr/>
    </dgm:pt>
    <dgm:pt modelId="{EB457CB1-FC9C-4851-AC79-1FFE301AADD8}" type="pres">
      <dgm:prSet presAssocID="{D3DC348D-8DD9-40E2-B8F1-3C47FB34513E}" presName="spaceBetweenRectangles" presStyleCnt="0"/>
      <dgm:spPr/>
    </dgm:pt>
    <dgm:pt modelId="{14E96D8F-B75B-4C6E-A57D-4CF2DAEABD20}" type="pres">
      <dgm:prSet presAssocID="{1ED6A6B5-0131-48A9-9EE6-150573C4F12D}" presName="parentLin" presStyleCnt="0"/>
      <dgm:spPr/>
    </dgm:pt>
    <dgm:pt modelId="{3BA8AF9D-662F-4F02-932A-3C9D35421258}" type="pres">
      <dgm:prSet presAssocID="{1ED6A6B5-0131-48A9-9EE6-150573C4F12D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B05DCEE7-A6A5-49EB-B402-3965055104EB}" type="pres">
      <dgm:prSet presAssocID="{1ED6A6B5-0131-48A9-9EE6-150573C4F12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41012E-27C0-4EE4-9C40-E10A176B37CB}" type="pres">
      <dgm:prSet presAssocID="{1ED6A6B5-0131-48A9-9EE6-150573C4F12D}" presName="negativeSpace" presStyleCnt="0"/>
      <dgm:spPr/>
    </dgm:pt>
    <dgm:pt modelId="{8EB33C3E-6A5F-411C-A48B-440F38E87419}" type="pres">
      <dgm:prSet presAssocID="{1ED6A6B5-0131-48A9-9EE6-150573C4F12D}" presName="childText" presStyleLbl="conFgAcc1" presStyleIdx="2" presStyleCnt="4">
        <dgm:presLayoutVars>
          <dgm:bulletEnabled val="1"/>
        </dgm:presLayoutVars>
      </dgm:prSet>
      <dgm:spPr/>
    </dgm:pt>
    <dgm:pt modelId="{7C7B8CFC-D928-475E-84E4-DC0D06DB39F6}" type="pres">
      <dgm:prSet presAssocID="{43B9C409-83C3-4F52-8D5F-9821682A980A}" presName="spaceBetweenRectangles" presStyleCnt="0"/>
      <dgm:spPr/>
    </dgm:pt>
    <dgm:pt modelId="{A411F98E-C874-4502-B66C-BF5E26B7DFD9}" type="pres">
      <dgm:prSet presAssocID="{E6812661-F344-4AD1-9582-FAB720A4AD1E}" presName="parentLin" presStyleCnt="0"/>
      <dgm:spPr/>
    </dgm:pt>
    <dgm:pt modelId="{0FABE4E2-3852-4A8D-99A1-0F7D6F8FE1BC}" type="pres">
      <dgm:prSet presAssocID="{E6812661-F344-4AD1-9582-FAB720A4AD1E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4BDB2D39-EBE5-47E3-B9E0-990EFB607832}" type="pres">
      <dgm:prSet presAssocID="{E6812661-F344-4AD1-9582-FAB720A4AD1E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53632F-9079-4839-8F5E-6726529EA5F6}" type="pres">
      <dgm:prSet presAssocID="{E6812661-F344-4AD1-9582-FAB720A4AD1E}" presName="negativeSpace" presStyleCnt="0"/>
      <dgm:spPr/>
    </dgm:pt>
    <dgm:pt modelId="{6A14D30B-A23B-4017-A92C-FDA9E9DC5459}" type="pres">
      <dgm:prSet presAssocID="{E6812661-F344-4AD1-9582-FAB720A4AD1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78924133-905E-4509-91F9-A8A9B58C2D16}" srcId="{EB010F97-4782-4429-ACA0-9578DE032BFD}" destId="{E6812661-F344-4AD1-9582-FAB720A4AD1E}" srcOrd="3" destOrd="0" parTransId="{DC12A26A-5B5D-4C12-9EC8-7CFFBCB2B5AC}" sibTransId="{6ACE9453-4E2C-4602-9CF8-74C3BDFF6311}"/>
    <dgm:cxn modelId="{540780CE-4915-4F10-8F95-5535034CFD25}" srcId="{EB010F97-4782-4429-ACA0-9578DE032BFD}" destId="{1ED6A6B5-0131-48A9-9EE6-150573C4F12D}" srcOrd="2" destOrd="0" parTransId="{46E98E61-7DE4-4EE2-BFA0-F29AA8B2054D}" sibTransId="{43B9C409-83C3-4F52-8D5F-9821682A980A}"/>
    <dgm:cxn modelId="{8235D011-1AE1-4A18-B74E-AA1C15D73D71}" type="presOf" srcId="{84E24F1B-EC72-41DB-A4AD-64CBB7504BC4}" destId="{C619E4C1-00E9-436A-B5A5-6480DEA9B02A}" srcOrd="0" destOrd="0" presId="urn:microsoft.com/office/officeart/2005/8/layout/list1"/>
    <dgm:cxn modelId="{897D3A73-488D-4211-B5CD-89A1DAD8892F}" type="presOf" srcId="{E9E0567C-6907-4C0F-B05A-6A99A4DA8CF8}" destId="{ECE9293E-2AD6-4A0C-B7EA-3D4283485294}" srcOrd="1" destOrd="0" presId="urn:microsoft.com/office/officeart/2005/8/layout/list1"/>
    <dgm:cxn modelId="{0030BEA3-9FA6-4B11-8CDF-B4D4DA053683}" type="presOf" srcId="{1ED6A6B5-0131-48A9-9EE6-150573C4F12D}" destId="{B05DCEE7-A6A5-49EB-B402-3965055104EB}" srcOrd="1" destOrd="0" presId="urn:microsoft.com/office/officeart/2005/8/layout/list1"/>
    <dgm:cxn modelId="{7B327F3E-3CEE-4D55-BB7D-D40D87B30ED4}" type="presOf" srcId="{E6812661-F344-4AD1-9582-FAB720A4AD1E}" destId="{4BDB2D39-EBE5-47E3-B9E0-990EFB607832}" srcOrd="1" destOrd="0" presId="urn:microsoft.com/office/officeart/2005/8/layout/list1"/>
    <dgm:cxn modelId="{C2E5F65F-863A-4D97-9479-059BF4DA0F7E}" type="presOf" srcId="{E9E0567C-6907-4C0F-B05A-6A99A4DA8CF8}" destId="{34BBBA6D-1F19-4F33-A57A-21544D527A92}" srcOrd="0" destOrd="0" presId="urn:microsoft.com/office/officeart/2005/8/layout/list1"/>
    <dgm:cxn modelId="{99EB97A3-E86F-424D-9126-F12CAF0A161B}" srcId="{EB010F97-4782-4429-ACA0-9578DE032BFD}" destId="{E9E0567C-6907-4C0F-B05A-6A99A4DA8CF8}" srcOrd="0" destOrd="0" parTransId="{F07B3C31-6B3B-4BB1-A8FD-E8B9FB34566B}" sibTransId="{0ADB4F96-E568-4E6D-AD01-A387159EAC4C}"/>
    <dgm:cxn modelId="{AAA25915-A979-4A3E-9855-8196F2020242}" type="presOf" srcId="{84E24F1B-EC72-41DB-A4AD-64CBB7504BC4}" destId="{24D997BB-5A3C-42C2-9C77-AF3165D42868}" srcOrd="1" destOrd="0" presId="urn:microsoft.com/office/officeart/2005/8/layout/list1"/>
    <dgm:cxn modelId="{EF853157-DA0D-40E0-8FD3-4C8A530A258B}" type="presOf" srcId="{EB010F97-4782-4429-ACA0-9578DE032BFD}" destId="{C311E906-6F61-407D-9848-80488F8CCAE1}" srcOrd="0" destOrd="0" presId="urn:microsoft.com/office/officeart/2005/8/layout/list1"/>
    <dgm:cxn modelId="{E07E376B-E1BD-4705-816E-A9F0DA083424}" type="presOf" srcId="{E6812661-F344-4AD1-9582-FAB720A4AD1E}" destId="{0FABE4E2-3852-4A8D-99A1-0F7D6F8FE1BC}" srcOrd="0" destOrd="0" presId="urn:microsoft.com/office/officeart/2005/8/layout/list1"/>
    <dgm:cxn modelId="{F9E70247-67E6-4221-BF20-849D862B341D}" type="presOf" srcId="{1ED6A6B5-0131-48A9-9EE6-150573C4F12D}" destId="{3BA8AF9D-662F-4F02-932A-3C9D35421258}" srcOrd="0" destOrd="0" presId="urn:microsoft.com/office/officeart/2005/8/layout/list1"/>
    <dgm:cxn modelId="{4DC0EBAB-5779-464C-82A7-7765E624BF25}" srcId="{EB010F97-4782-4429-ACA0-9578DE032BFD}" destId="{84E24F1B-EC72-41DB-A4AD-64CBB7504BC4}" srcOrd="1" destOrd="0" parTransId="{5041DA55-FF55-4F34-AD38-4F805954BD65}" sibTransId="{D3DC348D-8DD9-40E2-B8F1-3C47FB34513E}"/>
    <dgm:cxn modelId="{C32FC071-C4D7-44A0-B759-B2322E755E3D}" type="presParOf" srcId="{C311E906-6F61-407D-9848-80488F8CCAE1}" destId="{D116930E-2677-4134-83D7-114747B8EC12}" srcOrd="0" destOrd="0" presId="urn:microsoft.com/office/officeart/2005/8/layout/list1"/>
    <dgm:cxn modelId="{576A983F-DDE6-4D37-B2DD-B14F39CC3BAE}" type="presParOf" srcId="{D116930E-2677-4134-83D7-114747B8EC12}" destId="{34BBBA6D-1F19-4F33-A57A-21544D527A92}" srcOrd="0" destOrd="0" presId="urn:microsoft.com/office/officeart/2005/8/layout/list1"/>
    <dgm:cxn modelId="{4AFD9CA9-8802-41EC-9982-55F04BFFBA3C}" type="presParOf" srcId="{D116930E-2677-4134-83D7-114747B8EC12}" destId="{ECE9293E-2AD6-4A0C-B7EA-3D4283485294}" srcOrd="1" destOrd="0" presId="urn:microsoft.com/office/officeart/2005/8/layout/list1"/>
    <dgm:cxn modelId="{958A66DA-A57C-4F00-A130-F59FD14B3038}" type="presParOf" srcId="{C311E906-6F61-407D-9848-80488F8CCAE1}" destId="{AD76F961-E926-4D1F-8AD7-4FD0E3FD0876}" srcOrd="1" destOrd="0" presId="urn:microsoft.com/office/officeart/2005/8/layout/list1"/>
    <dgm:cxn modelId="{95F92A6A-49BE-423B-96AE-FBF7C2384503}" type="presParOf" srcId="{C311E906-6F61-407D-9848-80488F8CCAE1}" destId="{2D5DE548-69CA-4645-928B-E75C33AE42E2}" srcOrd="2" destOrd="0" presId="urn:microsoft.com/office/officeart/2005/8/layout/list1"/>
    <dgm:cxn modelId="{259C3D94-6722-4BB2-BC88-FAE51B112E3F}" type="presParOf" srcId="{C311E906-6F61-407D-9848-80488F8CCAE1}" destId="{841E7A54-AA0F-4E36-92D9-BE5CF4DBE725}" srcOrd="3" destOrd="0" presId="urn:microsoft.com/office/officeart/2005/8/layout/list1"/>
    <dgm:cxn modelId="{4E8B78F6-6E33-474E-B463-2F63904552A0}" type="presParOf" srcId="{C311E906-6F61-407D-9848-80488F8CCAE1}" destId="{1B80F067-7BA8-4CD2-A206-39AE6545FE5A}" srcOrd="4" destOrd="0" presId="urn:microsoft.com/office/officeart/2005/8/layout/list1"/>
    <dgm:cxn modelId="{FD042900-286D-49DC-B465-519458404E95}" type="presParOf" srcId="{1B80F067-7BA8-4CD2-A206-39AE6545FE5A}" destId="{C619E4C1-00E9-436A-B5A5-6480DEA9B02A}" srcOrd="0" destOrd="0" presId="urn:microsoft.com/office/officeart/2005/8/layout/list1"/>
    <dgm:cxn modelId="{A35BA472-E7D7-4E03-AA57-6AAD8EA297F7}" type="presParOf" srcId="{1B80F067-7BA8-4CD2-A206-39AE6545FE5A}" destId="{24D997BB-5A3C-42C2-9C77-AF3165D42868}" srcOrd="1" destOrd="0" presId="urn:microsoft.com/office/officeart/2005/8/layout/list1"/>
    <dgm:cxn modelId="{8D99A242-4C80-4BB0-966F-A04B2096DEE6}" type="presParOf" srcId="{C311E906-6F61-407D-9848-80488F8CCAE1}" destId="{535B76F0-CE50-4821-BD78-EFA350204B54}" srcOrd="5" destOrd="0" presId="urn:microsoft.com/office/officeart/2005/8/layout/list1"/>
    <dgm:cxn modelId="{5E6D20F3-E126-4210-BF27-CD60F17B5356}" type="presParOf" srcId="{C311E906-6F61-407D-9848-80488F8CCAE1}" destId="{5629A998-B447-4A9E-A26C-470E6D72A702}" srcOrd="6" destOrd="0" presId="urn:microsoft.com/office/officeart/2005/8/layout/list1"/>
    <dgm:cxn modelId="{80B88EDD-216F-4580-9A5A-7E573147DE12}" type="presParOf" srcId="{C311E906-6F61-407D-9848-80488F8CCAE1}" destId="{EB457CB1-FC9C-4851-AC79-1FFE301AADD8}" srcOrd="7" destOrd="0" presId="urn:microsoft.com/office/officeart/2005/8/layout/list1"/>
    <dgm:cxn modelId="{D2ACBE61-E842-4D6B-9023-407B7F353B57}" type="presParOf" srcId="{C311E906-6F61-407D-9848-80488F8CCAE1}" destId="{14E96D8F-B75B-4C6E-A57D-4CF2DAEABD20}" srcOrd="8" destOrd="0" presId="urn:microsoft.com/office/officeart/2005/8/layout/list1"/>
    <dgm:cxn modelId="{37F0B143-4FAC-4994-B207-0D40CAB18B4F}" type="presParOf" srcId="{14E96D8F-B75B-4C6E-A57D-4CF2DAEABD20}" destId="{3BA8AF9D-662F-4F02-932A-3C9D35421258}" srcOrd="0" destOrd="0" presId="urn:microsoft.com/office/officeart/2005/8/layout/list1"/>
    <dgm:cxn modelId="{0085924A-89CE-4A59-BD92-E658B5CB967A}" type="presParOf" srcId="{14E96D8F-B75B-4C6E-A57D-4CF2DAEABD20}" destId="{B05DCEE7-A6A5-49EB-B402-3965055104EB}" srcOrd="1" destOrd="0" presId="urn:microsoft.com/office/officeart/2005/8/layout/list1"/>
    <dgm:cxn modelId="{BC35112D-999C-4CAF-A99B-A4EB04F34FB0}" type="presParOf" srcId="{C311E906-6F61-407D-9848-80488F8CCAE1}" destId="{A841012E-27C0-4EE4-9C40-E10A176B37CB}" srcOrd="9" destOrd="0" presId="urn:microsoft.com/office/officeart/2005/8/layout/list1"/>
    <dgm:cxn modelId="{F1B4922B-358C-49B5-92CB-88A2452FB41B}" type="presParOf" srcId="{C311E906-6F61-407D-9848-80488F8CCAE1}" destId="{8EB33C3E-6A5F-411C-A48B-440F38E87419}" srcOrd="10" destOrd="0" presId="urn:microsoft.com/office/officeart/2005/8/layout/list1"/>
    <dgm:cxn modelId="{3D52D411-4358-4C02-807F-8AC17956D489}" type="presParOf" srcId="{C311E906-6F61-407D-9848-80488F8CCAE1}" destId="{7C7B8CFC-D928-475E-84E4-DC0D06DB39F6}" srcOrd="11" destOrd="0" presId="urn:microsoft.com/office/officeart/2005/8/layout/list1"/>
    <dgm:cxn modelId="{5F103355-46D3-4C85-A2AF-DC82E7CF856B}" type="presParOf" srcId="{C311E906-6F61-407D-9848-80488F8CCAE1}" destId="{A411F98E-C874-4502-B66C-BF5E26B7DFD9}" srcOrd="12" destOrd="0" presId="urn:microsoft.com/office/officeart/2005/8/layout/list1"/>
    <dgm:cxn modelId="{343E0340-C62C-4AD7-950D-7943D2B7706A}" type="presParOf" srcId="{A411F98E-C874-4502-B66C-BF5E26B7DFD9}" destId="{0FABE4E2-3852-4A8D-99A1-0F7D6F8FE1BC}" srcOrd="0" destOrd="0" presId="urn:microsoft.com/office/officeart/2005/8/layout/list1"/>
    <dgm:cxn modelId="{29262B7E-F989-4C21-8781-BE09F6701624}" type="presParOf" srcId="{A411F98E-C874-4502-B66C-BF5E26B7DFD9}" destId="{4BDB2D39-EBE5-47E3-B9E0-990EFB607832}" srcOrd="1" destOrd="0" presId="urn:microsoft.com/office/officeart/2005/8/layout/list1"/>
    <dgm:cxn modelId="{8F80E18F-3AA3-4DC8-91C1-EDF89F295CFC}" type="presParOf" srcId="{C311E906-6F61-407D-9848-80488F8CCAE1}" destId="{4753632F-9079-4839-8F5E-6726529EA5F6}" srcOrd="13" destOrd="0" presId="urn:microsoft.com/office/officeart/2005/8/layout/list1"/>
    <dgm:cxn modelId="{35337C34-CF91-48D7-8F16-1977BF2678BF}" type="presParOf" srcId="{C311E906-6F61-407D-9848-80488F8CCAE1}" destId="{6A14D30B-A23B-4017-A92C-FDA9E9DC5459}" srcOrd="14" destOrd="0" presId="urn:microsoft.com/office/officeart/2005/8/layout/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0FB48BA4-A811-4B2D-BEF1-9BD4DB7C7BF1}" type="datetimeFigureOut">
              <a:rPr lang="ru-RU" smtClean="0"/>
              <a:pPr/>
              <a:t>04.09.2014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A7DA5F0-E4FF-4FBE-9F09-90CC60B6C8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48BA4-A811-4B2D-BEF1-9BD4DB7C7BF1}" type="datetimeFigureOut">
              <a:rPr lang="ru-RU" smtClean="0"/>
              <a:pPr/>
              <a:t>04.09.2014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DA5F0-E4FF-4FBE-9F09-90CC60B6C8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48BA4-A811-4B2D-BEF1-9BD4DB7C7BF1}" type="datetimeFigureOut">
              <a:rPr lang="ru-RU" smtClean="0"/>
              <a:pPr/>
              <a:t>04.09.2014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DA5F0-E4FF-4FBE-9F09-90CC60B6C8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48BA4-A811-4B2D-BEF1-9BD4DB7C7BF1}" type="datetimeFigureOut">
              <a:rPr lang="ru-RU" smtClean="0"/>
              <a:pPr/>
              <a:t>04.09.2014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DA5F0-E4FF-4FBE-9F09-90CC60B6C8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FB48BA4-A811-4B2D-BEF1-9BD4DB7C7BF1}" type="datetimeFigureOut">
              <a:rPr lang="ru-RU" smtClean="0"/>
              <a:pPr/>
              <a:t>04.09.2014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A7DA5F0-E4FF-4FBE-9F09-90CC60B6C8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0FB48BA4-A811-4B2D-BEF1-9BD4DB7C7BF1}" type="datetimeFigureOut">
              <a:rPr lang="ru-RU" smtClean="0"/>
              <a:pPr/>
              <a:t>04.09.2014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A7DA5F0-E4FF-4FBE-9F09-90CC60B6C8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48BA4-A811-4B2D-BEF1-9BD4DB7C7BF1}" type="datetimeFigureOut">
              <a:rPr lang="ru-RU" smtClean="0"/>
              <a:pPr/>
              <a:t>04.09.2014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DA5F0-E4FF-4FBE-9F09-90CC60B6C8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48BA4-A811-4B2D-BEF1-9BD4DB7C7BF1}" type="datetimeFigureOut">
              <a:rPr lang="ru-RU" smtClean="0"/>
              <a:pPr/>
              <a:t>04.09.2014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DA5F0-E4FF-4FBE-9F09-90CC60B6C8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48BA4-A811-4B2D-BEF1-9BD4DB7C7BF1}" type="datetimeFigureOut">
              <a:rPr lang="ru-RU" smtClean="0"/>
              <a:pPr/>
              <a:t>04.09.2014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DA5F0-E4FF-4FBE-9F09-90CC60B6C8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48BA4-A811-4B2D-BEF1-9BD4DB7C7BF1}" type="datetimeFigureOut">
              <a:rPr lang="ru-RU" smtClean="0"/>
              <a:pPr/>
              <a:t>04.09.2014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DA5F0-E4FF-4FBE-9F09-90CC60B6C8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48BA4-A811-4B2D-BEF1-9BD4DB7C7BF1}" type="datetimeFigureOut">
              <a:rPr lang="ru-RU" smtClean="0"/>
              <a:pPr/>
              <a:t>04.09.2014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DA5F0-E4FF-4FBE-9F09-90CC60B6C8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0FB48BA4-A811-4B2D-BEF1-9BD4DB7C7BF1}" type="datetimeFigureOut">
              <a:rPr lang="ru-RU" smtClean="0"/>
              <a:pPr/>
              <a:t>04.09.2014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A7DA5F0-E4FF-4FBE-9F09-90CC60B6C83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nergosovet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Энергосбережение и </a:t>
            </a:r>
            <a:r>
              <a:rPr lang="ru-RU" dirty="0" err="1" smtClean="0"/>
              <a:t>энергоаудит</a:t>
            </a:r>
            <a:r>
              <a:rPr lang="ru-RU" dirty="0" smtClean="0"/>
              <a:t> предприятия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Преподаватель:</a:t>
            </a:r>
          </a:p>
          <a:p>
            <a:r>
              <a:rPr lang="ru-RU" dirty="0" smtClean="0"/>
              <a:t>Сарсикеев Ермек Жасланович</a:t>
            </a:r>
          </a:p>
          <a:p>
            <a:r>
              <a:rPr lang="ru-RU" dirty="0" smtClean="0"/>
              <a:t>к.т.н., старший преподаватель</a:t>
            </a:r>
          </a:p>
          <a:p>
            <a:r>
              <a:rPr lang="ru-RU" dirty="0" smtClean="0"/>
              <a:t>ауд. 8-048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214290"/>
            <a:ext cx="83551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Национальный исследовательский Томский политехнический университет</a:t>
            </a:r>
          </a:p>
          <a:p>
            <a:pPr algn="ctr"/>
            <a:r>
              <a:rPr lang="ru-RU" dirty="0" smtClean="0">
                <a:solidFill>
                  <a:srgbClr val="FFFF00"/>
                </a:solidFill>
              </a:rPr>
              <a:t>Энергетический институт</a:t>
            </a:r>
          </a:p>
          <a:p>
            <a:pPr algn="ctr"/>
            <a:r>
              <a:rPr lang="ru-RU" dirty="0" smtClean="0">
                <a:solidFill>
                  <a:srgbClr val="FFFF00"/>
                </a:solidFill>
              </a:rPr>
              <a:t>Кафедра электроснабжения промышленных предприятий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7620" y="6357958"/>
            <a:ext cx="1545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Томск - 2014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066800"/>
          </a:xfrm>
        </p:spPr>
        <p:txBody>
          <a:bodyPr/>
          <a:lstStyle/>
          <a:p>
            <a:r>
              <a:rPr lang="ru-RU" dirty="0" smtClean="0"/>
              <a:t>Структура и объем курса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43050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Разделы курса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Раздел 1. Общие вопросы энергетики и энергосбережения.</a:t>
            </a:r>
          </a:p>
          <a:p>
            <a:r>
              <a:rPr lang="ru-RU" dirty="0" smtClean="0"/>
              <a:t>Раздел 2. Нормативно-правовая база по энергосбережению.</a:t>
            </a:r>
          </a:p>
          <a:p>
            <a:r>
              <a:rPr lang="ru-RU" dirty="0" smtClean="0"/>
              <a:t>Раздел 3. Взаимоотношения поставщиков и потребителей энергии.</a:t>
            </a:r>
          </a:p>
          <a:p>
            <a:r>
              <a:rPr lang="ru-RU" dirty="0" smtClean="0"/>
              <a:t>Раздел 4. Энергетическое обследование объектов промышленности, ЖКХ, транспорта и пр.</a:t>
            </a:r>
          </a:p>
          <a:p>
            <a:r>
              <a:rPr lang="ru-RU" dirty="0" smtClean="0"/>
              <a:t>Раздел 5. Энергосберегающие методы и средства на предприятии.</a:t>
            </a:r>
          </a:p>
          <a:p>
            <a:r>
              <a:rPr lang="ru-RU" dirty="0" smtClean="0"/>
              <a:t>Раздел 6. Показатели энергетической эффективности.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Структура практических и лабораторных занятий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Энергосбережение и энергоэффективность в системах электроснабжения предприятий.</a:t>
            </a:r>
          </a:p>
          <a:p>
            <a:r>
              <a:rPr lang="ru-RU" dirty="0" smtClean="0"/>
              <a:t>Энергосбережение и энергоэффективность насосных, компрессорных и вентиляционных установок.</a:t>
            </a:r>
          </a:p>
          <a:p>
            <a:r>
              <a:rPr lang="ru-RU" dirty="0" smtClean="0"/>
              <a:t>Энергосбережение и энергоэффективность систем освещения.</a:t>
            </a:r>
          </a:p>
          <a:p>
            <a:r>
              <a:rPr lang="ru-RU" dirty="0" smtClean="0"/>
              <a:t>Энергосбережение и энергоэффективность транспорта.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Оценка результатов обучения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100</a:t>
            </a:r>
            <a:r>
              <a:rPr lang="ru-RU" dirty="0" smtClean="0"/>
              <a:t> баллов за весь семестр, в том числе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60</a:t>
            </a:r>
            <a:r>
              <a:rPr lang="ru-RU" dirty="0" smtClean="0"/>
              <a:t> баллов за текущую успеваемость, т.е. работа в семестре,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40</a:t>
            </a:r>
            <a:r>
              <a:rPr lang="ru-RU" dirty="0" smtClean="0"/>
              <a:t> баллов за экзамен.</a:t>
            </a:r>
          </a:p>
          <a:p>
            <a:pPr>
              <a:buNone/>
            </a:pPr>
            <a:r>
              <a:rPr lang="ru-RU" dirty="0" smtClean="0"/>
              <a:t>Текущая успеваемость состоит из</a:t>
            </a:r>
          </a:p>
          <a:p>
            <a:r>
              <a:rPr lang="ru-RU" dirty="0" smtClean="0"/>
              <a:t>Контрольная работа 1 – </a:t>
            </a:r>
            <a:r>
              <a:rPr lang="ru-RU" b="1" dirty="0" smtClean="0">
                <a:solidFill>
                  <a:srgbClr val="FF0000"/>
                </a:solidFill>
              </a:rPr>
              <a:t>10</a:t>
            </a:r>
            <a:r>
              <a:rPr lang="ru-RU" dirty="0" smtClean="0"/>
              <a:t> баллов.</a:t>
            </a:r>
          </a:p>
          <a:p>
            <a:r>
              <a:rPr lang="ru-RU" dirty="0" smtClean="0"/>
              <a:t>Контрольная работа 2 – </a:t>
            </a:r>
            <a:r>
              <a:rPr lang="ru-RU" b="1" dirty="0" smtClean="0">
                <a:solidFill>
                  <a:srgbClr val="FF0000"/>
                </a:solidFill>
              </a:rPr>
              <a:t>10</a:t>
            </a:r>
            <a:r>
              <a:rPr lang="ru-RU" dirty="0" smtClean="0"/>
              <a:t> баллов.</a:t>
            </a:r>
          </a:p>
          <a:p>
            <a:r>
              <a:rPr lang="ru-RU" dirty="0" smtClean="0"/>
              <a:t>Контрольная точка 1– </a:t>
            </a:r>
            <a:r>
              <a:rPr lang="ru-RU" b="1" dirty="0" smtClean="0">
                <a:solidFill>
                  <a:srgbClr val="FF0000"/>
                </a:solidFill>
              </a:rPr>
              <a:t>20</a:t>
            </a:r>
            <a:r>
              <a:rPr lang="ru-RU" dirty="0" smtClean="0"/>
              <a:t> баллов.</a:t>
            </a:r>
          </a:p>
          <a:p>
            <a:r>
              <a:rPr lang="ru-RU" dirty="0" smtClean="0"/>
              <a:t>Контрольная точка 2– </a:t>
            </a:r>
            <a:r>
              <a:rPr lang="ru-RU" b="1" dirty="0" smtClean="0">
                <a:solidFill>
                  <a:srgbClr val="FF0000"/>
                </a:solidFill>
              </a:rPr>
              <a:t>20</a:t>
            </a:r>
            <a:r>
              <a:rPr lang="ru-RU" dirty="0" smtClean="0"/>
              <a:t> баллов.</a:t>
            </a:r>
          </a:p>
          <a:p>
            <a:endParaRPr lang="ru-RU" dirty="0" smtClean="0"/>
          </a:p>
          <a:p>
            <a:r>
              <a:rPr lang="ru-RU" dirty="0" smtClean="0"/>
              <a:t>«отлично»  (А+(10)  -  93-100  баллов;  «отлично»  А(9) – 85-92; </a:t>
            </a:r>
          </a:p>
          <a:p>
            <a:r>
              <a:rPr lang="ru-RU" dirty="0" smtClean="0"/>
              <a:t>«хорошо»  В+(8) – 78-84;  «хорошо»  В(7) – 70-77;  </a:t>
            </a:r>
          </a:p>
          <a:p>
            <a:r>
              <a:rPr lang="ru-RU" dirty="0" smtClean="0"/>
              <a:t>«удовлетворительно»  С+(6) – 63-69; «удовлетворительно» С(5) – 55-62; </a:t>
            </a:r>
          </a:p>
          <a:p>
            <a:r>
              <a:rPr lang="ru-RU" dirty="0" smtClean="0"/>
              <a:t>&lt; 55 – «неудовлетворительно»F(0);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Критерии оценки работы студента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Объем выполненной работы.</a:t>
            </a:r>
          </a:p>
          <a:p>
            <a:r>
              <a:rPr lang="ru-RU" dirty="0" smtClean="0"/>
              <a:t>Правильность решений.</a:t>
            </a:r>
          </a:p>
          <a:p>
            <a:r>
              <a:rPr lang="ru-RU" dirty="0" smtClean="0"/>
              <a:t>Обоснование принимаемых решений.</a:t>
            </a:r>
          </a:p>
          <a:p>
            <a:r>
              <a:rPr lang="ru-RU" dirty="0" smtClean="0"/>
              <a:t>Степень оригинальности. </a:t>
            </a:r>
          </a:p>
          <a:p>
            <a:r>
              <a:rPr lang="ru-RU" dirty="0" smtClean="0"/>
              <a:t>Оформление работы в соответствии с ГОСТ.</a:t>
            </a:r>
          </a:p>
          <a:p>
            <a:r>
              <a:rPr lang="ru-RU" dirty="0" smtClean="0"/>
              <a:t>Выполнение задания в установленный срок.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Рекомендуемые источники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Г.Н. Климова, А.В. </a:t>
            </a:r>
            <a:r>
              <a:rPr lang="ru-RU" dirty="0" err="1" smtClean="0"/>
              <a:t>Кабышев</a:t>
            </a:r>
            <a:r>
              <a:rPr lang="ru-RU" dirty="0" smtClean="0"/>
              <a:t>. Элементы энергосбережения в электроснабжении промышленных предприятий. Учебное пособие, 2008.</a:t>
            </a:r>
          </a:p>
          <a:p>
            <a:r>
              <a:rPr lang="ru-RU" dirty="0" smtClean="0"/>
              <a:t>Г.Н. Климова. Энергосбережение на промышленных предприятиях, 2014.</a:t>
            </a:r>
          </a:p>
          <a:p>
            <a:r>
              <a:rPr lang="ru-RU" dirty="0" smtClean="0"/>
              <a:t>Практическое пособие по выбору и разработке энергосберегающих проектов/ В семи разделах.  Под  общей  редакцией  д.т.н.  О.Л.  Данилова, П.А.  </a:t>
            </a:r>
            <a:r>
              <a:rPr lang="ru-RU" dirty="0" err="1" smtClean="0"/>
              <a:t>Костюченко</a:t>
            </a:r>
            <a:r>
              <a:rPr lang="ru-RU" dirty="0" smtClean="0"/>
              <a:t>.  М.:  ЗАО «</a:t>
            </a:r>
            <a:r>
              <a:rPr lang="ru-RU" dirty="0" err="1" smtClean="0"/>
              <a:t>Технопромстрой</a:t>
            </a:r>
            <a:r>
              <a:rPr lang="ru-RU" dirty="0" smtClean="0"/>
              <a:t>», 2006.</a:t>
            </a:r>
          </a:p>
          <a:p>
            <a:r>
              <a:rPr lang="ru-RU" dirty="0" smtClean="0"/>
              <a:t>Портал по энергосбережению </a:t>
            </a:r>
            <a:r>
              <a:rPr lang="ru-RU" dirty="0" err="1" smtClean="0">
                <a:hlinkClick r:id="rId2"/>
              </a:rPr>
              <a:t>www.energosovet.ru</a:t>
            </a:r>
            <a:r>
              <a:rPr lang="ru-RU" dirty="0" smtClean="0"/>
              <a:t>.</a:t>
            </a:r>
          </a:p>
          <a:p>
            <a:r>
              <a:rPr lang="ru-RU" dirty="0" smtClean="0"/>
              <a:t>Журнал «Энергосбережение» </a:t>
            </a:r>
            <a:r>
              <a:rPr lang="ru-RU" dirty="0" err="1" smtClean="0"/>
              <a:t>www.rf-energy.ru</a:t>
            </a:r>
            <a:r>
              <a:rPr lang="ru-RU" dirty="0" smtClean="0"/>
              <a:t>.  </a:t>
            </a:r>
          </a:p>
          <a:p>
            <a:r>
              <a:rPr lang="ru-RU" dirty="0" smtClean="0"/>
              <a:t>Портал Эффективное энергосбережение </a:t>
            </a:r>
            <a:r>
              <a:rPr lang="ru-RU" dirty="0" err="1" smtClean="0"/>
              <a:t>portal-energo.ru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228</TotalTime>
  <Words>401</Words>
  <Application>Microsoft Office PowerPoint</Application>
  <PresentationFormat>Экран (4:3)</PresentationFormat>
  <Paragraphs>54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Городская</vt:lpstr>
      <vt:lpstr>Энергосбережение и энергоаудит предприятия</vt:lpstr>
      <vt:lpstr>Структура и объем курса</vt:lpstr>
      <vt:lpstr>Разделы курса</vt:lpstr>
      <vt:lpstr>Структура практических и лабораторных занятий</vt:lpstr>
      <vt:lpstr>Оценка результатов обучения</vt:lpstr>
      <vt:lpstr>Критерии оценки работы студента</vt:lpstr>
      <vt:lpstr>Рекомендуемые 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Энергосбережение и энергоаудит предприятия</dc:title>
  <dc:creator>User</dc:creator>
  <cp:lastModifiedBy>User</cp:lastModifiedBy>
  <cp:revision>18</cp:revision>
  <dcterms:created xsi:type="dcterms:W3CDTF">2014-08-30T05:42:49Z</dcterms:created>
  <dcterms:modified xsi:type="dcterms:W3CDTF">2014-09-04T07:30:14Z</dcterms:modified>
</cp:coreProperties>
</file>