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ink/ink58.xml" ContentType="application/inkml+xml"/>
  <Override PartName="/ppt/ink/ink87.xml" ContentType="application/inkml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ink/ink65.xml" ContentType="application/inkml+xml"/>
  <Override PartName="/ppt/ink/ink76.xml" ContentType="application/inkml+xml"/>
  <Override PartName="/ppt/ink/ink94.xml" ContentType="application/inkml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ink/ink72.xml" ContentType="application/inkml+xml"/>
  <Override PartName="/ppt/ink/ink83.xml" ContentType="application/inkml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ink/ink61.xml" ContentType="application/inkml+xml"/>
  <Override PartName="/ppt/ink/ink90.xml" ContentType="application/inkml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ink/ink88.xml" ContentType="application/inkml+xml"/>
  <Override PartName="/ppt/ink/ink99.xml" ContentType="application/inkml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ink/ink59.xml" ContentType="application/inkml+xml"/>
  <Override PartName="/ppt/ink/ink68.xml" ContentType="application/inkml+xml"/>
  <Override PartName="/ppt/ink/ink77.xml" ContentType="application/inkml+xml"/>
  <Override PartName="/ppt/ink/ink86.xml" ContentType="application/inkml+xml"/>
  <Override PartName="/ppt/ink/ink95.xml" ContentType="application/inkml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ink/ink57.xml" ContentType="application/inkml+xml"/>
  <Override PartName="/ppt/ink/ink66.xml" ContentType="application/inkml+xml"/>
  <Override PartName="/ppt/ink/ink75.xml" ContentType="application/inkml+xml"/>
  <Override PartName="/ppt/ink/ink84.xml" ContentType="application/inkml+xml"/>
  <Override PartName="/ppt/ink/ink93.xml" ContentType="application/inkml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ink/ink55.xml" ContentType="application/inkml+xml"/>
  <Override PartName="/ppt/ink/ink64.xml" ContentType="application/inkml+xml"/>
  <Override PartName="/ppt/ink/ink73.xml" ContentType="application/inkml+xml"/>
  <Override PartName="/ppt/ink/ink82.xml" ContentType="application/inkml+xml"/>
  <Override PartName="/ppt/ink/ink91.xml" ContentType="application/inkml+xml"/>
  <Override PartName="/ppt/ink/ink101.xml" ContentType="application/inkml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ink/ink62.xml" ContentType="application/inkml+xml"/>
  <Override PartName="/ppt/ink/ink71.xml" ContentType="application/inkml+xml"/>
  <Override PartName="/ppt/ink/ink80.xml" ContentType="application/inkml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ink/ink60.xml" ContentType="application/inkml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ink/ink69.xml" ContentType="application/inkml+xml"/>
  <Override PartName="/ppt/ink/ink89.xml" ContentType="application/inkml+xml"/>
  <Override PartName="/ppt/ink/ink98.xml" ContentType="application/inkml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ink/ink67.xml" ContentType="application/inkml+xml"/>
  <Override PartName="/ppt/ink/ink78.xml" ContentType="application/inkml+xml"/>
  <Override PartName="/ppt/ink/ink96.xml" ContentType="application/inkml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ink/ink56.xml" ContentType="application/inkml+xml"/>
  <Override PartName="/ppt/ink/ink74.xml" ContentType="application/inkml+xml"/>
  <Override PartName="/ppt/ink/ink85.xml" ContentType="application/inkml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ink/ink63.xml" ContentType="application/inkml+xml"/>
  <Override PartName="/ppt/ink/ink92.xml" ContentType="application/inkml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ink/ink70.xml" ContentType="application/inkml+xml"/>
  <Override PartName="/ppt/ink/ink81.xml" ContentType="application/inkml+xml"/>
  <Override PartName="/ppt/ink/ink100.xml" ContentType="application/inkml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ink/ink79.xml" ContentType="application/inkml+xml"/>
  <Override PartName="/ppt/ink/ink97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65"/>
  </p:notesMasterIdLst>
  <p:sldIdLst>
    <p:sldId id="256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70" r:id="rId24"/>
    <p:sldId id="269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1" r:id="rId35"/>
    <p:sldId id="282" r:id="rId36"/>
    <p:sldId id="283" r:id="rId37"/>
    <p:sldId id="285" r:id="rId38"/>
    <p:sldId id="284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6" r:id="rId49"/>
    <p:sldId id="295" r:id="rId50"/>
    <p:sldId id="298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21" r:id="rId63"/>
    <p:sldId id="311" r:id="rId6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3" autoAdjust="0"/>
    <p:restoredTop sz="94660"/>
  </p:normalViewPr>
  <p:slideViewPr>
    <p:cSldViewPr>
      <p:cViewPr varScale="1">
        <p:scale>
          <a:sx n="64" d="100"/>
          <a:sy n="64" d="100"/>
        </p:scale>
        <p:origin x="-6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5:26.89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228-13 9675,'10'-5'4128,"-10"5"-129,0 0-516,0 0-2580,0 0-516,0 0 129,0 0-129,0 0 0,0 0 0,0 0 258,0 0-258,0 0 129,-15 13-129,3 2-129,-9 2-129,-1 3 0,-5 4 0,-2 0-129,-2 0 0,5-4-129,4-4 258,3-3-129,8-3 0,11-10 0,-3 11 258,3-11-129,17 0 0,1 2 0,2-2 129,6 1-129,1 0 0,3 3 0,2 0 0,1 2-129,2 1 129,1 4-129,1-1 129,0 1-129,0 2 129,-3 0-129,-1 0 0,-4-1 0,-1-1-129,-4 0 0,-2 2-258,-4-8-516,4 7-903,-6-5-2580,1-7 0,4 2-387,-5-7-645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5:27.50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307 262 1,'0'0'2063,"-5"16"517,-8-13 0,7 12-1032,-8 4-645,-1 5 387,-3 4-129,-3 5 0,-4 3-129,-1 0-129,-3 1 0,0-3-258,-1-2-387,5-7 0,3-4 0,4-9 129,6-8-129,12-4 0,0 0 258,1-16-258,14 2 0,1-1 0,5-1-129,0 1-258,1 1 258,-2 6-129,1 2 129,-5 6-129,1 0-129,-2 9 0,-2 5 0,2 2 129,0 2 0,2-4 258,3 1-129,1-7 387,4-1 0,1-7 0,3 0 0,0-8 0,1-1 129,0-8-258,-1 0 0,-1-6-258,0-3 129,-5-5-258,-1-6 387,-6-4-258,-2-5 0,-10-4 0,-4-2 0,-8-2-129,-11 1 0,-10 5 129,-7 5-129,-9 9 0,-5 9-129,-4 10 0,-1 11 129,0 4-129,3 12 129,4 13-129,4 4 129,9 8-129,4 1 0,12 6-129,4-2-129,13 3-387,2-8-645,15-3-903,12 0-1806,4-17 129,15 3-516,-1-19 129</inkml:trace>
  <inkml:trace contextRef="#ctx0" brushRef="#br0" timeOffset="671">1092 306 3870,'46'31'3612,"-27"-11"-258,-19-20 129,9 11-1290,-9-11-774,0 0-258,0 0-129,0 0-129,10-15 0,-10-3 258,5 0-387,-5-5-258,2 0 129,-2 0-258,0 3 0,-8-1-129,-1 7-129,-7 6 129,-1 5-129,-8 3 0,0 9-129,-5 7 0,2 8 0,-3 4-129,4 2 129,3-1 0,5 3 0,5-3-129,6-1 258,7-4-129,3-2 0,10-2 129,7-2-258,6-3 129,5-2-258,6-1 129,2-6-516,7 0 0,-6-6-516,7 0-258,-10-5-129,0-1-1032,-9 1-1419,-15-9-258,-12 14-129,-7-21 645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4:32.8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1517 949 6837,'23'0'4257,"-12"-10"0,7 6-129,1 2-2580,-9-6-258,10 8 129,-11-3-387,6 3-258,-15 0-258,17 13-129,-17-2-387,0 4 0,-4 1-129,-9-1-129,0 3 0,-4-5 129,1 0 0,0-3 0,3-4 129,4-1 0,9-5 0,0 0 0,0 0 129,9 12-258,4-3 129,4 3 0,2 5 0,1 4 0,1 2 0,0 4 0,-4-3 129,-2 3-129,-6-6 258,-5 0-129,-7-5 0,-10-2 129,-9-6 0,-6-1 0,-6-4 129,0-2 0,-3-2-129,5-3 0,3-3 129,9 0-129,5 0-129,15 7-129,0 0-258,-1-19-1161,8 15-3225,13 2 129,-2-4-516,7 4 129</inkml:trace>
  <inkml:trace contextRef="#ctx0" brushRef="#br0" timeOffset="546">2007 1172 10836,'17'0'4386,"-14"-9"129,-6-2-129,-8 0-3354,11 11-129,-23-19-258,12 13 129,-5-1-258,2 7 0,-4 0 0,3 7-258,-1 4 129,1 5-387,1 4 129,1 2-129,2 0 129,4-1-258,4-1 129,3-4 0,5-4 0,5-4 129,5-6-129,2-2 0,2-4 129,2-4 129,-3-4-129,2 1 129,-5 0-129,-2 1 129,-3 3 0,-10 7-129,10 0 0,-10 0 0,0 11 0,0-1-129,0 3 0,0 0-129,4-1 129,-4-12-129,21 12 129,-4-12 0,8-5-129,1-8 129,3-2 0,0-2 0,-1 0 0,-3 0 0,-4 3 0,-4 5 0,-6 5 129,-11 4-129,10 4 0,-10 7 0,0 5 0,0 1 0,0 1-129,0-3 129,0 1 0,0-5 0,0-11-129,0 0-129,0 0-258,0-5-258,0-6-129,-9-10-129,3 5 129,-12-9 0,6 3 129,-6-4 387,2 6 129,3 2 516,-1 0 129,14 18 387,-13-24-258,13 24 258,3-13-258,12 13 0,1-3-129,7 3-129,2-2-129,5-2-129,2 4-387,-1-4-129,1 4-129,-6-3 0,2 3 129,-7-2 0,-3 2 258,-3 0 258,-15 0 387,16 2 258,-16-2 0,2 15 129,-2-15-129,-5 28 0,-3-8-258,4 9-258,-3 5 0,2 7-129,0 7 0,0 7 0,0 5 0,-1 0-129,2 1 129,-2-8 0,1-4-258,-1-11 0,3-11-387,-3-16-129,6-11-129,-3-11 0,3-10 0,0-17-129,0-3 516,0-10 258,4-3 387,3 0 258,1-2 387,6 8-129,-2 0 129,9 13 0,-4 0-129,6 14 0,-3 5-258,3 11 0,-3 3-129,1 4 0,-2 8 0,-2 4-258,-1 2 258,-4 3-258,-3-2 258,-4-1-258,-5-1 258,-1-2-129,-10-6 0,-2-2-129,-4-4 0,0-1 0,3-4-258,0-6-129,14 10-258,-14-22-387,14 22-774,6-20-1677,7 9-1419,7 4 0,4-3-258,6 4-129</inkml:trace>
  <inkml:trace contextRef="#ctx0" brushRef="#br0" timeOffset="1684">2764 1170 1548,'70'-6'5160,"-46"2"-129,-1 4 0,-9-2-516,-14 2-774,16 0-1548,-16 0-1161,0 0-129,-8-2-645,8 2 129,-10-5-258,10 5 129,-12-10 0,12 10 0,-11-11-129,11 11 0,-12-8 129,12 8-129,-18 0 0,7 3-258,0 8 258,0 4-258,1 1 129,3 1-129,4 1 0,3-2 0,4-1 129,10-5 0,4-3-129,4-6 129,2-1 0,3-1 0,-1-6 0,-1-3 0,-4 1 129,-2 1-129,-4 0 129,-5 2 0,-10 6 0,11-1 0,-11 1 0,0 7-129,0-7 0,0 14 0,0-14-129,2 15 0,-2-15 129,17 4-129,-1-4 0,2-6 0,2-2 129,2-4 129,0 0-129,-1 0 129,-3 1 0,-2 2 0,-4 2 0,-3 4 0,-9 3 129,10 2-258,-10-2 129,1 22-258,-1-6 258,0 0-258,0 2 129,1-3 0,0-1-129,-1-14 129,4 18-129,-4-18-129,0 0 129,-3-6-129,-4-4 129,-2-7-129,-3-2 129,-2-3 129,2-4 0,0-2 129,2-2-129,4 3 258,3 0-129,3 3 0,3 1 0,6 6 0,3 4 0,1 5-129,2 6 0,2 1 0,1 1 129,-1 4-129,2 3 0,-2 3 0,-1 2 129,-1 1-129,-3 1 0,-1 2 0,-3 2 129,-3 1-129,-3 2 0,-1 0 0,1-1 0,0 0 0,1-1 0,1-4 0,3-1 0,4-3 0,1-4 0,2-4 129,2-3-129,-1 0 129,0-5-129,-3-2 129,-3-4-129,-3 1 129,-5-2 0,-1-1 1,-2-1-130,-3 1 0,0-3 0,2 3 0,2-2 0,1 3 0,8-2 0,4 2 0,2 2 0,4 0 0,0 2 0,1 1 0,-2 2 0,-1 3 0,-3 2 0,0 0 0,-3 2 0,-10-2 0,14 17 0,-10-6 0,0 3 0,-1 0 0,-1 3 0,-1 2 0,1 0 0,-1 0 0,0 1 0,-1-6-259,5 3-773,-5-17-3354,0 10-903,0-10 129,14-8-387</inkml:trace>
  <inkml:trace contextRef="#ctx0" brushRef="#br0" timeOffset="2932">3976 996 11094,'1'22'4902,"-4"-6"-129,-4 5 0,3 6-3096,-11-7-645,7 6-516,-4-4-129,4 3-258,1-6 0,3-2-129,-1-3 129,5-14 0,-2 11 0,2-11-129,0-7 129,5-7 129,1-5-258,1-2 258,2-3-258,2 0 129,-1 1-129,-1 4 129,-2 4 0,-7 15-129,11-14 0,-11 14 0,0 0 0,3 14-129,-2-1 0,0-1 0,3 1-129,-4-13 0,14 17-129,-3-14 129,4-3-129,1 0 129,3-7 129,-2-3 0,0-3 258,-1 2 258,-5-5 0,0 6 129,-6-3-129,-5 13 129,7-16 0,-7 16-129,0 0-129,0 0-129,-10 11 0,5 3-129,-2 3 0,0 1-129,3 4 129,1-4-258,3 1 129,0-5-258,9-2 129,2-6 0,4-4 0,2-2 129,3-4-129,2-6 258,1-3 0,-1-2 387,-2-3-258,-1 4 387,-5 1-258,-2 3 129,-12 10-129,11-10 0,-11 10-129,-1 10-129,-5 4 0,-1 3-258,1 4 129,0 0-129,4 0 129,2-3-258,1-3 129,7-5 0,4-5 129,3-5 0,2-3 129,3-8 0,-2-4 129,1-3 129,-5-4-129,0-1 129,-6-1-129,-3 1 129,-5 0-129,-2 3 129,-9 4-129,-3 5-129,-2 7 129,-3 4-129,-1 12 0,0 3-129,2 10 129,1 1-129,5 1 0,2-1-258,7-3 258,3-5-129,5-5 0,5-6 0,6-6 129,2-1-129,2-5 258,0-3 129,-2-2-129,0 1 258,-7 1 129,1 5-129,-12 3 129,12 0 0,-12 0-129,1 17-129,-1-5 0,0 1-387,0 2-258,0-15-774,0 0-3741,12 11-129,-2-11-129,2-8-258</inkml:trace>
  <inkml:trace contextRef="#ctx0" brushRef="#br0" timeOffset="4040">4869 983 10449,'0'0'4902,"0"0"129,0 16-387,0 7-2580,-10-7-1032,5 14-387,-4 1-129,1 11-387,-2 4 0,-2 8 0,0 3-129,-1 4 0,0-4-129,1-1 0,3-6-258,-3-13-387,11 0-903,-7-20-2193,8-17-774,0 0-387,3-8 0,3-12-516</inkml:trace>
  <inkml:trace contextRef="#ctx0" brushRef="#br0" timeOffset="4258">4759 1379 11868,'21'-104'5160,"-4"53"-258,5 2-129,12 14-2580,-9-3-1032,10 15-387,-3 7-516,0 12 129,-5 4-258,-2 10-129,-4 8 0,-5 3-129,-4 5 129,-5 0-129,-6-1 0,-1-2-129,-8-2 129,-7-7 0,-3-4 0,-4-8 0,1-2 0,-1-5 0,4-5-129,1-8-258,11 5-516,-2-12-516,14 11-1548,2-4-1290,7 0-516,7 2-258,1 0-129</inkml:trace>
  <inkml:trace contextRef="#ctx0" brushRef="#br0" timeOffset="4555">5204 1078 8772,'55'11'4515,"-24"-4"-129,-6-7-645,0-1-1935,7-2-387,-8-10-645,5 5-129,-9-7 0,2 3 129,-13-6 0,1 8 0,-10-8 129,0 18-258,-10-16 0,-1 12-129,-7 3-129,0 1-258,-4 11 0,1 5 0,1 5-129,0 3 0,5 2 0,3 0 0,6 0 0,6-5-129,4-2 0,10-6 0,6-5 129,5-6 0,5-2-129,3-3 129,3-7 0,-1-3 129,-1-1-129,-1 0 258,-5 0-129,-4 2 0,-5 3 1,-5 3-130,-14 6 0,11 0 0,-11 0 0,-1 14 0,-3-1 0,1 0 0,2 1 0,1-3 0,0-11 0,13 14 0,1-14-259,4 0 130,3-10 0,4-3 0,0-3 0,1-3 129,1-2 0,-1 0 0,-3-2 129,-2 3 0,-4 4 0,-3 2 0,-6 4 0,-8 10 1,0 0-130,0 0 0,1 13 0,-2 6 0,-5 1 0,2 2 0,0 2 0,1-3-130,3-2 1,1-5-129,7-2 129,2-7 0,6-4-129,-1-1 0,6-10 0,-1-3 258,4-2-129,-2-5 129,0-4 0,1 0 129,-4-2 0,1 3 129,-6 1 0,0 4 0,-6 3 0,-8 15 0,11-7-128,-11 7-130,0 20 0,-4-1 0,-3 6 0,2 1 0,0 1 0,2-4-130,3 0 1,0-7 0,8-3 0,1-7-129,6-3 0,1-3 0,3-8 129,-1-4 0,2-3-129,-2-3 258,-1-2 0,-2 2 129,-3-4 129,-1 6 0,-5 1 0,-6 15 0,3-15 0,-3 15-129,0 0 0,-11 19 1,2 1-130,0 4-130,2 3 130,-1-2-129,5 1 0,1-5 0,3-4-129,6-5 0,6-5 129,4-4-129,4-3 0,4-6 258,2-7-258,1-3 258,0-4 0,-2-1 129,-6-5 0,-4-1 0,-8-2 129,-6 3-129,-6 1 129,-10 6-129,-8 6 0,-3 6-129,-2 7 0,-2 4 0,3 14-258,2-2 129,7 8-258,5-6-129,10 2 0,2-7-129,14 0-129,3-10 129,13-1 0,2-3 129,7-7 387,2-5 129,-1-4 258,1 2 258,-8-5 129,0 7 129,-12-2 0,0 9-129,-12-1-129,-9 7-129,7 6-129,-7 10-258,-6 5-129,-1 2-129,0 5 0,-2-2-129,5 3 0,-1-6-129,4-2 258,0-7-129,1-4 258,0-10 0,0 0 0,0 0 258,0 0 0,8-16 258,-8 0-258,3-1 258,-2-3-129,3 0 258,-3 0-129,2 3-129,-1 3 0,1 4-129,-3 10 0,4-11-129,-4 11 0,5 6-129,-5-6 0,9 20-129,-9-20-129,16 17 0,-3-10 0,0-5 0,5-2 129,0-5 129,2-4 0,2-2 258,-2-4 129,2 1 0,-6-7 258,2 5 0,-7-3 0,2 6-129,-6-2 0,-7 15 0,7-13-257,-7 13-130,-2 6 0,-4 9 0,-2 5 0,0 4 0,0 3 0,0 0 0,3 1-259,1-5-128,4-1-129,0-9-129,7 1-258,-7-14-387,19 1-129,-11-9-129,10 2 0,-6-14 387,8 4 516,-4-5 516,2-3 516,2 8 774,-6-9 387,5 13 0,-12-8 129,6 19-258,-13 1-387,0 0-129,0 9-516,-1 10 1,-9 5-388,0 4 0,-1 1 0,1 1 0,1-3 0,1-4-130,4-4 1,0-6-387,4-13-129,0 0-903,0 0-645,0-7-1806,0-12-1161,0-4 0,-2-8-129,-2-6 903,1 0 1935,-4-11 1677,0 1 1935,2 0 2322,2 4 1677,-4 2 0,4 9-258,1 10-1032,-5-3-903,7 25-903,0 0-774,6 1-387,-6-1-387,23 21-258,-4-8-258,4-6-645,12 4-3483,-5-5-1032,0-6 129,-2-1-387</inkml:trace>
  <inkml:trace contextRef="#ctx0" brushRef="#br0" timeOffset="7659">7699 577 11610,'-12'-7'5289,"12"7"-516,-9-5 0,9 5-3096,0 0-387,0 0-387,2 8-258,-2-8-129,18 19-129,-1-3 0,5 1 0,11 6-257,5 3-130,8 6 0,4 2 0,2 3 0,1-1 0,-2-2 0,-5-2 0,-6-5 0,-8-4 0,-6-6 0,-6-5 0,-7-4 0,-3-5 0,-10-3 0,0 0 0,0 0 0,-9 16 0,-6-6 0,-7 5 0,-4 4 0,-7 7 0,-3 1 0,-3 6 0,-1 1 0,-1 1 0,4-1 0,3 1 0,6-5 0,6-3 0,3-3 0,9-5 0,1-8 0,9 1 0,0-12-4000,0 0-1289,12-6-129,4-7-387,6-5-258</inkml:trace>
  <inkml:trace contextRef="#ctx0" brushRef="#br0" timeOffset="8299">9059 638 12771,'0'0'5031,"-14"3"-645,7 8 258,4 3-4257,-12 8-258,-2 9-129,-2 9-258,-2 4 258,-3 4-129,2 1 258,0-3-129,3-4 258,2-13 0,6-5 129,0-16 0,11-8 0,0 0-129,0-17 0,6-3-129,7-1 0,2-2 0,3 1 0,0 6 0,1 5-129,-2 8 129,0 3-129,-4 12 0,0 5 0,-2 6 129,-1 0-129,1 2 0,1-4 0,1-4 0,4-6 129,1-7 0,4-4 0,0-5 0,3-9-129,-1-10 258,2-1-129,-2-8 0,1-4 0,-6-4 129,0-5-129,-8-4 129,-3-1 0,-8-2 0,-6 0-129,-12 1 1,-8 5-130,-9 3 0,-9 10 0,-7 10 0,-3 12 0,-1 8 0,1 6 0,4 12 0,7 6 0,10 5 0,9 1 0,14 1-388,6-8-644,16 11-1548,8-14-2451,8-3 0,6-2-645,6-8 129</inkml:trace>
  <inkml:trace contextRef="#ctx0" brushRef="#br0" timeOffset="9718">9725 600 7224,'4'13'4644,"-4"-13"-516,0 0 129,3 14-2451,-3-14-387,0 0-516,0 0-129,0 0-387,6-9 129,-6 9-129,7-13 129,-7 13-258,5-21 129,-2 10 129,-3-2 0,0 13 0,-15-22-129,2 16 129,-7 1-129,-3 5-129,-5 4-129,-4 10 0,-2 8-129,-3 9 0,-1 12 0,0 8 129,3 3 0,6 7 129,7-3-129,8 1 129,8-6 129,9-5-129,15-12 1,12-8-259,9-9 0,7-10 0,4-5 0,1-6-130,2-1-1031,-13-12-3870,0-5-258,-8-5 0,-10-3-387</inkml:trace>
  <inkml:trace contextRef="#ctx0" brushRef="#br0" timeOffset="48594">1230 1500 774,'0'0'1677,"0"0"129,0 0-516,0 0 516,0 0-645,-5 7 0,5-7 0,0 0 129,0 0-129,0 0 129,-11 9 129,11-9-129,-9 11-129,4 0-129,-4-2-129,0 6-387,-4 2-129,-1 6-129,-6 2 0,-2 7 0,-4 0-129,-4 4 258,-4-3-129,-1 6 258,-3-7-129,2 4 0,-2-6 129,5 2-258,0-7 129,7 3-258,2-6 129,5-1-258,2-3 129,4-4-129,4-4 0,9-10 129,-12 15-258,12-15 0,0 0-258,0 0-516,0 0-387,0 0-774,0 0-1548,0 0-903,-1-17 129,1 17-258</inkml:trace>
  <inkml:trace contextRef="#ctx0" brushRef="#br0" timeOffset="49046">680 1901 2580,'0'0'3225,"0"0"387,0 0-516,0 0-1161,-8 12-1161,6-1-258,-4 2-258,0 3 258,-2 1-129,0 3 129,0-4 129,0 2 258,0-5-129,2 0-129,6-13-129,-9 14-129,9-14 0,0 0-258,0 0 0,0 0 0,0 0 129,9 0-129,0 0 129,4-4 258,0-1-129,8-1 0,-2-5 258,5 3-387,1-3 129,1 2-258,-2-1 129,1 3-129,-3 1-258,-5 1 0,0 3-387,-8-1-645,3 3-774,-12 0-1290,0 0-1290,0 0 0,0 0-258</inkml:trace>
  <inkml:trace contextRef="#ctx0" brushRef="#br0" timeOffset="51698">1631 190 2838,'0'0'3483,"0"0"0,-6-20-774,6 20-387,5-20-387,1 1-516,11 4-129,-4-8-258,11 5-129,-3-7-129,6 8-129,-2-1-129,0 8-258,-3 6-129,0 4 0,-6 7-258,-2 7 129,-5 7 0,-5 3 0,-4 2 0,0 0 129,-6-3-129,-5-1 129,-1-5-129,-1-3 0,0-5 0,1 0 129,12-9-258,-14 7 0,14-7 0,0 0 129,0 0-129,3 15 0,8-4 0,2 0 0,2 6 0,4 2 129,-1 2 0,2 4-258,-4-3 258,0 0 0,-4-1 0,-6-1 0,-6-5 258,-2-2-258,-12-4 0,-6-3 129,-7-4-129,-3 0 129,-3-2-129,-2-3 129,3-4-129,3 0 129,5 0-129,6 0 0,6-1-129,7-3 0,5 11-387,6-20-258,11 13-1032,2-2-1419,3-9-903,11 10 0,-6-10-258</inkml:trace>
  <inkml:trace contextRef="#ctx0" brushRef="#br0" timeOffset="52291">2255 259 1935,'20'3'3354,"-8"-2"258,-12-1-387,-8-6-1290,8 6-903,-19-10 258,9 5-516,-5-4 0,4 3 129,-5-5 0,3 5-129,-2-1-129,3 5-129,-2 2-258,2 0 0,-2 9-258,4 7 0,-2 3 0,3 2 0,1 2-129,3 1 129,4-3 0,1-2 0,1-6 0,-1-13 0,20 12 129,-6-12-129,3-6 0,2-7 0,2-4 129,0-3-129,1 1 0,-4 1 0,-1 2 0,-5 3-129,-2 5 129,-10 8 0,0 0 0,6 15 0,-6 2-129,-1 1 129,1-1 0,0 0 129,3-4-129,-3-13 0,19 9 0,-3-9 129,1-7-129,3-5 0,-1-3 0,2-2 0,-5 1 129,0 1-258,-5 3 129,-1 2 0,-10 10 0,12-7 0,-12 7-129,4 9 129,-4 2 0,0 3 0,2 3 0,0 1 0,1-1 0,-2-3 0,3-2 129,-4-12-129,6 13 129,-6-13-129,0 0-129,5-9 0,-5-4-129,-1-5 0,-4 0 0,-4-7-129,1 1 129,-6-5 0,1 5 0,-3-3 129,0 6 258,2 2 129,-1 2 129,5 6-129,0 2 129,10 9 0,0 0 0,0 0-129,0 0 0,12-4 0,7 4-258,2-2 0,6 2-258,2-2-129,2 2-516,-3-3-1419,-4-4-1806,7 7 0,-9-6-516,4 6 258</inkml:trace>
  <inkml:trace contextRef="#ctx0" brushRef="#br0" timeOffset="56425">1306 527 258,'-19'6'2322,"19"-6"387,-21 7-645,10-3-387,-5-3 129,3 1-129,-4 1 0,0 0-129,-3 3-258,-2 1-387,-6 4-129,-4 4-387,-8 4-129,-6 8-129,-6 2-129,-6 9 0,-3 0 129,-6 5-258,-1 2 129,-3 1-129,-1-3 129,3-2-129,0-3 0,3-3 0,2-2 0,5-6 129,7-2-129,4-3 258,10-3-129,6-5 129,8-4-129,7-1-258,6-7-387,11-2-387,0 0-1419,4-21-1032,18 9-129,-6-15-387,13 8 517</inkml:trace>
  <inkml:trace contextRef="#ctx0" brushRef="#br0" timeOffset="56815">277 913 1806,'-23'24'2967,"14"-2"129,-13-9-774,7 6-774,-3-4-645,1 2-258,1-1-129,-1-1 0,2 0 0,-1-1-129,2 1 258,-2 2-129,3 0-129,-2 1 0,2 0-258,1-2 0,3 0-129,0-3 0,4-2 0,5-11 129,-3 16 129,3-16 129,0 0 258,9 7-129,1-4 258,2-3 0,5 0 0,1-3 0,7-2-129,1-6 0,5 3-258,2-4-387,-2-1-387,5 4-2064,-1 3-1419,-10-6-516,0 9 129,-13-7-516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8:10.99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940 848 2580,'-1'12'3612,"1"-12"-645,0 0-516,0 0 129,0 0-387,0 0-387,0 0 0,-10-6-516,10 6-258,0 0-129,-11 0-258,1 0-129,0 4-129,-3 3-129,-1 2 0,-2 0-129,0 4-129,-1 0 129,3 1 0,0-1 0,4 2 0,-1 0 0,4 1 0,0-2-129,3 1 129,1 1-129,1 1 129,2 1-129,0 0 0,5-2 0,3 3 0,3-2 0,3 1 0,2-2 0,1-2 0,3-2 0,0-2 129,2-4-129,-1 0 0,0-6 129,0 0-129,-1-7 129,1-2-129,-3-5 129,1-3 0,-4-1-129,1-3 129,-3-2 0,-3 1-129,-2-2 129,-2-1-129,-4 1 129,-2-1-129,0-1 129,-5 3-129,-3-2 0,-1 6 0,-2-1 129,-1 5-129,-1 3 0,0 5-129,-2 5 0,-1 2-129,1 4-387,-3 2-258,7 15-1419,-6-5-1677,5 0-774,5 1-258,1-4-129</inkml:trace>
  <inkml:trace contextRef="#ctx0" brushRef="#br0" timeOffset="1061">1894 880 1806,'-11'0'3870,"11"0"258,0 0-258,0 0-1677,-9 6-129,9-6-387,0 0-387,-8 11-258,8-11 129,-10 17-258,10-17 0,-13 24-258,5-10 0,4 5-258,-2 0 0,2 2-129,1-1 0,1 1-129,2-1 0,0 1 0,2-3 0,3 1 0,1-3-129,2 3 129,3-6-129,1 2 129,2-6-129,2-2 0,1-3 0,3-4 129,0 0-129,2-9 0,3-3 129,-1-7-129,0 1 0,-1-4 129,-3-1 0,-3 0-129,-7-2 129,-7 2 0,-4-1 0,-11 3 0,-7-3-129,-3 2 0,-5 0 129,-1 0-258,3 7-129,1 0-258,6 10-516,-2 0-2838,5 3-774,4 2-387,-1 5-258</inkml:trace>
  <inkml:trace contextRef="#ctx0" brushRef="#br0" timeOffset="2262">1613 505 903,'-12'12'3612,"6"-12"258,6 0-1290,-7 12 0,7-12-129,-7 23-516,2-10-516,5 6-129,-2-1-516,2 9-129,0-3-129,0 4 0,0-1-387,4 4 0,0-6 0,1 1 0,0-5 0,0-1-129,-1-5 129,1-2 0,-1-3-129,-4-10 129,5 16-129,-5-16 0,0 0 0,5 10 0,-5-10 0,0 0-129,0 0-258,10 1-774,-10-1-2580,14-2-516,-12-9-516,8 7 129</inkml:trace>
  <inkml:trace contextRef="#ctx0" brushRef="#br0" timeOffset="2762">1665 883 2322,'7'4'3870,"-7"-4"258,11 0-1161,-11 0-903,14-1 129,-4 1-1032,-10 0-387,15 0-129,-15 0-387,13-3-387,-13 3-1032,13 2-2709,-13-2-129,0 0-258,5-12-258</inkml:trace>
  <inkml:trace contextRef="#ctx0" brushRef="#br0" timeOffset="3120">1818 813 387,'6'-9'3225,"-6"9"-129,9-3-645,-9 3-387,13-6-258,-13 6-258,14-4-258,-6 3-258,-8 1-258,14-5-258,-14 5 129,15-2-258,-15 2 0,14-1-129,-5 1 0,-9 0-129,17 0 0,-7 0 129,1 0 0,1 1 129,-1-1 0,3 2-129,-3-2 129,2 3 0,-1-2 129,0 2-258,-1 1 0,0 1-129,-1-1 0,-2 2-129,2-1 129,0 1 0,-1-1-129,0 2 129,0 0 129,1 3-258,-10-10 129,15 18 0,-8-7-129,-1 2 129,-2 1-129,0-1 129,-3 1-129,0-1 0,-1 1 0,0-3 0,0 1 0,0-12 0,0 13-129,0-13-129,0 0-903,0 0-1161,11-13-1806,0 5-387,-5-10-129,5 9-387</inkml:trace>
  <inkml:trace contextRef="#ctx0" brushRef="#br0" timeOffset="3666">2226 954 1806,'0'0'3483,"5"14"387,-5-14-1032,0 0-258,0 0-516,9 0-516,-9 0-129,0 0-387,15-6-258,-15 6-258,10-5 0,-10 5 129,13-3-387,-13 3 0,14-5 0,-14 5 0,16-6-129,-16 6 0,16-6 129,-16 6-129,11-7 0,-11 7-129,9-6 129,-9 6 0,0 0-129,6-10 0,-6 10 0,0 0 129,0 0-129,6-14 0,-6 14 0,0 0 0,2-14 129,-2 14-129,0-12 129,0 12-129,0-16 129,-4 5 0,0 1 0,-1-3 129,1 0-129,-1-3 129,2 0 129,-1-2-258,3-1 129,0-2 0,1-1 0,0-3-129,1 2 129,1-4-129,1 0 0,-2-1 0,1 1 0,-2-1 0,1 4 0,-1 0 0,0 2 0,-1 3-129,-1 3 129,0 3-129,1 3 0,1 10 0,-2-12 0,2 12 0,0 0 0,0 0 0,-2-12 0,2 12 129,0 0-129,0 0 0,0 0 0,0 0 0,0 0 0,-3-10 129,3 10-129,0 0 0,0 0 0,-5-11 0,5 11 0,0 0 0,-15-7 0,5 4 0,-1 1 0,-3-2 0,-2-1 0,-3 1 0,-1-2 0,-3 0 0,0-1 0,-3-1 129,-2 1-258,-2 1 129,-2 1 0,-2 3 0,-2 2 0,-1 0-129,1 1 129,2 6 0,2 0 0,4 1 0,4-2 0,5 0 0,3-4 0,6 2 0,10-4 0,-12 1 0,12-1-129,0 0-258,0 0-258,0 0-516,-14 0-645,14 0-2580,0 0-516,-11 5-129,11-5-387</inkml:trace>
  <inkml:trace contextRef="#ctx0" brushRef="#br0" timeOffset="4914">1353 222 3612,'0'0'4128,"0"0"-129,0 0-1419,0 0-387,0 0-387,0 0-258,0 8-516,0-8 0,-3 20-387,1-7 129,2 9-129,-1 0-258,1 10 129,0-4-129,0 8-129,0-2 0,4 4 0,-2-2 0,3 0 0,-2-1 0,2 0-258,0-3 129,1 0 0,-1-2-129,0-2 0,-1-3 129,0-3-258,-2 0 129,2-5 129,-1-2-129,1-2 0,-1-2 0,-3-11 0,6 14 0,-6-14 0,0 0 0,0 0 0,0 0 0,9 7 129,-9-7-129,0 0 0,0 0-129,0 0 129,0 0 0,0 0 0,0 0-129,0 14 129,0-14 0,0 0 0,-6 12 129,6-12-129,0 0 0,-11 11 0,11-11 129,-12 2-129,12-2 0,-16 0 129,3 0-129,0-1 0,-3-1 0,-1 0 0,-3 0 0,1 2 0,-1 0 0,3 0 0,1 4-129,2 1 0,6 3-387,-3-8-774,11 0-3354,0 0 0,0 0-258,0 0-258</inkml:trace>
  <inkml:trace contextRef="#ctx0" brushRef="#br0" timeOffset="6006">703 911 1290,'0'0'3612,"0"0"387,0 0-903,0 0-903,0 0 0,0 0-387,0 0-258,0 0-129,-9 2-387,9-2 0,-10 3-516,10-3-129,-18 5-258,4-2 258,-4-1-387,-3 0 0,-4-1 129,-4 0-129,-3-1 0,-2 0 0,-3 0 0,0 0 0,1-1 129,-1 0-129,4 1 0,2 0 0,4 0 0,4 0 0,4 1 0,5 1 0,4 2-129,10-4 129,-11 5 0,11-5 0,0 0 0,0 0 0,0 0 0,0 0 0,0 0 129,7-4-129,-7 4 129,0 0-129,0 0 129,5-13-129,-5 13 0,1-12 129,-1 12-129,0-18 0,0 5 0,-1-2 0,-4-5 129,-1-1 0,-3-6 0,-3-1 0,-4-7 0,0 1 0,-3-5 0,2 1 0,-2-3 0,3 1 0,1 5-129,4 0 0,1 7 0,3 5 129,2 3-129,2 6 0,1 3 0,2 11 0,-2-11 129,2 11-129,0 0 0,0 0 0,0 0 0,0-11 0,0 11 0,0 0 129,0 0-258,0-11 129,0 11 0,0 0 0,2-14-129,-2 14 129,11-13 0,-11 13 0,18-12 0,-6 6-129,5 0 129,1 3 0,6-1 0,2 1 129,4 0-129,4 2 0,1 1 129,4-1-129,1 1 129,2 0 0,0-2 0,0 1-129,1-4 129,1 1 129,1-3-258,1 2 129,4-4 0,2 2 0,0 0-129,2 2 0,-1-2 129,0 1-129,-2 1 0,-1 2 0,-3-3 0,-4 1 129,-4 0 0,-2 2-129,-5-1 129,-4 2-129,-4 0 129,-5 0-129,-4 1 129,-4 1-129,-11 0 129,11 0-129,-11 0 0,0 0 0,0 0-129,0 0-516,6 10-1935,-6-10-2193,0 0-129,0 0-258,0-13-516</inkml:trace>
  <inkml:trace contextRef="#ctx0" brushRef="#br0" timeOffset="7941">1645 329 1935,'-11'0'3612,"11"0"387,0 0-774,-8-11-645,8 11-516,-1-12-645,-2 1-387,3 11-129,-3-20-129,3 20 0,-4-26-258,4 14 258,-3-6-387,3 3 0,-1-4 0,1 4-129,0-3 0,0 5-129,0-1 0,0 14 0,2-20 0,-2 20-129,4-12 0,-4 12 129,0 0-129,11-12 0,-11 12 0,12-8 0,-12 8 0,14-7 0,-5 3 129,0-1-129,1 1 129,-1-1-129,0 0 0,1 2 0,-1-1 0,1 1 0,0-1 0,0 1 0,-1 1 129,2-1-129,-1 0 0,0 0 129,0 1-129,0 0 0,-10 2 129,15 0-129,-15 0 129,9 0-129,-9 0 0,0 0 0,9 11 0,-9-11 0,6 11 0,-6-11 129,7 13-129,-7-13 0,8 17 0,-3-5 129,-1 2-129,1 0 129,-1 1-129,-1 3 129,-1 2-129,0-2 129,-1 3-129,-1-2 0,1 1 0,-1-1 129,1-3-258,0-1 129,2-3-258,-3-12-645,0 0-3096,13 6-387,-9-13-516,5-5 0</inkml:trace>
  <inkml:trace contextRef="#ctx0" brushRef="#br0" timeOffset="12371">2782 1044 3612,'-10'14'4386,"10"-14"-258,0 0 258,-2-12-2709,2-10-129,5 5-129,0-14 0,10 6-387,-3-13-258,9 5 0,-2-6-258,6 4-129,1-3 0,4 4-129,-1-1 0,3 4 0,0 3-129,0 5 0,-2 3 0,0 5 0,-4 6-129,-2 5 129,-2 4-129,-3 1 129,0 11-129,-1 4 0,2 5 129,2 4-129,2 3 129,1 4-258,3 3 258,1 1-129,-1 4 0,0 0 0,-1 4 0,-1-1 129,-3-1-129,0-4 0,-2-1 0,-2-6 129,0-4 0,-2-7-129,1-7 129,0-7 0,1-6 0,0-1-129,3-14 129,0-3-129,2-8 129,1-4-129,-1-7 129,-3-3-129,-1-5 0,-4-5 129,-4-1-129,-1-2 0,-3 0 0,-3 2 129,2 4-129,1 4 0,3 6 0,3 5-129,3 5 258,1 6-258,2 6 129,1 2 0,1 5 0,0 2 0,-1 6 0,1 0-129,-3 7 129,1 7 0,-3 5 0,0 7 0,-4 5 0,-1 5 0,-2 4 129,-1 4-129,-3 3 129,2 1-129,-1 0 129,2 0-129,-1-1 258,3-3-129,2-2 0,1-3 0,1-5 0,2-4 129,-1-4-129,3-5 0,-2-5 0,4-5-129,-2-6 129,3-3-129,3-2 129,2-10-129,1-6 129,3-6-129,-1-9 0,1-4 0,-2-5 129,-1-4-129,-3-6 129,-1-2-129,-3 1 0,0 0 129,0 0-129,-2 3 0,1 3 129,-1 2 0,0 5-258,0 6 129,0 2 0,-3 7 0,0 5 0,-2 6 0,0 6-129,-1 6 129,-1 4 0,1 8 0,0 7-129,0 5 258,3 4-258,0 5 258,0 3-258,0 2 129,0 1 0,0 1-129,-2-1 129,0 0-129,-3-1 129,0-1-129,2 1 129,-3-3 0,3-1 0,1-4 0,-1-1 0,3-3 0,-1-4 0,2-3 0,0-6 0,0-4 0,0-6 0,-1-3 129,2-3-129,-1-10 0,0-6 0,-1-5 0,0-5 0,0-6 0,0-5 0,-1-5-129,2 0 258,2-4 0,1 0-129,3 1 129,4 2 0,2 3-129,2 3 0,3 6 129,1 5 0,0 5-129,-1 4 0,-2 5 0,-1 4 0,-3 5 0,-2 5 0,-3 1 0,-2 11 0,-2 5 0,-1 5 0,-1 5 0,1 4 0,-2 4-129,1 1 129,-1 1 0,0 2 0,-1-1-129,-1 2 129,0-1-129,-1 1 129,-1-2 0,0 0 129,2-1-129,-1-5 0,1-2 0,1-3 0,0-4 129,1-7-129,2-3 0,-3-6 0,3-3 129,-2-3-129,1-8 0,-1-7 0,1-7 0,-1-5 0,1-7 0,0-7 0,1-7 0,1-3 129,3-3 0,2-3-129,2 0 129,2 2 1,0 3-130,2 6 0,0 4 0,0 7 0,-1 5 0,-2 8 0,-2 3 0,0 7 0,0 5 0,-2 1 0,0 6 0,1 2 0,-2 10 0,0 4 0,0 5 0,-1 6-130,1 2 130,-3 6 0,1 3-129,-3 0 0,0 1 0,-2-1 0,0 2 0,-3-4 0,0-1 0,0 1 129,-1-4 0,1 0 0,1-4 0,-1-2 0,3-1 0,0-4 0,1-3 0,2-6 0,0 0 0,1-5 0,-1-5 0,2-2 129,-1-3-129,0-6 0,2-5 0,-1-5 0,1-7 0,-1-5 0,2-6 0,-1-6 0,-1-4 129,3-5-129,-1-3 129,3-1 0,2 1 0,0 2-129,0 6 129,1 3-129,0 6-129,-1 4 129,-1 3-129,-1 6 129,-1 4-129,-2 4 0,-1 3 129,-3 5 0,0 2-129,-4 4 129,0 3 0,-3 1-129,-2 6 129,-1 6 0,0 4 0,0 5-129,-2 4 129,1 7 0,1 2 0,0 3 0,0 3 129,0 1-129,1 0-129,1-1 129,1-1 0,-1-2-129,2 1 129,1-3-129,1-1 0,2 0 129,1-2 129,1-4-129,0-1 0,1-3 0,-1-4 129,2-4-129,-1-3 0,-1-5 0,0-4 0,1-2 0,-1-3 0,0-6 0,-1-8 0,1-6-129,-3-5 129,2-5 0,-3-6-129,2-5 129,-1-5 129,2-4-129,0 0 129,3-1-129,1 2 129,2 3-129,1 3 129,0 4-129,4 5 0,-1 7 0,-1 2 0,1 6 0,0 1 0,-1 4 0,0 3 0,-1 4-129,0 2 129,-2 4 0,-2 1-129,1 6 129,-3 7 0,1 5-129,-2 5 129,0 5 0,-2 2 0,0 4 0,-1 3 0,0 1 0,-1-2 0,-1 0 0,0-1-129,-1-1 129,-1-1-129,1-2 129,0-2 0,0-2 0,2-2-129,1-4 129,0 0 129,3-6 0,-1-2 0,2-5 0,0-1 0,0-3 0,-1-4 0,0 0 0,-1-6-129,-1-7 0,-1-5 0,0-3 0,-1-7 0,0-4 0,-2-8 129,1-7-258,1-3 258,1-5-258,3-1 129,2-2 0,1 1-129,2 4 129,1 4-129,3 7 129,-1 5-129,1 7 129,-1 4-129,-1 8 129,-2 1-129,0 6 129,-3 0-129,-2 4 129,-1 5 0,-3 1-129,-2 1 129,0 7 0,-2 7 0,-1 5 129,1 8 129,2 6-129,0 3 129,-2 5-129,3 2 129,-2 3 0,1-2-129,0-2-129,1 0 130,-1-3-260,2 0 260,-1-2-260,4-2 130,0-2 0,4-1-129,1-2 129,3-4-129,1 0 129,1-4-129,1-3 129,1-1 0,1-4 0,0-5 0,-2-3 0,-2-4 0,2-2 0,-4-8 0,-1-4 0,0-5 0,-5-7 0,-18 24 387,31-59-257,-31 59-130,31-84 0,-14 33 0,1-7 0,2-4 0,2 0 0,3 1 0,1 4 0,-3 5 0,-23 52 0,46-78 0,-46 78 0,0 0 0,54-43-259,-54 43-515,0 0-645,54 0-2451,-54 0-1419,0 0-129,48 6-387,-48-6 258</inkml:trace>
  <inkml:trace contextRef="#ctx0" brushRef="#br0" timeOffset="16271">10692 159 1032,'0'0'3741,"0"0"387,0 0-258,40 0-1032,-40 0-903,0 0 0,55 19-516,-55-19-129,50 18 0,-50-18-516,57 20-129,-57-20-129,62 19-129,-62-19 0,58 18-129,-58-18 129,52 11-129,-52-11 0,0 0 258,48 11 0,-48-11 0,0 0 0,0 0-129,0 0 129,0 0-129,0 0 129,-39 28-516,39-28-129,-46 23 0,46-23 0,-54 29 0,54-29 0,-53 38 0,53-38 0,-43 35 129,43-35 0,0 0 0,-42 35 0,42-35 0,0 0-129,0 0 0,0 0-387,0 0-258,0 0-516,0 0-516,35-16-387,-35 16-258,0 0 516,0 0-129,0 0 258,0 0 258,0 0 516,0 0 645,0 0 387,0 0 129,0 0-258,0 0 387,0 0 258,0 0 774,-37-9 0,37 9 387,0 0 129,0 0 0,-46-34 0,46 34-129,0 0-129,-48-59-645,48 59 0,-37-57-387,37 57 0,-34-55 0,34 55-129,-28-47-129,28 47 0,0 0-129,0 0 0,-21-47 0,21 47-129,0 0 129,0 0 0,0 0-129,0 0 129,0 0-129,0 0 129,36-16-129,-36 16 129,0 0-129,0 0 129,0 0-129,0 0 0,0 0 129,0 0 0,0 0-129,0 0 0,0 0 129,0 0-129,0 0 0,0 0 0,27-57 0,-27 57 0,0 0 129,0 0 0,23-51-129,-23 51-129,0 0 258,0 0-258,0 0 129,0 0 0,0 0-258,0 0 258,0 0-129,44-15 129,-44 15-129,0 0 129,44 22 0,-44-22 0,0 0 0,58 37-129,-58-37 129,0 0 0,56 45 0,-56-45-129,0 0 258,45 46-258,-45-46 129,0 0 0,0 0 129,39 49-129,-39-49 0,0 0 0,0 0 0,28 48 0,-28-48 0,0 0 0,0 0 0,28 48 0,-28-48 0,0 0 0,0 0 0,0 0 0,0 0 0,0 0 0,33 49 0,-33-49 0,0 0-129,0 0 0,0 0-129,0 0-258,0 0-129,0 0 0,0 0-129,0 0 0,0 0 0,0 0 129,41-7 129,-41 7 258,0 0-129,0 0 258,0 0-129,0 0 0,0 0 129,0 0 0,0 0 129,0 0 0,0 0 129,0 0 0,0 0 0,0 0 258,-45 43-387,45-43 0,-41 10 0,41-10 0,-52 13-258,52-13 258,-46 13-129,46-13 0,0 0 129,0 0 0,0 0-129,0 0 129,0 0 0,0 0 0,0 0 129,51-1 0,-51 1 0,41-13 129,-41 13 0,0 0 0,0 0 0,0 0-129,0 0 129,0 0-129,0 0 0,-39-2 0,39 2 0,-60 13 0,60-13-129,-59 14 129,59-14 0,-46 8-129,46-8 129,0 0-129,0 0 0,0 0 129,0 0 0,-2-46 0,2 46 0,0 0 0,37-57 0,-37 57 129,0 0-129,0 0 129,22-47 0,-22 47-129,0 0 129,0 0-129,-48 13 129,48-13-258,0 0 129,-49 24-129,49-24 129,0 0-129,0 0 129,0 0-129,0 0-129,0 0 258,14-57-258,-14 57 258,0 0-258,39-67 258,-39 67-129,0 0 0,17-47 129,-17 47 0,0 0 0,0 0-129,-38 1 129,38-1-258,0 0 0,-46 42-387,46-42 0,0 0 0,0 0 0,0 0 0,0 0 0,0 0 0,0 0 258,0 0 0,37 19 129,-37-19-129,0 0 0,0 0 129,0 0 0,0 0 0,0 0 129,0 0 0,-41 12 129,41-12-129,0 0 129,0 0 0,-40 42 0,40-42 0,0 0 0,0 0 129,0 0-129,0 0 129,0 0-129,-20-55 129,20 55-129,0 0-258,0-59-258,0 59-1548,0 0-2451,0 0-258,0 0-129,0 0-387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8:42.7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1119 12 2451,'0'-13'3354,"0"13"516,0 0-645,0 0-387,-6-5-774,6 5-387,-10 3-516,10-3-387,-11 16-258,4-5 0,3 9 258,-2 2-258,3 8 129,-1 7-129,4 8 0,-2 4-129,2 11 129,0 0 0,1 4 0,0-1-258,1 2 258,-2-9-129,0-1-129,0-8 129,0-9-258,-1-6 129,1-6-258,0-6-258,0-20-645,7 19-1806,-7-19-1935,0 0 129,10-1-387,-10 1-645</inkml:trace>
  <inkml:trace contextRef="#ctx0" brushRef="#br0" timeOffset="1872">-1 1036 2193,'0'-21'3354,"10"8"516,-8-10-1032,6-2-516,4 5-387,-3-6-387,6 11-258,-3-5-258,5 12-129,-4-1-258,4 6-258,-4 3 0,2 0 0,-5 6-129,1 4 0,-4 1 0,-2 6 0,-5-1-129,0 3 387,-8 1-387,-2-2 129,-3 4-129,-2-5 0,0 2-129,1-2 0,0 0 0,4-1 0,1 1-129,4 0 258,4-2-258,1 3 129,6-3 0,5-2 0,2-4 0,5-2 129,1-4-258,2-3-258,3-4-645,-5-11-1677,1-5-1290,4-1-387,-6-9 0,4 0-516</inkml:trace>
  <inkml:trace contextRef="#ctx0" brushRef="#br0" timeOffset="2277">359 883 1032,'0'15'3354,"-4"11"129,-6-16 0,5 10-1290,-1 0-129,-1 1-516,1 5-387,-1-6-258,2 3-129,1-5-129,4-2-129,0-16-129,5 15 0,5-15-129,4-8-129,3-7 129,1-5-129,3-3-129,-3-2 0,0-1 129,-5 0-258,-3 2 129,-6 3 0,-4 1 0,-4 5-129,-6 1 129,-3 6-129,-3 4 0,-1 4-129,0 6-129,1 4-516,3 10-903,3 6-2064,-1-8-129,10 5-129,1-23-258</inkml:trace>
  <inkml:trace contextRef="#ctx0" brushRef="#br0" timeOffset="2699">489 931 1935,'-16'63'2838,"14"-28"-387,-5-9-645,6 0-516,1-8-258,0-5-258,0-13-258,19 1-129,-4-7 0,4-9-258,0-6 129,4-5 0,-3-1-129,2-1 0,-5 1-129,-3 1 129,-6 3-129,-5 1 129,-3 8-129,-6 4 0,-5 5 0,-2 5 0,-2 1-258,0 10-645,6 6-1161,-8-8-903,17 14-387,-8-15 258</inkml:trace>
  <inkml:trace contextRef="#ctx0" brushRef="#br0" timeOffset="3385">987 875 2322,'-16'10'3096,"4"-10"387,9 13-258,-7-4-1290,1 5-645,1 6 129,-4 0-387,3 7 258,-1-2-258,4 4-129,-1-6-258,5 2 0,1-10-258,2-2 0,-1-13-129,20 0-129,-5-15 0,2-7 0,3-7 0,0-3-129,1-5 0,-2 1 0,-4 0 0,-4 4 0,-8 4 0,-3 8 0,-2 5-129,-11 8 0,-3 7-129,-3 1-258,0 16 0,-1-1-258,6 11-1032,0-3-1161,2-4-1161,12 7 0,-2-15 0,8 3 0</inkml:trace>
  <inkml:trace contextRef="#ctx0" brushRef="#br0" timeOffset="3775">1138 850 903,'13'0'2967,"-12"14"516,-5-9 0,0 10-1032,-3 2-387,-3 5-387,2 2-516,-3 1 0,4 4-258,-1-3-258,4-1-258,2-4-129,2-4-129,9-9 0,4-4-129,5-6 129,2-9-129,4-8 0,-1-4-129,2-3 129,-6-1 0,-2-4-129,-9 3 129,-6-1 0,-3 6 0,-11 2 0,-4 5 0,-5 6 129,-2 5-129,-1 5 0,3 5 0,0 9-129,6 2-129,3 10-516,3-5-1419,1-2-1548,10 5 0,-2-24-387,21 24-258</inkml:trace>
  <inkml:trace contextRef="#ctx0" brushRef="#br0" timeOffset="4149">1359 846 4773,'14'0'3354,"-14"0"258,0 0-1032,0 7-903,-3 6-387,-4 4-645,1 3 129,-2 4-258,2 2 0,-1 0-129,4-2-129,2-2-129,1-4 0,8-5-129,5-7 129,3-6 0,6-4-129,2-9 129,5-4 0,1-5-129,3-2 129,-2-2 0,-2 3-129,-7-3 258,-4 6 0,-12-2 129,-6 8-129,-8-2 258,-10 5-258,-5 2 0,-3 3-129,-1 2-258,1 3-387,7 5-1548,4 8-1806,-1-3-387,10 7 129,6-16-387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8:33.73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0 216 6837,'23'7'4257,"-17"-14"-258,11 2 129,-2-7-2580,-4-8-387,8 2 0,-9-7-387,5 4 258,-8-7-129,3 7 0,-8-3-129,3 8-129,-5-1 0,0 17-258,0-10 0,0 10-258,-8 13 0,5 9 0,-2 6-129,0 6 129,0 5-129,0 3 0,0 0 0,1-1 0,1-6-129,1-5 0,1-3-516,-3-12-258,4 2-1032,0-17-2709,0 0 129,0 0-645,13 3 0</inkml:trace>
  <inkml:trace contextRef="#ctx0" brushRef="#br0" timeOffset="375">257 355 8385,'21'14'4257,"-3"5"-129,-18-19-129,6 12-3096,0-2-129,-6-10-129,8 15-258,-8-15 0,0 0 0,12 7 0,-12-7-129,13-7-129,-3-2 0,-1-4-129,1-2 0,1 0-129,-1 0 129,-1 0 129,0 3 0,-3 0 129,-6 12-129,8-11 129,-8 11-129,0 0 129,0 0-129,0 10 0,0-10 0,0 21-129,0-8 129,0-2 0,2 0 0,-2-11-129,13 13 129,-2-12-129,3-1 0,1-7 0,4-6-129,2-2 129,0-2-129,2-2 129,-3 0-129,-1 3 129,-4 2 129,-3 3-129,-12 11 0,10-9 0,-10 9 129,0 6-129,-3 4 0,-3 3 0,1 2 0,1 3 0,2-1 129,2 0-129,1-2 0,5-5 0,3 0 129,2-7-129,3-3 0,2 0 0,3-8-129,-1-3 129,4-1-129,-2-3 0,1-2 0,0 3 129,-4 1-129,0 3 129,-5 1-129,-1 3 129,-11 6 0,13-3 0,-13 3 129,0 0-129,3 14 129,-3-3-129,0 3 129,-4 1 0,1 0 0,-1 0-129,1 0 129,-1-2-129,1-2 0,3-11-129,0 0 129,0 0-258,0 0 129,0 0 0,3-17-129,1 3 129,0-4-129,1-1 258,-1 2-129,0 0 129,-1 5 0,-3 12 129,6-17 0,-6 17 0,0 0 0,9 1 0,-4 11 0,-1 1 0,1 4 0,-1 1-129,3 2 129,0-2-129,1 0 129,1-5-258,0-4 129,2-4-258,0-5 0,2 0-129,-1-12-258,3 0 258,-1-6-387,3 1 387,-4-2 0,2 2 258,-5 2 0,0 3 258,-10 12 129,11-9 0,-11 9 0,0 7 258,0 6-258,-4 2-129,0 4 129,-1-2-258,2 2 258,0-3-129,2-2 0,0-3-129,1-11 129,0 10-129,0-10 129,0 0 0,10-6-129,-10 6 0,16-18-129,-6 8 129,2 1 0,2 2 0,-2 0-129,3 4 129,-3 0-129,2 3 0,0-2 0,0 0 0,0-2 129,2-2-129,-1-1 129,-2-1 0,1 0 129,-3-1 129,-1 3 0,-10 6 129,0 0-129,0 0 129,0 0-129,-2 11 0,-5 7-129,-2 1-129,-1-1 0,4 3-258,1-6-387,5 3-774,0-5-3096,0-13 129,13 0-387,-3-9-258</inkml:trace>
  <inkml:trace contextRef="#ctx0" brushRef="#br0" timeOffset="2028">1677 241 258,'0'11'3741,"0"4"387,0-15-129,0 15-1419,0-1 0,0-1-516,4 7-516,-4-6-258,1 5-258,-1-6-258,1 3 0,-1-4-387,1 0 0,-1-12-258,1 15 0,-1-15 0,0 0 0,5 13 0,-5-13 0,0 0-129,4 11-129,-4-11 0,0 0-258,0 0-387,0 0-1548,0 0-1806,0 0-258,0-8-258,0 8-258</inkml:trace>
  <inkml:trace contextRef="#ctx0" brushRef="#br0" timeOffset="2574">1917 299 2193,'0'0'3999,"-9"0"516,9 0-645,0 0-1032,-19 9-645,10-2-774,-10-5-387,4 7-258,-7-5 0,6 5-129,-6-4 0,10 3 0,-4-4-387,16-4 129,-15 11-258,15-11 0,0 0-129,-4 14 0,4-14 0,2 10 0,-2-10 0,15 14 0,-3-7 129,2 0 0,2 0-129,2-1-129,2 1 0,-2-3-258,4 0-258,-5-4-387,5 0-129,-9-2-129,6 0 0,-9-8 129,5 3 129,-5-1 516,-2 1 387,-8 7 387,13-8 387,-13 8 129,9 0 0,-9 0 129,6 20-258,-2-6-129,-2 0-258,3 0-129,1-1 258,2-3-645,-8-10 516,18 6-129,-6-7 0,3-9 129,-2-5-129,4-1 129,-2-5 0,3 2 258,-3-2-129,2 5 0,-6 0 129,3 7 0,-14 9 129,16-9-129,-16 9 129,8 7-129,-8 4-129,2 6 0,-2 1-129,1 2 0,2-2-129,2 0-129,2-4 0,2-4 0,1-3 0,2-3 0,1-4-129,0-3 129,2-5-129,-2-2 0,1-3 0,-2-1 0,3 0-129,-4-1 0,0 1 0,-1 1 0,-1 1 129,-4 2 0,-5 10 129,4-12-129,-4 12 129,0 0-129,0 0 258,-6 8 0,2 3-129,1 2 0,2 2 129,1 1 0,0-1-129,6 0 0,3-3 0,2-3 0,4-2 0,0-3 0,2-4 0,0 0-129,1-7 129,-2-1 0,0-4-129,-2 0 258,-3 0-258,0-1 129,-4 2 0,-3 0-258,-4 11 0,1-16-129,-1 16-258,0 0-258,0 0-258,-11-2-516,11 2 0,0 0 129,-5 11 129,5-11 129,0 0 258,0 0 258,0 0 645,0 0 516,0 0 0,0 0 258,0 0 0,0 0 0,0 0 258,0 0-129,0 0-129,0 0 0,0 0-129,0 0 0,0 0 0,0 0 129,0 0-258,0 0 129,0 0-129,0 0 0,0 0 0,0 0-129,-6 17 0,3-5-129,-1 1 0,1 1-129,1 0 0,0-2-129,2 1-129,0-13-516,3 14-2322,-3-14-1032,0 0-516,12 0 0,-12-15-258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8:30.72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1 178 8256,'0'0'3999,"9"0"129,-9 0-516,0 0-2967,0 0-516,0 0 258,-2 12 0,-1 3 129,3 8-129,0 10 258,5 12-258,-1 6 129,5 10-129,-3 4 0,3 4-129,-1-2-129,2-3 129,0-9-129,1-8 258,0-11-258,5-8 387,0-8-258,6-4 0,-2-5 129,3-3-129,1-2 0,1 2-387,-2-3 387,4 1-516,0-3 387,1 2 0,3-4 0,2 0-258,4-1 258,4-3 258,3-4-258,2-2 258,-1-1-258,3-1 129,0 0-258,-3 1 258,0 1-258,-1 0 129,-1-1-258,0 2 0,3 0 258,3 1-387,3 0 387,4-1-258,1 2 129,3 0-129,1 1 0,-2 1 258,1-2-129,0 1 129,-3 0-129,2 2 0,2-1 0,1 1 0,1-1 129,3 3-258,-3 1 258,-2 1-258,-2 4 129,-4 3 0,-7 1 0,-6 3 129,-6 2-129,-5 2 129,-3 1 0,-6 2-258,-4 2 258,-4 0-258,-2 1 258,-3-1-258,-3 3 129,-2-2-129,-2 0 129,-1-2 0,-1-1 0,0-4 129,0-2-129,0-13 0,-2 16 0,2-16 0,0 0-129,0 0 129,-3-9 0,3-5 0,0-4-129,0-3 129,3-4 0,2-4 129,0 1-129,2-1 129,3 2-129,2 1 0,2 3-129,1 3 129,2 1-129,-1 4 0,4 2 129,0 0-129,0 5 0,0 0 129,0 1 0,-1 1 0,2 3 0,-2 2 0,1 1 0,1 0-129,-2 0 129,3 2 0,0 1 0,2 2 0,3-1 0,0-1 0,2-1 129,2 2-129,2-2 0,2-1 129,3 2-129,1-2 0,1 0 129,3 1-129,1 0 0,-1 0 0,3-2 129,0 1-129,0-1 129,1 0-129,2 0 0,0 0 129,5-2-129,2 1 129,4-2-129,0 3 0,2 0 0,1 0 129,0 0-129,1 0 0,0 0 0,-1 0 0,5 0 0,-1 0 0,2 0 0,1 0 0,0 0 0,0 0 129,1 0-129,1 0 0,0 0 0,3 1 129,2 1-129,1-1 0,3-1 0,1 1 0,1 0 129,2 1-129,2 2 0,-2 0 0,0-2 129,-1 3 0,-1-3-129,1 1 129,0 0-129,-1 0 0,-2 0 129,-1-1-129,-2 0 0,-3 1 0,1-1 129,-3 0-129,-3 1 129,-1-1-129,-1-1 129,2 1-129,-3 0 129,0-1-129,-1 0-129,-1 0 0,-2-1 258,-1 1 0,-4 0 0,-2-1 0,1 2 0,-1-2 0,-3 0 0,1 1 0,1-1-258,-2 0 0,4 0 258,-3 0 129,-3 0-129,-2-1 130,2-3-259,-3-1 0,-4 0 0,-1-2 0,-43 7 0,76-21 0,-76 21 0,67-41 0,-67 41 0,52-65 0,-52 65 0,34-99 0,-24 36 0,-5-6 0,-2-4 0,-2-1-130,-1 1 1,0 5 0,-1 11 0,-3 8-129,4 49-129,-10-62-129,10 62-645,0 0-2451,0 0-1419,-54-1-129,54 1-129,-56 29-516</inkml:trace>
  <inkml:trace contextRef="#ctx0" brushRef="#br0" timeOffset="36239">366 2375 1,'0'0'1160,"0"0"1,0 0 387,0 0-129,0 0 258,0 0 258,0 0-387,0 0 516,0 0-387,0 0-516,0 0-129,0 0-258,0 0-258,0 0 0,0 0 258,0 0-387,-3 9 129,3 2 0,0 1 0,0 5 0,0 3 0,0 1-258,0 1 0,2 0 0,-1 0-129,2-2 129,-1-2-129,2-3 129,-1-2 0,-3-13 0,10 16 0,-10-16-129,14 9 129,-4-6 0,-1-1-129,1-1-129,-2 0 129,2 1-129,0 0 0,-1 1 0,1 1 0,-1 1 0,3-1 0,-2 1 129,3 1-129,1 0 0,1 1 0,2-3 0,0 3 0,2 0 0,-2 0 129,3-1-258,-1 0 258,1 0-129,-1-1 0,2-1 0,0 0 129,1-3-129,1-1 129,-1 0 0,1 0-129,1 0 129,-1 0-129,0-2 129,2-2-129,-1 2 0,0-2 129,3 2-129,0-3 0,1 2 0,2-2 129,2 2-129,2-1 0,2 1 0,1-1 0,1 2 0,1 1 129,0-2-129,-2 3 0,1 0 0,-2 0 0,-1 0 0,-1-1 129,1 0-129,-1 0 0,1 0 129,1-3-129,2 2 0,4-2 0,1 2 129,2-2-129,2 1 0,0 2 0,-1 0 0,-1 1 0,-1 0 0,-4 0 0,-1 0 0,-2 0 0,1 0 129,-1 0-129,1 0 0,3 0 0,3 0 0,1 0 0,1 0 0,0 0 0,1 1 0,-1 0 0,-2-1 0,-2 2 0,-1 2 129,-2-2-129,0 2 0,-1-2 129,0 0-129,3 2 129,0-2 0,1-1 0,2 3-129,-1-3 129,0 2 0,-1 1-129,-2-1 129,-3 1-129,0 1 129,-2-2-129,-1 1 129,-1-1 0,0 2 0,-2-3 129,1 3-129,0 0 0,-1 0 129,0 2-129,0 2 0,0-1 0,-1 1-129,-1 0 0,-2 3 129,0 0-129,-1-1 0,-4 1 0,-1 0 0,-2 0-129,-3-2 258,-2-1-258,-3 1 129,-3-3 0,-8-7 0,11 10 0,-11-10 0,0 0 0,0 0-129,0 0 129,0 0 0,8 11 0,-8-11 0,0 0 0,0 0 0,0 0 0,0 0 0,1-12 129,0 0-129,0-3 0,0-6 0,0-4 0,0-7 0,0-2 0,2-2 0,0 0 0,1 1 0,2 1 0,1 2 0,3 5 0,1 5 0,2 4-129,1 6 129,1 0 0,2 4-129,1 3 129,3 3-129,2-1 129,2 3 0,5 0 0,1 0 0,3 0 0,1 0 0,1 0 0,-1 0 0,0 3 0,-1-2-129,-2 0 129,0 0 129,-1 0-129,-1 1 0,1-2 0,1 0 0,-1 0 0,2 0 0,0 0 129,2 0-129,1-3 0,0 1 0,3-1 0,2 1 0,0 1 0,3 0 0,3 0 0,1 1 0,2-2 0,3 2 129,0-1-129,4 0 0,2 0 129,2 0-129,2 1 0,-1-1 0,0-1 0,0 2 0,0 0 0,-3 0 0,-3 0 0,1 0 0,-1 2 129,2 0-129,2-2 0,0 0 0,2 0 0,-2 0-129,0 0 0,-2 0 258,-2-1-129,-5-2 129,-5 2-129,-1-1 0,-2 2 129,0-2-129,-2 0 0,3 0 0,0 1-129,0-1 0,0-1 129,-1 2-129,-1 0 0,-2 0 129,-3 0-129,-2 1 129,-3 0 129,0 0 0,-2 0 0,2 0 0,0 0 0,-1 0 0,2 0 0,3 0 0,0 0-129,2 1-129,0 0 0,1 1 129,-2 2-129,2-1 129,-1 0-129,2-1 0,-40-2 258,75 2 129,-75-2-129,67 0 129,-67 0-129,62-4 129,-62 4-129,52-13 129,-52 13-258,47-15-129,-47 15 129,47-18-129,-47 18 0,48-20 129,-48 20-129,46-19 129,-46 19-129,45-17 0,-45 17 129,41-20-129,-41 20 129,39-28 0,-39 28 0,33-48-129,-33 48 258,22-74-258,-13 28 258,-3-7-258,-2 0 258,-1 1-258,-2 3 129,-1 49-387,0-81-129,0 81-387,-4-48-774,4 48-1935,0 0-1290,0 0 0,-42-23-258,42 23-129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9:17.3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809 296 6708,'0'0'4515,"0"0"129,7 15-387,-2-5-1935,-5-10-645,3 19-258,-3-8-387,5 8-258,-5 3-129,4 8-258,-3 4 0,2 6 0,-2 4-129,3 3-129,-1 2-258,-1-5-258,4-1-387,-6-13-774,2-5-2967,0 0 0,-2-13-387,0-12 0</inkml:trace>
  <inkml:trace contextRef="#ctx0" brushRef="#br0" timeOffset="484">11 205 4644,'-10'5'3870,"10"-5"-258,0 0 0,0 0-2322,0 0-645,0-15 0,2 2 258,0-5-258,4-2 0,-2-6 0,1 3 129,-5-4 129,3 6 0,-3 0 0,0 7-387,-2 2 0,2 12-258,0 0-129,-9 9 0,7 10-129,1 8 0,0 3-129,1 9 258,0 2-129,0 3 0,1-3 258,2 2-129,-1-6 0,0-5 0,1-2-258,-2-11-516,5 0-774,-3-7-2838,-3-12-129,13 0-387,-5-15-258</inkml:trace>
  <inkml:trace contextRef="#ctx0" brushRef="#br0" timeOffset="874">217 199 4644,'0'0'4128,"12"-5"-387,-9-7 258,-3 12-2451,19-13 0,-19 13-645,18-8-129,-18 8-258,12-4-129,-12 4 129,0 0 0,1 8-129,-1 3-129,-1 3 0,-1 6-129,-1 4-129,1 1 129,0 1-258,2 0 129,0-4 129,2-2-129,5-7 0,2-7 0,4-6 0,3-4 0,2-11 0,2-5 258,-2-4-516,3-2 516,-6-1-129,1 1 129,-6 4 0,0 4 0,-6 6 0,-4 12 0,0 0-129,0 0 129,0 0-258,0 10 129,-3 5-129,1 3 0,0 1 0,2-2 0,0-1 0,1 0 129,3-5-129,-4-11 129,14 14 0,-6-11 0,1-3 0,2-3 0,-3-5 0,3-1 0,-2-4-129,0-2 0,-4-2 0,-2-1 0,-1-1 0,-2-2-129,-2 6-129,-5-2 0,7 17-129,-20-14-258,20 14-516,-20 3-1161,20-3-1935,-9 25-258,6-14 0,6 7-258</inkml:trace>
  <inkml:trace contextRef="#ctx0" brushRef="#br0" timeOffset="1544">792 125 4257,'0'0'3612,"8"19"129,-8-19-129,-9 0-1548,9 0-387,0 0-387,-8-10 0,1-2-129,7 1 0,-7-5-129,6 2-387,-5-3-129,3 3-258,3 14 0,-13-13-258,4 13 129,-2 4-129,-3 9-129,-2 8 129,0 1 0,-2 5-129,4-3 0,2 0 129,4-3-129,4-5 0,4-4 129,0-12 0,16 9 129,-4-8-129,-1-1 129,0 0 0,-2 0 129,-1 0 0,-8 0-129,10 14 0,-7-1-129,-1 4 0,1 1 0,-1 2-129,1 4 0,-3-1 0,3 3 0,-3-3-129,2 4-129,-2-4-129,0 5-258,-5-7-516,2 6-258,-7-9 129,4 4 129,-5-9 0,4 1 516,-3-8 645,-1-6 387,11 0 516,-13-13 387,13-2 129,-2-13 0,7 0-258,6-11-129,11 3-387,5-5-129,6 0-774,7 4-1290,3 4-2193,-7-6-516,5 11-129,-11-6-129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9:13.3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90 7482,'-6'6'3741,"7"7"0,-1-13-258,-6 10-2322,3 5-645,-3-1-258,1 7 129,-3 0-129,2 5 129,-1-4 129,3 1-129,-3-4 0,4-1 129,-1-5 0,4-1-129,0-12 129,0 0-129,0 0-129,11 6 0,-11-6 0,19-4 129,-7-3-129,3 3-129,-1-1 0,2 1 0,-1 3 129,2 1-129,-2 1 0,3 6 0,-3 2 129,1 2-387,-1 0 258,0 3-129,-5-3 129,0 2-129,-3-2 0,-2 0 0,-5-11 129,2 20 0,-2-20 0,-4 19-129,4-19 129,-13 16-129,4-9 0,1 1 129,-1-3-129,-1 0 129,1-2-129,9-3 129,-14 2 0,14-2 0,0 0-129,-10 2 129,10-2-129,0 0 0,0 0 0,0 0 0,0 0 0,0 0 129,0 0-129,0 0 0,0 0 0,0 0 0,0 0 0,0 0 0,0 0-129,0 0 129,0 0 0,-10 3-129,10-3 129,-12 0 0,2 0-129,-3 0 129,-4 0 129,-2-1-129,-1-3 0,0 2 0,1-1 129,3 0-129,2 1 0,5 0-129,9 2 129,-11-2-258,11 2-129,0 0-516,0 0-516,0 0-2709,0 0-258,0 0-387,3-19 0</inkml:trace>
  <inkml:trace contextRef="#ctx0" brushRef="#br0" timeOffset="827">127 29 11223,'13'9'4515,"-13"-9"-258,24 0 0,3-2-2967,-9-7-516,10 4-129,-4 0-516,4-1-258,1 5-258,-3-8-774,2 5-3096,-1 4 0,-8 2-387,2 9-129</inkml:trace>
  <inkml:trace contextRef="#ctx0" brushRef="#br0" timeOffset="1170">693 239 2193,'-25'21'2967,"17"1"258,-13-7 0,2 7-1935,1 4 129,-2-1-516,3 1 0,-2-2 0,6-3-258,0-6-258,6-4 0,7-11-129,0 0-129,0 0-129,0 0 129,14-19 0,-1 3 129,0-2 258,3-1 129,-2-2-129,0 6 258,-4 0-129,1 4 129,-11 11-129,11-11 129,-11 11-387,0 0 0,0 7 0,0 6-258,-3-1 129,2 6-129,-1-1 0,2 2 0,0 0-129,3-3 0,5-2 0,2-5 129,4-4 0,2-4-129,3-1 129,2-8 0,2-5 0,1-2 129,2-5-129,-1 0 0,-3-1-129,-2-1 258,-4 1-129,-3 4 129,-6-1-129,-2 7 129,-5 0-258,0 11 129,0 0 0,-10-6 0,10 6-129,-14 11 0,7 0 0,0 3-129,1 4 129,2-1-129,3 1 129,1-1-129,4-1 258,5-3-387,5-3 258,2-4 0,3-4 0,3-2-129,1-2 258,3-7-129,-1-2 0,1-3 129,-3 0-129,-2 0 129,-4 1-129,-3 1 258,-4 3-387,-10 9 258,11-12-129,-11 12 129,0 0 0,0 7-129,0-7 0,-6 23 0,3-8 0,2 1 0,-1 0 0,2-1 0,0-1 0,0-3 0,0-11-129,0 13 129,0-13-129,0 0-129,0 0 129,0-15 0,0 2-387,0-6-129,0 4-774,-9-9-1419,2-3-1419,1 3-258,-9-5-258,2 5-129,-4-1 1806,-4-3 1420,2 6 1676,1 1 1805,3 11 2065,-5-5 774,20 15-129,-18-8 0,18 8-1677,0 0-387,0 0-1032,20 1-258,-1-1-129,13 0-516,4-5-129,6-1-258,6-2-129,0-1-516,3 5-387,-12-6-1935,-5 6-1806,0 4 0,-12 5-258,-3 9-516</inkml:trace>
  <inkml:trace contextRef="#ctx0" brushRef="#br0" timeOffset="2246">1391 395 14448,'6'16'4644,"6"4"-258,-12-20-516,0 0-4257,0 0-3354,0 0-774,0 0-129,-7-8-516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2:06.27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299 2 10449,'0'0'4257,"0"0"-129,0 0-387,-9 13-2322,9-13-645,-11 19-129,4-9 129,1 11-129,-4-3 0,4 11 129,-6 1-258,4 9 0,-7 1-258,1 8 0,-2 3-129,-2-1-129,0 0 0,-1-3 0,4-8-129,0-6 129,4-6-129,2-8-129,5-8-129,4-11-258,0 0-774,0-8-1161,7-12-1935,4 0-129,-1-11-129,7 0-129</inkml:trace>
  <inkml:trace contextRef="#ctx0" brushRef="#br0" timeOffset="281">215 195 6063,'19'-95'4386,"-11"62"-258,-8-2 129,1 13-1548,-1 22-516,1-10-516,2 19-387,-3 6-387,2 12-129,0 1-258,5 12 0,-1-2-129,5 5-258,0 3 129,3 1-258,0-1 0,0-1 0,1-4 0,-2-5 0,1-5-129,-2-4 129,0-6-129,-4-8-129,1-2-258,-9-11-387,12 3-1548,-12-3-2193,-3-6 129,3 6-387,-25-24-129</inkml:trace>
  <inkml:trace contextRef="#ctx0" brushRef="#br0" timeOffset="577">109 399 5547,'-60'-6'4257,"43"6"129,-5 0-258,11 0-1032,11 0-903,0 0-516,7 13-387,4-13-258,15 5 0,-2-5-129,11 3-129,0-3-258,6 0-258,1 0-387,-2-6-903,3-2-3483,-4 3-258,-7-6-129,-3 1-387</inkml:trace>
  <inkml:trace contextRef="#ctx0" brushRef="#br0" timeOffset="1123">807 239 9030,'0'0'4386,"0"0"129,6-1-387,3 3-1419,2-2-1290,12 5-258,-3-5-387,10 2-129,-4-2-387,3 1 0,-1 2-645,-8-3-903,2 0-2451,-8 1-774,-14-1-129,0 0-387</inkml:trace>
  <inkml:trace contextRef="#ctx0" brushRef="#br0" timeOffset="1342">863 364 10707,'-19'30'4644,"18"-13"258,1-17-258,6 11-1806,12-3-1677,-3-5-516,8-3-645,3 2-1032,-3-2-2322,3-9-1290,3 2 0,-4-6-387,3 2-387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2:07.97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38 389 9546,'-15'17'4773,"6"-9"-258,7 11-258,-4 4-1548,0-7-1290,6 9-387,0-4-387,0 10-129,0-1-129,3 6-129,-3 1 129,2 3-258,-2-1 0,1-3-129,1-5-129,-2-6-129,4-3-129,-4-22-516,9 20-1548,-9-20-2193,11-8-129,-6-5-129,-3-8-129</inkml:trace>
  <inkml:trace contextRef="#ctx0" brushRef="#br0" timeOffset="265">24 467 8385,'-11'-50'4515,"11"35"-129,0-4-129,4 3-774,8 11-2193,-4-4-258,11 9-258,-3-5-129,7 5 0,-2 0-129,3 7 0,-3-1-129,1 3-129,-3-1-129,0 4 0,-5 1 0,-1 1-129,-4 4 0,-3 3 129,-2 4-129,-1 4 0,-2 3 0,-1 3 0,0 1 0,0 0-129,-1-1-129,-1-6-129,2-2-129,-2-10-516,4 4-1290,-1-10-2451,-1-11 0,0 0-258,8-11-129</inkml:trace>
  <inkml:trace contextRef="#ctx0" brushRef="#br0" timeOffset="655">549 428 9159,'4'21'3741,"-4"-21"129,-1 18-645,1-18-2580,-4 13 0,4-13 129,0 0-129,5 2 258,-5-2 258,8-9 0,-6-4 0,-2 13-129,6-20-258,-6 20-129,0-20-258,0 20 0,-11-16-129,1 10 0,-2 0-129,-1 6 129,0 0-129,0 8 0,-1 5 0,1 6 0,-1 5-129,2 7 0,-1 3 129,1 3-129,2 3 0,4-2 129,4-1-129,2 0 0,7-6 0,6-4 129,7-7-129,6-9 0,5-4 0,3-7-129,3-1-129,-3-13-516,7 4-2064,-8-7-1806,-6-5-387,-6 4 0,-7-6-387</inkml:trace>
  <inkml:trace contextRef="#ctx0" brushRef="#br0" timeOffset="1435">967 522 9546,'-5'16'4644,"0"-4"-129,5-12-387,0 0-1806,-4 17-1032,4-17-258,-5 14-258,5-14-129,-4 12-129,4-12 129,0 0-258,0 0 0,0 0-129,0 0-129,8-8 129,-8 8-129,10-14 0,-10 14-258,6-12-258,-6 12-516,0 0-2838,0 0-1032,0 0 0,0 0-387,0 0-645</inkml:trace>
  <inkml:trace contextRef="#ctx0" brushRef="#br0" timeOffset="9344">1579 238 4902,'0'0'3999,"0"0"-387,0 0 258,10-3-2322,-6-11 129,7 6-516,-7-12-129,8 7 0,-8-13 387,7 10-258,-8-11 0,4 10-129,-7-9-129,5 11-129,-5-4-258,0 8-129,0-1 0,0 12-258,-1-11 129,1 11-129,0 0 0,0 0 0,0 0 0,-2 7 0,2-7 0,-1 20 0,0-3 0,1 2 0,0 6-129,0 3 129,0 3-129,0 3 129,0 1-258,0-1 129,1-1 0,1-4 129,0-4-129,1-4 0,-1-4-129,1-6 129,-3-11-129,4 14 0,-4-14-387,0 0-387,0 0-903,0 0-2580,0 0-387,0 0-387,0 0 0</inkml:trace>
  <inkml:trace contextRef="#ctx0" brushRef="#br0" timeOffset="9843">1321 566 11610,'-20'16'4902,"20"-16"-387,0 0 258,0 0-2451,6 3-1032,3-6-387,13 2-258,3-5-129,10 3-129,3-1 0,8 3-129,2 0-129,2 1 1,3 0-130,-1 5 0,-1-2 0,-2 2 0,-5-3 0,-3 1 0,-6-2 0,-5 0 0,-8-1 0,-4 0 0,-7 0 0,-11 0 0,11-1 0,-11 1 0,0 0 0,-5-4-259,5 4-515,-9-2-387,9 2-1935,0 0-1935,-8 6 129,8-6-258,-18 9 0</inkml:trace>
  <inkml:trace contextRef="#ctx0" brushRef="#br0" timeOffset="11232">1402 808 5676,'-11'-2'4773,"11"2"-129,0 0-129,12-4-1419,-12 4-516,28-4-1032,-13 0-387,13 4-258,-3 0-258,10 4-129,-2 0-129,4 2-129,-3-2 0,-1 3-129,-5-1-258,-7-5-387,0 7-1806,-21-8-2322,0 0-129,0 0-258,-25-4-387</inkml:trace>
  <inkml:trace contextRef="#ctx0" brushRef="#br0" timeOffset="11497">1364 808 10320,'17'28'4515,"4"-17"129,-2-5-258,-2-2-2580,13 8-258,-9-8-516,7 6-258,-8-4-129,3 5-129,-9-6 0,1 6-129,-15-11-129,12 19-129,-12-7-129,-7 4 129,-7 0-129,-4 1 0,-4 4 0,-1 2-129,0-2 129,2 0-129,3-3 129,5-1 0,5-2 0,6 1 0,3-4 0,9-3 129,5 0-129,4-2 0,5-1 129,3-2-129,1-3 0,1-1-129,0 0-258,-5-12-645,5 6-2451,-9-4-1419,-4-5 129,-1 1-387,-7-5-516</inkml:trace>
  <inkml:trace contextRef="#ctx0" brushRef="#br0" timeOffset="14398">1722 754 7482,'0'0'4644,"-8"-6"0,8 6-258,0 0-1935,0 0-645,0 0-516,-9 2-516,9-2 0,0 0-129,-5 20-129,-2-7-129,1 10 0,-4 5-129,-2 10 0,-4 6-129,0 5 0,-4 2-129,3 1 0,1-5 0,3-5 0,4-8-129,3-10 0,6-10-129,0-14-129,10 0 0,1-16 0,5-5 0,-2-12 0,3-4 0,-3-7 129,-2-3 258,0 0 0,-5-4 258,0 5 0,-4 0 0,1 9 129,-4 4 0,2 8 0,-2 6-129,1 9 0,-1 10 0,0 0 0,1 5 0,1 12-129,1 4 0,2 7-129,1 4 129,2 6 0,2 5 0,-1-1-129,3-1 129,1-3 0,-2-4-129,3-8 129,0-9 129,-1-9-258,3-8 129,0-13 0,0-8 1,2-7-130,-1-8 0,1-1 0,0-5 0,2-1 0,-2-1 0,0 3 0,-1 5 0,0 4 0,-4 6 0,-1 7 0,-3 5 0,-9 14 0,0 0 0,0 0-904,10 9-2966,-10 4-1032,-1 1-258,0 2-258,1-3-258</inkml:trace>
  <inkml:trace contextRef="#ctx0" brushRef="#br0" timeOffset="15381">2173 988 10965,'-2'-15'4386,"2"15"0,8-19-129,-3 1-2838,11 12-516,-6-8-129,7 9-258,-5-1 0,1 6 129,-4 0-258,1 7 0,-5 5 0,-2 6-258,-3 5 0,0 3 0,-6 0-129,0 2 0,-1-2 0,0-5 0,2-2 0,2-9-129,3-10 129,0 0-129,0 0 129,8-18-129,2-3 0,3-4 129,1-3 129,2-1 0,0 2 0,1 4 0,-1 3 0,-3 6 0,-2 6 0,-1 8 129,-10 0-258,7 15 0,-6 1 0,-1 1-129,0 1 129,0-4 0,3-3-129,-3-11 129,13 0-129,-2-10 0,2-8 129,2-3 0,2-5 0,-1 2 129,1-1-129,-2 5 0,-1 3 0,-3 6 0,-11 11 129,12-7-129,-12 7 0,4 6-129,-4-6 129,1 19 0,1-9-129,-2-10 129,10 12 0,-10-12-129,15 0 129,-6 0 0,0-7 0,0 0 0,-9 7 129,9-19-129,-9 19 0,1-16 129,-1 16-129,-1-12 129,1 12-129,-11-2 0,11 2 0,-17 5 129,8 5-129,0 7 0,-1 0 129,1 3-129,1 3 0,4-2 0,2 1 0,2-5-129,7-3 0,6-7 0,7-6-129,5-2 129,5-11 0,1-3 129,2-5 0,1 0 0,-2-3 0,-4 1 129,-7 2 129,-2 4-129,-8 0 0,-1 7 0,-10 9 129,0 0-258,0 0 129,0 0 0,-12 15-129,3 2 0,0 0 0,1 0 0,3 1-129,2-3 129,3-2 0,0-13-129,9 12 129,3-12-129,1-4 129,3-5-129,2-5 129,-1-3-129,2-1 129,-2-1 0,1 1 0,-3 0 0,-1 2 129,-2 4-129,-3 4 129,-9 8-129,0 0 0,0 0 0,2 8 0,-3 5 0,-5 2-258,1-1 129,2 0-129,2-1 129,1-13 129,9 10 129,3-8-129,4-2 129,1-6 0,2-2 0,-2-1-258,-1-2-258,0 8-1032,-16 3-2064,11-16-1419,-11 16 129,0 0-516,0-12-129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0:23.98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0 127 12642,'0'0'5160,"0"0"-516,0 0 0,0 0-3483,0 0-387,0 0-516,17-47-387,-17 47-129,46-32-387,-46 32-258,46-28-645,-46 28-1677,0 0-1548,49-20-258,-49 20-258,0 0-129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9:41.89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213 57 5547,'0'0'4386,"0"0"0,0 0-645,-4 12-2064,4-12-516,-10 15-516,0-6 0,3 6-258,-6-1 258,1 6-258,-4-4 129,4 4 0,-2-6-129,3 0 0,0-5 0,11-9-129,-13 13 0,13-13 129,0 0 0,0 0-129,0 0 0,12 0 0,-2-5 0,4 4-129,1 1-129,3 0-129,2 3 129,-1 4 0,0 4 0,-1 1 129,-3 3-129,-2 1 129,-5 0-129,-3 3 129,-5-1 0,0 0 0,-9 1 0,-3 0 0,-3-3 0,-1 0 0,-3-3 0,1-3 0,-1-2 0,0-2 0,2-4-129,-1-2 129,2 0 0,2-1-129,0-3 0,0-2-129,4 2-129,-2-3-129,12 7-516,-18-11-774,18 11-2838,-5-16-258,0 2-258,5 0-129</inkml:trace>
  <inkml:trace contextRef="#ctx0" brushRef="#br0" timeOffset="561">131 88 11997,'33'-12'5031,"-9"5"-516,1-5 258,0-2-3999,10 7 0,-4-3-387,1 6-129,-5 0-129,-3 1-129,-3 2 0,-5 1-129,-3 0-258,-13 0-387,15 0-516,-15 0-1419,8-7-1677,-8 7-516,14-7 0,-4 6-387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9:43.65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0 173 6837,'0'0'4515,"0"0"129,0 0-774,0 0-1806,15 4-129,-15-4-387,24 0-516,-9-3-129,7 3-258,-3 0-129,4 0-129,-2 0 0,3 0-129,-5-2 0,-1 1-129,-2-1-129,-5-3-129,0 5-903,-11 0-2064,1-13-1935,-1 13 129,-5-13-387,5 13-258</inkml:trace>
  <inkml:trace contextRef="#ctx0" brushRef="#br0" timeOffset="281">125 0 10320,'0'0'4773,"0"0"0,0 16-387,0-5-2838,0-11-774,1 17-258,-1-5 129,2 8-258,-2 1 129,0 8-258,-2 0 129,0 4-258,-3-2 129,2-1-258,2-2-258,-2-10-774,6-5-3612,-3-13 0,10 3-645,0-7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9:44.7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82 0 6837,'0'0'4902,"0"0"0,0 0-516,5 13-1677,-5-13-774,0 0-774,0 0-258,-5 21-258,-2-10-258,0 8 0,-3 3-258,0 3 0,-2-1 0,0 2-129,1-4 129,4-1 0,2-7 0,5-2 0,0-12 129,9 13-129,3-10 0,3 0 129,2-2-129,1 0 0,0 0-129,-2 0 0,-1-1 0,-4 0-129,-1 0-258,-10 0-387,15-2-1290,-15 2-2838,2-22-129,-1 9 0,0-5-387</inkml:trace>
  <inkml:trace contextRef="#ctx0" brushRef="#br0" timeOffset="359">201 43 6321,'0'8'5031,"0"-8"0,-7 19-516,0-4-1032,-4-7-1677,9 11-645,-7-5-258,5 9-387,-4-2 129,3 10-258,-3 0-129,2 8 0,-3 1 0,1 3-129,0 0-129,0 1 129,2-5-129,0-8-129,5-2-387,-2-15-387,6 2-2580,-3-16-1548,11-2 0,-3-14-387,1-9-258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9:45.71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7 143 3612,'-10'5'4902,"10"-5"0,0 0-387,0 0-1032,0 0-903,5-4-774,9 4-645,-6-5-387,11 5-129,-1-2-129,5 1 0,1-3-129,3 3-129,-2-1-129,0 1 129,-2 0-387,-4-4-258,0 5-645,-19 0-3096,14-5-903,-14 5 0,3-12-387</inkml:trace>
  <inkml:trace contextRef="#ctx0" brushRef="#br0" timeOffset="327">139 0 9288,'-1'12'4773,"-5"2"-387,6-14 0,0 0-3096,-1 15-258,1-15-129,0 22-258,0-8-129,0 7 0,0 0-258,0 3 0,0 0-258,-3-2-258,3 5-903,-6-9-3096,4-5-387,2-1-258,0-12-258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9:48.30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-6 42 8901,'0'0'4644,"12"-13"-129,9 9-129,5 0-2838,-6-5-516,9 5-258,-6-3-129,3 6-129,-9 1 0,0 1-258,-17-1 0,9 23-387,-11-7 129,-11 1-129,-6 4 0,-5-1 0,-1 0 0,-1-5 129,2-1-129,3-3 129,5-4 0,7-1 129,9-6 0,0 0-129,0 0 129,14 6 0,0-4 0,4 3 0,2 2-129,2 2 129,0 3-129,-1 3 129,-3 3-129,-2 3 129,-4 0 0,-4 2 0,-6-1-129,-2-1 129,-7-4 0,-8-2 0,-5-4 0,-3-3-129,-3-4-129,-2-4 129,3 1-129,1-2-258,7 1-516,-1-12-645,18 12-2709,0-14-387,1 2-387,15 1-258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9:48.8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0 133 10836,'37'14'5031,"-18"-4"-129,-1-4 0,5-4-3225,5 4-903,-5-6-129,6 2-387,-2-2 0,-2 0-387,-2 0-516,-9-10-1548,-2 2-2580,-3-2 129,-6-5-516,-1 0-387</inkml:trace>
  <inkml:trace contextRef="#ctx0" brushRef="#br0" timeOffset="203">208 0 11352,'-23'30'5160,"13"-12"-516,2 4 129,6 6-3354,-8-5-645,7 2-258,0 0-516,2-4-258,1 3-903,0-13-1806,0-11-1677,12 13-387,0-14-258,5-8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9:49.23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21 9675,'45'-4'5160,"-23"3"-387,-1-4-129,-7-4-2709,10 9-387,-12-2-516,4 2-129,-16 0-258,15 7-258,-15-7 0,3 17-129,-3-6-129,-3 4-129,-3 1 129,-4 3-258,-2 1 129,-3 3 0,-3 1 0,0 1 0,-3 1 0,3 0 129,1-1-129,3-3 0,5-1 0,5-3 0,4-3 0,7-4 0,8-4 129,4-4-258,7-3 0,0 0-258,6-2-129,-4-10-516,5 10-774,-10-7-2580,0-2-645,-2 3 0,-5-1-387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09:49.69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30 289 8772,'-22'-7'4773,"22"7"387,-10-3-516,10 3-2322,5 0-774,-5 0-516,29 11-258,-11-6-258,10 3-129,-2 0-645,-1-4-387,4 5-1677,-7-8-2580,-6-1-129,-3-7-387,-6-7-387</inkml:trace>
  <inkml:trace contextRef="#ctx0" brushRef="#br0" timeOffset="218">149 143 9159,'-13'32'4902,"6"-13"-129,6 5-258,-2 6-2451,-3-9-774,6 6-645,-1-4-387,0-3-645,2 5-903,-1-10-2451,0-15-903,13 16-387,-1-16-129</inkml:trace>
  <inkml:trace contextRef="#ctx0" brushRef="#br0" timeOffset="436">690 244 9288,'55'-23'5160,"-30"3"-129,-4-1-129,-3 4-1935,-10-13-1806,-4 6-129,-4-3-258,-3 7 0,-7-1-129,-2 7-129,-2 0-129,1 7-257,2 1-130,2 6 0,0 0 0,9 0 0,-11 19 0,7-1 0,0 7 0,1 3 0,-1 5 0,2 4 0,0 1 0,1 0 0,-1-2 0,0-3 0,2-3 0,0-6 0,0-3-259,0-5-128,2-2-258,-2-14-516,13 14-1419,-4-14-2580,-9 0 0,0 0-258,-1-13-516</inkml:trace>
  <inkml:trace contextRef="#ctx0" brushRef="#br0" timeOffset="826">469 424 11739,'-5'15'5031,"12"3"-258,10-15 129,0-3-3483,17 2-258,3-2-516,8 0-258,0 0-129,1 0-129,-3 0-516,-5-2-516,-38 2-1548,66 6-2322,-66-6-258,0 0-258,0 0-645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0:22.58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0 260 3354,'0'0'4128,"0"0"0,0 0-903,0 0-387,0 0-774,0 0-129,0 0-387,0 0 0,0 0-645,0 0-129,47-12-258,-47 12-258,0 0-258,43-13-258,-43 13-516,0 0-774,52-9-1806,-52 9-1161,0 0-387,0 0-258,0 0 129</inkml:trace>
  <inkml:trace contextRef="#ctx0" brushRef="#br0" timeOffset="281">16 324 8127,'0'51'4644,"0"-51"129,0 0-387,0 0-2322,41 17-645,-41-17-387,0 0-516,59-4-387,-59 4-258,55-7-387,-55 7-1677,59-22-2451,-59 22-129,40-15-387,-40 15 0</inkml:trace>
  <inkml:trace contextRef="#ctx0" brushRef="#br0" timeOffset="608">410 51 2064,'55'13'3612,"-55"-13"516,44 29-258,-44-29-1677,0 0-903,0 0 258,28 53-387,-28-53 129,0 0-129,15 75 129,-15-75-129,11 62-258,-11-62-129,8 64-387,-8-64 0,9 55-258,-9-55 0,0 0-387,9 51-258,-9-51-1161,0 0-2967,0 0-129,0 0-387,0 0-129</inkml:trace>
  <inkml:trace contextRef="#ctx0" brushRef="#br0" timeOffset="967">688 0 3354,'34'42'3870,"-34"-42"-129,0 0-258,0 0-1419,0 0-1677,25 50 129,-25-50 129,0 0 258,48 41-258,-48-41 258,0 0-129,57 57 0,-57-57-258,0 0 0,48 62-129,-48-62-258,0 0 129,26 63-258,-26-63 129,0 0 0,0 0 129,3 58 258,-3-58-258,0 0 129,0 0 129,0 0 0,-42 41 0,42-41-129,0 0 0,-44 9-258,44-9-258,0 0-774,-39-9-1419,39 9-2193,0 0-516,0 0 129,-29-56-387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0:39.4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7353,'0'0'5289,"0"0"0,0 0-129,44 12-1161,-44-12-2064,0 0-903,47 12-258,-47-12-645,57 3-516,-57-3-1032,65-12-3483,-65 12 129,55-18-516,-55 18-129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0:29.24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-1 14 4515,'0'0'4386,"9"8"-516,-9-8 387,17-5-1935,-1 5-774,-3-2-387,9 2 0,-5-1-129,7 1 0,-2 0-129,3 0-129,-2 0 0,4 0-129,-1-5-129,2 4-129,-1-2-129,4 3 0,0-3-129,2 2-129,2 0 129,2 1-129,-1 0 129,3 0-129,-3 0 0,0 0 129,-5 0-129,0 0 129,-5 0-129,-2 0 129,-5 0-129,-3 0 0,-4 0 0,-3 0 0,-9 0-129,11 0-129,-11 0-258,0 0-516,0 0-1548,0 0-2322,0 0 129,0 0-516,0 0-258</inkml:trace>
  <inkml:trace contextRef="#ctx0" brushRef="#br0" timeOffset="718">216 198 3483,'0'0'4386,"5"5"129,-5-5 0,0 0-1032,4 11-1032,-4-11-258,0 0-645,0 10-516,3 1-129,-3-11-258,2 26-129,-2-7-129,3 8 0,-3 2-129,1 6 0,-1 4 0,0 4-129,-3 0 0,0 0 0,-3-3 0,1-4-129,1-7 0,0-7-129,1-3-258,3-19-129,-2 14-516,-2-23-1161,7-2-2709,3-6 129,1-5-258,5-3-258</inkml:trace>
  <inkml:trace contextRef="#ctx0" brushRef="#br0" timeOffset="1092">492 279 8127,'0'0'4386,"0"0"0,-11 5-387,1-3-1548,0 6-1161,-5-2-774,1 3-129,-1-1-129,4 4 0,0-3 0,4 3 129,2-2 0,5 2-129,0-12 129,6 21-129,3-12 0,6 0 129,0-2-129,7 2 129,-1-4-129,5 3 0,-1-2 0,3 2 0,-3 2-129,0 3 0,-4 2 0,-3 2 0,-3 2-129,-5 3 129,-5 1-129,-3 3 129,-2-2-129,-7-1 129,-3-3 0,-4-3 0,-3-5 0,0-4 0,-3-7-129,0-1 129,1-3 0,2-6-129,3-2 129,2-3-258,3 3 0,3-6-129,6 7-387,-2-12-645,8 9-2451,-1-7-1290,2-3 129,2 0-258,-3-5-516</inkml:trace>
  <inkml:trace contextRef="#ctx0" brushRef="#br0" timeOffset="1622">497 222 9804,'-13'0'4644,"13"0"0,0 0-387,0-11-2064,8 9-774,4-8-516,7 3-387,4-3-387,4 3 129,0-1-258,2 6 129,-2 1 129,-4 1-258,-4 1-129,-5 5 0,-4 5-387,-10-11-1290,0 17-2709,-2-3 0,-8-4-516,2 4 258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0:34.0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11 51 1032,'-9'-7'3483,"7"-5"387,2 12-516,0 0-774,6-9-387,-6 9-516,0 0-129,14 0-258,-14 0-129,18 2 0,-7-2-258,10 0 0,-2 0-129,11 0-258,1-3 0,10 0-129,0-1 0,7 1-129,-1-3-129,2 4 0,-1 1 0,-8-1-387,-4 2-258,-12-2-258,-1 5-774,-23-3-2322,0 0-645,0 16-387,-16-10-258,1 6 0</inkml:trace>
  <inkml:trace contextRef="#ctx0" brushRef="#br0" timeOffset="515">60 315 8514,'0'6'4257,"1"4"387,-1-10-516,-7 13-2193,7 3-516,-4-2-387,4 8-258,-3 2-129,3 7 129,-3 3-258,2 8-129,-4 2 0,2 1 0,-3-6-129,2-2-129,0-7-258,-1-11-387,5-6-645,-2-21-1290,5-11-2322,8-6 129,2-6-645,5-6-258</inkml:trace>
  <inkml:trace contextRef="#ctx0" brushRef="#br0" timeOffset="764">178 391 7224,'3'-18'4128,"-3"18"129,0 0-387,-5-4-1677,5 4-774,-4 8-645,4 3-387,0-11 258,0 23-258,4-12 258,7 4 0,-1-3-129,9 4 129,-1-4-129,4 4 0,-1-1-129,2 3-129,-6 0-129,1 2 0,-6 3-129,-4 0 129,-4 1-129,-3 0 0,-1-4 0,-5-2 0,-2 0 0,-2-5-258,0-1-387,-6-12-1161,5-4-2967,-3-5 129,-1-6-387,3-7-129</inkml:trace>
  <inkml:trace contextRef="#ctx0" brushRef="#br0" timeOffset="1139">163 316 8127,'-12'8'4386,"12"-8"387,5 7-645,9-7-1290,9 0-1290,-3-5-645,10-1-258,-1-2-387,2-2-258,0 2-774,-8-6-1419,-1 2-2322,0 7 0,-9-3-645,0 5-129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0:35.7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16 1 3096,'-19'20'4257,"19"-20"129,0 0-129,10 13-1806,5-15-129,17 2-387,-1-7 0,18 7-387,-1-8-258,15 7-387,-1-5-129,9 6-387,-5-1 0,1 1-258,-7 0-258,-7 1-129,-6 6-516,-16-7-645,3 7-1677,-18-2-1677,-7-4-129,-9-1-387,0 0 129</inkml:trace>
  <inkml:trace contextRef="#ctx0" brushRef="#br0" timeOffset="406">214 267 7353,'9'17'4644,"-9"-17"-516,12 23-258,-4-2-1806,-7-3-516,6 9-387,-6-1-516,2 7-129,-3-2 0,1 0-258,-1-3 0,0-2 0,-1-5-258,-1-8-129,2-3-645,0-10-1548,-2-12-2064,5 0-258,4-9-129,6 0-516</inkml:trace>
  <inkml:trace contextRef="#ctx0" brushRef="#br0" timeOffset="640">411 304 4902,'1'-14'4644,"-1"14"-387,0 0 129,0 11-1677,0-11-1161,-3 23-387,3-23-129,0 26-258,3-13 129,11 6-129,-1-6 0,11 4 0,-2-3-129,6 4-129,-1-3-258,0 3 0,-3-4-258,-2 1 0,-6-1 0,-3 0 0,-6-1-258,-6-3 0,-1 3-258,-7-9-516,2 7-1677,-7-11-2193,-4-1 0,0-8-129,-1-9-516</inkml:trace>
  <inkml:trace contextRef="#ctx0" brushRef="#br0" timeOffset="952">453 231 10836,'0'0'4773,"0"0"-258,0 0 0,12 0-3354,8 3-903,6 0-1032,-3-3-1935,4-3-1677,7 1-129,-4-7-258,2 3-516</inkml:trace>
  <inkml:trace contextRef="#ctx0" brushRef="#br0" timeOffset="1342">1205 69 10707,'0'15'4902,"5"-13"-129,13-2 0,15 1-2838,-3-6-645,14 3-387,0-3-516,7 3 0,-1-1-129,-1 3-129,-5 0 0,-6 0-258,-5 2-129,-10-2-258,-1 3-258,-12-5-129,2 2-129,-12 0-258,9-3-387,-9 3-645,0-14-1677,0 14-645,0 0 387,0 0-258</inkml:trace>
  <inkml:trace contextRef="#ctx0" brushRef="#br0" timeOffset="1810">1472 346 8256,'-12'0'4515,"12"0"129,-11 13-387,11-13-2322,-4 26-903,2-6-516,2 6-258,0 7 0,0 2-129,0 6 129,3-1-129,-2-2 0,2-3 0,-2-4-129,-1-15-645,6-2-2451,-6-14-1161,10-7-387,0-9-258,-4-16-387</inkml:trace>
  <inkml:trace contextRef="#ctx0" brushRef="#br0" timeOffset="2075">1614 327 7353,'-21'14'4515,"7"-9"-387,8 10 0,1-1-2709,-3-4-387,6 7 0,-1-7-387,3 8 258,4-8-129,12 9 129,-2-6 0,9 7-129,0-5-129,8 5-129,0 0-258,2 2 0,-1-1-129,-3 4 129,-4-3-387,-5-1 129,-6-2-129,-9-2 129,-5-2 0,-6-4 0,-11-4 0,-3-5 0,-4-2-129,-1-1 0,1-5-258,-2-11-645,10 10-1161,-3-12-2709,4-3 0,6-4-516,1-4-387</inkml:trace>
  <inkml:trace contextRef="#ctx0" brushRef="#br0" timeOffset="2434">1647 314 10320,'0'0'4644,"0"0"0,5 0-645,9-1-4515,9 1-3096,1-9-645,12-1-129,-3-6-1032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0:38.5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33 12900,'-31'-6'5289,"31"6"-645,0 0 129,-2-19-3612,20 18-516,13-1-387,14 0-258,12 0 129,9 1 0,2 1-129,4 0 129,-6 0-129,-2 0-129,-11 3-129,-11-3-387,-42 0-516,51 0-645,-51 0-1419,0 0-1548,0 0-258,0 0 129,0 0-387</inkml:trace>
  <inkml:trace contextRef="#ctx0" brushRef="#br0" timeOffset="327">0 348 12642,'14'37'4773,"-6"-10"-258,-1-3-129,-5 7-3870,3 7-258,0 4-129,-1 2-129,0-1-129,-2-3 129,1-6 0,-3-8-387,8-5-1677,4-14-2451,-3-14-258,5-9 129,0-17-774</inkml:trace>
  <inkml:trace contextRef="#ctx0" brushRef="#br0" timeOffset="561">332 344 8385,'-26'27'4902,"10"-18"-387,4 8-258,0-5-2193,-3-3-1032,11 5-387,4-14-129,4 21 129,12-13-129,-16-8 258,46 25 0,-46-25 0,63 33 0,-63-33-258,69 42-129,-69-42 0,60 55-258,-60-55 0,40 53-258,-40-53 129,18 47 0,-18-47 0,0 0 0,0 0-129,0 0 0,-45 28-387,45-28-645,0 0-1806,-51-58-2193,29 26 0,2-7-387,2-1-387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1:35.60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28 3354,'28'0'4644,"-15"-2"-387,9 2 258,-6 0-1935,1-7-1032,6 7-516,-4-7-129,2 6-129,-4-3-387,-1 3-258,-2 1-645,-14 0-1161,12-3-2451,-12 3-387,0 6-387,-4 7-129</inkml:trace>
  <inkml:trace contextRef="#ctx0" brushRef="#br0" timeOffset="234">25 188 10449,'5'11'4902,"-5"-11"-129,22 0-903,-2 0-2580,-2-5-516,6 1-387,1-4-129,0 1-258,2 2-387,-4-7-387,6 12-1548,-11-1-1806,1-5-774,0 4-129,-6-3-258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1:36.38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35 106 5031,'0'0'4902,"0"-10"-387,0 10 129,9-13-2451,-8-7-903,8 10-129,-4-6-129,5 9-387,-2-6 129,6 9-129,-5-5-129,6 9 0,-2-5 0,3 5-387,0 0 129,1 2-129,1 2 0,0 4 0,0 1-129,-2 3 0,-1 1 0,-4 2 129,-1 1-129,-4 2 0,-3 3-129,-3 1 129,-4 2 0,-6-2-129,-3 1 0,-6-3 0,-1 2 0,-6-4 0,-1 2 0,-2-2 0,1-4 0,2 0 129,1-2 129,4-1-129,5-3 0,3 0 0,4-3 0,9-5 0,-6 10 129,6-10 0,0 0-129,7 11 258,2-9-129,4 3 0,0-4 0,7 0 129,2-1-129,4 0 0,3-2 0,3-3 0,-1 0 0,0 1 0,-1-2-129,-5 2 0,-4 3 0,-4-1-129,-5 2 0,-12 0-258,12 0-387,-12 0-1548,-3-8-2838,3 8 258,0 0-645,-9-17-258</inkml:trace>
  <inkml:trace contextRef="#ctx0" brushRef="#br0" timeOffset="640">590 116 7869,'9'8'4902,"-9"-8"0,0 11-387,0-11-1548,-12 7-2322,0-3-258,4 7 0,-3-1-258,2 5 258,0-2-258,1 9 258,-2-1-258,4 5 129,-1-1-129,4 2 0,1-1 0,2-2 0,0-2 0,3-3 0,6-4 0,3-5 0,1-6 129,5-4 0,1-3-129,3-7 0,0-9 0,1-1-129,1-7 0,-4-6 0,-3-3 0,-8-1-258,-4-2 258,-5-2-129,-6 4 129,-6 2-129,-4 6 258,-2 4-258,0 9 129,1 6-129,1 10-129,1 0 0,1 15-129,-1-1-258,5 17-774,-6-10-2709,7 3-645,3 1-387,3-10-258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1:37.52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155 210 8772,'48'9'4902,"-31"-4"258,-7-3-387,-10-2-2709,0 0-1161,0 0-129,0 10-129,-8-5-258,0 7-129,-4 0-129,-1 6 0,-1 3-129,-1 3 129,-3 2-129,-1 4 129,0 4-129,-1-4 129,1 2-258,1-5 129,2-2-129,3-6 0,4 0-516,-2-12-258,11 6-1032,0-13-2709,0 0-387,0-18-258,5-3-258</inkml:trace>
  <inkml:trace contextRef="#ctx0" brushRef="#br0" timeOffset="328">137 47 7998,'-24'6'4644,"13"7"-129,-7-5-387,-1-4-2967,8 9-516,-5-2-129,5 3-258,0-2 0,4 5 0,0-3 129,5 4-129,0-4 0,2 1 0,3-3 0,5-2 0,2-6-129,3-4 0,1-4 0,4-8 0,0-6-129,1-3 129,-3-4-129,0-1 129,-4-2-129,-5 3 129,-5 0-129,-2 7 129,-6 3-129,-4 4 0,-5 8 0,-2 3 0,1 2 0,-2 8-129,3 7 0,0-1-258,5 8-516,-3-11-1161,12 7-2064,1 2-645,0-5-258,3 2-258</inkml:trace>
  <inkml:trace contextRef="#ctx0" brushRef="#br0" timeOffset="811">165 514 2451,'2'26'4773,"-2"-26"-129,0 18-1548,0-5 129,0-13-903,0 20-645,0-20-387,2 15-645,-2-15 129,0 0-387,12 10 0,-12-10-129,14 0 0,-4 0 0,0-3 0,3-5 129,-3-5-129,4 0 0,-3-4 0,-3 0 0,-3-3-129,-4 2 129,-2 1-129,-7 3 0,-5 2 0,-3 5-129,-1 4 129,-1 3-258,1 5 0,-3 7-258,5 9-387,-6-8-903,10 8-3354,-1 2 129,3-2-387,6-1-387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1:39.80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58 215 5418,'-3'10'4773,"3"-10"-258,0 0-129,0 0-2838,0 0-258,-1-5 129,-1-12-387,2 17 0,2-25-129,5 9-387,-3-9-129,3 3-129,-1-4 0,1 3 0,-1 2-387,0 2 258,-1 5-258,-1 2 129,-4 12 0,0 0 0,0 0 0,0 0-129,7 7 129,-7 6 0,0 2 0,1 5 0,-1 7 0,1 2 0,-1 6 0,0 5 0,0 2 0,0-1 0,-1-2 0,-1-1 0,0-8 0,0-3 0,1-7-129,-1-6-258,2-3-258,0-11-774,0 0-2193,0 0-1032,0 0-516,0 0-387,0-9 129</inkml:trace>
  <inkml:trace contextRef="#ctx0" brushRef="#br0" timeOffset="452">0 452 7740,'12'26'4902,"-12"-26"-129,15 11-258,-6-6-2451,2-5-1419,7-2-387,1-3-258,1-8-1161,6 4-2580,0-1-903,-5-6-258,1 2-387</inkml:trace>
  <inkml:trace contextRef="#ctx0" brushRef="#br0" timeOffset="671">389 181 6192,'0'16'5160,"2"3"0,-2-19-774,14 0-1935,-2 4-1548,-3-4-129,3 3-258,-3 3-258,0 2-129,-9-8 0,8 22 0,-8-8 0,0 9 129,-7-4-129,1 7 129,-4-4 0,3 5 0,-1-4 0,5 2-129,-1-3 129,4-3-129,0-5 0,0-14-387,13 16-645,-13-16-2709,11-9-1161,-1-3-387,-1-9-387,0 0-258</inkml:trace>
  <inkml:trace contextRef="#ctx0" brushRef="#br0" timeOffset="967">580 388 10320,'6'37'4902,"-3"-17"-129,-3-20-645,-2 19-5160,2-19-2967,0 0-645,0 0-387,3-21-387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1:46.49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223 1065 5160,'27'3'5160,"-17"0"-258,-10-3 0,0 0-2193,10-3-774,-10 3-516,0 0-258,0 0-387,0 0-258,0 0-129,-6 3-129,6-3 0,0 0-129,-24 74 0,24-74 0,-26 90 0,10-36 0,-1 1-129,2 3 129,0-7-129,3-3 129,12-48-129,-16 83 0,16-83-129,-9 51 0,9-51-387,0 0-258,0 0-387,0 0-774,0 0-2322,0 0-774,0 0-387,0 0-258</inkml:trace>
  <inkml:trace contextRef="#ctx0" brushRef="#br0" timeOffset="328">270 1161 6063,'26'-51'5031,"-19"35"-129,-1 3-1161,3 6-1032,-9 7-516,0 0-645,0 0-387,0 0-258,7 14-516,-7-14 0,0 0-258,28 74 129,-28-74 0,33 73-258,-33-73 258,41 80-258,-41-80 0,40 71 0,-40-71 129,31 60-387,-31-60-258,0 0-774,23 55-1806,-23-55-1935,0 0-258,0 0-129,0 0-645</inkml:trace>
  <inkml:trace contextRef="#ctx0" brushRef="#br0" timeOffset="624">152 1440 10320,'-43'31'5031,"43"-31"0,0 0-387,0 0-2967,0 0-774,0 0-258,41-2 0,-41 2-258,59-14-129,-59 14-387,70-4-516,-70 4-1290,67 0-2322,-67 0-645,59 0-387,-59 0-258</inkml:trace>
  <inkml:trace contextRef="#ctx0" brushRef="#br0" timeOffset="889">667 1286 10191,'0'0'4773,"0"0"0,0 50-387,0-50-2451,0 0-1419,0 0-129,0 0-129,0 0-129,0 0 129,17 48-129,-17-48 0,0 0 0,11 64-258,-11-64 129,2 48 0,-2-48-129,0 0 0,0 0 0,0 0 129,0 0 0,0 0 129,0 0 0,0 0-129,25-63 129,-25 63 129,25-62-129,-25 62 129,31-49-129,-31 49 0,0 0-129,55-41 387,-55 41-258,0 0 129,52 7-387,-52-7 258,0 0-129,39 48-129,-39-48 258,0 0-258,15 53 0,-15-53-129,0 0 258,0 0-129,0 0 129,0 0 129,0 0-258,0 0 258,0 0-129,0 0 0,8-59 129,-8 59-258,0 0 129,35-59-129,-35 59 258,0 0-129,0 0 0,44-32 0,-44 32 0,0 0 258,0 0 0,0 0-129,0 0 0,0 0-258,42 54 258,-42-54-129,0 0 129,11 52-258,-11-52 0,0 0 0,5 57-258,-5-57 129,0 0-645,0 0-1677,0 47-2580,0-47 129,0 0-387,0 0 129</inkml:trace>
  <inkml:trace contextRef="#ctx0" brushRef="#br0" timeOffset="10140">214 67 5289,'7'18'4257,"-7"-18"-129,0 0-129,0 0-2322,7 15-387,-7-15-258,0 0 0,0 0 0,5 12-129,-5-12-129,0 0-258,0 0-129,0 0-129,0 0-129,-1-6-129,1 6 129,-9-15 129,2 2-129,2 2 129,-4-3 0,9 14 0,-19-22 129,10 13-129,-2-2 0,1 4-129,-2 3-129,1 4 129,-1 4-129,-1 5 129,-1 7-129,1 5 0,-1 3 0,1 4 129,0 1-129,1 2 129,2-2-129,2 0 129,4-3-129,1-1 129,3-4-129,0-4 0,4-4 0,-4-13 0,14 16-129,-4-13 129,1-3 0,0-1-129,1-6 129,0-3 0,0-1 129,-1-2-129,-1-1 0,0 0 129,-2 0-129,-2 2 129,-4 0 0,-2 12-129,5-15 129,-5 15-129,0 0 129,1-12-129,-1 12 0,0 0-129,0 0 129,0 0 0,0 0 0,0 0-129,7 6 129,-7-6 0,4 12 129,-4-12-129,7 17 0,-4-6 129,1 1-258,1 0 258,-1 1-129,-4-13 0,15 17 0,-5-14 0,1-3 129,3-1-129,2-9 129,3-5 0,2-3-129,-2-4-258,5 3-645,-13-15-2451,4 6-1677,-4-3 0,-3 1-387,-3-2-387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1:48.66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17 1 7869,'-11'9'4644,"3"6"129,8-15-258,6 7-2322,-6-7-903,11-2-516,-11 2-129,21-6 0,-8 3 0,5 0-129,-2 0-129,5 2-129,-2 1-129,0 0-129,-2 0 129,-1 2-258,-3 2-258,-13-4-387,19 12-774,-19-12-2580,0 0-645,0 0-516,0 0-129</inkml:trace>
  <inkml:trace contextRef="#ctx0" brushRef="#br0" timeOffset="296">39 122 5547,'10'53'4902,"-10"-53"-258,14 7-129,-4-7-2322,-2-4-774,13-6-387,-7 6 129,9-5-387,-5 8-258,6-2 129,-24 3-258,42 5 0,-42-5-258,0 0-645,51 18-1290,-51-18-2451,16 8-387,-7-8-516,-9 0-516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1:58.48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193 122 6063,'-3'6'5160,"-7"6"-387,10-12 0,-16 23-1935,4-21-1161,12-2-645,-17 16-129,12-1 0,-8-1-129,5 2-129,-5 8-129,1 6 129,12-30-387,-30 75 0,30-75 0,-30 92-129,19-44-129,3 3 129,8-51 0,0 87-129,0-87 0,16 76 129,-16-76-129,0 0 0,61 54 0,-61-54 0,52 0 0,-52 0 129,54-37-129,-54 37 0,57-70 0,-28 24 258,-2-7-258,-2-3-129,-2-3 129,-6 5-258,-6-4 387,-7 1-258,-4 7 129,-10 4-258,-6 3 129,-3 8 0,-2 5 129,-3 8-258,0 11 129,-1 11 0,3 6-129,0 14 0,5 9-129,-2-1-258,11 8-387,-7-1-1548,9-8-2451,6-5-129,3-4-258,9-6-258</inkml:trace>
  <inkml:trace contextRef="#ctx0" brushRef="#br0" timeOffset="577">765 80 9675,'11'24'4902,"-7"-11"-258,-4-13-387,-6 14-3354,6-14-516,-3 10-129,3-10 129,0 0 129,0 0 0,0 0 129,3-14 0,-2-4 0,4 1 0,-5-6-129,0 4-258,-9 1 0,-4 1-129,-6 8 0,-5 2 0,-5 8 0,-2 9 0,-1 13-129,1 4 129,3 6 0,3 6 0,3 5-129,5 10 129,3 0-129,4 6 387,1 2-258,6 0 129,2 2-129,1-5 0,3-5 129,-3-54-129,24 83 1,-24-83-260,41 41 130,-41-41-129,57 0-129,-57 0-387,70-33-903,-70 33-2322,64-50-1419,-64 50 0,71-67-645,-71 67-129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1:59.6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189 0 8514,'-6'11'5289,"0"3"0,3-4-387,3 1-2451,-12-1-1032,7 10-516,-8 3-258,0 7-258,13-30-129,-39 71 129,39-71-258,-43 76 0,43-76-258,-39 63-258,39-63-129,0 0-387,0 0-258,0 0-645,-9 3-645,11-27-387,19-5 387,-10-9 0,10 8 1032,-9-7 645,0 8 903,0-2 774,-10 12 1032,10 4 387,-12 1 0,8 12 258,-8 2-516,7 7-645,-7 5-129,11 12-387,-11-24-258,15 61 129,-15-61-516,19 68 129,-19-68-387,21 58-258,-21-58-1161,0 0-3483,37 51-258,-37-51-387,29-12-258</inkml:trace>
  <inkml:trace contextRef="#ctx0" brushRef="#br0" timeOffset="484">754 188 7998,'17'55'4773,"-16"-43"0,-1-12-387,-11 2-2580,11-9-645,0 7-258,-3-19 129,-2 8-387,5 11 129,-7-21-129,3 11-129,-8-1 0,1 1-258,-6 4 0,-1 1-129,-5 5 0,0 0 0,-3 7-129,26-7 129,-47 39-129,47-39 0,-43 59 0,43-59 0,-31 70 129,31-70 0,-18 74-129,18-74 0,0 54 0,0-54 0,0 0 0,37 33 129,-37-33-258,48-12 129,-48 12-129,56-40 258,-56 40-258,54-53 258,-54 53 0,38-48 129,-38 48 0,0 0-129,0 0 129,16-47-129,-16 47 129,0 0-128,0 0-130,0 0 0,-25 57 0,25-57 0,-4 49 0,4-49 0,0 0 0,10 63 0,-10-63 0,0 0 0,39 31 0,-39-31 0,0 0 0,57-9 0,-57 9 0,0 0 0,56-41 0,-56 41-3226,0 0-2063,38-59-258,-23 31-516,2-8-387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3:45.27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1353-2 7998,'-18'10'4386,"18"-10"-129,-9 7-129,9-7-2322,0 0-1032,0 0-258,0 0 0,-12 7 129,12-7-129,-14 9 0,5 0-129,-7-4 0,-2 8 0,-6-1-129,-4 2-129,-7 6-129,-6-3 129,-5 6-129,-3-1 0,-3 0 0,0 1 129,0 0 0,3 0 129,2-3-258,5 0 258,4-3-258,3 0 129,6-1 0,3-4-258,6-2 129,4-3-129,6 1 129,10-8 0,-7 11 0,7-11 0,7 11 0,3-4 0,1 2 258,2 1-129,2 1 0,1 2 0,1-2 0,1 2 0,2-2 0,2-1-129,3-3 129,4 0-129,2-6 129,6 0-129,6-1 0,4-3 129,4-4 0,3 0 0,1-1 0,1 0 0,-1 3-129,0-2 0,-4 1 129,0-2-129,-1 0 0,-1-2 0,2 1 0,0 0 0,-2-3 0,-2 3 0,-2 0 0,-5 4 0,-4 1 0,-6 2 0,-6 2 0,-4 0 0,-5 0 129,-3 2-129,-12-2 0,14 7 129,-14-7-129,0 0 129,0 0 0,0 12-129,0-12 129,0 0-129,-9 3 0,9-3 0,0 0 0,0 0 0,0 0-129,0 0 129,0 0 0,0 0 0,0 0-129,0 0 258,0 0-129,0 0 0,0 0 0,0 0 0,0 0 0,6-1 129,-6 1-258,0 0 129,12-2 0,-12 2 0,17-3 0,-7 2 0,0-1 0,0 0-129,-1 0 258,-9 2-129,12-3 0,-12 3 0,0 0 129,0 0-129,0 0 0,0 0 129,-2 9 0,2-9-258,-18 15 258,5-5-129,-4-1 0,-6 4 0,-7 1 129,-9 2-129,-6 3-129,-8 2 129,-4 4 0,-5-2 0,0 3 0,1-2 0,4 0 0,6-3 129,7-5 0,5-4-129,6-4 0,5-5 129,7-3-129,4-2 0,9-8 0,5-3-129,4-5 129,9-1 0,9-3 0,4 1-129,6-1 129,6 3 0,3 2-129,3 3 129,1 3 0,0 5 0,-4 6-129,-2 0 129,-6 9 0,-7 2 0,-10 3 0,-9 4 0,-5 1 0,-14-2 0,-8-2 0,-6-1 0,-4-6 0,0-2 0,1-6 0,2-1 0,8-9 0,6-4 0,6-2 0,7-1-129,3 2 129,6-2-129,6 6 0,3 1 0,2 6 129,2 1-129,0 3 129,1 1 0,-1 6 0,1 0-129,-2 2 129,-1-2 0,-2-3 0,-4 2 0,0-2 0,-11-4 0,12 0 0,-12 0 0,0 0 129,0-7-129,0 7 0,-10-9 0,0 6 0,-2 2 0,-1 1 0,-2 2 0,0 6-129,-2 3 129,0 3 0,-3 1 0,2 3 0,-2-1 0,-1 3 0,-1 0 129,0 1-129,-2 1 129,-2 0-129,-2 4 129,-2 1-129,-4 3 0,-3 3 0,-4 3 0,-2 3-129,-3 2 129,1 3-129,-2 0 129,1 3-129,1 0 129,2 1 0,3 1 0,0 0 129,-1 3-129,0 1 0,-2 5 129,-2 3-129,-2 1 129,2 3-258,-1 0 129,3-1 0,3-2-129,4-1 0,5-3 0,6-3 129,2 1-129,4-3 129,1 4-129,2 1 129,0 4 258,0 0-129,0-1 129,0 2-129,2-4 129,0 0-129,3-5 129,2-3 0,2-5-258,3-2 0,1-1 0,2-1 129,1 0-258,0 3 258,0 0-129,-3 4-129,-1 0 258,-2 3-258,-1 0 258,0 0-129,0 0 0,0-1 0,2-2-129,3-3 258,-1 0-258,3-2 258,0 1-258,0-2 258,0 3-129,0-1 0,0-2 129,0 3-129,1-1 129,-1 0-129,1-2 0,-1-1-129,0-2 258,0-2-258,1 1 258,-1-3-129,4-1-129,0-1 258,2-1-129,-1 1 0,2 1 0,-2 0 0,1 1 0,-1 1 0,-2 2 129,2-1-129,0 2 0,1-1 0,0-3 0,0 0-129,1-2 0,1 1-129,2 0 129,-3 0 0,0 0-129,-1 1 129,2 4 0,-1 1 129,1 1 0,0 1 129,2 2-129,5 0 0,1-2-258,12 5-387,-3-13-2322,13 4-1935,8-3-129,-2-11-387,1-10-516</inkml:trace>
  <inkml:trace contextRef="#ctx0" brushRef="#br0" timeOffset="100121">370 2048 387,'4'14'3225,"-4"-14"-774,12 2 387,-12-2-387,18 0-387,-7 1-258,-1-1-129,5 0-516,-7 0-129,6 0-258,-14 0 0,20 0 0,-20 0-129,22-4-129,-10-1 258,5 4-258,-1-6-129,6 3 129,-2-3-129,7 0-258,-3 0-129,4 0 0,0-1-129,0 1 258,2-1-258,1 0 258,1 0-258,1-1 129,2-1 129,1-1 129,4 1-129,1-2 0,2-2 0,0 0 0,0-3 0,2 0 0,-4-1 0,3-1 0,-4 0-129,0 2 0,-1-1 0,1 1 0,0-1 0,2 1 0,3-1 0,0-1 129,4-2-129,-1 1 129,-1-2-129,0 1 129,-4-1-129,-1 3 0,-6-1 0,-1 2 0,-4 1 0,-1 1-129,-1 1 129,1 0 0,-2 0 0,0-1 0,1 0 0,0 1 0,0 0 129,-1-1-129,0 1 0,-3 2-129,-2 1 129,-2 0 129,-5 4-129,-3-1 129,-5 6-129,-8 3 129,10-6-129,-10 6 129,0 0-129,0 0 0,0 0 0,0 0 0,0 0 0,0 0 0,0 0 0,0 0 129,0 0-129,0 0 0,0 0 0,0 0 0,0 0 0,-11 0 0,3 2 0,-3 3-129,-3 0 0,-2 2 0,-2 0 129,-3 2-129,-2 2 129,-2 0-129,-2 2 129,0 0 0,-4 0 0,3 1 0,-2 0 0,1 0 0,-1 1 0,-1 0 129,0 2-129,-1-2 0,0 4 0,-1-2 0,-1 2 0,-3 0 0,0 2 0,-2-2 0,1 1-129,-1 1 129,-1-1 0,1 1 0,1-1-129,1 0 258,0 0-129,2 0 0,0-2 129,0-1-129,2-1 0,-2-1 0,2-2 129,0-2-129,2-2-129,-1-1 129,4-1 0,-2 1 0,2-2 0,0 1 0,1 0-129,1 0 129,-1-1 0,0 0 0,0 0 0,2 0 0,-1-2-129,2 1 258,0 0 0,0 0-129,1 1 129,1 0 0,0 0 0,1 1 0,-1 0-129,1-1 0,-1 1 0,-2 1-129,0-1 129,-3 1 0,0 1 0,-3 1-129,3-1 129,-2 2-258,1-2 387,4-1-258,2 0 129,4-2-129,4-1 129,4-2-129,1 1 129,9-4 0,-10 1-258,10-1-129,0 0-387,-15-3-1677,15 3-1677,-9-13-516,2-1-129,7 2-129</inkml:trace>
  <inkml:trace contextRef="#ctx0" brushRef="#br0" timeOffset="103007">895 1445 1,'-11'-9'515,"-1"-2"130,12 11 129,-9-10-129,9 10 387,0 0 0,-12-13-258,12 13 0,0 0 387,0 0-258,-6-12 0,6 12 129,0 0 0,0 0 258,-6-10 0,6 10 129,0 0 129,0 0-387,0 0 0,-10-10-129,10 10-387,0 0-129,0 0-258,-1 10 0,1 0-258,2 6 0,2 4 0,3 5 0,1 3 0,0 5 0,2-3 0,0 4 0,-1-3 129,-1-3-129,-1-3 0,0-4 0,-2-5 0,-1-4 0,-1-1 0,-3-11 0,0 0 0,0 0-258,0 0-129,0 0-387,0 0-258,8-13-387,-8-7-129,-1 3-258,-5-8 129,-1 1 258,-2-2 0,0 2 516,0 7 387,0 0 129,2 7 258,7 10 0,-6-12 258,6 12 0,5-6 258,6 5 0,2-2 129,8-4 258,-1-2 129,6-2 129,0-3-387,1-5 129,-2-2-129,-1-4-129,-3 0-258,-5-3 258,-3-1-258,-4 0 129,-3 4 0,-4 1 0,-1 5 129,-1 3-129,0 5 0,0 11-129,0 0 0,0 0-129,-10 2-129,9 12 0,0 6-258,1 2 258,0 6-129,1 0 129,4 4 0,0-2 0,3 2 0,-2-5 0,3-3 129,-1-2-129,0-4 129,-1-3-258,-7-15-387,12 15-1161,-2-10-1935,-8-15 129,11 2-516,-10-16 258</inkml:trace>
  <inkml:trace contextRef="#ctx0" brushRef="#br0" timeOffset="104489">1244 1173 129,'-9'0'2322,"9"0"258,0 12-774,0-12-129,1 12-258,1-1 0,2 4-387,1 5-129,1 2-387,1 5 0,0-1-258,2 3 0,0-2 0,-1 1-258,1-6 129,2-3 0,-3-4 129,0-2-129,-8-13-129,12 14-129,-12-14-903,10 9-1935,-10-15-258,0 6-258,-2-20 129</inkml:trace>
  <inkml:trace contextRef="#ctx0" brushRef="#br0" timeOffset="104801">1277 1117 516,'13'-28'2580,"-13"11"129,8 16-645,-8 1-387,16-6-387,-7 6-258,0 4-516,2 6 129,-1 2-129,1 6-258,-3-3 0,1 5 0,-3-3 129,-1 3 0,-3-5 129,-2 3 0,-2-5 0,-6 1-258,-4-5 258,-1 1-258,-2-5 0,0 0-129,1-2 0,-1 0-387,6-2-129,-1-1-1032,10 0-1032,0 0-903,-10-1-129,10 1-387</inkml:trace>
  <inkml:trace contextRef="#ctx0" brushRef="#br0" timeOffset="105206">1474 1054 1548,'-4'11'2967,"4"-11"0,0 0-1161,-2 16-129,2-16-516,0 21-258,1-5 129,2 0-516,1 6-129,0 0-258,0 4-129,1-2 129,0 4 0,0-1-129,-1 2 258,-2-5-258,0 1 0,0-5 129,-1-4 0,0-3-258,0-3-258,-1-10-645,3 11-1032,-3-11-1161,0 0-387,2-21 258</inkml:trace>
  <inkml:trace contextRef="#ctx0" brushRef="#br0" timeOffset="105518">1472 987 774,'15'-35'2322,"-10"13"258,9 15-258,-14 7-774,20-13-129,-9 11-258,2 2-387,0 7 0,3 3-129,-2 7-258,3 0-258,-2 5 129,2 2-129,-1 2 387,-4-1-258,1 5 258,-4-4-258,-2 3 129,-4-3 0,1 0-129,-4-3 0,1 0-258,0-4 0,-1-1-258,3-3-258,-2-3-1419,-1-12-1419,5 16-258,-5-16-129,0 0 129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3:41.63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5373 5418,'3'15'3999,"3"-1"-129,-6-14 0,0 0-3354,-1 22 129,1-10 129,1 8-129,0-3 129,5 10-129,-5-3-129,5 8 0,-2-7-129,5 9 258,-1-7-258,4 5 129,-2-7 129,7 3-258,-4-6 129,9 3 0,-6-5-129,7 1 0,-5-2-129,4-1-129,-3 0 129,1-1-258,-1 0 129,-1-1-258,1 0 258,1-4-258,-1 1 0,1-1 258,0-1-129,0-3 0,1 0 0,0 0 129,0-2-129,-1 0 129,2 1 0,0 0-129,0-1 129,1 1-129,0-1 0,0 0 129,1 0-129,-1-1 129,-1 0-129,1 1 129,-2 0-129,1 0 129,-2-2-129,0 3 129,-1-1 0,2 3-129,-3-2 129,0 1-129,0-1 129,0-1 0,0 2-129,1-5 0,0 1 0,0-2 0,3 1 0,0-3 0,3 0 0,1 0-129,2 0 258,3 0-129,3 1 0,3-1 0,3 3 129,0 0-129,3-2 0,-1 0 0,-1 0 0,-1-1 0,-2 1 0,-2-1-129,0 0 129,-1 0 0,-1 0 0,1 0 0,3 0-129,1 2 129,3-1 0,0 1 129,3 2-129,2-2 0,0 3-129,-1-1 129,1 0 0,-3-1 0,-1 1-129,-1 1 129,-1-4 0,1 2 0,1 0 0,4 0 0,2 1 0,1 0 129,3 0-129,-1-2 0,1-1 0,-1 1 0,-3-2 0,-2 0-129,-5-3 129,-1-1 0,-4 0 0,-1 0 0,-1 3-129,0-2 129,0 2 0,-1-2 0,1 1 0,-1 0 0,0-1 0,-1 0 0,-1-3 0,-2 0 129,-1 0-129,-2 1 0,-1-2 0,-1-1 0,-2-1 0,1-1 0,-1 0 0,0 0 0,-2-1 129,2-1-129,-1 0 0,2 1 0,-1-1 0,0-1 0,2-1 129,0-1-129,2-1 0,-1 0 0,3-2 0,-2 2 0,1-2 0,-1 0 129,1-1-258,-2 0 258,-1-2-129,0 2-129,-1-3 0,-1 0 129,-1-1-129,-1 0-129,0-2 258,-2 1-129,0-1 129,-2-1 0,-2 1 0,-2 1-129,-3 0 129,-1 2 0,-4 2-129,-2-1 129,-3 1 0,0 1-129,-5 3 129,-3-2 0,0 1 0,-1 0 0,1 2 0,-2 0 0,0-2 129,2 2-129,-1-2 0,0 0 0,-1-2 129,-1 2-129,-1-2 0,-2-1 0,-3-1 129,-2 0 0,-1 0-387,-2 0 387,1 1-258,-1-1 129,1-2-258,1 3 258,-1-1-129,3 1 0,-2 0 258,2 0-258,-3 0 258,1 2-129,-3-1 0,1 0 129,0 2-129,-2 0 0,1 2 0,0 0 0,3 1 0,0-2 129,2 2-129,1 0 0,1-3 129,1-2 0,1-2-129,-1-2 0,-2-1 129,-1-2-129,-3-1 0,-4 1 0,-1 0 0,-2 1 0,-2 1 0,0 1 0,0-1-129,2 0 129,3-1-129,2-2 129,4-2 0,1-2-129,4-3 129,0-3-129,2-1 258,3-2-258,-1-1 129,1-5 0,1 1 0,2-4 0,1 0 0,2 0 0,2-2 0,1 2 129,0 0-129,5 3 129,0 2-258,1 1 258,1 2-258,-1 1 258,0 3-258,1-1 0,0 2 258,1 0-258,2 0 129,1 1 0,2 0 129,2 1-129,1-1 0,1 2 0,1-2 0,-1 3 0,1-4 129,0 2-258,-1-1 129,0-1 0,0 1 0,0 0 129,0 0-129,-1-1 0,-1 0 0,2 2 129,-3 0 0,1 0-129,-1-1 129,1 0-129,1-4 0,-1 0 0,2-3 0,-1-1 0,2-1 0,-2-1 0,1 0 0,-1 2 0,0 2-129,-1 0 129,-3 2-129,-1 3 258,-1-1-129,-2 3 129,-1 0-258,-1 0 258,-2 0-129,0 1 129,-1 0 0,-1-1-258,0 3 129,-1-3 0,0 2 129,-1-1-129,0 3 0,0 0 0,0 2 0,-1 2 0,-2 2 0,-1 2 0,0-1 0,-1 4 0,0 1 0,0 0-129,0 0 129,0 1 0,-1-1 0,0 3 0,0-1 129,0-1-129,-1 1 0,0 2 0,-2-2 0,-1 4 0,-1-1 0,-1 1 0,-2 0 0,-2 0 129,-1 2-129,-1 1 129,-3-1-129,1 1 129,-4 1 0,1 1-129,-3 2 0,-3 1 0,-1 4 129,-5 0-129,-2 1 0,-4 5 0,-1 4 0,-2-1-129,-2 2 0,-1-1 258,0 2-129,1-1-129,-1-1 258,0 1-258,-1-3 129,-2-1 129,-3-1-129,-1-2 0,-1 0 0,2-2 0,-1-2 0,3 0 0,1-1 0,3-5 0,3-1 129,2-2 0,0-3-129,0-1 129,-1-2 0,-1 0 0,-1-3-129,-3 1 129,1-5-129,0 4 0,1-3 0,2-2 0,2 0 129,2-3-129,4-1 129,3-2-129,1-2 0,1-2 0,1 2 129,-1-1-129,3 0 0,-1 1 0,1 0 0,0 3 0,2 2 0,2-1-129,0 0 129,4 1 0,2 1 0,1-1-129,4 0 129,3-5 0,2 2 0,2-1-129,2-3 129,0-1 0,1-4 0,-1 1 0,1-3 0,-2 1 0,-2 0 0,-1 1 0,0 1 0,-1 2 0,2 5 0,0 0 0,3 5 0,0 1 0,2 3 0,2 3-129,0 3 258,0 2-129,0 3 0,0 10 0,1-12 0,-1 12 0,0 0 0,0 0 0,0 0 0,0 7 0,0-7 0,-1 20 0,1-6-129,0 1 129,0 3 0,1-1 129,2 3-258,0 4 129,1 2 0,-1 1 129,-1 2-129,1 1 0,-1 0 0,0 0 129,-1-2-129,-1-1 0,0-3 129,0-3-129,0-1 0,-2-4 129,-1 1-129,-1-4 129,0 1-129,0-4 0,-1 1 129,5-11-129,-10 17 0,10-17 129,-10 17-129,10-17 0,-9 13 0,9-13 129,0 0-129,-9 13 0,9-13 0,0 0 0,0 0 129,0 0-129,0 0 0,0 0 0,0 0 129,0 0-129,-9 0-129,9 0 129,0 0 0,0 0 0,0 0-129,0 0 129,0 0 0,0 0-129,3 11 129,-3-11 129,0 0-129,8 12 0,-8-12-129,0 0-129,0 0-258,0 0-516,4-7-645,-8-16-1032,4 0-2064,-3-2-387,1-8-129,1-1 0</inkml:trace>
  <inkml:trace contextRef="#ctx0" brushRef="#br0" timeOffset="10655">2974 1637 2451,'0'0'3741,"0"0"-258,0 0-645,-9 2-516,9-2-258,-10 0-645,10 0-387,-12 0-129,12 0-258,-17 1 0,17-1-129,-20 4 0,8 0 129,-3-3-129,0 8 0,-6-5-129,2 6-129,-5-2 0,-1 1-129,-1 0 0,0 0-129,0-1 129,-2-1 0,2-1 0,-2 0-129,-1 0 129,0 1 0,-2 1 0,0 0-129,-1 3 0,-1 2 0,-1 2 0,2 1 0,0 2 0,2 1 0,3 0 0,1-1 0,0 0 0,3-1 0,2-1 0,0-1 0,1-1 0,0 0 0,0-1 0,-3 1 0,0 0 0,-4 1-129,1 2 129,-6 0-129,2 0 258,-1 2-258,1-2 258,3 2-258,-1-1 258,5 0-129,1 0 0,4 0 0,1-1 0,2 0 0,2-1 0,2-1 0,0-1-129,2-1 129,3-1 0,0 0 0,2 1-129,0-2 129,2 3 0,0 0-129,0 2 129,1 0 0,1 3 0,-1 0 0,1-2 0,0 3 0,0 0 0,0 0 0,0 0 0,0 1 129,2-1-129,2 2 129,1-2-129,0 3 0,3-2 129,1-1 0,0 0-129,0-2 129,1 0-129,0 1 129,0-2-129,0 2 129,1 0 0,0 2-258,1 0 258,2 1-129,2 1 129,2 1-258,3-1 258,0 0-129,1-1 0,2 1 0,-2-1 0,1 0 129,-4 0-129,0 0 0,-2 1 0,-1 2 129,-1-2-129,0 3 0,-1-3 0,2 3 129,0-1-129,0-1 0,0 0 0,-1-1 0,1 0 0,-1-2 0,0-1-129,0-2 129,-2 1 0,2-2-129,-2-1 129,-1 1 0,0-2 0,0-2 129,-2 0-258,-1-3 258,1-2-258,-10-8 258,15 11-129,-15-11-129,17 0 129,-17 0 0,17-4 0,-7 0 0,1 0 0,1-1 129,0 1-129,2-1 0,0 2 0,3-1-129,0-1 129,2-3 0,-1-1 0,2-3 0,-1-2 0,1-2-129,-3-2 258,1 0-129,-2-2 0,1 0 0,0-1 129,-3 1-258,2-2 258,-2 0-258,2-3 129,0-4 0,0-2-129,1 0 129,-1-1-129,1-1 0,0 0 0,0 2 0,-1 1 0,0 2 0,-1 4 0,1-1 129,0 1-258,-1 1 387,1 1-258,0-1 129,2 1-129,-1 0 258,3 1-258,-1-2 129,2 2 0,-2 0 0,1 0 0,-2 0 129,0 0-129,-3 0 0,0-1 0,-1-1 0,-2 0 129,1-2-129,-1 2 0,1-3 0,0 0 0,-1 3 0,1-1 0,0 2 0,-3 1 0,1 3 0,-1-2 0,-1 5 0,-3 0 0,1-1 0,-2 1 0,0 0 0,0 0 129,-1-2-258,-1 2 258,0-1-258,1 0 129,-2 1 0,3 0 0,0 0-129,0 1-129,1-2 129,0 1 0,0 0 129,-1-2-258,0-1 387,0 1-258,-1 0 258,-1-1-129,-1 0 129,-1 3-129,0 0 129,0 0-129,-1 3 0,0 0 129,0 0-129,0 2 0,0-1 0,0 0 0,0-1 0,-2 0 129,1-1-129,-1-1 0,-1-1 0,-1 0 129,-1-3-129,-1 0 0,0 0 129,-3-1-129,1 0 0,-2 0 0,1 3 0,-1 1 0,-1 1 0,1 2 0,1 1 0,-2 2 129,0 0-129,1 0 129,-2 1-129,0-1 0,1 1 129,-1-1-129,0 1 129,-1 1-129,0 1 129,-2 0-129,-1 4 0,-4 1 129,-2 1-129,-2 0-129,-4 2-129,2 8-774,-5-6-3225,1-4-129,6 3-387,0-5-258</inkml:trace>
  <inkml:trace contextRef="#ctx0" brushRef="#br0" timeOffset="15725">2076 2541 903,'0'0'3483,"0"0"258,-10 0 0,10 0-1806,0 12-645,0-1 129,5 11-516,-1 0-258,6 9 129,1 5-258,3 8-258,1 3 0,4 5 0,-2-4-129,2-1-129,-3-6 129,0-6-258,-4-7-258,-2-11-258,0-6-516,-10-11-2193,0 0-516,5-8-258,-11-18-258</inkml:trace>
  <inkml:trace contextRef="#ctx0" brushRef="#br0" timeOffset="16006">1986 2577 903,'-15'-27'3741,"15"10"387,6 17-129,-6 0-1548,16 4-774,3 10-129,-3-6 129,7 13-516,-2-5-387,7 9 0,-3-3-258,5 6-129,-2-3-129,1 2 0,-4-3-258,0-1 129,-3-3-258,-3-5 0,-2-2 0,-6-7-387,1 1-645,-12-7-1419,0 0-1548,0 0-387,0-7-387,0 7 258</inkml:trace>
  <inkml:trace contextRef="#ctx0" brushRef="#br0" timeOffset="16302">2105 2923 5805,'-2'21'4515,"0"2"0,2-23-129,5 0-2838,11-3-258,-4-13 0,10 4-258,-4-14-258,4 4-129,-1-6-903,-2-6-387,4 5-2064,-5-2-1548,-4-4-258,2 4-129,-5-1-645</inkml:trace>
  <inkml:trace contextRef="#ctx0" brushRef="#br0" timeOffset="16505">2373 2593 1806,'5'28'3483,"-5"-28"516,8 29-645,-3-13-1806,1-1-387,0-1-129,0-4-645,-6-10-129,15 12-129,-15-12-129,16-6 0,-10-7 129,3-6-129,-1-6 0,2-2 0,-3-7 0,3 3 0,-2-2-129,-1 6 129,0 3 129,-4 4 0,1 8 0,-4 12 129,0 0 0,0 0 0,5 19 129,-4-2-258,2 6 129,1-1-258,2 0 129,0-4-129,3-4 0,0-6 0,2-4 0,0-4 0,-1-7-129,0-6 129,-1-5 0,-2-2-129,-2-5 0,0 3 0,-3-4-129,-1 2 129,-1 1 129,0 5 0,0 2-129,-3 6 129,3 10 129,0 0-129,0 0 0,-8 7 129,8 8-129,0 5 0,0 1 258,2 1-258,4-2 0,2-3 0,1-5 0,3-8-258,-1-4 0,2-6 129,-1-9-129,-1-5 0,-1-4-129,0-1 0,-4-3 0,-2 1 0,-3 3 258,0 2 0,-1 6 129,0 2 129,0 14 129,-2-13 129,2 13-129,0 0 0,-3 13 0,3-1 0,0 4-258,2 4 0,2-3 129,2 3-258,0-5 129,3 1 0,0-9-129,0-3 0,3-4 129,-1-4-129,0-8 0,0-4 0,0-3 129,-2-5-129,-2 6 0,-2-4 129,-3 5 0,-2 0-129,-6 6 129,-4 1 0,-4 6-129,-2 1 129,0 3-387,0 0 129,2 3-387,4 3-129,10-6-516,-10 9-387,10-9-903,0 0-1161,16 0 387</inkml:trace>
  <inkml:trace contextRef="#ctx0" brushRef="#br0" timeOffset="17410">2948 2012 3483,'1'-14'3354,"-1"14"-1032,7 19-258,-7-1-774,0 7-774,0 4-258,0 7-1032,5 2 129,2 4-129,2 2-387,4 2 0,-1-1-129,3-1-516,-2-4 645,-1-6 129,-2-5 0,-4-11-129,-1-4 258,-5-14 517</inkml:trace>
  <inkml:trace contextRef="#ctx0" brushRef="#br0" timeOffset="17613">2981 2337 387,'-25'-86'2064,"22"49"516,-2-4-129,5 10-516,2 4-258,4 5-387,4 9-258,1 6-258,2 7-258,0 0-129,0 8 129,-2 3-258,0 3-129,-2 1 0,-3 1-129,-3 1 258,-3-1-129,-1-4 0,1-12 129,-14 14-129,14-14 129,-16-1 0,16 1-258,-10-27 258,9 8-258,1-3 0,4-2 0,5 2-129,1 1 258,4 6-258,-2 2 258,0 6-129,0 6 0,-1 1 129,-11 0 0,15 20 0,-8-5-129,-1 0 129,0 2-129,-1-3 387,1-3-258,-6-11 0,9 17-129,-9-17-129,0 0-774,0 0-1419,0 0-1419,-8-8-258,0 4-387</inkml:trace>
  <inkml:trace contextRef="#ctx0" brushRef="#br0" timeOffset="18034">3004 2015 3096,'-15'-38'4386,"10"14"0,7 13-258,3-2-1419,5-4-1290,6 4-1161,3-2-2967,5 10-1161,-8-10-258,8 10-387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3:34.80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26 2580,'8'-9'3096,"-8"-1"387,0 10-1677,0 0-129,5-9 0,-5 9 0,0 0-129,0 0-258,0 0-129,0 0-129,0 10 0,0 6-387,0 4-129,0 8-258,0 8 0,3 9 0,-1 4-129,2 6 0,0 1 0,1 1 129,-1-8-258,2-1 258,-2-10-258,0-4 258,0-9-258,-1-3 129,0-7-258,-3-15-774,1 10-2322,-1-10-903,0 0-387,-5-6-129,-5-13-258</inkml:trace>
  <inkml:trace contextRef="#ctx0" brushRef="#br0" timeOffset="343">2 223 3999,'2'-40'4257,"-2"17"-258,12 9 258,0 0-2451,-1-11-129,9 12-258,-3-8 0,6 14-258,-3-5-258,3 12-387,-6 1-129,2 12-258,-8 8 0,-6 7-129,-5 6-129,-3 3 0,-10 0 0,-6-1 0,0-6-129,-3-4 129,2-9 0,0-7-129,5-8 129,3-2-129,12 0 258,-8-19-129,8 8 258,4-3-258,7 2 129,3 0 0,1 6 0,4 3 0,1 3 0,2 0 0,-1 9-129,0 6 129,-2 5 0,-1 6-129,-6 1 129,-1 5 0,-6 1 0,-5 1 0,-1-3 0,-8 2 258,-5-6-258,-2-1 387,-4-6-258,-1-4 129,-1-7-129,0-5 129,2-4 0,3-4-129,4-8 0,3-3-129,5-3 0,3 0-129,2 3-129,0-2-903,9 6-1806,1 4-1419,-3-5-129,8 8 0,-3-8-516</inkml:trace>
  <inkml:trace contextRef="#ctx0" brushRef="#br0" timeOffset="921">462 288 6708,'25'-12'4386,"-25"12"-258,0 0 0,0 12-2451,-7-5-645,0 11-387,-5 1-258,3 7-129,-2 1-129,1 7 129,0 0-129,3 4 129,2-4-129,4-3 258,1-3-258,2-4 129,7-8 0,7-5 129,2-10-129,8-1 0,0-8 0,2-4-129,-3-6 129,-1 1-258,-6-4 129,-4 1-129,-9 1 129,-5 0-258,-7 2 129,-7 0 129,-3 2-129,-4 1 0,3 2 0,0 0-129,6 3 129,12 9-129,-10-16 129,10 16-129,12-16 0,4 8 129,7-2 0,3-3 0,3 0 0,2-2-129,-1 0 129,1 1 0,-6 3 0,-4 1 0,-5 4 0,-4 6 0,-12 0 0,7 11 0,-7 2 129,-2 4-258,-1 3 258,-1 5-129,2 2-129,0 1 258,2 2-258,0-1 258,3-1-258,1-2 258,2-4-129,0-4 129,2-7-258,-8-11 129,20 5-516,-9-13-645,9-7-2193,0-4-1032,-3-10-258,5 2-387,-3-11 0</inkml:trace>
  <inkml:trace contextRef="#ctx0" brushRef="#br0" timeOffset="1529">980 264 8127,'-9'7'4128,"-2"0"258,11-7-1290,-6 27-1677,-2-15-387,7 11-129,-2-4-387,3 8 129,0 0-258,0 7 0,0 2-129,0 8 0,-5 2 0,1-1-258,-3 2 0,-1-3-258,1-1-387,-4-11-903,6-3-1806,3-4-903,2-25-387,-3 17-387,3-17 258</inkml:trace>
  <inkml:trace contextRef="#ctx0" brushRef="#br0" timeOffset="1794">930 510 2064,'2'-52'3999,"2"39"258,-4-6 0,8 8-1290,-8 11-903,14-11-645,-3 11-387,-2-6 0,5 6-387,-3 0 0,3 0 0,-3 5-387,-3 3 129,-2 3-258,-2 5 0,-3 1-129,-1 2 0,0 2 0,0-1 0,0-1-129,3-4 258,4-4-258,3-5 258,3-6-129,5-2-129,1-9 129,3-7 0,1-3 0,1-5-129,-3 0 258,0 1-129,-6 0 258,-4 6 129,-5 4-129,-6 15 129,0-13 0,0 13 0,-12 4-129,3 7 0,-1 3-258,2 4 0,2 0 0,1 1 129,3 0-129,2 0 0,3-3 0,3 0 0,3-6 0,3-2 0,2-4 0,2-4 0,2-6 0,1-6-129,1-5 129,-1-3 0,0-4 0,-3 2 0,-4 1 0,-2 2 129,-4 3-129,-6 16 0,5-12 0,-5 12 129,-1 7-129,-3 8 0,1 6-129,-1 4 129,3 7-129,-1 2 258,2 4-387,0 2-129,0 6 129,1-2 0,2 5 0,-3-3-129,1 2 258,-1-5-258,-1-2 387,-4-6 0,-2-5 0,-3-9 0,-1-8 129,1-9 0,-2-5 129,2-11 0,0-11 129,5-3-129,0-9 129,5 2 0,1-3-129,6 4 0,2 0-387,0 3-258,7 10-1806,-3 2-2322,-2-2-129,2 4-258,-2-4-387</inkml:trace>
  <inkml:trace contextRef="#ctx0" brushRef="#br0" timeOffset="2652">1550 393 2967,'-14'-15'4257,"2"2"-129,12 13-129,0-11-1548,0-1-387,7 4-387,-1-8-129,9 8-387,-2-7-129,6 8-258,-1-5 0,2 5-258,-1 1-129,0 6-129,-2 0 0,-2 2-129,-2 5-129,-1 4 129,-2-2-129,-2 4 0,-8-13 0,15 19 0,-15-19 129,11 9-129,-11-9 0,0 0 129,10 0-129,-10 0 0,9-4 129,-9 4-129,12-14 0,-3 5 0,-1 2 0,2 3 0,1-2 0,-1 2 0,1 2 0,-1 1 0,-1-2 0,-1 3 0,-8 0 0,12 0 0,-12 0 129,4 16-129,-4-4 0,0 5 0,-6 3 129,0 5-129,-1 1 0,-2 5 0,1 1 0,0-1 0,1 0 0,3-4 129,2-1-129,2-6 258,0-5-258,0-15 129,20 10-258,-4-10 0,5-10-129,2-9-516,9 1-774,-4-6-3354,2-10 258,0 0-645,-4-6 129</inkml:trace>
  <inkml:trace contextRef="#ctx0" brushRef="#br0" timeOffset="3245">2058 228 5676,'-13'17'4773,"13"-3"-516,0-14 129,-2 13-2580,6 5-387,-4-18 0,11 29-387,-4-12-258,3 6-258,-3-1 129,2 7-258,-5-4-129,1 5-129,-3-3-258,-2-5-387,1 5-1419,-1-7-2451,0-20-129,-1 18-516,1-18-258</inkml:trace>
  <inkml:trace contextRef="#ctx0" brushRef="#br0" timeOffset="3495">2284 216 10191,'10'-2'4644,"-10"2"-129,-7 20-387,-8-5-2709,5 13-645,-9-2-516,3 2-129,-5-2-258,2-2 129,0-4-258,2-6 258,2-3-129,4-7 258,2-4 0,9 0 129,-6-10 129,6 10 0,4-20 0,5 13-129,0-1 0,3 6-129,2 2-129,1 2 0,2 8 0,-1 5 129,2 2-258,0 4 258,2-1 0,1 0 0,2-2 0,-1-2 0,1-5-258,1-5-387,3-1-1290,-2-5-2967,-4-4 129,0-6-387,-3-5-516</inkml:trace>
  <inkml:trace contextRef="#ctx0" brushRef="#br0" timeOffset="3916">2748 324 9417,'0'0'4644,"0"0"0,-4-11-129,-7-4-3096,11 15-258,-15-25-129,10 14-129,-8-8-129,5 7 0,-5-3-258,0 8-129,-2 0 0,0 7-129,-2 0-129,1 12 129,-2 6-258,1 7 129,-2 3-129,1 6 129,1 4-258,2-2 258,6 2-258,2-4 129,6-4 0,1-6 0,12-6-129,5-8 129,5-7 0,4-3 0,0-8-129,1-6 129,0-4 0,-3 1 129,-4-4 0,-3 2 0,-5 1 0,-3 4 129,-5 4-129,-4 10 129,0 0-129,0 0 0,-3 9 0,0 6-129,1 2 0,2 0 0,0-3 0,9-1 130,7-7-130,4-6 0,8-3 0,5-10 0,3-5 0,2-2 0,1 0 0,-5-5-775,3 13-2063,-9-6-2322,-9 3 129,-8 0-645,-8-3-129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5:20.04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58 325 2064,'11'12'3483,"-11"-12"258,0 0-258,12-5-1677,-12 5-258,10-3 129,-10 3-129,11-2-387,-1 2-129,-10 0 0,16-3 0,-16 3-258,20-9-129,-8 2-129,4 5-258,0-7 129,3 7-258,3-3 129,0 3-129,2 0-129,2 2 129,0 0 0,1 0-129,0 0 129,-1-1-129,-2 1 0,-2-3 0,-1 2 129,-5-3-258,-1 2-258,-6-3-516,1 5-2193,-10 0-1161,0 0-387,0 0 0,0 0-516</inkml:trace>
  <inkml:trace contextRef="#ctx0" brushRef="#br0" timeOffset="468">324-3 6708,'0'0'4128,"-9"7"129,9-7-129,-15 6-2451,13 8-387,2-14-129,-5 29-387,2-7 0,3 9-129,0 4-258,5 8 129,-2 3-258,4 4 129,-3-1-129,2 0-129,0-6 0,-1-3-129,1-8-387,-5-13-1032,1-5-3096,3-1 129,-5-13-387,0 0-387</inkml:trace>
  <inkml:trace contextRef="#ctx0" brushRef="#br0" timeOffset="31528">26 1415 2451,'-8'7'4386,"8"-7"-258,0 0 0,0 0-1161,0 0-903,4-9-387,7 7 0,-3-9-387,8 6-387,-3-5-129,7 4-129,-2-3-129,7 5-129,0-2-129,3 4 0,1-1-129,2 2 0,1 0-129,0-1 129,2-2-129,-5-1 0,-1 1-258,-7-6-387,3 8-1032,-14-5-2967,-1-7 258,-3 2-516,-6-6-129</inkml:trace>
  <inkml:trace contextRef="#ctx0" brushRef="#br0" timeOffset="31887">208 996 6321,'-7'32'4386,"7"-9"-516,0-10-129,1 7-1677,2 5-1290,-1 2-258,5 6 0,-1 2-129,5 9 258,-1-3-387,6 8 129,0-4-129,2 6-258,-1-6 0,-2-2-129,1 1-774,-9-7-2838,-1-12-516,3-1 0,-9-24-516</inkml:trace>
  <inkml:trace contextRef="#ctx0" brushRef="#br0" timeOffset="44257">0 2513 8127,'22'-28'4386,"-10"18"129,-6-1-774,0-4-2451,6 10-774,-2-2-258,4 5 0,1 1-129,5 1-129,1 0 0,4 0 0,1 0 129,1 1 0,-1-1 0,1 0-129,-5 0 129,-4 0 0,-1 0-258,-7-7-903,0-1-2451,-10 8-774,7-22-258,-5 9-387</inkml:trace>
  <inkml:trace contextRef="#ctx0" brushRef="#br0" timeOffset="44523">288 2120 8256,'-14'-4'4386,"-3"4"129,17 0-774,-6 19-2064,6-19-774,-2 30-516,2-3-258,1 8-258,2 10 258,0 10-129,-1 28-1419,-2-4-2322,-4 0-903,4 0-516,-8-17-258</inkml:trace>
  <inkml:trace contextRef="#ctx0" brushRef="#br0" timeOffset="85535">245 2777 258,'1'85'516,"-1"-46"-516,0-3 0</inkml:trace>
  <inkml:trace contextRef="#ctx0" brushRef="#br0" timeOffset="85894">145 3305 2322,'0'0'4644,"0"0"-387,0-8-903,8 3-903,1-10-645,5 9-387,-2-8-516,3 7-387,-2 0-258,3 5 0,-2 0-129,2 2 129,0 1-258,1 5 0,0-1 129,0 1-258,1 2-129,-5-8-1290,-4 0-2580,2 4-258,-11-4-129,0 0-387</inkml:trace>
  <inkml:trace contextRef="#ctx0" brushRef="#br0" timeOffset="86206">197 3026 6708,'0'0'4386,"0"0"-258,0 0 129,6 0-2838,-6 0-1032,0 0 0,6 18 0,-5-5 0,2 8-129,-2 9 258,2 8-387,-2 7 0,1 7 0,1 3-258,-2-1-258,5 4-1161,-4-6-2193,0-12-774,4-1-258,-5-14-129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6:14.9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136 1542 387,'0'0'2580,"-10"0"0,10 0-1806,0-21 258,-3 2 0,-2-1-129,0-5-258,-1 0 129,0-4-258,1 5 0,2 2-129,2 4-258,1 4-129,0 14 258,5-12 258,-5 12 129,12 10 129,-7 7-258,-3 4 258,-2 4 0,0 1-129,-4 0-129,-6-3-387,-3-5-129,-2-9 129,-3-9 0,2-2-129,0-11 0,5-7 0,2-1 0,5-6 0,4 0-129,2-1 129,7 1 0,4 2 0,3 2 0,-1 3 0,3 2 0,-3 5 0,1 4 0,-4 4 129,-1 3-129,-11 2 0,10 0 0,-10 0-129,0 0 0,-11 0-129,-2-9 258,-2-3-387,-4-12 387,3-2-387,-2-15 387,6-1-129,1-12 129,6 1-129,5-10 129,1 9 0,11-11 129,2-5-129,5 20 258,1-6-129,-20 56 258,45-66-258,-22 59 0,-2 7-129,0 12 129,-4 21 0,-3-15-129,-4 15 0,-1-23 0,-8 11 129,-1-21 0,-6-44 0,6 44 0,-24-76 129,24 76-258,-31-97 0,31 97 0,-23-108 0,19 61-258,4 0 645,9-1-129,-9 48 0,41-85 129,-41 85 0,64-63 0,-64 63-258,68-32-516,-68 32-387,53-1-1548,-53 1-1806,0 0 0,0 0-387,19 48 130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5:45.00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2774 875 2451,'-9'0'3870,"9"0"0,-14 9 0,4-2-1419,-2 7-774,-7-2-387,1 11-387,-9-3-387,-3 12-129,-8-3-129,-5 9-129,-6 0 0,-8 4-129,-2-4 258,-1 4-129,-1-5 0,4 0-129,2-5 129,8-3 129,4-3-258,10-4 129,6-5-129,5-3 0,7-4 0,3-3-129,12-7 0,-13 5-258,13-5-774,0-6-903,4-8-1677,4 2-387,-5-12-258,6 5-129</inkml:trace>
  <inkml:trace contextRef="#ctx0" brushRef="#br0" timeOffset="343">1933 1209 1935,'-17'36'3483,"13"-9"516,-5-6-1548,2 1-516,0 2 129,-2 0-645,2 2-387,-2-1-258,2-1-258,-1-3-129,4 3 0,-1-6-129,4 1 129,1-6 0,4-3-129,5-4 129,6-1 0,2-5-129,5 0 129,3-5 0,4-1-258,1-3 129,3 2-129,0-1 0,2 1 0,0 0 0,1 1 129,0 1-129,-3 2-129,-1-1 129,-2 2-129,-5 1 129,-4 0-129,-5 0 0,-3 1 0,-13 0-258,9-3-645,-9 3-1032,0 0-2064,0 0-258,-6-8-129,0-6-387</inkml:trace>
  <inkml:trace contextRef="#ctx0" brushRef="#br0" timeOffset="967">2092 1147 3999,'-3'8'3870,"3"-8"-129,-8 0-774,8 0-774,0 0-645,0 0-387,-4 15-258,4-4-387,1 10 0,4 3-129,4 9-129,3 2 0,5 4 0,3 1-129,3 0 0,4-3-258,-4-10-387,6 0-1806,-3-10-1548,-8-17-258,1 0-258,-8-22-258</inkml:trace>
  <inkml:trace contextRef="#ctx0" brushRef="#br0" timeOffset="1435">3267 551 1161,'-18'-4'3483,"18"4"387,-13 0-129,13 0-774,-4 15-774,0-1-258,4 10-516,-3 6-516,3 13-129,0 8-387,0 9 0,0 2-387,2 1 258,0-4-258,1-4 0,-1-13 0,0-9-258,2-11-516,-4-22-645,0 0-903,14-16-1290,-11-19-129,5-6-258,-5-15 0</inkml:trace>
  <inkml:trace contextRef="#ctx0" brushRef="#br0" timeOffset="1654">3282 659 1290,'-3'-86'3225,"3"64"0,-5 2-516,5 20-129,0 0-516,0 0-129,0 24-129,7 0-903,7 5 0,1 1-258,9 5 0,1 1-129,5 0-129,1-1 0,-2-1-258,1-1-258,-8-10-516,0 3-774,-10-5-2193,-12-21-129,7 12-387,-15-15 0</inkml:trace>
  <inkml:trace contextRef="#ctx0" brushRef="#br0" timeOffset="1919">3235 836 2322,'-1'21'3741,"1"4"387,0-25-129,23 8-1548,-2-3 0,3-5-516,6-4-387,2-9-516,4 1-645,3-8-387,-1-4-387,3 0-516,-6-5 0,2 1-129,-8-4-129,-1 4 0,-9-1 129,-2 3 516,-8 3 129,-4 3 516,-5 6 129,-1 3 129,1 11 0,-15 0 258,15 0 129,-16 16-129,15 5 0,-2 3 0,3 7-129,3 3 0,7 2 129,-2-1-129,6 0-129,-3-1-645,0-11-645,2 0-1161,-2-10-1548,-11-13-387,15-14 0,-10-14-387</inkml:trace>
  <inkml:trace contextRef="#ctx0" brushRef="#br0" timeOffset="2356">3912 547 3612,'-7'36'2709,"4"-14"387,-10-10-774,3 2-774,-6-5-258,-1-2-129,1-1 0,-1-5-516,3 2 0,-1-3 0,3 1-258,4 0-129,8-1-129,-6 12-258,6-12 129,5 22 0,4-9 0,6 2 129,5-1 0,1-1 129,3-4 0,2-2 0,1-5-258,-1 1-516,-4-3-1032,-2-12-1677,1 9-129,-10-15-387,5 10-129</inkml:trace>
  <inkml:trace contextRef="#ctx0" brushRef="#br0" timeOffset="2652">4061 566 5160,'0'-17'3225,"0"17"129,0 0-645,-2 17-774,2 0-774,0 4-645,0 4-129,1 3 258,5-3-258,2 1-129,1-6-129,3-6 0,0-9 0,4-7 0,-1-10-129,1-13 129,-2 1 0,-2-11 129,0 3-129,-4-2 0,-2 5-129,-3 5 129,-1 5-258,-2 5 258,0 14-258,0 0 129,0 0 129,0 0-129,14 17 129,-5 1-129,4 2 258,3 0-129,4 2 0,0-2-129,0-2 129,1 2-129,-3-2 0,-2 1 0,-5-1 0,-2 3 0,-3-4 0,-3 3 0,-3-5 129,0 3-129,-4-4 129,-3-2-129,-2-4 129,-3-2 0,-2-4-129,-1 0 0,-1-2 129,2 0-258,0-2 129,4-5-129,10 7 0,-6-23 0,7 7 0,12-7 0,5 0 0,4-9 0,4 2 129,1-6 0,1 5 129,-1-1 0,-4 5 129,-5 1 129,-3 9-129,-6 3 387,-9 14-516,7-13 258,-7 13-129,0 0 0,-6 15 129,2-1-258,1 4 0,1 1 0,2 2 129,0-1-258,7-2 258,3-4-129,2-5-129,3-4 129,2-5 0,2-5-129,0-7 129,1-7-129,-1-2 129,-2-4-129,-4-1 0,-3 0 0,-4-1 0,-6 1 0,0 3 0,-9 4 0,-3 4-129,-5 6 129,0 3-129,-1 6 0,0 0-258,6 11-258,0-2-774,8 3-2064,4 2-516,0-14-258,8 17 0</inkml:trace>
  <inkml:trace contextRef="#ctx0" brushRef="#br0" timeOffset="3573">4906 290 1290,'-1'14'2709,"0"9"258,-14-12 387,11 9-1806,-3 5-387,1-1 258,2 3 129,3-5-258,1 3 129,4-8-774,8 1 0,0-9-258,5-3 0,-2-6-129,4-5 0,-4-8 0,2-4-129,-3-5 0,-4-2-129,-2-1 129,-4-3-258,-4 2 129,-3-1 0,-8 5 0,-3 2 0,-5 6-129,-4 6 129,-1 7 0,-2 1-129,4 7 0,1 3 0,9 4 0,2-1-258,10-1 258,0-12-129,20 13-129,2-13 129,4-2 0,3-5 129,2-3 0,-1-1 0,-3 0 0,-3 0 129,-3 2 0,-4 3 0,-3 5 0,-1 1 129,-2 2 0,2 10-129,-3 1 129,2 5 0,0 1 0,0 2 0,0 1-129,0 0 0,-2-2 129,-3-2 0,-1-5 0,-2-3 129,-4-10-129,0 0 129,0 0 0,0-6 0,-3-7 129,3-2-258,-1-3 0,1-1 0,4-1 0,4 1 0,4 1-129,0-2 0,4 4-129,-1-1 0,4 3 129,-2-1-129,1 3 129,-4 3 0,0 1 0,-5 3 0,-9 5 0,12-4 129,-12 4-129,0 5 0,0-5 129,-6 26-129,-2-7 129,1 4-129,-1 2 0,3 1 0,2-1 0,3-3 0,6-6 0,8-4 129,4-8-129,7-4 0,2-6 0,4-9 0,0-5 0,1-6 0,-2-1 0,-4-4 0,-5 0 0,-3-1 0,-5 1 0,-4 1 129,-4 6 0,-3 0-129,-2 8 0,0 5 0,0 11 0,-9 0 0,4 14 0,1 9-129,1 1 129,3 5-129,0 0 129,5 2 0,6-7 0,3-3 0,2-6 0,2-5 0,0-8 0,1-2 0,-3-8 0,1-5 129,-6-6 0,1 1 258,-4-3-129,0 2 0,-3 2-129,-1 4 129,-4 13 0,9-12-129,-9 12-129,13 9 258,-4 8-258,2 5 0,3 4 0,0 3-258,5 2 129,-3 2-258,4 2 0,-5-2 129,1-1-387,-6-1 387,0-1-129,-9-2 258,-1-2-129,-3-5 258,-7-3-258,-4-7 258,-2-4-129,-1-7 0,-1-3 0,1-11 0,3-8 129,1-5 0,1-8 129,5-3 0,4-6 129,2-3-129,1-2 129,3 2-129,4 5 0,4 5 129,2 8-258,0 4 0,3 14 129,0 7-129,4 5-129,-1 11 129,4 4 0,-2 5 0,0 1 0,1 3 0,-4-2 0,-1-1 0,-6-4 0,-5 1 0,-6-5 0,-5-3 0,-8-4 129,-5-2-129,0-5 129,-2 0 0,4-11-129,3-5 129,7-6 0,6-5 129,8-3-129,10-3 0,2 3-129,5-2 0,2 5 129,-1 5-129,-2 8 0,1 6 0,-6 8-129,-1 6 129,-3 9 0,-2 6 0,-3 4-129,1 3 129,-2-2 0,0 4 0,-1-6-129,2-2 129,1-4-258,0-4 258,1-7-129,2-6 129,1-1-129,0-6-129,0-4 0,-6-8 129,0 1-129,-7-7 129,-2 3-129,-3-3 258,-7 3-129,-2-3 129,-2 5 129,1 0 0,3 4-129,3 3 129,4-1-129,3 3 0,0 10 0,12-20-129,0 9 129,4 2-129,0-1 0,0-1 129,0 4 0,-3 1 0,-1 4 0,-2 2 0,-10 0 129,12 14-129,-8 1 129,0 6 0,0 4-129,0 1 129,0 4-129,1 0 0,0 0-258,1 2-129,3-1-774,-5-2-1290,-2-8-1548,7 11 0,-8-13-387,5 11 258</inkml:trace>
  <inkml:trace contextRef="#ctx0" brushRef="#br0" timeOffset="25007">-2 1992 1548,'0'0'3096,"0"19"258,0-6-1806,0 9-258,2 6 129,2 15-258,2 12-129,-1 8-516,4 9 258,-2 4-129,3 5-129,0-7 129,3 2-258,-2-12 0,2-8 0,-2-10 0,-1-10-387,-2-9 258,0-6-387,-2-7 258,-6-14-129,5 13 0,-5-13 0,0 0 0,0 0 129,0 0-129,0 0 0,0 0 0,0 0-129,5 10 129,-5-10-129,0 0 0,0 0 0,0 0 0,0 0 129,8 6-129,-8-6-129,0 0 258,0 0 0,10 1 0,-10-1 0,0 0 0,13 1 0,-13-1 258,18-4-258,-3-4 129,3-2-129,7-3 129,3 2-129,8-6 129,3 2 0,4-3 0,6 1 258,2-3-129,4 2 129,1-6 0,4 5 129,-3-6-129,5 3-129,-1-1 129,0 3-258,-2 1 0,-3 3 0,-4 3-129,-6 0 0,-4 4 129,-6 2-129,-7 0 0,-4 2 0,-7 2 0,-4 0 0,-4 1 0,-10 2 0,11-1 0,-11 1 0,0 0 0,0 0 0,0 0 0,10 0 0,-10 0 0,0 0 0,11 1 0,-11-1 0,0 0 258,10 0-258,-10 0 0,0 0 0,10 0 0,-10 0 0,11-2 129,-11 2-129,12-4 0,-12 4 129,11-3 0,-11 3 0,9-6 0,-9 6 0,2-14 0,-2 1 0,0-3 0,-4-7 0,0-3-129,-2-11 0,0-6 258,-1-8-258,-2-10-258,0-4 258,-2-12 0,0-6 258,-3-10-258,-1-5 129,0-3-129,-1 5 129,0 5-129,-1 6 129,1 11 0,2 12-258,1 12 258,3 16-129,1 9 0,1 7 129,3 6-129,5 12 129,-5-12-258,5 12 387,0 0-258,0 0 0,0 0 0,0 0 0,0 0 129,0 0-129,-9-5 0,9 5 0,-9 0 129,9 0-129,-16 0 0,5 3-129,-4 4 129,-3 3-129,-6 1 129,-4 5-129,-5 2 129,-5 3-129,-5 3 129,-3 2-129,-5 2 129,-4 0 0,-4 0 0,-5 0 0,-2 4-129,-2-2 129,1 1 0,0 0 0,5-1-129,5-1 129,6 1 0,8-6 0,8-2 0,7-1 0,7-3-129,3-4 129,5-4 0,5 0-129,8-10-129,-10 15 258,10-15-129,-1 10 0,1-10-258,0 0-516,7 10-903,-7-10-2193,12-4-516,4-5 129,1-9-645</inkml:trace>
  <inkml:trace contextRef="#ctx0" brushRef="#br0" timeOffset="26614">834 1219 2322,'-11'13'3483,"1"-13"129,10 0-1419,-14-1-774,5-10 129,-1 0-516,-4-9 0,1-5-129,-5-9-129,2-4 0,-1-12-258,0-5 0,2-9-258,-1 0 0,3-5-129,-3 3-129,1 1 258,-3 10-258,0 6 258,-1 14-258,2 7 258,0 11-129,2 5 0,4 5-129,2 5 0,9 2 0,0 0 0,0 0 0,0 0 0,7-1 0,5-4 129,8-1 0,1-3 0,7-2 0,3-3 0,3-2-129,0-3 0,1-1 0,-4 1 0,-1 0 0,-6 1-129,-4 4 258,-6 3-129,-3 3 129,-11 8-129,11-7 129,-11 7 0,0 0-129,0 0 0,0 0 0,4 9 0,0 3 0,0 3 0,3 6 0,3 4 258,-1 8-258,1 3 0,0 6 258,0 4-258,-1 4 129,-1 7-258,0 0 258,0 3-129,0-3 129,1-5-258,-4-8 0,4-4-645,-6-17-387,7-13-2322,-10-10-774,10-10 0,-5-11-387</inkml:trace>
  <inkml:trace contextRef="#ctx0" brushRef="#br0" timeOffset="27690">329 1913 1548,'9'-9'3225,"-9"9"129,0 15-258,-6 0-2193,0 3-645,2 7 129,-1 4 129,3 5 258,2 4-129,0 1 258,4 2-129,2-1-129,2-3-129,2-2-129,-1-8-129,0-5-129,2-7 0,1-8 258,3-7-258,6-6 129,0-10 129,8-3 0,2-5 0,6-2 0,0-2 0,6 4-129,-3-1 0,4 4-129,-4-2 0,1 4-129,-2-1 129,-3 4-129,-2-1 129,-5 1 0,-4 4 0,-5 2-129,-5 3 0,-15 7-387,12-8-129,-12 8-516,-8-5-516,-8 0-258,2 3-516,-8-5-258,-1 2-258,-2-2-258,-6-3 645,2 2 129,-7-5 775</inkml:trace>
  <inkml:trace contextRef="#ctx0" brushRef="#br0" timeOffset="28111">576 1900 1161,'-56'-11'1419,"33"1"774,12 4-258,2-6 258,9 1-774,6-3 129,9-1-645,8-1-129,2-3 0,7 0-129,1 2-258,7-1 258,-3 0 0,4-2-129,-2 0 0,1-1-129,-1 0 258,-1 0-258,-2-1-129,-4 2-129,-2 3 0,-6 1-129,-2 6 0,-6 4 129,-2 5-129,-5 1 129,-2 10-129,-3 8 129,-1 4 0,0 7-129,-2 3 129,-1 7 0,0 0-129,-1 2-129,-4-3 0,-2-1-387,0-4-387,-4-6-774,2-5-774,2-3-1161,-3-12-129,10-7-1032</inkml:trace>
  <inkml:trace contextRef="#ctx0" brushRef="#br0" timeOffset="31840">414 2115 258,'0'0'1806,"2"-9"-258,9 4-258,1-4-516,6-1 774,5 0-258,3-4-129,8 1 258,2-3-258,9-1 0,0-4-129,7 1-258,-1-4 0,2 1-129,-2-1-387,-3 1-129,-3 4-1161,-10 1-903,-8-2-1419,-1 14-387,-16-9-129</inkml:trace>
  <inkml:trace contextRef="#ctx0" brushRef="#br0" timeOffset="32308">510 1910 258,'-4'33'645,"6"-9"258,3 7-129,-3 0 258,3 5-129,-2-6-258,1 0-129,0-5-645,-3-8-1032,8 4-1290</inkml:trace>
  <inkml:trace contextRef="#ctx0" brushRef="#br0" timeOffset="32573">675 1856 774,'-3'51'1161,"3"-26"-645,0 3 129,0-4-258,0 0-387,3-6-387,-2-6-774,5 3-645</inkml:trace>
  <inkml:trace contextRef="#ctx0" brushRef="#br0" timeOffset="33010">1033 1668 516,'-3'42'1935,"1"-16"-774,-3 1-516,1-1-387,1 2-258,1-3 129,2 2-1806,-6-13-258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5:59.24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65 346 1,'8'13'2837,"12"-13"517,-8-5 258,16-4-1548,4 1-516,4-7 129,10 7 129,1-10 0,11 5-516,-1-7-258,11 6-387,4-6-129,7 1-258,1-2 0,3-1 129,-1-2-129,0 1-129,-3-2 129,-5 4-129,-13 1 129,-9 3-129,-13 4 0,-12 4-258,-6 5-645,-21 4-1419,0 0-1677,0 0-258,-15-12-129,-2 11-387</inkml:trace>
  <inkml:trace contextRef="#ctx0" brushRef="#br0" timeOffset="452">427 126 1806,'0'0'3354,"0"0"645,0 0-774,-3 6-1032,1 5-645,-4 0-387,-2 7-516,-7 2-258,-4 4 0,-7 4-645,-10 2 258,-4-2-129,-4 0 129,-1-1-258,1-2 129,3-4 0,5-1 0,7-7-129,10-2 258,7-3-129,12-8 129,-2 14 129,2-14 129,17 11 0,-1-4 129,8-2 387,6 5-129,4-5 129,8 3-129,0-3 129,7 2-129,-4-6 129,2 4-387,-10-4-129,-3 0-129,-9-1-387,-9-1-258,-3-2-774,-11-10-129,-2 13-387,-2-29-258,-2 14 0,-5-12 0,3 5 258,-3-6 258,0 7 645,-1-4 903,1 6 774,2 2 258,-1 3 129,8 14 129,-12-9 387,12 9-258,-6 8 0,6 12-258,0 0-258,4 11-387,1 0 0,4 5-129,1-1-387,0-1-258,5-4-1806,3-2-1548,-6-17-129,8-1-387,-5-14-258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6:00.49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76 710 2451,'-22'49'2967,"20"-13"387,-7-9-129,9 4-1806,3 9-387,2 0 129,2 8-387,-3 0-129,1 3-258,-3-4-258,-2-1-774,0-6-645,0-3-1548,-6-20-516,6-2 129,0-15-387</inkml:trace>
  <inkml:trace contextRef="#ctx0" brushRef="#br0" timeOffset="203">188 804 2193,'-11'-31'3096,"11"31"129,-20 10-129,10 15-1161,-5 8-516,1 0-774,-2 6-129,2-5 0,0 1 129,-1-9 0,2-1 129,-1-10 0,5-3-129,-3-10 129,12-2-129,-12-3-258,12 3-129,0-18-129,0 18-129,9-15 129,2 12-129,2 3 0,3 0-129,2 7 129,4 2 0,1 0 129,4 1-129,2-7 129,2-3-129,2-2 0,1-11 129,1-7-129,-3-5 129,-1-5-129,-7-1 0,-3-1 258,-5 0-129,-5 4 0,-5 2-129,-3 8 0,-3 4 129,0 14-129,0 0 0,0 0-129,0 19 129,0 6 0,5 4 0,2 5 0,1 5 129,-1 5-129,-2 0 0,-1-1 0,0 0 0,-2-4 0,-2-4-129,0-7 129,-1-7-129,-3-11 0,4-10-129,0 0 129,-10-15-129,6-8 0,0-4 258,0-6-129,-1-3 129,1-2-129,2-4 129,1 1-129,1 1 387,3 5-258,4 3 0,4 7 0,2 3 0,5 10 0,2 5 0,2 7 0,2 0 0,-2 8 129,3 3-129,-4 3-129,-1 1 258,-5 0-258,-4 1 0,-7 2-129,-5-3-258,-10-1 0,-9-6 129,1-1-129,-5-6 0,3-1 0,-1-3 129,7-4 129,6-5 258,7 2 0,2-2 129,9 2 0,8-1-129,2 0 129,8 1 129,1-1-129,4-3 0,1 0 0,3-3-129,-2-1 129,-1-3 0,-5 3 0,-3-2 258,-6 1-129,-6 4 129,-7 0 0,-6 15-129,-3-16 129,-5 14-129,-6 1-129,0 1 0,-1 8 0,0 4-129,1 4 0,2 4 0,2 2 0,3 4 0,3 1 0,2 1 0,2-4 0,5 0-129,6-9 129,5-4 0,3-10 129,6-2-129,0-14 129,3-6 0,0-5 129,-2-5 129,-1-1-129,-4 1 0,-3 2 129,-5 5-129,-3 3 129,-3 8-129,-7 13-258,5-12 129,-5 12-129,0 9 0,0 8 0,-1 1-129,1 5 129,0 0 0,3 0 0,1-1 0,5-6-129,3-5 258,0-6-129,1-5 0,2-4 129,-1-10-129,0-4 129,0-4-129,-3-4 0,-1-1 129,-3-1-129,-3 1 0,-4 4 0,-8 4 0,-7 6-129,-5 6 129,-5 7-129,0 1-129,2 10-129,1 2 258,10 4-129,4-1 0,8 1 129,12-2 0,8 3 0,6-2 129,4 2-129,4 1 129,-2 4 0,0 2 0,-6 3 0,-4 3 0,-6-2-129,-4 1 258,-8-2-258,-4-1 129,-4-6 0,-5-6 129,-5-5-129,-1-7 0,0-3 0,-1-6 0,3-8 0,2-7 0,5-3 129,4-5-129,2-7 0,8-6 0,6-1 129,3-3-129,4 0 129,2 1-129,0 4 0,2 4 0,-5 7 129,-1 10-129,-5 6 129,-2 11-129,-12 3 129,11 9-129,-11 7 129,0 7 0,0 1-129,0 2 0,0 2 0,4-4 0,4-4 0,4-7 0,3-7 0,5-6 0,2-6 0,4-10 129,3-10-129,-1-2 0,1-7 258,-4 2-258,0-1 129,-5 4-129,-4 1 129,-5 8-129,-5 5 129,-6 16 0,4-13-129,-4 13 0,0 8 0,0 7 129,0 5-258,4 1 258,3 3-129,3 1 0,2-2 0,0-2 0,0-3-129,0-4 258,-3-6-258,-9-8 129,14 0 0,-7-10 0,1-9 0,3-6 0,4-3 0,3-4 0,5-3 0,2-2-129,0 4 129,2 2 0,-4 7 0,-5 5 129,-3 7 0,-3 8 0,-12 4 0,8 16 0,-8 5 0,0 7-129,-3 2 129,1 3-258,1 1 129,1-4 0,0-3 0,0-5 0,2-7 0,-2-15 0,3 12-258,-3-12-387,0-16-516,-5-6-387,-1 1 0,-8-12-645,3 5 258,-6-11-258,4 7 387,-6-6 387,1 8 1032,0 0 774,0 4 774,5 6 645,1 0 0,8 7 129,3-2-129,9 7 0,8-8-129,17 5-516,3-6-516,12-2-258,5 0-258,2-4-516,7 7-2193,0-1-1548,-10-5 0,-1 12-645,-12-8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16:31.81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79 799 129,'0'0'2451,"0"0"258,0 0-645,0 0-258,0 0-258,12 0-258,-12 0 0,17 5 258,-2 2 129,2-6-387,5 7-129,2-5-129,6 4-129,4-5-258,6 3 0,2-5-258,3 2-129,-1-1 129,5-1-129,-2 0-129,3 1 0,0-1 0,1 2-129,7-2 129,3 0 0,4 0-129,3 0 129,1 0 0,0-2 129,-1 1-258,-2 1 129,-5 0 0,-7 0 0,-4 6-129,-7 0 129,-2 0-129,-6 0 129,-5 1-129,-8-4-258,-4 5-645,-18-8-1677,0 0-1419,0 0-129,-20-15-387,-1 9-129</inkml:trace>
  <inkml:trace contextRef="#ctx0" brushRef="#br0" timeOffset="733">70 848 1677,'0'0'3483,"2"-14"258,-2 14-774,0 0-516,0 0-387,0 0-645,0 0-258,0 0-387,0 0-258,0 0 0,10 5-258,-2 9 0,1 4 0,1 3-129,3 2 0,1 1 0,1-1 0,1-2-129,-1-5 129,0-2-129,-2-7 129,-1-2 0,-12-5 0,14 0 0,-14 0 0,0-20-129,-4 3 258,-6 0-258,-3-3 129,-4-1-258,-3 0 129,-2 1 0,-1-1 0,0 3 0,-2 0 0,4 2 0,1 2 0,4 2 0,2 1 0,6 4 0,8 7 129,0 0-129,0 0 129,5-8 0,10 8-129,4-1 129,4 0 0,5-1 0,1-3 129,3 0-129,0-3 0,-2 1 387,2-1-387,-6 1 129,-2 0-258,-5 1 258,-3 0-258,-4 3 129,-4 3-129,-8 0 0,10 4 0,-9 7-129,-1 4 129,0 4 0,-4 3 0,-3 5-129,-2 4 129,-3 3 0,-3 1-129,-2-1 0,0 2-387,-2-4-129,5 0-645,-1-11-645,8-5-1806,6-3-774,1-13 129,13 0-387</inkml:trace>
  <inkml:trace contextRef="#ctx0" brushRef="#br0" timeOffset="2605">2235 502 1161,'9'-4'3096,"-9"4"129,0 0 258,0 0-1161,0 7-903,0 4 516,-2-1-387,2 11 129,-6-3-258,3 12-516,-7-2 129,1 6-645,-5-3 0,3 2-387,0-6 129,0-5-258,4-4 0,7-18-129,0 0-258,0 0-258,3-7-129,6-17-258,8 1 0,-3-10 0,6 1 0,-4-8 258,2 4 0,-4-4 516,-1 6 258,-1 1 387,-6 9 129,0 2 258,-3 5 0,-3 17 129,6-12 0,-6 12 129,8 7-258,0 7 129,-2 1-258,5 7 129,0-1-129,3 6-129,-2 0 0,2 3-258,-2-2 258,0 0-258,-3-3 0,-2-3-258,-3-4 0,-3-5-774,2-1-1161,-3-12-1548,0 0-516,0 0 129,-5 1-258</inkml:trace>
  <inkml:trace contextRef="#ctx0" brushRef="#br0" timeOffset="3135">2187 709 4773,'-19'0'3741,"8"0"0,11 0 0,7 3-2064,-7-3-258,25 0-258,-8-6-258,11 2-258,0-4-258,6-2-645,0-1-1161,2 2-1935,-7-10-516,7 6-129,-10-10-258</inkml:trace>
  <inkml:trace contextRef="#ctx0" brushRef="#br0" timeOffset="4992">2345 374 129,'0'0'3225,"0"0"387,0 16 129,-7 0-1419,3 5-258,1 8 129,0 3-645,3 10-516,-2-1-129,2 10-258,0 0-129,0 5-258,-2-2 129,1-3-129,-2-6 129,1-9-516,0-6-387,-2-17-516,4-13-1032,0 0-903,0-26-903,6 1 129,-4-16-516,6 5 0</inkml:trace>
  <inkml:trace contextRef="#ctx0" brushRef="#br0" timeOffset="5241">2310 512 1806,'-6'-45'3612,"8"31"258,3-6-129,12 7-387,3 1-1032,4-2-774,6 5-516,-2-3-258,3 6-516,-4 4-903,-4 3-2322,-10 0-903,1 12 0,-14-13-258</inkml:trace>
  <inkml:trace contextRef="#ctx0" brushRef="#br0" timeOffset="5475">2550 606 5160,'-4'57'3096,"3"-20"-129,-12-8 0,5 6-2193,1 0-387,1-2 387,2-3 258,1-9-129,3-2 258,0-19-129,16 4-129,-3-15-258,4-5 0,-1-10 0,2-1-129,-3-4-258,-1 0 129,-5 1 0,-3 3-258,-6 3 0,0 3 129,-7 1-129,-2 6 0,-4 4-129,-1 7-129,1 3 129,0 0-387,4 9-258,9-9-516,-6 18-645,6-18-516,9 6-516,10-6-516,4-9-129,7-2-258,3-8 645,6 3 774</inkml:trace>
  <inkml:trace contextRef="#ctx0" brushRef="#br0" timeOffset="5787">2825 533 516,'36'-1'1548,"-25"7"-258,-11-6 258,7 17 258,-7-17 258,0 18 0,0-18-129,3 10 258,-3-10 129,0 0-129,0 0-129,4-7-129,-4 7-516,-7-8-774,-2 8-258,-5 0-129,-3 6-129,-1 6 129,-1 6-387,3 5 258,2 1-387,3 3 387,6 0-258,5-2 258,1-2-258,10-5 129,3-5 0,5-6-387,1-7-774,5-12-2967,3 0 129,-4-11-387,6 1-387</inkml:trace>
  <inkml:trace contextRef="#ctx0" brushRef="#br0" timeOffset="6271">3387 520 516,'9'-15'4128,"-9"15"129,0-10-129,0 10-774,0 0-645,-15-7-516,6 8-258,-10 1-903,5 7-387,-7 1-387,2 4 0,-1 1 0,2 5-129,-1-1 129,4 2-129,1-3 258,4 0-258,0-4 129,6-1-258,4-13 129,-2 11 0,2-11-129,9 0 129,1-6 0,3 2 0,0-1-129,3 3 129,-2 2 129,1 6-129,-2 10 129,-2 7-258,0 6 129,-5 8-129,1 4 129,-4 1-129,-2 1 0,-1-4-129,-6-1 0,-4-6 0,-3-4 0,-4-7 0,-1-4-129,-2-10 129,-1-5 0,3-4 0,3-12 0,3-8 129,7-9 0,5-5 0,3-7 0,11-3 129,6-6-129,6 0 129,6-1-129,3 3 129,4 1-129,1 5 129,-1 5-129,-4 4 129,-3 7 0,-6 4 0,-7 6 0,-7 5-129,-12 13 129,3-13-129,-3 13 0,-15 1 0,2 8 0,-4 4 0,2 5-129,-1 4 129,4 1-129,3 2 0,5-1 0,4-3 0,3-1 0,7-6-129,7-4 258,4-9-258,3-1 258,1-12 0,1-4 0,0-5 0,2-5 129,-3-1-129,0-1 0,-1 1 129,-3 3-129,-2 5 0,-1 4 0,-5 8 0,-2 7 0,-2 6 129,-6 9-258,-2 4 129,-1 2 0,0 1 0,0 0 0,-1-4 0,0-6-129,1-12 129,0 0 0,0 0 0,6 0 129,-2-12-129,-1-4 0,2-2 0,1-3 0,1-3 0,1 2 0,0-1-129,4 3 129,0-1 0,0 3 0,1 3 0,-2 5 0,-2 4 0,-9 6 0,13 0 0,-9 10 0,-2 7 0,-2 4 0,2 2 0,1 0 0,1 2 0,3-4-129,4-5 129,6-6 0,1-8 0,6-3 0,3-12 0,0-7 0,1-4 0,-2-6 0,0-3 0,-7-1 0,-1-1 0,-6 2 129,-1 3-129,-4 3 129,-2 5-129,-2 5 129,-3 17-129,0 0 0,0 0 0,0 13 0,-1 12 129,-3 4-258,0 4 129,0 3 0,0-2-129,3-3 0,1-4 129,0-6-129,4-7 129,-4-14-129,13 12 129,-13-12 0,14-2 0,-14 2 0,8-21 0,-8 5 0,0-1 0,-4-2 0,-1-2 0,0-1 0,1 1-129,4 1 129,0-1-129,4 2 129,6 3 0,3-1-129,1 5 129,3 1 0,0 1 0,0 0 0,0 3 0,-2 1-129,-2 2 129,-2 1 0,-2 2 0,-9 1 0,13 0 0,-13 0 129,3 15-129,-2-1 0,0 4 129,-1 3-129,0 2 129,0 2-129,0-1 0,2-1-129,2-2 129,2-7 0,3-5 0,2-6 0,1-3-129,3-5 129,0-9 0,1-4 129,-1-4-258,-1-4 258,0-2-258,-3-1 129,-1 0 0,-2 1 0,-2 2 0,-2 3 0,-1 6 0,-1 5 0,-2 12 0,0 0 0,0 0 0,-2 18 0,-1 6 0,1 5 0,2 2 0,0 2-129,3-3 0,9 0-258,1-9 129,5-9 0,1-9 0,2-3 0,-1-13 0,0-6 0,-3-8 129,-3-3 258,0-2-129,-4-1 258,0 2-129,-3-1 0,0 7 0,-2 2 129,-2 6-129,-1 6 0,-2 11 0,0 0 0,0 0-129,0 23 129,0-1-129,-2 9 129,1-1-129,0 1 0,1 0-129,0 0-258,0-13-1419,0-3-2451,4 0-129,-4-15-258,0 0-387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21:33.51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2648 258 387,'-34'44'1806,"12"-16"-129,1 7-516,-4 1 129,1 5 387,-6 5-387,-1 7 129,-6 10 0,-6 7-258,-7 14 129,-9 6 0,-7 17 0,-13 8 0,-5 20 0,-20 1-129,0 18-258,-13 4 129,2 13-258,-5-4 0,-1 2-258,4-13-258,9-6-258,11-12 258,11-12-258,10-17 129,8-17-129,9-10 129,11-14 0,5-9-258,6-14 0,9-10-387,-4-16-774,14-5-1161,-3-14-1677,5-16-516,10-17-129,-2-24-516</inkml:trace>
  <inkml:trace contextRef="#ctx0" brushRef="#br0" timeOffset="531">4 0 3612,'-14'6'3225,"19"17"-645,-2-9 129,9 14-2709,11 11-258,3 4 129,4 6 129,6 0 129,1 7 129,7-8 387,4 5 129,7 0 129,5 5 387,4 2-129,9 12 129,-3-2 0,11 12-129,-4-2-129,10 12-129,-3-3 0,7 12-387,-1-2-129,5 5 0,5-2-258,0 0-129,-1 1 129,-4 0-258,-1-1 129,-1-3 0,0-4 0,-1-4 0,-5-3 0,-4-1 0,-5-6 0,-5-3 0,-7-9 0,-4-2 0,-10-9 0,-7-5 0,-6-7 0,-5-8-258,-1-2-516,-7-13-2064,0-4-1419,1-3-387,-13-13-129,-4 1-516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22:30.95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8 872 1548,'0'0'3870,"0"0"258,0 0-903,-8-11-903,8 11-387,0 0-774,0 0-129,0 0-387,0 0-129,0 10-258,0 0 0,0 4-129,2 6 129,0 4-129,2 7 258,0 4-129,2 6 0,0 2 0,1 8 0,-1 7 129,2 6-258,-2 5 129,-1 4-129,-3 2-258,1 3 387,-2-1-387,-1 4 387,0-8-258,0 4 129,0-4 0,0 2-129,0-4 129,0 0-129,0-4 258,1-3-258,0-7 0,1-6 129,-2-51-129,4 83 129,-4-83 129,5 57-129,-5-57 0,0 0 0,6 51 0,-6-51 129,0 0 0,0 0-258,0 0 0,0 0 0,0 0 258,0 0-129,3 47 0,-3-47 0,0 0 129,0 0-258,0 0 129,0 0 129,0 0-129,0 0 129,0 0-129,0 0-129,0 0-129,0 0 387,45-1-258,-45 1 0,0 0-129,58 3 129,-58-3-258,61 6 258,-21-3 129,3-3-129,5 0 0,3 0-129,3-4 387,0-2-516,1-2 516,-1-1-258,-2 2 0,-2 1-129,-1 1 129,-2 0 129,0 5-387,1 0 516,-2 2-258,-1 2 0,0 2-258,-1-2 258,-4-2 0,0 1-129,-40-3 387,70 3-258,-70-3 0,61 1-258,-61-1 387,54 6-129,-54-6 0,52 10 0,-52-10 129,51 14-129,-51-14-129,49 16 387,-49-16-258,47 11 0,-47-11 129,41 11-258,-41-11 129,0 0 0,47 6 0,-47-6 0,0 0 0,0 0 0,0 0-129,0 0 129,40-11 0,-40 11 0,0 0 0,0 0 0,0 0 0,23-63-129,-17 40 129,0-4-129,0-7 0,-1-8 0,1-4 0,-1-10 0,-1-5 129,-1-11 0,-2-4-258,-1-5 387,0 2-129,-1-2 129,-4-2-129,0 1 129,-2 1-129,1-1 129,-2 1 129,1 0-258,-1-1 129,1 0 0,-2 3 0,1 2-129,3 8 0,-1 9 0,1 8 0,1 8 0,1 10 0,0 8-129,1 10 129,0 5 0,2 11-129,0 0 129,0 0-129,0 0 129,0 0-129,0 0 129,0 0 0,0 0 0,0 0 0,0 0 0,0 0 0,0 0 0,0 0 129,0 0-129,-8-11 0,8 11 0,-12-6 0,3 1 0,-5-1 0,-2-1 0,-4-1 129,-4-1-129,-4-1 0,-2 0 129,-4-2-129,-4 0 0,-2-3 0,-4 1 0,-5-3 0,-6-1-129,-5-2 129,-5-1 0,-2 0 0,-1 4 0,-3-2 0,0 4-129,0 2 129,0 2 0,3 1 0,0 1-129,0 0 129,4 0-129,1 1 129,4 0 0,7 2 0,5-1 0,9 3-129,7 2 0,7 2 129,5 0-129,7 5 0,3 0 129,9-5-129,-6 16 0,6-16 129,4 17-129,5-6-129,0-7-258,4 10-1032,-3-8-2709,1-1-516,3 2-129,-4-1-516</inkml:trace>
  <inkml:trace contextRef="#ctx0" brushRef="#br0" timeOffset="1840">706 542 516,'-3'-21'3483,"3"21"258,-2-16-1161,2 4-645,0 12-645,3-21-387,-3 21-129,10-14 0,-10 14 129,13-4-129,-4 6 258,-9-2 0,11 22-129,-8-4 0,5 11-129,-5 4 0,4 12-129,-3 3-258,4 9-129,-1 4 0,0 8 0,0 1-129,0 4 0,-1 2-129,-2 2 0,0 4 129,0 0-129,0 0 0,1 2 0,0-5-129,3 4 387,0-6-258,1 2 258,-1-7-129,1 4 0,-2-8 129,-3-3-129,0-4 0,-2-5-129,0-7 258,-1-3-387,2-11 129,0-6 129,1 0-129,1-3 129,1-7-129,0-2 0,1 2 0,-2-5 0,-5-14-129,0 0-387,0 0-387,7 62-2193,-7-62-1419,0 0-516,-9-11-258,5-10-258</inkml:trace>
  <inkml:trace contextRef="#ctx0" brushRef="#br0" timeOffset="2776">100 1419 1806,'-7'0'3741,"7"0"516,0 0-1290,0 0-516,0 8-387,0-8-516,0 0-258,0 0-129,16 14-129,-16-14 0,25 14-258,-8-12 129,12 10-387,5-8-129,9 4 0,6-6-129,7 3-129,2-4 129,1 1-129,0-2 0,-3 0 129,-7 0-129,-4 0 0,-7-3-129,-5-2-258,-2 5-645,-10-7-2322,0 5-1677,0 2 0,-3-1-516,1 1-387</inkml:trace>
  <inkml:trace contextRef="#ctx0" brushRef="#br0" timeOffset="4102">382 21 1161,'-5'-10'3741,"5"10"129,0 0-258,0 0-1290,-8 14-645,1-4-774,3 10-258,-4 0-258,2 8 129,-4 4-258,1 6 129,-4 0-258,2 4-129,-1-3 129,1-1-258,-1-7 129,4-5-258,1-10 0,7-16-387,0 0-258,-5-8 129,7-11-387,3-9 129,5 0-129,-4-8 387,5 1 387,-3-1 258,-2 1 645,1 2 387,-4 2 258,2 5 0,-5 0 129,2 10-258,-2-1 0,0 17-258,0-11-258,0 11-258,0 0 0,10 16-129,-2-1 0,3 6 0,1 3-129,3 5 129,1 1-129,-1 4 129,2-1-129,-1 0 0,-1-4-129,-4-5-129,1-3-258,-6-8-258,0 0-387,-6-13-774,0 0-903,0 0-1032,0-9-258,0 9 0</inkml:trace>
  <inkml:trace contextRef="#ctx0" brushRef="#br0" timeOffset="4602">308 270 2580,'-42'-14'3741,"31"12"129,-1-6-1032,12 8-645,0 0-387,-3-12-645,10 12-258,6 0-258,5 0-258,3 1-129,3 4-129,4-1-258,-2-1-645,5-1-2064,1 6-1290,-9-8 258,7 6-645</inkml:trace>
  <inkml:trace contextRef="#ctx0" brushRef="#br0" timeOffset="5226">943 1130 1032,'-23'8'4128,"23"-8"129,-14 0-129,5-2-1935,9 2-258,0 0-258,0 0-387,0 0-129,16-1-387,-5 0 129,9 1-387,2 2 129,9 5-258,1-2-129,9 3-129,0-5 0,5 3-129,2-3 129,1-1 129,-2-2-129,-1 0-129,-1 0-258,-5-1-258,3 1-1419,-13 1-2064,-2-1-903,-1 1-129,-9-1-387</inkml:trace>
  <inkml:trace contextRef="#ctx0" brushRef="#br0" timeOffset="5647">850 1758 4773,'0'16'5031,"4"1"-129,-4-17-129,18-3-2580,1 2-774,-4-8-258,12 4-258,3-4-387,6 1-258,5-1 0,4 3-129,4 1 0,2 2 0,1 3-129,1 0 129,-1 5-129,-3 3 129,-2 0-129,-6 2 0,-1 1-129,-7-4-387,2 5-1419,-12-6-2709,-4-6-129,-1-2-516,-8-12 0</inkml:trace>
  <inkml:trace contextRef="#ctx0" brushRef="#br0" timeOffset="6208">1193 71 3999,'0'0'4386,"0"19"-129,0-19-387,-6 19-1935,6-2-129,-1-4-774,1 11-387,0 0-129,0 11-258,0 3 129,3 7-387,-2 2 129,3 1-129,0-1-129,0-10-387,2-2-129,-4-22-516,6-3-903,-8-10-1548,9-19-774,0-2-516,-5-15 387</inkml:trace>
  <inkml:trace contextRef="#ctx0" brushRef="#br0" timeOffset="6442">1255 197 1806,'-11'-72'3612,"11"47"258,-7-9-645,7 13-1032,0 2-516,0 5-1032,0 14-258,12-12 0,-2 12-129,0 6 0,4 3 258,-3 0-129,4 2-129,-4-1 129,3 4 0,-5-4 0,3 3 129,-5-1-129,1 6 0,-3 2-129,0 6 0,-2 1 0,2 7-129,-4 0 129,2 3-258,-2 0 129,1 0-258,0-6 258,1-3-258,1-2-129,-3-10-645,4 4-1161,0-5-2064,-5-15-387,4 16-387,-4-16 258</inkml:trace>
  <inkml:trace contextRef="#ctx0" brushRef="#br0" timeOffset="101384">966 2064 2322,'0'0'3096,"0"0"-258,0 0-645,0 0-258,0 0-258,0 0-129,0 0-258,1-6-258,-1 6 0,0 0-258,0 0 129,0 0-258,0-10-129,0 10 0,0 0 0,0 0 129,5-2-129,-5 2 129,16-3-129,-3 2 0,0-2 0,5 3-129,-1-2 0,3 2 0,-3-1 0,4 1-129,-3 0 0,1 0-129,-3 0 0,2 0-129,-3 0 0,-1 1 0,-1 3 129,0-1-129,-1-2 129,0 2 0,-1-2-129,1 4 258,0-2 0,1-1-258,-1 1 129,1-1-129,-1 2 129,0-3-129,0 2 129,-1-3-258,0 1 129,-1 1 0,0 0 129,-2-2-129,1 0 0,0 0 0,-9 0 0,16 0 0,-7 0 0,-1 0 0,2-2 0,1-2 129,-1-1-129,2 1 0,0-1 0,0 0 129,-1 1-129,0 1 0,1 0 0,-3 0-129,1 2 129,-1-1 0,-1 2 0,1-2 0,-9 2-258,16-2 258,-7 0 0,0 2 0,-9 0 0,15-2 0,-15 2 0,11 0-129,-11 0 387,0 0-387,10 0 129,-10 0 0,0 0 0,0 0 0,0 0 0,0 0 0,0 0-258,10-4 387,-10 4-129,0 0 0,10-9-258,-10 9 258,10-7 0,-10 7-129,0 0 129,10-5 0,-10 5-258,0 0 258,0 0 0,0 0-129,0 0-129,0 0 258,0 0-129,0 0 0,0 0 0,5-11-129,-5 11-129,0 0 0,0 0-516,0 0-1032,0 0-1161,8-14-1935,-8 14 0,4-16-645,-4 16 645</inkml:trace>
  <inkml:trace contextRef="#ctx0" brushRef="#br0" timeOffset="103085">914 1904 3483,'0'15'4773,"4"-1"-258,9-14 258,8-6-2838,23 0-516,1-9 0,18 7 0,3-7-129,14 4-516,-1-3 0,7 7-129,-8 1-129,-2 6-129,-13 0 129,-8 3 0,-14 3-258,-13 2 0,-18 1-258,-15-1 129,-24 2-129,-16-4-129,-13 2 0,-13-4-129,-8 1 129,-8-1 129,-1-2 0,2 1 0,10 0 0,10-1 129,14-1-129,13-1 129,15 0-129,15 0 0,15-1 0,19-7 0,15-3 0,8 0 0,8-2 0,3 0 0,-3 1 0,-8 3 0,-13 3 129,-14 4-258,-21 2 129,0 0-129,-30 4 0,-8 0-387,-1 4-387,-11-8-2064,7-1-2064,7-6-258,6-8-129,10-3-645</inkml:trace>
  <inkml:trace contextRef="#ctx0" brushRef="#br0" timeOffset="104177">961 692 2580,'7'25'4386,"-2"-3"-129,-5-22-387,0 0-2193,0 11-645,0-11 0,0 0-387,0 0-129,0 0-258,0 0 129,6-10-129,-6 10 0,0-19 0,0 9 0,-1-1 0,1 11 0,-14-10 0,1 9 0,2 1-129,-5 7 129,3 8 0,-4 1-129,6 9 129,-2-6 0,8 8 0,0-4 129,5 1 0,1-5-129,7-2-129,5-5-129,1-6-258,7 0-774,-9-9-1806,4-6-1548,3 2-516,-5-8-258,3 1-129</inkml:trace>
  <inkml:trace contextRef="#ctx0" brushRef="#br0" timeOffset="104551">1086 703 4902,'3'11'5031,"-3"10"-129,0-21-387,-4 13-1935,4 6-1161,0-19-645,0 23-258,0-9-387,0 3 0,1-1-258,1-1-258,2 6-387,-4-21-1548,-2 17-1935,2-7-645,0-10 0,0 0-387</inkml:trace>
  <inkml:trace contextRef="#ctx0" brushRef="#br0" timeOffset="104801">1210 710 6192,'6'10'4902,"-6"9"-387,0-19-387,-9 7-2709,9-7-1161,-17 16-258,5-7-258,0 2 0,-5-2 129,2 2 0,-2 2 258,1-3 0,3 2 129,1-4 129,4 3-129,8-11 0,-6 15 129,6-15-258,7 12 129,3-5 0,7 1-129,-1 0 0,3 0-129,2 3-774,-6-9-1161,-2-1-2193,5 5-516,-9-7-258,7 0-258</inkml:trace>
  <inkml:trace contextRef="#ctx0" brushRef="#br0" timeOffset="105113">1355 886 8772,'8'23'4773,"-8"-23"-387,3 18-1677,-3-18-5676,0 0-1161,5-11-387,-4-18-903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22:39.17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1 419 774,'0'0'3999,"0"0"258,0 0-387,0 0-1032,0 0-1032,0 0-387,0 0-387,0 0-129,0 0 0,0 0 0,0 0 0,0 0-258,0 0 129,0 0-129,0 0-387,0 0-129,0 0 0,0 0-129,-2 51 0,2-51 0,0 0 0,0 65-129,0-65 129,0 0 129,0 66-129,0-66 0,0 0-129,0 0 129,0 0 0,0 0 129,0 0-129,0 0 0,0 0 129,0 0-129,36 17 0,-36-17 129,0 0-129,0 0-129,50-22 258,-50 22-258,0 0 258,57-20 0,-57 20-129,44-13 129,-44 13 129,45-6-258,-45 6 129,46 0 0,-46 0-129,44 0 129,-44 0-129,44 14 0,-44-14 0,43 13 129,-43-13-129,46 11 129,-46-11 0,51 2 0,-51-2 0,54 0 129,-54 0 0,50-9 0,-50 9 129,43-10-129,-43 10-129,0 0 0,39-5 0,-39 5-129,0 0 0,0 0 0,0 0-129,0 0 0,0 0 0,0 0 129,0 0-129,0 0 129,0 0-129,0 0 0,0 0 0,0 0 129,0 0-129,0 0 0,0 0 0,41-22-129,-41 22 129,0 0 0,0 0 129,0 0 0,13-53 0,-13 53 0,0 0 0,-1-51 129,1 51 0,0 0-258,-10-54 258,10 54-129,0 0 0,0 0 0,0 0 0,0 0 0,0 0-258,0 0 0,0 0-1806,0 0-2838,0 0 0,0 0-258,0 0-516</inkml:trace>
  <inkml:trace contextRef="#ctx0" brushRef="#br0" timeOffset="1123">1074 152 5031,'0'0'4902,"-2"8"-129,-6 8-774,8-16-1806,0 0-774,-15 49-258,15-49-387,-5 68-258,5-68-129,-2 90-258,1-39-258,1 0-129,-1-2-516,1-49-774,0 74-387,0-74-903,0 0-1935,0 0 0,0 0-129</inkml:trace>
  <inkml:trace contextRef="#ctx0" brushRef="#br0" timeOffset="1310">1082 387 3870,'7'-86'5160,"-7"49"-387,3 3-387,1-1-1290,-3 6-1032,10 0-774,-5 15-516,7 4-387,-3 6-129,5 4-129,1 7-129,-2 6-129,1 7 0,-15-20-258,24 52 0,-24-52-129,12 69-258,-12-69 0,-6 68 0,6-68 258,-25 55 387,25-55 129,0 0 387,-46 30 129,46-30 387,0 0 0,0 0 0,0 0-129,-26-56-258,26 56-258,0 0-258,0 0-129,54-41 0,-54 41 0,48-1 129,-48 1-129,46 17 129,-46-17-129,0 0 258,44 61-387,-44-61 0,1 53-387,-1-53-129,-19 55 129,19-55 0,-41 39 0,41-39 129,-45 23 129,45-23 258,0 0 129,-47 0-129,47 0 0,0 0-645,0 0-645,12-52-1419,-12 52-1419,42-51-258,-42 51-258</inkml:trace>
  <inkml:trace contextRef="#ctx0" brushRef="#br0" timeOffset="1825">1495 349 2967,'0'0'5031,"50"18"-516,-50-18 0,0 0-1806,0 0-1290,0 0-903,0 0-645,0 0 0,0 0 0,0 0 258,0 0 129,27-44 129,-27 44 0,0 0 387,0 0-129,-39-11 129,39 11-387,0 0-129,-46 3-129,46-3 0,0 0 0,-46 51-258,46-51 129,-20 47-129,20-47 0,-10 52 0,10-52 0,0 0 0,0 0 0,0 0 129,40 30 258,-40-30-129,0 0 258,55-46 0,-55 46 0,0 0-129,49-52 129,-49 52-258,0 0 0,0 0-129,0 0 0,0 0-129,0 0 129,0 0-129,0 0 0,27 45 129,-27-45-258,0 0 258,0 0-129,0 0 0,0 0 0,0 0 129,47-4-129,-47 4 129,0 0 0,58-71 129,-58 71-258,42-47 258,-24 28 0,-18 19-129,0 0 129,0 0 0,40-18 0,-40 18-258,0 0 387,0 0-258,-9 63 258,9-63-129,0 0-129,-15 72 0,15-72 0,0 0 129,-8 53-258,8-53-129,0 0 129,0 0-129,0 0 129,0 0 129,0 0 0,0 0 129,0 0 129,0 0 0,2-56 0,-2 56-258,0 0 258,14-58-129,-14 58-129,0 0-129,0 0 129,0 0 0,0 0 0,0 0 129,0 0-258,40 0 129,-40 0-258,0 0 129,0 0-129,41 56-129,-41-56 129,0 0 0,44 11 0,-44-11 0,0 0 129,55-35 0,-55 35 0,37-47 129,-20 16-258,-1 4 258,-1-1 129,-3 5 129,-1-1 0,-5 10 129,1-3-129,-7 17 0,0 0 0,0 0-129,0 0 0,0 0-258,0 0-129,6 55 258,-6-55-258,2 49 129,-2-49 0,4 49 0,-4-49-129,0 0 129,5 48 129,-5-48-129,0 0 129,0 0 0,0 0 0,0 0 258,0 0 0,0 0 0,0 0 0,5-55-129,-5 55 129,1-29-129,-1 29-258,0 0-129,0 0-129,0 0 0,0 0-258,0 0-258,0 0 258,0 0-516,0 0 387,46 45 0,-46-45 0,0 0 258,42 0 129,-25-10 129,0-9 258,0 4 129,0-9 387,-3 9-129,1-7 516,-6 6-129,1-1 129,-10 17 0,10-11-129,-10 11-129,0 0-129,0 0-129,0 0-258,-11 53-129,11-53-129,-6 53 0,6-53 0,0 57 129,0-57-129,0 0 129,22 57 0,-22-57 0,0 0 0,57-6 0,-57 6 129,41-42-129,-22 10 129,-4 2-258,-5-8 129,-6 7-129,-4-5 258,-3 8-258,-7 2 0,-6 8 129,-2 5-129,-2 9 258,-1 4-129,0 8 0,4 7 0,17-15-129,-30 48 0,30-48 0,-11 50-129,11-50 0,0 0-129,21 42 258,-5-41-129,10-1 0,0-14 129,4-2 0,3-6 258,-5 2 0,2-5 0,-7 9 129,1 2-129,-10 4 129,0 7 0,-14 3 0,15 9-129,-15-9 0,0 0-129,10 65 129,-10-65 0,7 60 0,-7-60 0,9 59 0,-9-59 0,9 49 0,-9-49-129,0 0 0,0 0-516,0 0-774,0 0-1419,0 0-1806,0 0-387,-4-21-258,2-7-258</inkml:trace>
  <inkml:trace contextRef="#ctx0" brushRef="#br0" timeOffset="3650">2469 33 387,'-4'15'3225,"4"-15"-774,12 0-516,1-5-645,6 0-903,5-3-1290,-10-11-2451,19 9 129</inkml:trace>
  <inkml:trace contextRef="#ctx0" brushRef="#br0" timeOffset="3884">2779 86 387,'16'1'1806,"-1"-6"645,-12-5 258,-3 10 129,0-17 258,0 17-387,-9-16-387,-2 7 0,11 9-516,-20-11-516,10 11-645,-1 0-129,2 4-129,-1 8-129,2 4 0,0 7-258,1 4 129,0 2-258,7-29 258,-7 61-258,7-61 0,0 45 129,5-33 0,4-9 129,3-4-129,1-13 258,3-2 0,-3-6 129,3-4 258,-7 4-129,6 3 129,-9 4-258,-6 15 258,8-16-258,-8 16 0,0 10-129,-2 9 0,2-19-258,-9 50-129,9-50-129,-6 63-258,6-63-645,0 60-1935,0-60-2064,0 0-387,0 13 129,1-21-258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2-21T03:22:44.8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13 77 4902,'10'7'4773,"-10"-7"0,0 0-129,0 0-2580,0 0-903,-6 0-258,6 0-387,-3 13-129,1 4 129,1 5-258,-1 10 129,0 5-129,-1 9 0,3 0-387,-2 3 258,3-5-387,5-4-258,-6-40-387,25 61-129,-25-61-1806,0 0-1548,0 0-258,34-4-774,-34 4 774</inkml:trace>
  <inkml:trace contextRef="#ctx0" brushRef="#br0" timeOffset="312">145 132 903,'0'0'3870,"39"49"-516,-39-49-774,0 0-903,15 54-258,-15-54-774,0 0 258,5 67-387,-5-67 258,6 48-129,-6-48 258,0 0 258,18 53-129,-18-53 258,0 0-129,0 0 258,48-18-258,-48 18-258,28-47-387,-28 47-129,26-64-645,-26 64 387,15-68-516,-15 68 387,1-67-387,-1 67 387,-7-55-387,7 55 129,0 0 0,0 0-387,-50-34-516,50 34-645,0 0-774,-50 57-2064,50-57 0,-45 55-387,45-55 516</inkml:trace>
  <inkml:trace contextRef="#ctx0" brushRef="#br0" timeOffset="811">460 30 5031,'28'43'4773,"-28"-43"-258,0 0-129,0 0-3096,1 54-258,-1-54-774,-6 50 0,6-50-258,-9 62 516,9-62-516,-1 61 645,1-61-129,0 0-129,0 0 0,27 47 0,-27-47 129,0 0-129,53-35-129,-53 35-516,41-61 387,-41 61-387,35-74 129,-35 74-129,19-75 258,-19 75-129,0-65 129,0 65 129,0 0-258,-34-51-129,34 51-129,0 0-516,-43 12-1161,43-12-2322,0 0-387,-29 61 129,29-61-645</inkml:trace>
  <inkml:trace contextRef="#ctx0" brushRef="#br0" timeOffset="1310">808 225 4773,'0'0'4773,"0"0"-129,0 0-387,0 0-1548,0 0-1290,0 0-645,0 0-387,0 0-387,19 49 0,-19-49-129,0 0 0,0 0 129,0 0-258,0 0-129,0 0 129,0 0-129,0 0-258,45 0-516,-45 0 516,0 0-387,32-61 645,-32 61-129,16-49 903,-16 49-258,0 0 774,11-50 0,-11 50 0,0 0 0,0 0-129,0 0-258,0 0-387,0 0 258,-12 42-387,12-42 387,0 0-645,0 61 387,0-61-645,0 0 516,0 0-645,0 0 129,43 31 0,-43-31-387,0 0 645,0 0-387,45-54 774,-45 54-387,0 0 774,21-59-645,-21 59 516,0 0 258,0 0-129,9-50-129,-9 50 0,0 0-129,0 0 0,0 0-129,0 0 129,0 0 129,-1 55-645,1-55 387,0 0-1161,0 0-129,16 52-516,-16-52 0,0 0-903,0 0-1161,0 0 645,48-40-645,-48 40 1290,24-50 645,-24 50 1290,21-51 774,-21 51 1677,0 0 774,0 0 129,0 0 0,0 0-645,0 0 387,0 0-903,0 0-774,0 0-387,0 0-516,-16 69 129,16-69 258,-15 54-516,15-54 258,0 0-516,-18 58 258,18-58-645,0 0 774,0 0-645,0 0-516,0 0 903,4-49-387,-4 49 645,14-54-258,-14 54 645,16-53-516,-16 53 516,0 0 129,22-61-258,-22 61-129,0 0-129,0 0-129,0 0 129,0 0-258,0 0 258,38 54-258,-38-54 258,0 0-516,19 57 258,-19-57-387,0 0 0,0 0-258,0 0 129,0 0-129,0 0 387,0 0 516,33 0 258,-33 0 645,0-47-258,0 47 903,0 0-516,0 0 516,0 0-516,0 0-258,0 0-258,0 0-516,0 0-129,0 0-516,0 0 258,0 54 258,0-54-645,0 0 645,0 0-645,-5 48 129,5-48 387,0 0 0,0 0 129,0 0-516,5 0 774,-5-60-774,0 60 774,0 0 0,0-63-129,0 63 0,0 0 0,0 0 387,0 0-516,0-47 258,0 47-258,0 0 129,0 0 258,0 0-258,0 0-774,0 48-2322,0-48-645,0 0-387</inkml:trace>
  <inkml:trace contextRef="#ctx0" brushRef="#br0" timeOffset="13354">229 759 903,'39'46'3096,"-39"-46"-129,0 0-387,0 0 0,0 0-903,0 0-129,0 0-903,0 0-1290,0 0-645,0 0-774,0 0-516,0 0-516,0 0 774,0 0 129,0 0 1161,0 0 1032,0 0 1161,0 0 516,0 0 516,0 0 387,-40 16-645,40-16-387,0 0-516,0 0-258,0 0-645,0 0 129,0 0-645,0 0 387,0 0 0,29-45 129,-29 45-129,0 0 258,0 0 0,48-25 129,-48 25 129,0 0 129,0 0 258,38 0-129,-38 0 0,0 0 0,0 0-258,4 49-129,-4-49-129,0 0 0,-21 59-258,21-59 0,0 0 0,-41 65 129,41-65-129,0 0 0,-42 62 129,42-62 0,0 0 129,0 0 0,-37 57 0,37-57 0,0 0 0,0 0-129,0 0 129,0 0-387,0 0 0,41 15-387,-41-15 0,0 0-516,47-7-1161,-47 7-1548,0 0-774,39-22 0,-39 22 0</inkml:trace>
  <inkml:trace contextRef="#ctx0" brushRef="#br0" timeOffset="14009">400 820 2967,'40'-21'3354,"-40"21"-387,0 0-516,0 0-516,0 0-516,0 0-129,0 0-129,0 0-516,38 43 387,-38-43-645,0 0 0,0 0 0,2 48 0,-2-48 129,0 0-129,0 0 0,0 0 0,0 0 0,0 0 129,0 0-129,0 0-516,45 39 0,-45-39-129,0 0-129,0 0-129,43-42 258,-43 42 129,0 0-258,22-55 387,-22 55 0,0 0 129,8-57 0,-8 57 0,0 0 0,0 0-258,-15-47 129,15 47-129,0 0-129,0 0-645,0 0-1290,-47 0-1032,47 0-1032,0 0-516,0 0 387</inkml:trace>
  <inkml:trace contextRef="#ctx0" brushRef="#br0" timeOffset="14461">688 548 2451,'0'0'4257,"41"42"-258,-41-42 0,0 0-2064,0 0-1032,4 62-129,-4-62-258,0 0 0,0 59 258,0-59-129,0 0-258,0 56 387,0-56 516,0 0-516,0 0 258,6 58-387,-6-58-258,0 0 258,0 0-387,0 0-258,43 25-258,-43-25 258,0 0-129,41-18 129,-41 18-258,37-54 129,-37 54 645,45-86-387,-30 39 516,-15 47-516,6-86 258,-6 86-258,-22-55 387,22 55-516,-40-18-258,40 18 0,-42 0-387,42 0-774,0 0-1935,-43 37-1161,43-37-645,0 0 258,-39 38-645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B761A-5384-4708-9FC7-5F409398517F}" type="datetimeFigureOut">
              <a:rPr lang="ru-RU" smtClean="0"/>
              <a:pPr/>
              <a:t>09.10.2012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F7B10-5FCF-4D16-9DCF-CF39BFE24E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F7B10-5FCF-4D16-9DCF-CF39BFE24EB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95C9-33E9-4ED8-A2B2-D784D29D59BE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604A-8E27-4F9A-84BC-B6488E54B0E2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1CC5-B360-40C0-AAE8-F5113E307034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110E2-8773-4307-88D6-6A4317035B24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6B143-C8F7-4ACC-BA12-465D7E9B57AB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A38E-CC06-4103-8432-8F3364AD779B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B2568-B258-4795-A6E9-2A1C913655DE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C3A7-4F1D-4550-8C07-CC4678C91C18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62D6-794D-4464-BA95-672E08E4189D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54AE-4BE8-4BEA-B735-4AF7C55BC642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33D3-199D-4D08-B124-E3C85A7F9EB9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7A4734D-AB84-47C6-96D0-98C041D2827E}" type="datetime1">
              <a:rPr lang="ru-RU" smtClean="0"/>
              <a:pPr/>
              <a:t>09.10.2012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6F71761-C5E2-4F6C-9F1B-D3338449A7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customXml" Target="../ink/ink55.xml"/><Relationship Id="rId7" Type="http://schemas.openxmlformats.org/officeDocument/2006/relationships/customXml" Target="../ink/ink5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customXml" Target="../ink/ink56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emf"/><Relationship Id="rId18" Type="http://schemas.openxmlformats.org/officeDocument/2006/relationships/customXml" Target="../ink/ink66.xml"/><Relationship Id="rId26" Type="http://schemas.openxmlformats.org/officeDocument/2006/relationships/customXml" Target="../ink/ink70.xml"/><Relationship Id="rId39" Type="http://schemas.openxmlformats.org/officeDocument/2006/relationships/image" Target="../media/image23.emf"/><Relationship Id="rId21" Type="http://schemas.openxmlformats.org/officeDocument/2006/relationships/image" Target="../media/image14.emf"/><Relationship Id="rId34" Type="http://schemas.openxmlformats.org/officeDocument/2006/relationships/customXml" Target="../ink/ink74.xml"/><Relationship Id="rId42" Type="http://schemas.openxmlformats.org/officeDocument/2006/relationships/customXml" Target="../ink/ink78.xml"/><Relationship Id="rId47" Type="http://schemas.openxmlformats.org/officeDocument/2006/relationships/image" Target="../media/image27.emf"/><Relationship Id="rId50" Type="http://schemas.openxmlformats.org/officeDocument/2006/relationships/customXml" Target="../ink/ink82.xml"/><Relationship Id="rId55" Type="http://schemas.openxmlformats.org/officeDocument/2006/relationships/image" Target="../media/image31.emf"/><Relationship Id="rId63" Type="http://schemas.openxmlformats.org/officeDocument/2006/relationships/image" Target="../media/image35.emf"/><Relationship Id="rId7" Type="http://schemas.openxmlformats.org/officeDocument/2006/relationships/image" Target="../media/image7.emf"/><Relationship Id="rId2" Type="http://schemas.openxmlformats.org/officeDocument/2006/relationships/customXml" Target="../ink/ink58.xml"/><Relationship Id="rId16" Type="http://schemas.openxmlformats.org/officeDocument/2006/relationships/customXml" Target="../ink/ink65.xml"/><Relationship Id="rId20" Type="http://schemas.openxmlformats.org/officeDocument/2006/relationships/customXml" Target="../ink/ink67.xml"/><Relationship Id="rId29" Type="http://schemas.openxmlformats.org/officeDocument/2006/relationships/image" Target="../media/image18.emf"/><Relationship Id="rId41" Type="http://schemas.openxmlformats.org/officeDocument/2006/relationships/image" Target="../media/image24.emf"/><Relationship Id="rId54" Type="http://schemas.openxmlformats.org/officeDocument/2006/relationships/customXml" Target="../ink/ink84.xml"/><Relationship Id="rId62" Type="http://schemas.openxmlformats.org/officeDocument/2006/relationships/customXml" Target="../ink/ink8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0.xml"/><Relationship Id="rId11" Type="http://schemas.openxmlformats.org/officeDocument/2006/relationships/image" Target="../media/image9.emf"/><Relationship Id="rId24" Type="http://schemas.openxmlformats.org/officeDocument/2006/relationships/customXml" Target="../ink/ink69.xml"/><Relationship Id="rId32" Type="http://schemas.openxmlformats.org/officeDocument/2006/relationships/customXml" Target="../ink/ink73.xml"/><Relationship Id="rId37" Type="http://schemas.openxmlformats.org/officeDocument/2006/relationships/image" Target="../media/image22.emf"/><Relationship Id="rId40" Type="http://schemas.openxmlformats.org/officeDocument/2006/relationships/customXml" Target="../ink/ink77.xml"/><Relationship Id="rId45" Type="http://schemas.openxmlformats.org/officeDocument/2006/relationships/image" Target="../media/image26.emf"/><Relationship Id="rId53" Type="http://schemas.openxmlformats.org/officeDocument/2006/relationships/image" Target="../media/image30.emf"/><Relationship Id="rId58" Type="http://schemas.openxmlformats.org/officeDocument/2006/relationships/customXml" Target="../ink/ink86.xml"/><Relationship Id="rId5" Type="http://schemas.openxmlformats.org/officeDocument/2006/relationships/image" Target="../media/image6.emf"/><Relationship Id="rId15" Type="http://schemas.openxmlformats.org/officeDocument/2006/relationships/image" Target="../media/image11.emf"/><Relationship Id="rId23" Type="http://schemas.openxmlformats.org/officeDocument/2006/relationships/image" Target="../media/image15.emf"/><Relationship Id="rId28" Type="http://schemas.openxmlformats.org/officeDocument/2006/relationships/customXml" Target="../ink/ink71.xml"/><Relationship Id="rId36" Type="http://schemas.openxmlformats.org/officeDocument/2006/relationships/customXml" Target="../ink/ink75.xml"/><Relationship Id="rId49" Type="http://schemas.openxmlformats.org/officeDocument/2006/relationships/image" Target="../media/image28.emf"/><Relationship Id="rId57" Type="http://schemas.openxmlformats.org/officeDocument/2006/relationships/image" Target="../media/image32.emf"/><Relationship Id="rId61" Type="http://schemas.openxmlformats.org/officeDocument/2006/relationships/image" Target="../media/image34.emf"/><Relationship Id="rId10" Type="http://schemas.openxmlformats.org/officeDocument/2006/relationships/customXml" Target="../ink/ink62.xml"/><Relationship Id="rId19" Type="http://schemas.openxmlformats.org/officeDocument/2006/relationships/image" Target="../media/image13.emf"/><Relationship Id="rId31" Type="http://schemas.openxmlformats.org/officeDocument/2006/relationships/image" Target="../media/image19.emf"/><Relationship Id="rId44" Type="http://schemas.openxmlformats.org/officeDocument/2006/relationships/customXml" Target="../ink/ink79.xml"/><Relationship Id="rId52" Type="http://schemas.openxmlformats.org/officeDocument/2006/relationships/customXml" Target="../ink/ink83.xml"/><Relationship Id="rId60" Type="http://schemas.openxmlformats.org/officeDocument/2006/relationships/customXml" Target="../ink/ink87.xml"/><Relationship Id="rId4" Type="http://schemas.openxmlformats.org/officeDocument/2006/relationships/customXml" Target="../ink/ink59.xml"/><Relationship Id="rId9" Type="http://schemas.openxmlformats.org/officeDocument/2006/relationships/image" Target="../media/image8.emf"/><Relationship Id="rId14" Type="http://schemas.openxmlformats.org/officeDocument/2006/relationships/customXml" Target="../ink/ink64.xml"/><Relationship Id="rId22" Type="http://schemas.openxmlformats.org/officeDocument/2006/relationships/customXml" Target="../ink/ink68.xml"/><Relationship Id="rId27" Type="http://schemas.openxmlformats.org/officeDocument/2006/relationships/image" Target="../media/image17.emf"/><Relationship Id="rId30" Type="http://schemas.openxmlformats.org/officeDocument/2006/relationships/customXml" Target="../ink/ink72.xml"/><Relationship Id="rId35" Type="http://schemas.openxmlformats.org/officeDocument/2006/relationships/image" Target="../media/image21.emf"/><Relationship Id="rId43" Type="http://schemas.openxmlformats.org/officeDocument/2006/relationships/image" Target="../media/image25.emf"/><Relationship Id="rId48" Type="http://schemas.openxmlformats.org/officeDocument/2006/relationships/customXml" Target="../ink/ink81.xml"/><Relationship Id="rId56" Type="http://schemas.openxmlformats.org/officeDocument/2006/relationships/customXml" Target="../ink/ink85.xml"/><Relationship Id="rId8" Type="http://schemas.openxmlformats.org/officeDocument/2006/relationships/customXml" Target="../ink/ink61.xml"/><Relationship Id="rId51" Type="http://schemas.openxmlformats.org/officeDocument/2006/relationships/image" Target="../media/image29.emf"/><Relationship Id="rId3" Type="http://schemas.openxmlformats.org/officeDocument/2006/relationships/image" Target="../media/image5.emf"/><Relationship Id="rId12" Type="http://schemas.openxmlformats.org/officeDocument/2006/relationships/customXml" Target="../ink/ink63.xml"/><Relationship Id="rId17" Type="http://schemas.openxmlformats.org/officeDocument/2006/relationships/image" Target="../media/image12.emf"/><Relationship Id="rId25" Type="http://schemas.openxmlformats.org/officeDocument/2006/relationships/image" Target="../media/image16.emf"/><Relationship Id="rId33" Type="http://schemas.openxmlformats.org/officeDocument/2006/relationships/image" Target="../media/image20.emf"/><Relationship Id="rId38" Type="http://schemas.openxmlformats.org/officeDocument/2006/relationships/customXml" Target="../ink/ink76.xml"/><Relationship Id="rId46" Type="http://schemas.openxmlformats.org/officeDocument/2006/relationships/customXml" Target="../ink/ink80.xml"/><Relationship Id="rId59" Type="http://schemas.openxmlformats.org/officeDocument/2006/relationships/image" Target="../media/image3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92.xml"/><Relationship Id="rId13" Type="http://schemas.openxmlformats.org/officeDocument/2006/relationships/image" Target="../media/image41.emf"/><Relationship Id="rId18" Type="http://schemas.openxmlformats.org/officeDocument/2006/relationships/customXml" Target="../ink/ink97.xml"/><Relationship Id="rId3" Type="http://schemas.openxmlformats.org/officeDocument/2006/relationships/image" Target="../media/image36.emf"/><Relationship Id="rId7" Type="http://schemas.openxmlformats.org/officeDocument/2006/relationships/image" Target="../media/image38.emf"/><Relationship Id="rId12" Type="http://schemas.openxmlformats.org/officeDocument/2006/relationships/customXml" Target="../ink/ink94.xml"/><Relationship Id="rId17" Type="http://schemas.openxmlformats.org/officeDocument/2006/relationships/image" Target="../media/image43.emf"/><Relationship Id="rId2" Type="http://schemas.openxmlformats.org/officeDocument/2006/relationships/customXml" Target="../ink/ink89.xml"/><Relationship Id="rId16" Type="http://schemas.openxmlformats.org/officeDocument/2006/relationships/customXml" Target="../ink/ink96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91.xml"/><Relationship Id="rId11" Type="http://schemas.openxmlformats.org/officeDocument/2006/relationships/image" Target="../media/image40.emf"/><Relationship Id="rId5" Type="http://schemas.openxmlformats.org/officeDocument/2006/relationships/image" Target="../media/image37.emf"/><Relationship Id="rId15" Type="http://schemas.openxmlformats.org/officeDocument/2006/relationships/image" Target="../media/image42.emf"/><Relationship Id="rId10" Type="http://schemas.openxmlformats.org/officeDocument/2006/relationships/customXml" Target="../ink/ink93.xml"/><Relationship Id="rId19" Type="http://schemas.openxmlformats.org/officeDocument/2006/relationships/image" Target="../media/image44.emf"/><Relationship Id="rId4" Type="http://schemas.openxmlformats.org/officeDocument/2006/relationships/customXml" Target="../ink/ink90.xml"/><Relationship Id="rId9" Type="http://schemas.openxmlformats.org/officeDocument/2006/relationships/image" Target="../media/image39.emf"/><Relationship Id="rId14" Type="http://schemas.openxmlformats.org/officeDocument/2006/relationships/customXml" Target="../ink/ink9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1.xml"/><Relationship Id="rId3" Type="http://schemas.openxmlformats.org/officeDocument/2006/relationships/image" Target="../media/image45.emf"/><Relationship Id="rId7" Type="http://schemas.openxmlformats.org/officeDocument/2006/relationships/image" Target="../media/image47.emf"/><Relationship Id="rId2" Type="http://schemas.openxmlformats.org/officeDocument/2006/relationships/customXml" Target="../ink/ink98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00.xml"/><Relationship Id="rId5" Type="http://schemas.openxmlformats.org/officeDocument/2006/relationships/image" Target="../media/image46.emf"/><Relationship Id="rId4" Type="http://schemas.openxmlformats.org/officeDocument/2006/relationships/customXml" Target="../ink/ink99.xml"/><Relationship Id="rId9" Type="http://schemas.openxmlformats.org/officeDocument/2006/relationships/image" Target="../media/image4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3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5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1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77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инвестициями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530352" y="2500306"/>
            <a:ext cx="7899300" cy="414340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Вопросы для рассмотрения: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Управление инвестиционной деятельностью фирмы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Методы обоснования реальных инвестиций</a:t>
            </a:r>
          </a:p>
          <a:p>
            <a:pPr marL="457200" indent="-457200">
              <a:buFont typeface="Wingdings 2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Оценка инвестиционных проектов с неординарными денежными потоками</a:t>
            </a:r>
          </a:p>
          <a:p>
            <a:pPr marL="457200" indent="-457200">
              <a:buFont typeface="Wingdings 2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Сравнительный анализ проектов различной продолжительности</a:t>
            </a:r>
          </a:p>
          <a:p>
            <a:pPr marL="457200" indent="-457200">
              <a:buFont typeface="Wingdings 2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Анализ инвестиционных проектов в условиях инфляции</a:t>
            </a:r>
          </a:p>
          <a:p>
            <a:pPr marL="457200" indent="-457200">
              <a:buFont typeface="Wingdings 2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 Анализ инвестиционных проектов в условиях риска</a:t>
            </a:r>
          </a:p>
          <a:p>
            <a:pPr marL="457200" indent="-457200">
              <a:buFont typeface="Wingdings 2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Формирование и оптимизация бюджета капиталовложений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05.11.2008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D9812-A86F-4A3C-A951-F4732475EC76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0" y="836712"/>
            <a:ext cx="4500562" cy="364333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314" y="1211756"/>
          <a:ext cx="8715404" cy="5241580"/>
        </p:xfrm>
        <a:graphic>
          <a:graphicData uri="http://schemas.openxmlformats.org/drawingml/2006/table">
            <a:tbl>
              <a:tblPr/>
              <a:tblGrid>
                <a:gridCol w="3651146"/>
                <a:gridCol w="706556"/>
                <a:gridCol w="3651146"/>
                <a:gridCol w="706556"/>
              </a:tblGrid>
              <a:tr h="40189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Активы</a:t>
                      </a:r>
                      <a:endParaRPr lang="ru-RU" sz="180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Пассивы</a:t>
                      </a:r>
                      <a:endParaRPr lang="ru-RU" sz="180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26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6633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1.</a:t>
                      </a:r>
                      <a:r>
                        <a:rPr lang="ru-RU" sz="1800" b="1" baseline="0" dirty="0" smtClean="0">
                          <a:solidFill>
                            <a:srgbClr val="6633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ВОА</a:t>
                      </a:r>
                      <a:endParaRPr lang="en-US" sz="1800" b="1" dirty="0" smtClean="0">
                        <a:solidFill>
                          <a:srgbClr val="6633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baseline="0" dirty="0" smtClean="0">
                          <a:solidFill>
                            <a:srgbClr val="6633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Основные средства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baseline="0" dirty="0" smtClean="0">
                          <a:solidFill>
                            <a:srgbClr val="6633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Нематериальные активы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baseline="0" dirty="0" err="1" smtClean="0">
                          <a:solidFill>
                            <a:srgbClr val="6633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Долгоср.фин.вложения</a:t>
                      </a:r>
                      <a:endParaRPr lang="ru-RU" sz="1800" b="1" baseline="0" dirty="0" smtClean="0">
                        <a:solidFill>
                          <a:srgbClr val="6633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baseline="0" dirty="0" err="1" smtClean="0">
                          <a:solidFill>
                            <a:srgbClr val="6633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Доход.вложения</a:t>
                      </a:r>
                      <a:r>
                        <a:rPr lang="ru-RU" sz="1800" b="1" baseline="0" dirty="0" smtClean="0">
                          <a:solidFill>
                            <a:srgbClr val="6633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в мат.ценности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baseline="0" dirty="0" smtClean="0">
                          <a:solidFill>
                            <a:srgbClr val="CC99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Незавершенное строительство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baseline="0" dirty="0" smtClean="0">
                          <a:solidFill>
                            <a:srgbClr val="CC99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Отложенные налоговые активы</a:t>
                      </a:r>
                    </a:p>
                    <a:p>
                      <a:pPr marL="457200" indent="-457200">
                        <a:spcAft>
                          <a:spcPts val="0"/>
                        </a:spcAft>
                        <a:buNone/>
                      </a:pPr>
                      <a:endParaRPr lang="ru-RU" sz="1800" b="1" dirty="0" smtClean="0">
                        <a:solidFill>
                          <a:srgbClr val="6633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 marL="457200" indent="-457200">
                        <a:spcAft>
                          <a:spcPts val="0"/>
                        </a:spcAft>
                        <a:buAutoNum type="arabicPeriod"/>
                      </a:pPr>
                      <a:endParaRPr lang="ru-RU" sz="1800" b="1" dirty="0" smtClean="0">
                        <a:solidFill>
                          <a:srgbClr val="6633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3. </a:t>
                      </a:r>
                      <a:r>
                        <a:rPr lang="ru-RU" sz="18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СК</a:t>
                      </a:r>
                      <a:endParaRPr lang="en-US" sz="1800" b="1" dirty="0" smtClean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Уставный</a:t>
                      </a:r>
                      <a:r>
                        <a:rPr lang="ru-RU" sz="1800" b="1" baseline="0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капитал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baseline="0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Добавочный капитал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baseline="0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Резервный капитал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baseline="0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Нераспределенная прибыль</a:t>
                      </a:r>
                      <a:endParaRPr lang="ru-RU" sz="180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550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09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2. </a:t>
                      </a:r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ОА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Запасы (М+НЗП+ГП)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Дебиторская задолженность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dirty="0" err="1" smtClean="0">
                          <a:solidFill>
                            <a:srgbClr val="7030A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Кратк.фин.вложения</a:t>
                      </a:r>
                      <a:endParaRPr lang="ru-RU" sz="1800" b="1" dirty="0" smtClean="0">
                        <a:solidFill>
                          <a:srgbClr val="7030A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Денежные</a:t>
                      </a:r>
                      <a:r>
                        <a:rPr lang="ru-RU" sz="1800" b="1" baseline="0" dirty="0" smtClean="0">
                          <a:solidFill>
                            <a:srgbClr val="7030A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средства</a:t>
                      </a:r>
                      <a:endParaRPr lang="ru-RU" sz="1800" dirty="0">
                        <a:solidFill>
                          <a:srgbClr val="7030A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02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4. </a:t>
                      </a: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ДО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dirty="0" err="1" smtClean="0">
                          <a:solidFill>
                            <a:srgbClr val="00B05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Долгоср</a:t>
                      </a: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. кредиты и займы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dirty="0" smtClean="0">
                          <a:solidFill>
                            <a:srgbClr val="6699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Отложенные налоговые </a:t>
                      </a:r>
                      <a:r>
                        <a:rPr lang="ru-RU" sz="1800" b="1" dirty="0" err="1" smtClean="0">
                          <a:solidFill>
                            <a:srgbClr val="6699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обяз-ва</a:t>
                      </a:r>
                      <a:endParaRPr lang="ru-RU" sz="1800" dirty="0">
                        <a:solidFill>
                          <a:srgbClr val="6699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5. </a:t>
                      </a: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КО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dirty="0" err="1" smtClean="0">
                          <a:solidFill>
                            <a:srgbClr val="00B05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Краткосроч</a:t>
                      </a: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. Кредиты и займы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Кредиторская</a:t>
                      </a:r>
                      <a:r>
                        <a:rPr lang="ru-RU" sz="1800" b="1" baseline="0" dirty="0" smtClean="0">
                          <a:solidFill>
                            <a:srgbClr val="00B05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задолженность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Валюта баланса</a:t>
                      </a:r>
                      <a:endParaRPr lang="ru-RU" sz="18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1000</a:t>
                      </a:r>
                      <a:endParaRPr lang="ru-RU" sz="18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Валюта баланса</a:t>
                      </a:r>
                      <a:endParaRPr lang="ru-RU" sz="180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1000</a:t>
                      </a:r>
                      <a:endParaRPr lang="ru-RU" sz="180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Внеоборотные активы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Внеоборотные активы </a:t>
            </a:r>
            <a:r>
              <a:rPr lang="ru-RU" dirty="0" smtClean="0"/>
              <a:t>– денежные вложения в эти активы носят инвестиционный характер, они находятся в предприятии длительный срок не менее 1 года и, участвуя в производственно-коммерческой деятельности, приносят прибыль. </a:t>
            </a:r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05.11.2008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D9812-A86F-4A3C-A951-F4732475EC7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5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Основные средства: </a:t>
            </a:r>
            <a:r>
              <a:rPr lang="ru-RU" sz="3600" dirty="0" smtClean="0"/>
              <a:t>Классификация</a:t>
            </a:r>
            <a:endParaRPr lang="ru-RU" sz="360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05.11.2008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D9812-A86F-4A3C-A951-F4732475EC76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074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85" name="Rectangle 6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" name="Group 40"/>
          <p:cNvGrpSpPr>
            <a:grpSpLocks noChangeAspect="1"/>
          </p:cNvGrpSpPr>
          <p:nvPr/>
        </p:nvGrpSpPr>
        <p:grpSpPr bwMode="auto">
          <a:xfrm>
            <a:off x="41763" y="1214422"/>
            <a:ext cx="9102237" cy="5643578"/>
            <a:chOff x="2342" y="10835"/>
            <a:chExt cx="7201" cy="4435"/>
          </a:xfrm>
        </p:grpSpPr>
        <p:sp>
          <p:nvSpPr>
            <p:cNvPr id="30784" name="AutoShape 64"/>
            <p:cNvSpPr>
              <a:spLocks noChangeAspect="1" noChangeArrowheads="1" noTextEdit="1"/>
            </p:cNvSpPr>
            <p:nvPr/>
          </p:nvSpPr>
          <p:spPr bwMode="auto">
            <a:xfrm>
              <a:off x="2342" y="10835"/>
              <a:ext cx="7201" cy="443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30783" name="AutoShape 63"/>
            <p:cNvSpPr>
              <a:spLocks noChangeShapeType="1"/>
            </p:cNvSpPr>
            <p:nvPr/>
          </p:nvSpPr>
          <p:spPr bwMode="auto">
            <a:xfrm>
              <a:off x="7255" y="11152"/>
              <a:ext cx="1132" cy="3578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30782" name="AutoShape 62"/>
            <p:cNvSpPr>
              <a:spLocks noChangeShapeType="1"/>
            </p:cNvSpPr>
            <p:nvPr/>
          </p:nvSpPr>
          <p:spPr bwMode="auto">
            <a:xfrm rot="5400000">
              <a:off x="4942" y="12513"/>
              <a:ext cx="2273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30781" name="AutoShape 61"/>
            <p:cNvSpPr>
              <a:spLocks noChangeShapeType="1"/>
            </p:cNvSpPr>
            <p:nvPr/>
          </p:nvSpPr>
          <p:spPr bwMode="auto">
            <a:xfrm rot="10800000" flipV="1">
              <a:off x="3633" y="11152"/>
              <a:ext cx="1268" cy="2461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30780" name="Text Box 60"/>
            <p:cNvSpPr txBox="1">
              <a:spLocks noChangeArrowheads="1"/>
            </p:cNvSpPr>
            <p:nvPr/>
          </p:nvSpPr>
          <p:spPr bwMode="auto">
            <a:xfrm>
              <a:off x="4923" y="10950"/>
              <a:ext cx="2310" cy="40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381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Основные средства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9" name="Text Box 59"/>
            <p:cNvSpPr txBox="1">
              <a:spLocks noChangeArrowheads="1"/>
            </p:cNvSpPr>
            <p:nvPr/>
          </p:nvSpPr>
          <p:spPr bwMode="auto">
            <a:xfrm>
              <a:off x="2478" y="11625"/>
              <a:ext cx="2309" cy="5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Связь с производственным процессом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8" name="Text Box 58"/>
            <p:cNvSpPr txBox="1">
              <a:spLocks noChangeArrowheads="1"/>
            </p:cNvSpPr>
            <p:nvPr/>
          </p:nvSpPr>
          <p:spPr bwMode="auto">
            <a:xfrm>
              <a:off x="2478" y="12570"/>
              <a:ext cx="2309" cy="945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DE9D9"/>
                </a:gs>
                <a:gs pos="100000">
                  <a:srgbClr val="FABF8F"/>
                </a:gs>
              </a:gsLst>
              <a:lin ang="189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Производственные </a:t>
              </a:r>
              <a:endPara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(участвуют в производственном процессе)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7" name="Text Box 57"/>
            <p:cNvSpPr txBox="1">
              <a:spLocks noChangeArrowheads="1"/>
            </p:cNvSpPr>
            <p:nvPr/>
          </p:nvSpPr>
          <p:spPr bwMode="auto">
            <a:xfrm>
              <a:off x="2478" y="13650"/>
              <a:ext cx="2309" cy="945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F79646"/>
              </a:solidFill>
              <a:miter lim="800000"/>
              <a:headEnd/>
              <a:tailEnd/>
            </a:ln>
            <a:effectLst/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Непроизводственные</a:t>
              </a:r>
              <a:endPara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(имущество социального значения)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6" name="Text Box 56"/>
            <p:cNvSpPr txBox="1">
              <a:spLocks noChangeArrowheads="1"/>
            </p:cNvSpPr>
            <p:nvPr/>
          </p:nvSpPr>
          <p:spPr bwMode="auto">
            <a:xfrm>
              <a:off x="5059" y="11625"/>
              <a:ext cx="2038" cy="5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Участие в производственном процессе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5" name="Text Box 55"/>
            <p:cNvSpPr txBox="1">
              <a:spLocks noChangeArrowheads="1"/>
            </p:cNvSpPr>
            <p:nvPr/>
          </p:nvSpPr>
          <p:spPr bwMode="auto">
            <a:xfrm>
              <a:off x="5059" y="12570"/>
              <a:ext cx="2038" cy="945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DE9D9"/>
                </a:gs>
                <a:gs pos="100000">
                  <a:srgbClr val="FABF8F"/>
                </a:gs>
              </a:gsLst>
              <a:lin ang="18900000" scaled="1"/>
            </a:gradFill>
            <a:ln w="28575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Активные</a:t>
              </a: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 ОС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4" name="Text Box 54"/>
            <p:cNvSpPr txBox="1">
              <a:spLocks noChangeArrowheads="1"/>
            </p:cNvSpPr>
            <p:nvPr/>
          </p:nvSpPr>
          <p:spPr bwMode="auto">
            <a:xfrm>
              <a:off x="7369" y="11625"/>
              <a:ext cx="2037" cy="5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Виды ОС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3" name="Text Box 53"/>
            <p:cNvSpPr txBox="1">
              <a:spLocks noChangeArrowheads="1"/>
            </p:cNvSpPr>
            <p:nvPr/>
          </p:nvSpPr>
          <p:spPr bwMode="auto">
            <a:xfrm>
              <a:off x="5059" y="13650"/>
              <a:ext cx="2038" cy="945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DE9D9"/>
                </a:gs>
                <a:gs pos="100000">
                  <a:srgbClr val="FABF8F"/>
                </a:gs>
              </a:gsLst>
              <a:lin ang="189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Пассивные</a:t>
              </a: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 ОС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2" name="Text Box 52"/>
            <p:cNvSpPr txBox="1">
              <a:spLocks noChangeArrowheads="1"/>
            </p:cNvSpPr>
            <p:nvPr/>
          </p:nvSpPr>
          <p:spPr bwMode="auto">
            <a:xfrm>
              <a:off x="7369" y="12570"/>
              <a:ext cx="2037" cy="405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DE9D9"/>
                </a:gs>
                <a:gs pos="100000">
                  <a:srgbClr val="FABF8F"/>
                </a:gs>
              </a:gsLst>
              <a:lin ang="18900000" scaled="1"/>
            </a:gradFill>
            <a:ln w="28575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Машины, оборудование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1" name="Text Box 51"/>
            <p:cNvSpPr txBox="1">
              <a:spLocks noChangeArrowheads="1"/>
            </p:cNvSpPr>
            <p:nvPr/>
          </p:nvSpPr>
          <p:spPr bwMode="auto">
            <a:xfrm>
              <a:off x="7369" y="13110"/>
              <a:ext cx="2036" cy="405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DE9D9"/>
                </a:gs>
                <a:gs pos="100000">
                  <a:srgbClr val="FABF8F"/>
                </a:gs>
              </a:gsLst>
              <a:lin ang="18900000" scaled="1"/>
            </a:gradFill>
            <a:ln w="28575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Инструмент и хозинвентарь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0" name="Text Box 50"/>
            <p:cNvSpPr txBox="1">
              <a:spLocks noChangeArrowheads="1"/>
            </p:cNvSpPr>
            <p:nvPr/>
          </p:nvSpPr>
          <p:spPr bwMode="auto">
            <a:xfrm>
              <a:off x="7369" y="13650"/>
              <a:ext cx="2035" cy="405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DE9D9"/>
                </a:gs>
                <a:gs pos="100000">
                  <a:srgbClr val="FABF8F"/>
                </a:gs>
              </a:gsLst>
              <a:lin ang="189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Здания, сооружения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69" name="Text Box 49"/>
            <p:cNvSpPr txBox="1">
              <a:spLocks noChangeArrowheads="1"/>
            </p:cNvSpPr>
            <p:nvPr/>
          </p:nvSpPr>
          <p:spPr bwMode="auto">
            <a:xfrm>
              <a:off x="7369" y="14190"/>
              <a:ext cx="2034" cy="405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DE9D9"/>
                </a:gs>
                <a:gs pos="100000">
                  <a:srgbClr val="FABF8F"/>
                </a:gs>
              </a:gsLst>
              <a:lin ang="189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Транспортные средства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68" name="Text Box 48"/>
            <p:cNvSpPr txBox="1">
              <a:spLocks noChangeArrowheads="1"/>
            </p:cNvSpPr>
            <p:nvPr/>
          </p:nvSpPr>
          <p:spPr bwMode="auto">
            <a:xfrm>
              <a:off x="7369" y="14730"/>
              <a:ext cx="2034" cy="405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DE9D9"/>
                </a:gs>
                <a:gs pos="100000">
                  <a:srgbClr val="FABF8F"/>
                </a:gs>
              </a:gsLst>
              <a:lin ang="189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18000" tIns="4572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Передаточные устройства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67" name="AutoShape 47"/>
            <p:cNvSpPr>
              <a:spLocks noChangeShapeType="1"/>
            </p:cNvSpPr>
            <p:nvPr/>
          </p:nvSpPr>
          <p:spPr bwMode="auto">
            <a:xfrm>
              <a:off x="7097" y="14123"/>
              <a:ext cx="272" cy="810"/>
            </a:xfrm>
            <a:prstGeom prst="bentConnector3">
              <a:avLst>
                <a:gd name="adj1" fmla="val 49861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30766" name="AutoShape 46"/>
            <p:cNvSpPr>
              <a:spLocks noChangeShapeType="1"/>
            </p:cNvSpPr>
            <p:nvPr/>
          </p:nvSpPr>
          <p:spPr bwMode="auto">
            <a:xfrm>
              <a:off x="7097" y="14123"/>
              <a:ext cx="272" cy="270"/>
            </a:xfrm>
            <a:prstGeom prst="bentConnector3">
              <a:avLst>
                <a:gd name="adj1" fmla="val 49861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30765" name="AutoShape 45"/>
            <p:cNvSpPr>
              <a:spLocks noChangeShapeType="1"/>
            </p:cNvSpPr>
            <p:nvPr/>
          </p:nvSpPr>
          <p:spPr bwMode="auto">
            <a:xfrm flipV="1">
              <a:off x="7097" y="13853"/>
              <a:ext cx="272" cy="270"/>
            </a:xfrm>
            <a:prstGeom prst="bentConnector3">
              <a:avLst>
                <a:gd name="adj1" fmla="val 49861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30764" name="AutoShape 44"/>
            <p:cNvSpPr>
              <a:spLocks noChangeShapeType="1"/>
            </p:cNvSpPr>
            <p:nvPr/>
          </p:nvSpPr>
          <p:spPr bwMode="auto">
            <a:xfrm>
              <a:off x="7113" y="13043"/>
              <a:ext cx="240" cy="270"/>
            </a:xfrm>
            <a:prstGeom prst="bentConnector3">
              <a:avLst>
                <a:gd name="adj1" fmla="val 49843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30763" name="AutoShape 43"/>
            <p:cNvSpPr>
              <a:spLocks noChangeShapeType="1"/>
            </p:cNvSpPr>
            <p:nvPr/>
          </p:nvSpPr>
          <p:spPr bwMode="auto">
            <a:xfrm flipV="1">
              <a:off x="7113" y="12773"/>
              <a:ext cx="240" cy="270"/>
            </a:xfrm>
            <a:prstGeom prst="bentConnector3">
              <a:avLst>
                <a:gd name="adj1" fmla="val 49843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30762" name="AutoShape 42"/>
            <p:cNvSpPr>
              <a:spLocks noChangeShapeType="1"/>
            </p:cNvSpPr>
            <p:nvPr/>
          </p:nvSpPr>
          <p:spPr bwMode="auto">
            <a:xfrm>
              <a:off x="4787" y="13043"/>
              <a:ext cx="25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30761" name="AutoShape 41"/>
            <p:cNvSpPr>
              <a:spLocks noChangeShapeType="1"/>
            </p:cNvSpPr>
            <p:nvPr/>
          </p:nvSpPr>
          <p:spPr bwMode="auto">
            <a:xfrm>
              <a:off x="4787" y="13043"/>
              <a:ext cx="272" cy="108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ОС: </a:t>
            </a:r>
            <a:r>
              <a:rPr lang="ru-RU" dirty="0" smtClean="0"/>
              <a:t>Виды оценки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1. Полная первоначальная стоимость основных фондов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ПС = затраты на приобретение + </a:t>
            </a:r>
            <a:r>
              <a:rPr lang="ru-RU" dirty="0"/>
              <a:t>транспортировка + установка, монтаж </a:t>
            </a:r>
            <a:r>
              <a:rPr lang="ru-RU" dirty="0" smtClean="0"/>
              <a:t>ОС. </a:t>
            </a:r>
            <a:endParaRPr lang="ru-RU" dirty="0"/>
          </a:p>
          <a:p>
            <a:r>
              <a:rPr lang="ru-RU" b="1" dirty="0"/>
              <a:t>2. Балансовая стоимость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 err="1"/>
              <a:t>стоимость</a:t>
            </a:r>
            <a:r>
              <a:rPr lang="ru-RU" dirty="0"/>
              <a:t> основных средств хозяйствующего субъекта, находящихся на его балансе.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БС = ПС – </a:t>
            </a:r>
            <a:r>
              <a:rPr lang="ru-RU" dirty="0"/>
              <a:t>Н</a:t>
            </a:r>
            <a:r>
              <a:rPr lang="ru-RU" dirty="0" smtClean="0"/>
              <a:t>аколенный Износ</a:t>
            </a:r>
            <a:endParaRPr lang="ru-RU" dirty="0"/>
          </a:p>
          <a:p>
            <a:r>
              <a:rPr lang="ru-RU" b="1" dirty="0"/>
              <a:t>3. Восстановительная стоимость</a:t>
            </a:r>
            <a:r>
              <a:rPr lang="ru-RU" dirty="0"/>
              <a:t> выражает оценку воспроизводства основных фондов в современных условиях. </a:t>
            </a:r>
            <a:br>
              <a:rPr lang="ru-RU" dirty="0"/>
            </a:br>
            <a:r>
              <a:rPr lang="ru-RU" dirty="0" smtClean="0"/>
              <a:t>ВС =  </a:t>
            </a:r>
            <a:r>
              <a:rPr lang="ru-RU" dirty="0"/>
              <a:t>(1) сумму затрат на реконструкцию, модернизацию ОС, увеличивающих первоначальную </a:t>
            </a:r>
            <a:r>
              <a:rPr lang="ru-RU" dirty="0" smtClean="0"/>
              <a:t>стоимость + </a:t>
            </a:r>
            <a:r>
              <a:rPr lang="ru-RU" dirty="0"/>
              <a:t>(2) изменение первоначальной стоимости с учетом переоценки </a:t>
            </a:r>
            <a:r>
              <a:rPr lang="ru-RU" dirty="0" smtClean="0"/>
              <a:t>ОС </a:t>
            </a:r>
            <a:endParaRPr lang="ru-RU" dirty="0"/>
          </a:p>
          <a:p>
            <a:r>
              <a:rPr lang="ru-RU" b="1" dirty="0"/>
              <a:t>4. Остаточная стоимость</a:t>
            </a:r>
            <a:r>
              <a:rPr lang="ru-RU" dirty="0"/>
              <a:t> представляет собой разницу между полной первоначальной стоимостью и начисленным износом, отражается в балансе предприятия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ОС = ПС - НИ</a:t>
            </a:r>
            <a:endParaRPr lang="ru-RU" dirty="0"/>
          </a:p>
          <a:p>
            <a:r>
              <a:rPr lang="ru-RU" b="1" dirty="0"/>
              <a:t>5. Ликвидационная стоимость</a:t>
            </a:r>
            <a:r>
              <a:rPr lang="ru-RU" dirty="0"/>
              <a:t> – выручка от продажи основных средств, годных строительных материалов, деталей и узлов, металлолома, остающихся после прекращения функционирования объекта ОС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05.11.2008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D9812-A86F-4A3C-A951-F4732475EC7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ОС</a:t>
            </a:r>
            <a:r>
              <a:rPr lang="ru-RU" b="1" dirty="0" smtClean="0"/>
              <a:t>: </a:t>
            </a:r>
            <a:r>
              <a:rPr lang="ru-RU" dirty="0" smtClean="0"/>
              <a:t>Амортизация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Амортизация</a:t>
            </a:r>
            <a:r>
              <a:rPr lang="ru-RU" dirty="0" smtClean="0"/>
              <a:t> - процесс </a:t>
            </a:r>
            <a:r>
              <a:rPr lang="ru-RU" dirty="0"/>
              <a:t>постепенного денежного возмещения экономического износа ОФ вследствие частичной утраты их стоимости, осуществляемый посредством переноса утраченной стоимости на произведенный </a:t>
            </a:r>
            <a:r>
              <a:rPr lang="ru-RU" dirty="0" smtClean="0"/>
              <a:t>продукт.</a:t>
            </a:r>
          </a:p>
          <a:p>
            <a:r>
              <a:rPr lang="ru-RU" dirty="0" smtClean="0"/>
              <a:t>Экономический износ:</a:t>
            </a:r>
          </a:p>
          <a:p>
            <a:pPr lvl="1"/>
            <a:r>
              <a:rPr lang="ru-RU" dirty="0" smtClean="0"/>
              <a:t>Физический износ</a:t>
            </a:r>
          </a:p>
          <a:p>
            <a:pPr lvl="2"/>
            <a:r>
              <a:rPr lang="ru-RU" dirty="0" smtClean="0"/>
              <a:t>Устранимый ФИ</a:t>
            </a:r>
          </a:p>
          <a:p>
            <a:pPr lvl="2"/>
            <a:r>
              <a:rPr lang="ru-RU" dirty="0" smtClean="0"/>
              <a:t>Неустранимый ФИ</a:t>
            </a:r>
          </a:p>
          <a:p>
            <a:pPr lvl="1"/>
            <a:r>
              <a:rPr lang="ru-RU" dirty="0" smtClean="0"/>
              <a:t>Моральный износ</a:t>
            </a:r>
          </a:p>
          <a:p>
            <a:pPr lvl="2"/>
            <a:r>
              <a:rPr lang="ru-RU" dirty="0" smtClean="0"/>
              <a:t>Первого рода</a:t>
            </a:r>
          </a:p>
          <a:p>
            <a:pPr lvl="2"/>
            <a:r>
              <a:rPr lang="ru-RU" dirty="0" smtClean="0"/>
              <a:t>Второго рода</a:t>
            </a:r>
            <a:endParaRPr lang="ru-RU" dirty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05.11.2008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D9812-A86F-4A3C-A951-F4732475EC76}" type="slidenum">
              <a:rPr lang="ru-RU" smtClean="0"/>
              <a:pPr/>
              <a:t>6</a:t>
            </a:fld>
            <a:endParaRPr lang="ru-RU"/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7782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664325" y="3889375"/>
              <a:ext cx="239713" cy="128588"/>
            </p14:xfrm>
          </p:contentPart>
        </mc:Choice>
        <mc:Fallback>
          <p:pic>
            <p:nvPicPr>
              <p:cNvPr id="7782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649928" y="3875726"/>
                <a:ext cx="259149" cy="1530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77827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54850" y="3733800"/>
              <a:ext cx="466725" cy="230188"/>
            </p14:xfrm>
          </p:contentPart>
        </mc:Choice>
        <mc:Fallback>
          <p:pic>
            <p:nvPicPr>
              <p:cNvPr id="77827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7044104" y="3720111"/>
                <a:ext cx="484276" cy="2546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7">
            <p14:nvContentPartPr>
              <p14:cNvPr id="77828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06850" y="4041775"/>
              <a:ext cx="3525838" cy="742950"/>
            </p14:xfrm>
          </p:contentPart>
        </mc:Choice>
        <mc:Fallback>
          <p:pic>
            <p:nvPicPr>
              <p:cNvPr id="77828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996410" y="4028879"/>
                <a:ext cx="3543118" cy="769458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smtClean="0"/>
              <a:t>ОС</a:t>
            </a:r>
            <a:r>
              <a:rPr lang="ru-RU" b="1" dirty="0" smtClean="0"/>
              <a:t>: </a:t>
            </a:r>
            <a:r>
              <a:rPr lang="ru-RU" dirty="0" smtClean="0"/>
              <a:t>методы амортизации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Производственный метод </a:t>
            </a:r>
            <a:r>
              <a:rPr lang="ru-RU" i="1" dirty="0" smtClean="0"/>
              <a:t>(</a:t>
            </a:r>
            <a:r>
              <a:rPr lang="en-US" dirty="0" smtClean="0"/>
              <a:t>The activity depreciation method</a:t>
            </a:r>
            <a:r>
              <a:rPr lang="ru-RU" dirty="0"/>
              <a:t>)</a:t>
            </a:r>
            <a:endParaRPr lang="ru-RU" dirty="0" smtClean="0"/>
          </a:p>
          <a:p>
            <a:r>
              <a:rPr lang="ru-RU" b="1" dirty="0" smtClean="0"/>
              <a:t>Метод равномерного прямолинейного списания </a:t>
            </a:r>
            <a:r>
              <a:rPr lang="ru-RU" dirty="0" smtClean="0"/>
              <a:t>(</a:t>
            </a:r>
            <a:r>
              <a:rPr lang="en-US" dirty="0" smtClean="0"/>
              <a:t>The straight-line method of depreciation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Метод суммы лет </a:t>
            </a:r>
            <a:r>
              <a:rPr lang="ru-RU" dirty="0" smtClean="0"/>
              <a:t>(кумулятивный) (</a:t>
            </a:r>
            <a:r>
              <a:rPr lang="en-US" dirty="0" smtClean="0"/>
              <a:t>The sum of years' digits depreciation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Метод </a:t>
            </a:r>
            <a:r>
              <a:rPr lang="ru-RU" b="1" dirty="0"/>
              <a:t>остаточной </a:t>
            </a:r>
            <a:r>
              <a:rPr lang="ru-RU" b="1" dirty="0" smtClean="0"/>
              <a:t>стоимости </a:t>
            </a:r>
            <a:r>
              <a:rPr lang="ru-RU" dirty="0" smtClean="0"/>
              <a:t>(</a:t>
            </a:r>
            <a:r>
              <a:rPr lang="en-US" dirty="0"/>
              <a:t>T</a:t>
            </a:r>
            <a:r>
              <a:rPr lang="en-US" dirty="0" smtClean="0"/>
              <a:t>he declining balance method of depreciation</a:t>
            </a:r>
            <a:r>
              <a:rPr lang="ru-RU" dirty="0" smtClean="0"/>
              <a:t>)</a:t>
            </a:r>
            <a:r>
              <a:rPr lang="en-US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05.11.2008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D9812-A86F-4A3C-A951-F4732475EC76}" type="slidenum">
              <a:rPr lang="ru-RU" smtClean="0"/>
              <a:pPr/>
              <a:t>7</a:t>
            </a:fld>
            <a:endParaRPr lang="ru-RU"/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78850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946650" y="2076450"/>
              <a:ext cx="4003675" cy="438150"/>
            </p14:xfrm>
          </p:contentPart>
        </mc:Choice>
        <mc:Fallback>
          <p:pic>
            <p:nvPicPr>
              <p:cNvPr id="78850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932611" y="2060236"/>
                <a:ext cx="4031033" cy="4687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4">
            <p14:nvContentPartPr>
              <p14:cNvPr id="78851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138863" y="2346325"/>
              <a:ext cx="581025" cy="430213"/>
            </p14:xfrm>
          </p:contentPart>
        </mc:Choice>
        <mc:Fallback>
          <p:pic>
            <p:nvPicPr>
              <p:cNvPr id="78851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134183" y="2335525"/>
                <a:ext cx="597945" cy="4543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6">
            <p14:nvContentPartPr>
              <p14:cNvPr id="78852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62813" y="2973388"/>
              <a:ext cx="936625" cy="177800"/>
            </p14:xfrm>
          </p:contentPart>
        </mc:Choice>
        <mc:Fallback>
          <p:pic>
            <p:nvPicPr>
              <p:cNvPr id="78852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7257409" y="2957911"/>
                <a:ext cx="956438" cy="2058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8">
            <p14:nvContentPartPr>
              <p14:cNvPr id="78853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21375" y="2543175"/>
              <a:ext cx="2963863" cy="1047750"/>
            </p14:xfrm>
          </p:contentPart>
        </mc:Choice>
        <mc:Fallback>
          <p:pic>
            <p:nvPicPr>
              <p:cNvPr id="78853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5910215" y="2527693"/>
                <a:ext cx="2990503" cy="10783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0">
            <p14:nvContentPartPr>
              <p14:cNvPr id="78854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94438" y="3263900"/>
              <a:ext cx="334962" cy="293688"/>
            </p14:xfrm>
          </p:contentPart>
        </mc:Choice>
        <mc:Fallback>
          <p:pic>
            <p:nvPicPr>
              <p:cNvPr id="78854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6283273" y="3250223"/>
                <a:ext cx="350810" cy="3152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2">
            <p14:nvContentPartPr>
              <p14:cNvPr id="78855" name="Ink 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53313" y="3525838"/>
              <a:ext cx="504825" cy="177800"/>
            </p14:xfrm>
          </p:contentPart>
        </mc:Choice>
        <mc:Fallback>
          <p:pic>
            <p:nvPicPr>
              <p:cNvPr id="78855" name="Ink 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7438550" y="3513961"/>
                <a:ext cx="533991" cy="2047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4">
            <p14:nvContentPartPr>
              <p14:cNvPr id="78856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23075" y="3803650"/>
              <a:ext cx="382588" cy="214313"/>
            </p14:xfrm>
          </p:contentPart>
        </mc:Choice>
        <mc:Fallback>
          <p:pic>
            <p:nvPicPr>
              <p:cNvPr id="78856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6809758" y="3790323"/>
                <a:ext cx="400584" cy="2427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6">
            <p14:nvContentPartPr>
              <p14:cNvPr id="78857" name="Ink 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15213" y="3702050"/>
              <a:ext cx="1122362" cy="442913"/>
            </p14:xfrm>
          </p:contentPart>
        </mc:Choice>
        <mc:Fallback>
          <p:pic>
            <p:nvPicPr>
              <p:cNvPr id="78857" name="Ink 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7399735" y="3685846"/>
                <a:ext cx="1148999" cy="4746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8">
            <p14:nvContentPartPr>
              <p14:cNvPr id="78858" name="Ink 1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070975" y="4313238"/>
              <a:ext cx="57150" cy="46037"/>
            </p14:xfrm>
          </p:contentPart>
        </mc:Choice>
        <mc:Fallback>
          <p:pic>
            <p:nvPicPr>
              <p:cNvPr id="78858" name="Ink 1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9055879" y="4305325"/>
                <a:ext cx="80154" cy="690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0">
            <p14:nvContentPartPr>
              <p14:cNvPr id="78859" name="Ink 1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13550" y="4422775"/>
              <a:ext cx="174625" cy="168275"/>
            </p14:xfrm>
          </p:contentPart>
        </mc:Choice>
        <mc:Fallback>
          <p:pic>
            <p:nvPicPr>
              <p:cNvPr id="78859" name="Ink 1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6803087" y="4413406"/>
                <a:ext cx="189057" cy="1931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2">
            <p14:nvContentPartPr>
              <p14:cNvPr id="78860" name="Ink 1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105650" y="4449763"/>
              <a:ext cx="85725" cy="111125"/>
            </p14:xfrm>
          </p:contentPart>
        </mc:Choice>
        <mc:Fallback>
          <p:pic>
            <p:nvPicPr>
              <p:cNvPr id="78860" name="Ink 1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7093764" y="4438615"/>
                <a:ext cx="112019" cy="1337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4">
            <p14:nvContentPartPr>
              <p14:cNvPr id="78861" name="Ink 1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339013" y="4416425"/>
              <a:ext cx="71437" cy="204788"/>
            </p14:xfrm>
          </p:contentPart>
        </mc:Choice>
        <mc:Fallback>
          <p:pic>
            <p:nvPicPr>
              <p:cNvPr id="78861" name="Ink 1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7323499" y="4404908"/>
                <a:ext cx="96332" cy="2299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6">
            <p14:nvContentPartPr>
              <p14:cNvPr id="78862" name="Ink 1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12050" y="4456113"/>
              <a:ext cx="95250" cy="93662"/>
            </p14:xfrm>
          </p:contentPart>
        </mc:Choice>
        <mc:Fallback>
          <p:pic>
            <p:nvPicPr>
              <p:cNvPr id="78862" name="Ink 1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7499012" y="4449629"/>
                <a:ext cx="118429" cy="1080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28">
            <p14:nvContentPartPr>
              <p14:cNvPr id="78863" name="Ink 1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47000" y="4457700"/>
              <a:ext cx="73025" cy="147638"/>
            </p14:xfrm>
          </p:contentPart>
        </mc:Choice>
        <mc:Fallback>
          <p:pic>
            <p:nvPicPr>
              <p:cNvPr id="78863" name="Ink 1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7735525" y="4443401"/>
                <a:ext cx="98758" cy="1769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30">
            <p14:nvContentPartPr>
              <p14:cNvPr id="78864" name="Ink 1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42263" y="4448175"/>
              <a:ext cx="104775" cy="87313"/>
            </p14:xfrm>
          </p:contentPart>
        </mc:Choice>
        <mc:Fallback>
          <p:pic>
            <p:nvPicPr>
              <p:cNvPr id="78864" name="Ink 1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7935087" y="4440959"/>
                <a:ext cx="119845" cy="1031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32">
            <p14:nvContentPartPr>
              <p14:cNvPr id="78865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166100" y="4446588"/>
              <a:ext cx="100013" cy="127000"/>
            </p14:xfrm>
          </p:contentPart>
        </mc:Choice>
        <mc:Fallback>
          <p:pic>
            <p:nvPicPr>
              <p:cNvPr id="78865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8152380" y="4431074"/>
                <a:ext cx="119510" cy="1587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34">
            <p14:nvContentPartPr>
              <p14:cNvPr id="78866" name="Ink 1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86763" y="4391025"/>
              <a:ext cx="309562" cy="168275"/>
            </p14:xfrm>
          </p:contentPart>
        </mc:Choice>
        <mc:Fallback>
          <p:pic>
            <p:nvPicPr>
              <p:cNvPr id="78866" name="Ink 1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>
                <a:off x="8373085" y="4374450"/>
                <a:ext cx="335119" cy="1989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36">
            <p14:nvContentPartPr>
              <p14:cNvPr id="78867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94750" y="4356100"/>
              <a:ext cx="333375" cy="163513"/>
            </p14:xfrm>
          </p:contentPart>
        </mc:Choice>
        <mc:Fallback>
          <p:pic>
            <p:nvPicPr>
              <p:cNvPr id="78867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>
                <a:off x="8780709" y="4352138"/>
                <a:ext cx="361456" cy="1815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38">
            <p14:nvContentPartPr>
              <p14:cNvPr id="78868" name="Ink 2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5850" y="4730750"/>
              <a:ext cx="96838" cy="9525"/>
            </p14:xfrm>
          </p:contentPart>
        </mc:Choice>
        <mc:Fallback>
          <p:pic>
            <p:nvPicPr>
              <p:cNvPr id="78868" name="Ink 2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9" cstate="print"/>
              <a:stretch>
                <a:fillRect/>
              </a:stretch>
            </p:blipFill>
            <p:spPr>
              <a:xfrm>
                <a:off x="8693250" y="4719027"/>
                <a:ext cx="118078" cy="373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40">
            <p14:nvContentPartPr>
              <p14:cNvPr id="78869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704013" y="4660900"/>
              <a:ext cx="284162" cy="254000"/>
            </p14:xfrm>
          </p:contentPart>
        </mc:Choice>
        <mc:Fallback>
          <p:pic>
            <p:nvPicPr>
              <p:cNvPr id="78869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1" cstate="print"/>
              <a:stretch>
                <a:fillRect/>
              </a:stretch>
            </p:blipFill>
            <p:spPr>
              <a:xfrm>
                <a:off x="6697530" y="4645070"/>
                <a:ext cx="306131" cy="2863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42">
            <p14:nvContentPartPr>
              <p14:cNvPr id="78870" name="Ink 2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83450" y="4633913"/>
              <a:ext cx="195263" cy="271462"/>
            </p14:xfrm>
          </p:contentPart>
        </mc:Choice>
        <mc:Fallback>
          <p:pic>
            <p:nvPicPr>
              <p:cNvPr id="78870" name="Ink 2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3" cstate="print"/>
              <a:stretch>
                <a:fillRect/>
              </a:stretch>
            </p:blipFill>
            <p:spPr>
              <a:xfrm>
                <a:off x="7274083" y="4619872"/>
                <a:ext cx="217960" cy="3002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44">
            <p14:nvContentPartPr>
              <p14:cNvPr id="78871" name="Ink 2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9688" y="4637088"/>
              <a:ext cx="668337" cy="263525"/>
            </p14:xfrm>
          </p:contentPart>
        </mc:Choice>
        <mc:Fallback>
          <p:pic>
            <p:nvPicPr>
              <p:cNvPr id="78871" name="Ink 2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5" cstate="print"/>
              <a:stretch>
                <a:fillRect/>
              </a:stretch>
            </p:blipFill>
            <p:spPr>
              <a:xfrm>
                <a:off x="7650320" y="4624453"/>
                <a:ext cx="693557" cy="2916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46">
            <p14:nvContentPartPr>
              <p14:cNvPr id="78872" name="Ink 2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575675" y="4641850"/>
              <a:ext cx="228600" cy="274638"/>
            </p14:xfrm>
          </p:contentPart>
        </mc:Choice>
        <mc:Fallback>
          <p:pic>
            <p:nvPicPr>
              <p:cNvPr id="78872" name="Ink 2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 cstate="print"/>
              <a:stretch>
                <a:fillRect/>
              </a:stretch>
            </p:blipFill>
            <p:spPr>
              <a:xfrm>
                <a:off x="8561275" y="4626372"/>
                <a:ext cx="256680" cy="3012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48">
            <p14:nvContentPartPr>
              <p14:cNvPr id="78873" name="Ink 2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24563" y="5907088"/>
              <a:ext cx="112712" cy="71437"/>
            </p14:xfrm>
          </p:contentPart>
        </mc:Choice>
        <mc:Fallback>
          <p:pic>
            <p:nvPicPr>
              <p:cNvPr id="78873" name="Ink 2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9" cstate="print"/>
              <a:stretch>
                <a:fillRect/>
              </a:stretch>
            </p:blipFill>
            <p:spPr>
              <a:xfrm>
                <a:off x="6020602" y="5895121"/>
                <a:ext cx="120634" cy="971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50">
            <p14:nvContentPartPr>
              <p14:cNvPr id="78874" name="Ink 2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84913" y="5856288"/>
              <a:ext cx="258762" cy="157162"/>
            </p14:xfrm>
          </p:contentPart>
        </mc:Choice>
        <mc:Fallback>
          <p:pic>
            <p:nvPicPr>
              <p:cNvPr id="78874" name="Ink 2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1" cstate="print"/>
              <a:stretch>
                <a:fillRect/>
              </a:stretch>
            </p:blipFill>
            <p:spPr>
              <a:xfrm>
                <a:off x="6270157" y="5841183"/>
                <a:ext cx="288993" cy="1873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52">
            <p14:nvContentPartPr>
              <p14:cNvPr id="78875" name="Ink 2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634163" y="5805488"/>
              <a:ext cx="100012" cy="222250"/>
            </p14:xfrm>
          </p:contentPart>
        </mc:Choice>
        <mc:Fallback>
          <p:pic>
            <p:nvPicPr>
              <p:cNvPr id="78875" name="Ink 2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3" cstate="print"/>
              <a:stretch>
                <a:fillRect/>
              </a:stretch>
            </p:blipFill>
            <p:spPr>
              <a:xfrm>
                <a:off x="6619824" y="5791080"/>
                <a:ext cx="129048" cy="2507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54">
            <p14:nvContentPartPr>
              <p14:cNvPr id="78876" name="Ink 2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56438" y="5846763"/>
              <a:ext cx="209550" cy="182562"/>
            </p14:xfrm>
          </p:contentPart>
        </mc:Choice>
        <mc:Fallback>
          <p:pic>
            <p:nvPicPr>
              <p:cNvPr id="78876" name="Ink 2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5" cstate="print"/>
              <a:stretch>
                <a:fillRect/>
              </a:stretch>
            </p:blipFill>
            <p:spPr>
              <a:xfrm>
                <a:off x="7050677" y="5832360"/>
                <a:ext cx="227913" cy="2113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56">
            <p14:nvContentPartPr>
              <p14:cNvPr id="78877" name="Ink 2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03900" y="5911850"/>
              <a:ext cx="388938" cy="588963"/>
            </p14:xfrm>
          </p:contentPart>
        </mc:Choice>
        <mc:Fallback>
          <p:pic>
            <p:nvPicPr>
              <p:cNvPr id="78877" name="Ink 2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7" cstate="print"/>
              <a:stretch>
                <a:fillRect/>
              </a:stretch>
            </p:blipFill>
            <p:spPr>
              <a:xfrm>
                <a:off x="5788415" y="5896730"/>
                <a:ext cx="419549" cy="6195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58">
            <p14:nvContentPartPr>
              <p14:cNvPr id="78878" name="Ink 3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337300" y="6283325"/>
              <a:ext cx="107950" cy="65088"/>
            </p14:xfrm>
          </p:contentPart>
        </mc:Choice>
        <mc:Fallback>
          <p:pic>
            <p:nvPicPr>
              <p:cNvPr id="78878" name="Ink 3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9" cstate="print"/>
              <a:stretch>
                <a:fillRect/>
              </a:stretch>
            </p:blipFill>
            <p:spPr>
              <a:xfrm>
                <a:off x="6325425" y="6272839"/>
                <a:ext cx="127381" cy="875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60">
            <p14:nvContentPartPr>
              <p14:cNvPr id="78879" name="Ink 3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7650" y="6183313"/>
              <a:ext cx="285750" cy="276225"/>
            </p14:xfrm>
          </p:contentPart>
        </mc:Choice>
        <mc:Fallback>
          <p:pic>
            <p:nvPicPr>
              <p:cNvPr id="78879" name="Ink 3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1" cstate="print"/>
              <a:stretch>
                <a:fillRect/>
              </a:stretch>
            </p:blipFill>
            <p:spPr>
              <a:xfrm>
                <a:off x="6581475" y="6167529"/>
                <a:ext cx="312708" cy="3085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62">
            <p14:nvContentPartPr>
              <p14:cNvPr id="78880" name="Ink 3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00875" y="6251575"/>
              <a:ext cx="333375" cy="177800"/>
            </p14:xfrm>
          </p:contentPart>
        </mc:Choice>
        <mc:Fallback>
          <p:pic>
            <p:nvPicPr>
              <p:cNvPr id="78880" name="Ink 3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3" cstate="print"/>
              <a:stretch>
                <a:fillRect/>
              </a:stretch>
            </p:blipFill>
            <p:spPr>
              <a:xfrm>
                <a:off x="6988274" y="6245456"/>
                <a:ext cx="351016" cy="200475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Износ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/>
              <a:t>Физический износ</a:t>
            </a:r>
          </a:p>
          <a:p>
            <a:pPr lvl="1"/>
            <a:r>
              <a:rPr lang="ru-RU" sz="2400" dirty="0" smtClean="0"/>
              <a:t> </a:t>
            </a:r>
            <a:r>
              <a:rPr lang="ru-RU" sz="2400" i="1" dirty="0" smtClean="0"/>
              <a:t>Устранимый физический износ</a:t>
            </a:r>
            <a:r>
              <a:rPr lang="ru-RU" sz="2400" dirty="0" smtClean="0"/>
              <a:t> предполагает, что затраты на ремонт меньше, чем добавленная при этом стоимость объекта. </a:t>
            </a:r>
          </a:p>
          <a:p>
            <a:pPr lvl="1"/>
            <a:r>
              <a:rPr lang="ru-RU" sz="2400" i="1" dirty="0" smtClean="0"/>
              <a:t>Неустранимый физический износ</a:t>
            </a:r>
            <a:r>
              <a:rPr lang="ru-RU" sz="2400" dirty="0" smtClean="0"/>
              <a:t> рассчитывается, когда затраты на исправление дефекта превосходят стоимость, которая при этом будет добавлена к объекту.</a:t>
            </a:r>
          </a:p>
          <a:p>
            <a:r>
              <a:rPr lang="ru-RU" sz="2800" b="1" dirty="0" smtClean="0"/>
              <a:t>Моральный износ</a:t>
            </a:r>
            <a:r>
              <a:rPr lang="ru-RU" sz="2800" dirty="0" smtClean="0"/>
              <a:t> </a:t>
            </a:r>
          </a:p>
          <a:p>
            <a:pPr lvl="1"/>
            <a:r>
              <a:rPr lang="ru-RU" sz="2400" i="1" dirty="0" smtClean="0"/>
              <a:t>Моральный износ первого рода</a:t>
            </a:r>
            <a:r>
              <a:rPr lang="ru-RU" sz="2400" dirty="0" smtClean="0"/>
              <a:t> </a:t>
            </a:r>
          </a:p>
          <a:p>
            <a:pPr lvl="1"/>
            <a:r>
              <a:rPr lang="ru-RU" sz="2400" i="1" dirty="0" smtClean="0"/>
              <a:t>Моральный износ второго рода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05.11.2008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D9812-A86F-4A3C-A951-F4732475EC7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3.6.1 </a:t>
            </a:r>
            <a:r>
              <a:rPr lang="ru-RU" sz="3600" b="1" dirty="0" smtClean="0"/>
              <a:t>ОС:</a:t>
            </a:r>
            <a:r>
              <a:rPr lang="en-US" sz="3600" b="1" dirty="0" smtClean="0"/>
              <a:t> </a:t>
            </a:r>
            <a:r>
              <a:rPr lang="ru-RU" sz="3600" dirty="0" smtClean="0"/>
              <a:t>Источники финансирования</a:t>
            </a:r>
            <a:endParaRPr lang="ru-RU" sz="36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05.11.2008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D9812-A86F-4A3C-A951-F4732475EC76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0" y="1928802"/>
            <a:ext cx="8929718" cy="3954723"/>
            <a:chOff x="2342" y="3935"/>
            <a:chExt cx="7200" cy="3169"/>
          </a:xfrm>
        </p:grpSpPr>
        <p:sp>
          <p:nvSpPr>
            <p:cNvPr id="31754" name="AutoShape 10"/>
            <p:cNvSpPr>
              <a:spLocks noChangeAspect="1" noChangeArrowheads="1" noTextEdit="1"/>
            </p:cNvSpPr>
            <p:nvPr/>
          </p:nvSpPr>
          <p:spPr bwMode="auto">
            <a:xfrm>
              <a:off x="2342" y="3935"/>
              <a:ext cx="7200" cy="3169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3200"/>
            </a:p>
          </p:txBody>
        </p:sp>
        <p:sp>
          <p:nvSpPr>
            <p:cNvPr id="31753" name="Text Box 9"/>
            <p:cNvSpPr txBox="1">
              <a:spLocks noChangeArrowheads="1"/>
            </p:cNvSpPr>
            <p:nvPr/>
          </p:nvSpPr>
          <p:spPr bwMode="auto">
            <a:xfrm>
              <a:off x="3992" y="3999"/>
              <a:ext cx="3765" cy="40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Источники финансирования ОС</a:t>
              </a:r>
              <a:endPara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52" name="Text Box 8"/>
            <p:cNvSpPr txBox="1">
              <a:spLocks noChangeArrowheads="1"/>
            </p:cNvSpPr>
            <p:nvPr/>
          </p:nvSpPr>
          <p:spPr bwMode="auto">
            <a:xfrm>
              <a:off x="2478" y="4809"/>
              <a:ext cx="2988" cy="405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Простое воспроизводство</a:t>
              </a:r>
              <a:endParaRPr kumimoji="0" lang="ru-RU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6282" y="4809"/>
              <a:ext cx="2988" cy="40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Расширенное воспроизводство</a:t>
              </a:r>
              <a:endParaRPr kumimoji="0" lang="ru-RU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50" name="Text Box 6"/>
            <p:cNvSpPr txBox="1">
              <a:spLocks noChangeArrowheads="1"/>
            </p:cNvSpPr>
            <p:nvPr/>
          </p:nvSpPr>
          <p:spPr bwMode="auto">
            <a:xfrm>
              <a:off x="2478" y="5214"/>
              <a:ext cx="2989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>
                  <a:tab pos="228600" algn="l"/>
                </a:tabLst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Амортизация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>
                  <a:tab pos="228600" algn="l"/>
                </a:tabLst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Ремонт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28600" algn="l"/>
                </a:tabLst>
              </a:pPr>
              <a:endParaRPr kumimoji="0" lang="ru-RU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49" name="Text Box 5"/>
            <p:cNvSpPr txBox="1">
              <a:spLocks noChangeArrowheads="1"/>
            </p:cNvSpPr>
            <p:nvPr/>
          </p:nvSpPr>
          <p:spPr bwMode="auto">
            <a:xfrm>
              <a:off x="6282" y="5889"/>
              <a:ext cx="2988" cy="12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>
                  <a:tab pos="228600" algn="l"/>
                </a:tabLst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Прибыль / фонд накопления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>
                  <a:tab pos="228600" algn="l"/>
                </a:tabLst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Уставной капитал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>
                  <a:tab pos="228600" algn="l"/>
                </a:tabLst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Долгосрочный кредит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>
                  <a:tab pos="228600" algn="l"/>
                </a:tabLst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Бюджетные ассигнования</a:t>
              </a:r>
              <a:endParaRPr kumimoji="0" lang="ru-RU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48" name="Text Box 4"/>
            <p:cNvSpPr txBox="1">
              <a:spLocks noChangeArrowheads="1"/>
            </p:cNvSpPr>
            <p:nvPr/>
          </p:nvSpPr>
          <p:spPr bwMode="auto">
            <a:xfrm>
              <a:off x="6282" y="5214"/>
              <a:ext cx="2988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>
                  <a:tab pos="228600" algn="l"/>
                </a:tabLst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Амортизация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>
                  <a:tab pos="228600" algn="l"/>
                </a:tabLst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ea typeface="Times New Roman" pitchFamily="18" charset="0"/>
                  <a:cs typeface="Times New Roman" pitchFamily="18" charset="0"/>
                </a:rPr>
                <a:t>Ремонт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28600" algn="l"/>
                </a:tabLst>
              </a:pPr>
              <a:endParaRPr kumimoji="0" lang="ru-RU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47" name="AutoShape 3"/>
            <p:cNvSpPr>
              <a:spLocks noChangeShapeType="1"/>
            </p:cNvSpPr>
            <p:nvPr/>
          </p:nvSpPr>
          <p:spPr bwMode="auto">
            <a:xfrm rot="5400000">
              <a:off x="4720" y="3656"/>
              <a:ext cx="405" cy="1902"/>
            </a:xfrm>
            <a:prstGeom prst="bentConnector3">
              <a:avLst>
                <a:gd name="adj1" fmla="val 49907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3200"/>
            </a:p>
          </p:txBody>
        </p:sp>
        <p:sp>
          <p:nvSpPr>
            <p:cNvPr id="31746" name="AutoShape 2"/>
            <p:cNvSpPr>
              <a:spLocks noChangeShapeType="1"/>
            </p:cNvSpPr>
            <p:nvPr/>
          </p:nvSpPr>
          <p:spPr bwMode="auto">
            <a:xfrm rot="16200000" flipH="1">
              <a:off x="6623" y="3655"/>
              <a:ext cx="405" cy="1903"/>
            </a:xfrm>
            <a:prstGeom prst="bentConnector3">
              <a:avLst>
                <a:gd name="adj1" fmla="val 49907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3200"/>
            </a:p>
          </p:txBody>
        </p:sp>
      </p:grp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79874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" y="779463"/>
              <a:ext cx="855663" cy="1930400"/>
            </p14:xfrm>
          </p:contentPart>
        </mc:Choice>
        <mc:Fallback>
          <p:pic>
            <p:nvPicPr>
              <p:cNvPr id="79874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05741" y="772624"/>
                <a:ext cx="886621" cy="19422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4">
            <p14:nvContentPartPr>
              <p14:cNvPr id="79875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8825" y="747713"/>
              <a:ext cx="1484313" cy="2244725"/>
            </p14:xfrm>
          </p:contentPart>
        </mc:Choice>
        <mc:Fallback>
          <p:pic>
            <p:nvPicPr>
              <p:cNvPr id="79875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50895" y="732259"/>
                <a:ext cx="1507021" cy="22752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6">
            <p14:nvContentPartPr>
              <p14:cNvPr id="79876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44575" y="2630488"/>
              <a:ext cx="1104900" cy="361950"/>
            </p14:xfrm>
          </p:contentPart>
        </mc:Choice>
        <mc:Fallback>
          <p:pic>
            <p:nvPicPr>
              <p:cNvPr id="79876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036655" y="2618963"/>
                <a:ext cx="1120021" cy="3875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8">
            <p14:nvContentPartPr>
              <p14:cNvPr id="79877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27563" y="4464050"/>
              <a:ext cx="190500" cy="1284288"/>
            </p14:xfrm>
          </p:contentPart>
        </mc:Choice>
        <mc:Fallback>
          <p:pic>
            <p:nvPicPr>
              <p:cNvPr id="79877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4621801" y="4455769"/>
                <a:ext cx="208506" cy="12965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0">
            <p14:nvContentPartPr>
              <p14:cNvPr id="79878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357438" y="250825"/>
              <a:ext cx="147637" cy="554038"/>
            </p14:xfrm>
          </p:contentPart>
        </mc:Choice>
        <mc:Fallback>
          <p:pic>
            <p:nvPicPr>
              <p:cNvPr id="79878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346995" y="240025"/>
                <a:ext cx="160960" cy="5698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2">
            <p14:nvContentPartPr>
              <p14:cNvPr id="79879" name="Ink 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79638" y="814388"/>
              <a:ext cx="2354262" cy="1047750"/>
            </p14:xfrm>
          </p:contentPart>
        </mc:Choice>
        <mc:Fallback>
          <p:pic>
            <p:nvPicPr>
              <p:cNvPr id="79879" name="Ink 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172438" y="802866"/>
                <a:ext cx="2365421" cy="1069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4">
            <p14:nvContentPartPr>
              <p14:cNvPr id="79880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944813" y="1527175"/>
              <a:ext cx="469900" cy="209550"/>
            </p14:xfrm>
          </p:contentPart>
        </mc:Choice>
        <mc:Fallback>
          <p:pic>
            <p:nvPicPr>
              <p:cNvPr id="79880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2934637" y="1519254"/>
                <a:ext cx="492795" cy="2228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6">
            <p14:nvContentPartPr>
              <p14:cNvPr id="79881" name="Ink 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727450" y="1112838"/>
              <a:ext cx="858838" cy="461962"/>
            </p14:xfrm>
          </p:contentPart>
        </mc:Choice>
        <mc:Fallback>
          <p:pic>
            <p:nvPicPr>
              <p:cNvPr id="79881" name="Ink 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3715212" y="1108517"/>
                <a:ext cx="875396" cy="4713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8">
            <p14:nvContentPartPr>
              <p14:cNvPr id="79882" name="Ink 1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87663" y="1555750"/>
              <a:ext cx="1724025" cy="388938"/>
            </p14:xfrm>
          </p:contentPart>
        </mc:Choice>
        <mc:Fallback>
          <p:pic>
            <p:nvPicPr>
              <p:cNvPr id="79882" name="Ink 1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75063" y="1542065"/>
                <a:ext cx="1750305" cy="415948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05.11.2008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D9812-A86F-4A3C-A951-F4732475EC76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-1" y="0"/>
            <a:ext cx="9107415" cy="6357958"/>
            <a:chOff x="1588" y="1589"/>
            <a:chExt cx="9540" cy="6660"/>
          </a:xfrm>
        </p:grpSpPr>
        <p:sp>
          <p:nvSpPr>
            <p:cNvPr id="2073" name="AutoShape 25"/>
            <p:cNvSpPr>
              <a:spLocks noChangeAspect="1" noChangeArrowheads="1" noTextEdit="1"/>
            </p:cNvSpPr>
            <p:nvPr/>
          </p:nvSpPr>
          <p:spPr bwMode="auto">
            <a:xfrm>
              <a:off x="1588" y="1589"/>
              <a:ext cx="9540" cy="666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2072" name="Text Box 24"/>
            <p:cNvSpPr txBox="1">
              <a:spLocks noChangeArrowheads="1"/>
            </p:cNvSpPr>
            <p:nvPr/>
          </p:nvSpPr>
          <p:spPr bwMode="auto">
            <a:xfrm>
              <a:off x="4469" y="1949"/>
              <a:ext cx="3778" cy="540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Нематериальные активы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1" name="Text Box 23"/>
            <p:cNvSpPr txBox="1">
              <a:spLocks noChangeArrowheads="1"/>
            </p:cNvSpPr>
            <p:nvPr/>
          </p:nvSpPr>
          <p:spPr bwMode="auto">
            <a:xfrm>
              <a:off x="1948" y="2996"/>
              <a:ext cx="2340" cy="900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Организационные расходы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0" name="Text Box 22"/>
            <p:cNvSpPr txBox="1">
              <a:spLocks noChangeArrowheads="1"/>
            </p:cNvSpPr>
            <p:nvPr/>
          </p:nvSpPr>
          <p:spPr bwMode="auto">
            <a:xfrm>
              <a:off x="8167" y="3002"/>
              <a:ext cx="2782" cy="900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Деловая репутация</a:t>
              </a:r>
              <a:endPara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Good Will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9" name="Text Box 21"/>
            <p:cNvSpPr txBox="1">
              <a:spLocks noChangeArrowheads="1"/>
            </p:cNvSpPr>
            <p:nvPr/>
          </p:nvSpPr>
          <p:spPr bwMode="auto">
            <a:xfrm>
              <a:off x="4828" y="2996"/>
              <a:ext cx="3060" cy="900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Объекты интеллектуальной собственности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8" name="Text Box 20"/>
            <p:cNvSpPr txBox="1">
              <a:spLocks noChangeArrowheads="1"/>
            </p:cNvSpPr>
            <p:nvPr/>
          </p:nvSpPr>
          <p:spPr bwMode="auto">
            <a:xfrm>
              <a:off x="1948" y="4649"/>
              <a:ext cx="3422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Изобретения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>
              <a:off x="1948" y="5369"/>
              <a:ext cx="3422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Полезные модели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6" name="Text Box 18"/>
            <p:cNvSpPr txBox="1">
              <a:spLocks noChangeArrowheads="1"/>
            </p:cNvSpPr>
            <p:nvPr/>
          </p:nvSpPr>
          <p:spPr bwMode="auto">
            <a:xfrm>
              <a:off x="1948" y="6089"/>
              <a:ext cx="3422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Промышленные образцы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1948" y="6809"/>
              <a:ext cx="3422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Селекционные достижения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4" name="Text Box 16"/>
            <p:cNvSpPr txBox="1">
              <a:spLocks noChangeArrowheads="1"/>
            </p:cNvSpPr>
            <p:nvPr/>
          </p:nvSpPr>
          <p:spPr bwMode="auto">
            <a:xfrm>
              <a:off x="4647" y="7529"/>
              <a:ext cx="342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Программы ЭВМ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3" name="Text Box 15"/>
            <p:cNvSpPr txBox="1">
              <a:spLocks noChangeArrowheads="1"/>
            </p:cNvSpPr>
            <p:nvPr/>
          </p:nvSpPr>
          <p:spPr bwMode="auto">
            <a:xfrm>
              <a:off x="7349" y="4649"/>
              <a:ext cx="36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Базы Данных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2" name="Text Box 14"/>
            <p:cNvSpPr txBox="1">
              <a:spLocks noChangeArrowheads="1"/>
            </p:cNvSpPr>
            <p:nvPr/>
          </p:nvSpPr>
          <p:spPr bwMode="auto">
            <a:xfrm>
              <a:off x="7349" y="5369"/>
              <a:ext cx="360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Топология интегральных </a:t>
              </a:r>
              <a:b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</a:b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микросхем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7349" y="6449"/>
              <a:ext cx="360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83210" tIns="41605" rIns="83210" bIns="416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Товарные знаки и знаки обслуживания</a:t>
              </a:r>
              <a:endPara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0" name="AutoShape 12"/>
            <p:cNvSpPr>
              <a:spLocks noChangeShapeType="1"/>
            </p:cNvSpPr>
            <p:nvPr/>
          </p:nvSpPr>
          <p:spPr bwMode="auto">
            <a:xfrm rot="5400000">
              <a:off x="5380" y="3942"/>
              <a:ext cx="969" cy="988"/>
            </a:xfrm>
            <a:prstGeom prst="bentConnector2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2059" name="AutoShape 11"/>
            <p:cNvSpPr>
              <a:spLocks noChangeShapeType="1"/>
            </p:cNvSpPr>
            <p:nvPr/>
          </p:nvSpPr>
          <p:spPr bwMode="auto">
            <a:xfrm rot="5400000">
              <a:off x="5021" y="4301"/>
              <a:ext cx="1688" cy="988"/>
            </a:xfrm>
            <a:prstGeom prst="bentConnector2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2058" name="AutoShape 10"/>
            <p:cNvSpPr>
              <a:spLocks noChangeShapeType="1"/>
            </p:cNvSpPr>
            <p:nvPr/>
          </p:nvSpPr>
          <p:spPr bwMode="auto">
            <a:xfrm rot="5400000">
              <a:off x="4661" y="4661"/>
              <a:ext cx="2408" cy="988"/>
            </a:xfrm>
            <a:prstGeom prst="bentConnector2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2057" name="AutoShape 9"/>
            <p:cNvSpPr>
              <a:spLocks noChangeShapeType="1"/>
            </p:cNvSpPr>
            <p:nvPr/>
          </p:nvSpPr>
          <p:spPr bwMode="auto">
            <a:xfrm rot="5400000">
              <a:off x="4301" y="5021"/>
              <a:ext cx="3128" cy="988"/>
            </a:xfrm>
            <a:prstGeom prst="bentConnector2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2056" name="AutoShape 8"/>
            <p:cNvSpPr>
              <a:spLocks noChangeShapeType="1"/>
            </p:cNvSpPr>
            <p:nvPr/>
          </p:nvSpPr>
          <p:spPr bwMode="auto">
            <a:xfrm rot="16200000" flipH="1">
              <a:off x="6369" y="3941"/>
              <a:ext cx="969" cy="990"/>
            </a:xfrm>
            <a:prstGeom prst="bentConnector2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2055" name="AutoShape 7"/>
            <p:cNvSpPr>
              <a:spLocks noChangeShapeType="1"/>
            </p:cNvSpPr>
            <p:nvPr/>
          </p:nvSpPr>
          <p:spPr bwMode="auto">
            <a:xfrm rot="16200000" flipH="1">
              <a:off x="5920" y="4390"/>
              <a:ext cx="1868" cy="990"/>
            </a:xfrm>
            <a:prstGeom prst="bentConnector2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2054" name="AutoShape 6"/>
            <p:cNvSpPr>
              <a:spLocks noChangeShapeType="1"/>
            </p:cNvSpPr>
            <p:nvPr/>
          </p:nvSpPr>
          <p:spPr bwMode="auto">
            <a:xfrm rot="16200000" flipH="1">
              <a:off x="5380" y="4930"/>
              <a:ext cx="2948" cy="990"/>
            </a:xfrm>
            <a:prstGeom prst="bentConnector2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2053" name="AutoShape 5"/>
            <p:cNvSpPr>
              <a:spLocks noChangeShapeType="1"/>
            </p:cNvSpPr>
            <p:nvPr/>
          </p:nvSpPr>
          <p:spPr bwMode="auto">
            <a:xfrm rot="5400000">
              <a:off x="4571" y="5739"/>
              <a:ext cx="3578" cy="1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2052" name="AutoShape 4"/>
            <p:cNvSpPr>
              <a:spLocks noChangeShapeType="1"/>
            </p:cNvSpPr>
            <p:nvPr/>
          </p:nvSpPr>
          <p:spPr bwMode="auto">
            <a:xfrm rot="5400000">
              <a:off x="4540" y="1123"/>
              <a:ext cx="397" cy="3240"/>
            </a:xfrm>
            <a:prstGeom prst="bentConnector3">
              <a:avLst>
                <a:gd name="adj1" fmla="val 49861"/>
              </a:avLst>
            </a:prstGeom>
            <a:noFill/>
            <a:ln w="127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2051" name="AutoShape 3"/>
            <p:cNvSpPr>
              <a:spLocks noChangeShapeType="1"/>
            </p:cNvSpPr>
            <p:nvPr/>
          </p:nvSpPr>
          <p:spPr bwMode="auto">
            <a:xfrm rot="16200000" flipH="1">
              <a:off x="7757" y="1146"/>
              <a:ext cx="403" cy="3199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  <p:sp>
          <p:nvSpPr>
            <p:cNvPr id="2050" name="AutoShape 2"/>
            <p:cNvSpPr>
              <a:spLocks noChangeShapeType="1"/>
            </p:cNvSpPr>
            <p:nvPr/>
          </p:nvSpPr>
          <p:spPr bwMode="auto">
            <a:xfrm rot="5400000">
              <a:off x="6161" y="2742"/>
              <a:ext cx="397" cy="1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800"/>
            </a:p>
          </p:txBody>
        </p:sp>
      </p:grp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80898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5188" y="1103313"/>
              <a:ext cx="973137" cy="1171575"/>
            </p14:xfrm>
          </p:contentPart>
        </mc:Choice>
        <mc:Fallback>
          <p:pic>
            <p:nvPicPr>
              <p:cNvPr id="80898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59788" y="1099353"/>
                <a:ext cx="981778" cy="11870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4">
            <p14:nvContentPartPr>
              <p14:cNvPr id="80899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116763" y="5434013"/>
              <a:ext cx="646112" cy="968375"/>
            </p14:xfrm>
          </p:contentPart>
        </mc:Choice>
        <mc:Fallback>
          <p:pic>
            <p:nvPicPr>
              <p:cNvPr id="80899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105134" y="5423933"/>
                <a:ext cx="671913" cy="9932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6">
            <p14:nvContentPartPr>
              <p14:cNvPr id="80900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04113" y="6253163"/>
              <a:ext cx="1014412" cy="217487"/>
            </p14:xfrm>
          </p:contentPart>
        </mc:Choice>
        <mc:Fallback>
          <p:pic>
            <p:nvPicPr>
              <p:cNvPr id="80900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7490074" y="6246310"/>
                <a:ext cx="1044290" cy="2384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8">
            <p14:nvContentPartPr>
              <p14:cNvPr id="80901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96325" y="6116638"/>
              <a:ext cx="447675" cy="381000"/>
            </p14:xfrm>
          </p:contentPart>
        </mc:Choice>
        <mc:Fallback>
          <p:pic>
            <p:nvPicPr>
              <p:cNvPr id="80901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8682661" y="6103674"/>
                <a:ext cx="472126" cy="405848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1.1. Ключевые понятия в области инвестиций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 лат. </a:t>
            </a:r>
            <a:r>
              <a:rPr lang="en-US" i="1" dirty="0" err="1" smtClean="0"/>
              <a:t>investio</a:t>
            </a:r>
            <a:r>
              <a:rPr lang="en-US" i="1" dirty="0" smtClean="0"/>
              <a:t> </a:t>
            </a:r>
            <a:r>
              <a:rPr lang="ru-RU" dirty="0" smtClean="0"/>
              <a:t>– «одеваю».</a:t>
            </a:r>
          </a:p>
          <a:p>
            <a:r>
              <a:rPr lang="ru-RU" b="1" dirty="0" smtClean="0"/>
              <a:t>Инвестиция</a:t>
            </a:r>
            <a:r>
              <a:rPr lang="ru-RU" dirty="0" smtClean="0"/>
              <a:t> в экономическом смысле - расходы, сделанные в ожидании будущих доходов</a:t>
            </a:r>
          </a:p>
          <a:p>
            <a:r>
              <a:rPr lang="ru-RU" dirty="0" smtClean="0"/>
              <a:t>Два основных вида инвестиций:</a:t>
            </a:r>
          </a:p>
          <a:p>
            <a:pPr lvl="1"/>
            <a:r>
              <a:rPr lang="ru-RU" i="1" dirty="0" smtClean="0"/>
              <a:t>Реальные</a:t>
            </a:r>
            <a:r>
              <a:rPr lang="ru-RU" dirty="0" smtClean="0"/>
              <a:t> – вложение в развитие материально-технической базы предприятий производственной и непроизводственной сфер. </a:t>
            </a:r>
          </a:p>
          <a:p>
            <a:pPr lvl="1"/>
            <a:r>
              <a:rPr lang="ru-RU" i="1" dirty="0" smtClean="0"/>
              <a:t>Финансовые</a:t>
            </a:r>
            <a:r>
              <a:rPr lang="ru-RU" dirty="0" smtClean="0"/>
              <a:t> – вложение капитала в долгосрочные финансовые активы – паи, акции, облигации. 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1.1. Ключевые понятия в области инвестиций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Инвестиционная деятельность</a:t>
            </a:r>
            <a:r>
              <a:rPr lang="ru-RU" dirty="0" smtClean="0"/>
              <a:t> - вложение инвестиций и осуществление практических действий в целях получения прибыли и (или) достижения иного полезного эффекта.</a:t>
            </a:r>
          </a:p>
          <a:p>
            <a:r>
              <a:rPr lang="ru-RU" b="1" dirty="0" smtClean="0"/>
              <a:t>Инвестиционный процесс</a:t>
            </a:r>
            <a:r>
              <a:rPr lang="ru-RU" dirty="0" smtClean="0"/>
              <a:t> – это процесс формирования, привлечения, вложения, возмещения инвестиционных ресурсов и получения дохода от их использования.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1.1. Ключевые понятия в области инвестиций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Инвестор</a:t>
            </a:r>
            <a:r>
              <a:rPr lang="ru-RU" dirty="0" smtClean="0"/>
              <a:t> – физическое или юридическое лицо, вкладывающее на долго- или краткосрочной основе в некоторый проект собственные средства в предположении их </a:t>
            </a:r>
            <a:r>
              <a:rPr lang="ru-RU" dirty="0" smtClean="0">
                <a:solidFill>
                  <a:schemeClr val="accent1"/>
                </a:solidFill>
              </a:rPr>
              <a:t>возврата</a:t>
            </a:r>
            <a:r>
              <a:rPr lang="ru-RU" dirty="0" smtClean="0"/>
              <a:t> с </a:t>
            </a:r>
            <a:r>
              <a:rPr lang="ru-RU" dirty="0" smtClean="0">
                <a:solidFill>
                  <a:schemeClr val="accent1"/>
                </a:solidFill>
              </a:rPr>
              <a:t>прибылью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Типы инвесторов:</a:t>
            </a:r>
          </a:p>
          <a:p>
            <a:pPr lvl="1"/>
            <a:r>
              <a:rPr lang="ru-RU" i="1" dirty="0" smtClean="0"/>
              <a:t>Акционеры: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1"/>
                </a:solidFill>
              </a:rPr>
              <a:t>инвестируя свои средства, приобретают право на получение части текущей прибыли и остаточного имущества в случае ликвидации проекта</a:t>
            </a:r>
          </a:p>
          <a:p>
            <a:pPr lvl="1"/>
            <a:r>
              <a:rPr lang="ru-RU" i="1" dirty="0" smtClean="0"/>
              <a:t>Лендеры:</a:t>
            </a:r>
            <a:r>
              <a:rPr lang="ru-RU" dirty="0" smtClean="0"/>
              <a:t> Инвестируя свои средства, приобретают </a:t>
            </a:r>
            <a:r>
              <a:rPr lang="ru-RU" dirty="0" smtClean="0">
                <a:solidFill>
                  <a:schemeClr val="accent1"/>
                </a:solidFill>
              </a:rPr>
              <a:t>право на получение регулярного дохода (процента) и номинала приобретенной в момент инвестирования ценной бумаги в случае наступления определенных условий.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1. Ключевые понятия в области инвестиций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Инвестиционный риск </a:t>
            </a:r>
            <a:r>
              <a:rPr lang="ru-RU" dirty="0" smtClean="0"/>
              <a:t>– </a:t>
            </a:r>
            <a:r>
              <a:rPr lang="ru-RU" dirty="0" smtClean="0">
                <a:solidFill>
                  <a:schemeClr val="accent1"/>
                </a:solidFill>
              </a:rPr>
              <a:t>вероятность потери </a:t>
            </a:r>
            <a:r>
              <a:rPr lang="ru-RU" dirty="0" smtClean="0"/>
              <a:t>инвестиций и дохода от них. </a:t>
            </a:r>
          </a:p>
          <a:p>
            <a:r>
              <a:rPr lang="ru-RU" dirty="0" smtClean="0"/>
              <a:t>В зависимости от отношения к риску инвесторы чаще всего делятся на три типа (группы): </a:t>
            </a:r>
          </a:p>
          <a:p>
            <a:pPr lvl="1"/>
            <a:r>
              <a:rPr lang="ru-RU" i="1" dirty="0" smtClean="0">
                <a:solidFill>
                  <a:schemeClr val="accent1"/>
                </a:solidFill>
              </a:rPr>
              <a:t>нейтральные к риску </a:t>
            </a:r>
            <a:r>
              <a:rPr lang="ru-RU" dirty="0" smtClean="0"/>
              <a:t>(</a:t>
            </a:r>
            <a:r>
              <a:rPr lang="en-US" dirty="0" smtClean="0"/>
              <a:t>risk</a:t>
            </a:r>
            <a:r>
              <a:rPr lang="ru-RU" dirty="0" smtClean="0"/>
              <a:t>-</a:t>
            </a:r>
            <a:r>
              <a:rPr lang="en-US" dirty="0" smtClean="0"/>
              <a:t>neutral investors</a:t>
            </a:r>
            <a:r>
              <a:rPr lang="ru-RU" dirty="0" smtClean="0"/>
              <a:t>), </a:t>
            </a:r>
          </a:p>
          <a:p>
            <a:pPr lvl="1"/>
            <a:r>
              <a:rPr lang="ru-RU" i="1" dirty="0" smtClean="0">
                <a:solidFill>
                  <a:schemeClr val="accent1"/>
                </a:solidFill>
              </a:rPr>
              <a:t>несклонные к риску </a:t>
            </a:r>
            <a:r>
              <a:rPr lang="ru-RU" dirty="0" smtClean="0"/>
              <a:t>(</a:t>
            </a:r>
            <a:r>
              <a:rPr lang="en-US" dirty="0" smtClean="0"/>
              <a:t>risk averters</a:t>
            </a:r>
            <a:r>
              <a:rPr lang="ru-RU" dirty="0" smtClean="0"/>
              <a:t>), </a:t>
            </a:r>
          </a:p>
          <a:p>
            <a:pPr lvl="1"/>
            <a:r>
              <a:rPr lang="ru-RU" i="1" dirty="0" smtClean="0">
                <a:solidFill>
                  <a:schemeClr val="accent1"/>
                </a:solidFill>
              </a:rPr>
              <a:t>склонные к риску </a:t>
            </a:r>
            <a:r>
              <a:rPr lang="ru-RU" dirty="0" smtClean="0"/>
              <a:t>(</a:t>
            </a:r>
            <a:r>
              <a:rPr lang="en-US" dirty="0" smtClean="0"/>
              <a:t>risk lovers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1.1. Ключевые понятия в области инвестиций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Инвестиционный проект</a:t>
            </a:r>
            <a:r>
              <a:rPr lang="ru-RU" dirty="0" smtClean="0"/>
              <a:t> с нормативной точки зрения представляет собой </a:t>
            </a:r>
            <a:r>
              <a:rPr lang="ru-RU" dirty="0" smtClean="0">
                <a:solidFill>
                  <a:schemeClr val="accent1"/>
                </a:solidFill>
              </a:rPr>
              <a:t>набор документации</a:t>
            </a:r>
            <a:r>
              <a:rPr lang="ru-RU" dirty="0" smtClean="0"/>
              <a:t>, содержащий два крупных блока документов:</a:t>
            </a:r>
          </a:p>
          <a:p>
            <a:pPr lvl="1"/>
            <a:r>
              <a:rPr lang="ru-RU" dirty="0" smtClean="0"/>
              <a:t>документально оформленное обоснование экономической целесообразности, объема и сроков осуществления капитальных вложений, включая необходимую проектно-сметную документацию, разработанную в соответствии с законодательством РФ и утвержденную в установленном порядке стандартами (нормами и правилами);</a:t>
            </a:r>
          </a:p>
          <a:p>
            <a:pPr lvl="1"/>
            <a:r>
              <a:rPr lang="ru-RU" dirty="0" smtClean="0"/>
              <a:t>бизнес-план как описание практических действий по осуществлению инвестиций.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1.1. Ключевые понятия в области инвестиций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Инвестиционный проект</a:t>
            </a:r>
            <a:r>
              <a:rPr lang="ru-RU" dirty="0" smtClean="0"/>
              <a:t> в процессном аспекте - последовательность действий, связанных с: 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/>
              <a:t>обоснованием объемов и порядка вложения средств, 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/>
              <a:t>их реальным вложением, 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/>
              <a:t>введением мощностей в действие, 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/>
              <a:t>их эксплуатацией и получением запланированного результата, 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/>
              <a:t>текущей оценкой целесообразности поддержания и продолжения проекта, 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/>
              <a:t>итоговой оценкой результативности проекта по его завершении.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Виды классификации инвестиционных проектов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00174"/>
            <a:ext cx="8429684" cy="508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решений инвестиционного характера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1428736"/>
            <a:ext cx="8740409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1.1. Ключевые понятия в области инвестиций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766886"/>
          </a:xfrm>
        </p:spPr>
        <p:txBody>
          <a:bodyPr/>
          <a:lstStyle/>
          <a:p>
            <a:r>
              <a:rPr lang="ru-RU" b="1" dirty="0" smtClean="0"/>
              <a:t>Инвестиционный проект </a:t>
            </a:r>
            <a:r>
              <a:rPr lang="ru-RU" dirty="0" smtClean="0"/>
              <a:t>с точки зрения инвестиционного анализа - совокупность инвестиций и генерируемых ими доходов.</a:t>
            </a:r>
          </a:p>
          <a:p>
            <a:r>
              <a:rPr lang="ru-RU" b="1" dirty="0" smtClean="0"/>
              <a:t>Модель инвестиционного проекта</a:t>
            </a:r>
            <a:endParaRPr lang="ru-RU" b="1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2357422" y="3286124"/>
          <a:ext cx="3657626" cy="714380"/>
        </p:xfrm>
        <a:graphic>
          <a:graphicData uri="http://schemas.openxmlformats.org/presentationml/2006/ole">
            <p:oleObj spid="_x0000_s3077" name="Equation" r:id="rId3" imgW="1218671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1.2. Базовая модель инвестиционно-финансового анализа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409696"/>
          </a:xfrm>
        </p:spPr>
        <p:txBody>
          <a:bodyPr/>
          <a:lstStyle/>
          <a:p>
            <a:r>
              <a:rPr lang="ru-RU" i="1" dirty="0" smtClean="0"/>
              <a:t>Модель </a:t>
            </a:r>
            <a:r>
              <a:rPr lang="ru-RU" b="1" i="1" dirty="0" smtClean="0"/>
              <a:t>дисконтированного денежного потока </a:t>
            </a:r>
            <a:br>
              <a:rPr lang="ru-RU" b="1" i="1" dirty="0" smtClean="0"/>
            </a:br>
            <a:r>
              <a:rPr lang="ru-RU" b="1" dirty="0" smtClean="0"/>
              <a:t>(</a:t>
            </a:r>
            <a:r>
              <a:rPr lang="en-US" b="1" dirty="0" smtClean="0"/>
              <a:t>Discounted Cash Flow model</a:t>
            </a:r>
            <a:r>
              <a:rPr lang="ru-RU" b="1" dirty="0" smtClean="0"/>
              <a:t> = </a:t>
            </a:r>
            <a:r>
              <a:rPr lang="en-US" b="1" dirty="0" smtClean="0"/>
              <a:t>DCF</a:t>
            </a:r>
            <a:r>
              <a:rPr lang="ru-RU" b="1" dirty="0" smtClean="0"/>
              <a:t>-</a:t>
            </a:r>
            <a:r>
              <a:rPr lang="en-US" b="1" dirty="0" smtClean="0"/>
              <a:t>model</a:t>
            </a:r>
            <a:r>
              <a:rPr lang="ru-RU" dirty="0" smtClean="0"/>
              <a:t>)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2947988" y="2717800"/>
          <a:ext cx="2790825" cy="1277938"/>
        </p:xfrm>
        <a:graphic>
          <a:graphicData uri="http://schemas.openxmlformats.org/presentationml/2006/ole">
            <p:oleObj spid="_x0000_s24577" name="Equation" r:id="rId3" imgW="952200" imgH="431640" progId="Equation.DSMT4">
              <p:embed/>
            </p:oleObj>
          </a:graphicData>
        </a:graphic>
      </p:graphicFrame>
      <p:sp>
        <p:nvSpPr>
          <p:cNvPr id="8" name="Содержимое 3"/>
          <p:cNvSpPr txBox="1">
            <a:spLocks/>
          </p:cNvSpPr>
          <p:nvPr/>
        </p:nvSpPr>
        <p:spPr>
          <a:xfrm>
            <a:off x="857224" y="4143380"/>
            <a:ext cx="7772400" cy="2071702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ru-RU" sz="2600" dirty="0" smtClean="0"/>
              <a:t>Ч</a:t>
            </a:r>
            <a:r>
              <a:rPr lang="ru-RU" sz="2500" dirty="0" smtClean="0"/>
              <a:t>етыре </a:t>
            </a:r>
            <a:r>
              <a:rPr lang="ru-RU" sz="2500" dirty="0"/>
              <a:t>параметра </a:t>
            </a:r>
            <a:r>
              <a:rPr lang="en-US" sz="2500" dirty="0"/>
              <a:t>DCF-</a:t>
            </a:r>
            <a:r>
              <a:rPr lang="ru-RU" sz="2500" dirty="0"/>
              <a:t>модели: </a:t>
            </a:r>
          </a:p>
          <a:p>
            <a:pPr marL="971550" lvl="1" indent="-514350">
              <a:spcBef>
                <a:spcPts val="580"/>
              </a:spcBef>
              <a:buClr>
                <a:schemeClr val="accent1"/>
              </a:buClr>
              <a:buSzPct val="85000"/>
              <a:buFont typeface="+mj-lt"/>
              <a:buAutoNum type="arabicPeriod"/>
            </a:pPr>
            <a:r>
              <a:rPr lang="ru-RU" sz="2600" dirty="0"/>
              <a:t>стоимостная характеристика, </a:t>
            </a:r>
          </a:p>
          <a:p>
            <a:pPr marL="971550" lvl="1" indent="-514350">
              <a:spcBef>
                <a:spcPts val="580"/>
              </a:spcBef>
              <a:buClr>
                <a:schemeClr val="accent1"/>
              </a:buClr>
              <a:buSzPct val="85000"/>
              <a:buFont typeface="+mj-lt"/>
              <a:buAutoNum type="arabicPeriod"/>
            </a:pPr>
            <a:r>
              <a:rPr lang="ru-RU" sz="2600" dirty="0"/>
              <a:t>время (число равных базисных интервалов, которое может быть конечным или бесконечным), </a:t>
            </a:r>
          </a:p>
          <a:p>
            <a:pPr marL="971550" lvl="1" indent="-514350">
              <a:spcBef>
                <a:spcPts val="580"/>
              </a:spcBef>
              <a:buClr>
                <a:schemeClr val="accent1"/>
              </a:buClr>
              <a:buSzPct val="85000"/>
              <a:buFont typeface="+mj-lt"/>
              <a:buAutoNum type="arabicPeriod"/>
            </a:pPr>
            <a:r>
              <a:rPr lang="ru-RU" sz="2600" dirty="0"/>
              <a:t>элементы денежного потока, </a:t>
            </a:r>
          </a:p>
          <a:p>
            <a:pPr marL="971550" lvl="1" indent="-514350">
              <a:spcBef>
                <a:spcPts val="580"/>
              </a:spcBef>
              <a:buClr>
                <a:schemeClr val="accent1"/>
              </a:buClr>
              <a:buSzPct val="85000"/>
              <a:buFont typeface="+mj-lt"/>
              <a:buAutoNum type="arabicPeriod"/>
            </a:pPr>
            <a:r>
              <a:rPr lang="ru-RU" sz="2600" dirty="0"/>
              <a:t>процентная ставка.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Методы обоснования реальных инвестиций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Особенность реальных инвестиций: </a:t>
            </a:r>
            <a:r>
              <a:rPr lang="ru-RU" i="1" dirty="0" smtClean="0">
                <a:solidFill>
                  <a:schemeClr val="accent1"/>
                </a:solidFill>
              </a:rPr>
              <a:t>необратимость процесса инвестиций</a:t>
            </a:r>
          </a:p>
          <a:p>
            <a:r>
              <a:rPr lang="ru-RU" dirty="0" smtClean="0"/>
              <a:t>Вывод: </a:t>
            </a:r>
          </a:p>
          <a:p>
            <a:pPr lvl="1"/>
            <a:r>
              <a:rPr lang="ru-RU" dirty="0" smtClean="0"/>
              <a:t>Принимать решения об инвестировании нужно после </a:t>
            </a:r>
            <a:r>
              <a:rPr lang="ru-RU" dirty="0" smtClean="0">
                <a:solidFill>
                  <a:schemeClr val="accent1"/>
                </a:solidFill>
              </a:rPr>
              <a:t>тщательного анализа всех обстоятельств проекта</a:t>
            </a:r>
            <a:r>
              <a:rPr lang="ru-RU" dirty="0" smtClean="0"/>
              <a:t>. </a:t>
            </a:r>
          </a:p>
          <a:p>
            <a:pPr lvl="1"/>
            <a:r>
              <a:rPr lang="ru-RU" dirty="0" smtClean="0"/>
              <a:t>Нельзя полагаться лишь на интуитивные ожидания – нужны </a:t>
            </a:r>
            <a:r>
              <a:rPr lang="ru-RU" dirty="0" smtClean="0">
                <a:solidFill>
                  <a:schemeClr val="accent1"/>
                </a:solidFill>
              </a:rPr>
              <a:t>количественные подтверждения</a:t>
            </a:r>
            <a:r>
              <a:rPr lang="ru-RU" dirty="0" smtClean="0"/>
              <a:t> целесообразности проекта.</a:t>
            </a:r>
          </a:p>
          <a:p>
            <a:pPr lvl="1"/>
            <a:r>
              <a:rPr lang="ru-RU" dirty="0" smtClean="0"/>
              <a:t>Нельзя впадать в другую крайность и безоглядно полагаться на некий формализованный алгоритм оценки</a:t>
            </a:r>
          </a:p>
          <a:p>
            <a:pPr lvl="1"/>
            <a:r>
              <a:rPr lang="ru-RU" dirty="0" smtClean="0"/>
              <a:t>необходимо </a:t>
            </a:r>
            <a:r>
              <a:rPr lang="ru-RU" dirty="0" smtClean="0">
                <a:solidFill>
                  <a:schemeClr val="accent1"/>
                </a:solidFill>
              </a:rPr>
              <a:t>комплексное </a:t>
            </a:r>
            <a:r>
              <a:rPr lang="ru-RU" dirty="0" smtClean="0"/>
              <a:t>обоснование, базирующееся на некой комбинации </a:t>
            </a:r>
            <a:r>
              <a:rPr lang="ru-RU" dirty="0" smtClean="0">
                <a:solidFill>
                  <a:schemeClr val="accent1"/>
                </a:solidFill>
              </a:rPr>
              <a:t>формализованных количественных </a:t>
            </a:r>
            <a:r>
              <a:rPr lang="ru-RU" dirty="0" smtClean="0"/>
              <a:t>критериев и</a:t>
            </a:r>
            <a:r>
              <a:rPr lang="ru-RU" dirty="0" smtClean="0">
                <a:solidFill>
                  <a:schemeClr val="accent1"/>
                </a:solidFill>
              </a:rPr>
              <a:t> неформальных </a:t>
            </a:r>
            <a:r>
              <a:rPr lang="ru-RU" dirty="0" smtClean="0"/>
              <a:t>суждений и оценок</a:t>
            </a:r>
            <a:r>
              <a:rPr lang="ru-RU" dirty="0" smtClean="0">
                <a:solidFill>
                  <a:schemeClr val="accent1"/>
                </a:solidFill>
              </a:rPr>
              <a:t>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2.1. Чистая дисконтированная стоимость</a:t>
            </a:r>
            <a:br>
              <a:rPr lang="ru-RU" sz="3200" dirty="0" smtClean="0"/>
            </a:br>
            <a:r>
              <a:rPr lang="ru-RU" sz="3200" dirty="0" smtClean="0"/>
              <a:t>(</a:t>
            </a:r>
            <a:r>
              <a:rPr lang="en-US" sz="3200" dirty="0" smtClean="0">
                <a:latin typeface="Calibri" pitchFamily="34" charset="0"/>
              </a:rPr>
              <a:t>Net Present Value</a:t>
            </a:r>
            <a:r>
              <a:rPr lang="ru-RU" sz="3200" dirty="0" smtClean="0">
                <a:latin typeface="Calibri" pitchFamily="34" charset="0"/>
              </a:rPr>
              <a:t> = </a:t>
            </a:r>
            <a:r>
              <a:rPr lang="en-US" sz="3200" i="1" dirty="0" smtClean="0">
                <a:latin typeface="Calibri" pitchFamily="34" charset="0"/>
              </a:rPr>
              <a:t>NPV</a:t>
            </a:r>
            <a:r>
              <a:rPr lang="ru-RU" sz="3200" i="1" dirty="0" smtClean="0"/>
              <a:t>)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12394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NPV</a:t>
            </a:r>
            <a:r>
              <a:rPr lang="en-US" dirty="0" smtClean="0"/>
              <a:t> - </a:t>
            </a:r>
            <a:r>
              <a:rPr lang="ru-RU" dirty="0" smtClean="0"/>
              <a:t>разность суммы элементов возвратного потока и исходной инвестиции, </a:t>
            </a:r>
            <a:r>
              <a:rPr lang="ru-RU" dirty="0" smtClean="0">
                <a:solidFill>
                  <a:schemeClr val="accent1"/>
                </a:solidFill>
              </a:rPr>
              <a:t>дисконтированных</a:t>
            </a:r>
            <a:r>
              <a:rPr lang="ru-RU" dirty="0" smtClean="0"/>
              <a:t> к </a:t>
            </a:r>
            <a:r>
              <a:rPr lang="ru-RU" dirty="0" smtClean="0">
                <a:solidFill>
                  <a:schemeClr val="accent1"/>
                </a:solidFill>
              </a:rPr>
              <a:t>началу</a:t>
            </a:r>
            <a:r>
              <a:rPr lang="ru-RU" dirty="0" smtClean="0"/>
              <a:t> действия оцениваемого проекта</a:t>
            </a:r>
            <a:endParaRPr lang="ru-RU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1043608" y="2643182"/>
            <a:ext cx="4000528" cy="11239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ru-RU" sz="2600" dirty="0" smtClean="0"/>
              <a:t>В случае разовой инвестиции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3"/>
          <p:cNvSpPr txBox="1">
            <a:spLocks/>
          </p:cNvSpPr>
          <p:nvPr/>
        </p:nvSpPr>
        <p:spPr>
          <a:xfrm>
            <a:off x="1000100" y="3857628"/>
            <a:ext cx="6143668" cy="11239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ru-RU" sz="2600" dirty="0" smtClean="0"/>
              <a:t>В случае ряда инвестиций в течение нескольких периодов 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071934" y="2500306"/>
          <a:ext cx="4343430" cy="1285884"/>
        </p:xfrm>
        <a:graphic>
          <a:graphicData uri="http://schemas.openxmlformats.org/presentationml/2006/ole">
            <p:oleObj spid="_x0000_s25604" name="Equation" r:id="rId3" imgW="1447800" imgH="431800" progId="Equation.DSMT4">
              <p:embed/>
            </p:oleObj>
          </a:graphicData>
        </a:graphic>
      </p:graphicFrame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3428992" y="4929198"/>
          <a:ext cx="5085493" cy="1214446"/>
        </p:xfrm>
        <a:graphic>
          <a:graphicData uri="http://schemas.openxmlformats.org/presentationml/2006/ole">
            <p:oleObj spid="_x0000_s25606" name="Equation" r:id="rId4" imgW="1917700" imgH="457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2.1. Чистая дисконтированная стоимость</a:t>
            </a:r>
            <a:br>
              <a:rPr lang="ru-RU" sz="3200" dirty="0" smtClean="0"/>
            </a:br>
            <a:r>
              <a:rPr lang="ru-RU" sz="3200" dirty="0" smtClean="0"/>
              <a:t>(</a:t>
            </a:r>
            <a:r>
              <a:rPr lang="en-US" sz="3200" dirty="0" smtClean="0">
                <a:latin typeface="Calibri" pitchFamily="34" charset="0"/>
              </a:rPr>
              <a:t>Net Present Value</a:t>
            </a:r>
            <a:r>
              <a:rPr lang="ru-RU" sz="3200" dirty="0" smtClean="0">
                <a:latin typeface="Calibri" pitchFamily="34" charset="0"/>
              </a:rPr>
              <a:t> = </a:t>
            </a:r>
            <a:r>
              <a:rPr lang="en-US" sz="3200" i="1" dirty="0" smtClean="0">
                <a:latin typeface="Calibri" pitchFamily="34" charset="0"/>
              </a:rPr>
              <a:t>NPV</a:t>
            </a:r>
            <a:r>
              <a:rPr lang="ru-RU" sz="3200" i="1" dirty="0" smtClean="0"/>
              <a:t>)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38720"/>
          </a:xfrm>
        </p:spPr>
        <p:txBody>
          <a:bodyPr>
            <a:normAutofit/>
          </a:bodyPr>
          <a:lstStyle/>
          <a:p>
            <a:pPr lvl="1"/>
            <a:r>
              <a:rPr lang="en-US" i="1" dirty="0" smtClean="0"/>
              <a:t>NPV &lt;0</a:t>
            </a:r>
            <a:r>
              <a:rPr lang="en-US" dirty="0" smtClean="0"/>
              <a:t> - </a:t>
            </a:r>
            <a:r>
              <a:rPr lang="ru-RU" dirty="0" smtClean="0"/>
              <a:t>ценность компании </a:t>
            </a:r>
            <a:r>
              <a:rPr lang="ru-RU" dirty="0" smtClean="0">
                <a:solidFill>
                  <a:schemeClr val="accent1"/>
                </a:solidFill>
              </a:rPr>
              <a:t>уменьшится</a:t>
            </a:r>
            <a:r>
              <a:rPr lang="ru-RU" dirty="0" smtClean="0"/>
              <a:t>, т. е. компания понесет </a:t>
            </a:r>
            <a:r>
              <a:rPr lang="ru-RU" dirty="0" smtClean="0">
                <a:solidFill>
                  <a:schemeClr val="accent1"/>
                </a:solidFill>
              </a:rPr>
              <a:t>убыток</a:t>
            </a:r>
            <a:r>
              <a:rPr lang="ru-RU" dirty="0" smtClean="0"/>
              <a:t>, проект следует </a:t>
            </a:r>
            <a:r>
              <a:rPr lang="ru-RU" dirty="0" smtClean="0">
                <a:solidFill>
                  <a:schemeClr val="accent1"/>
                </a:solidFill>
              </a:rPr>
              <a:t>отвергнуть</a:t>
            </a:r>
            <a:r>
              <a:rPr lang="ru-RU" dirty="0" smtClean="0"/>
              <a:t>;</a:t>
            </a:r>
          </a:p>
          <a:p>
            <a:pPr lvl="1"/>
            <a:r>
              <a:rPr lang="ru-RU" i="1" dirty="0" smtClean="0"/>
              <a:t>NPV = 0 </a:t>
            </a:r>
            <a:r>
              <a:rPr lang="ru-RU" dirty="0" smtClean="0"/>
              <a:t>- ценность компании </a:t>
            </a:r>
            <a:r>
              <a:rPr lang="ru-RU" dirty="0" smtClean="0">
                <a:solidFill>
                  <a:schemeClr val="accent1"/>
                </a:solidFill>
              </a:rPr>
              <a:t>не изменится</a:t>
            </a:r>
            <a:r>
              <a:rPr lang="ru-RU" dirty="0" smtClean="0"/>
              <a:t>. Решение о целесообразности его реализации должно приниматься на основании </a:t>
            </a:r>
            <a:r>
              <a:rPr lang="ru-RU" dirty="0" smtClean="0">
                <a:solidFill>
                  <a:schemeClr val="accent1"/>
                </a:solidFill>
              </a:rPr>
              <a:t>дополнительных аргументов</a:t>
            </a:r>
            <a:r>
              <a:rPr lang="ru-RU" dirty="0" smtClean="0"/>
              <a:t>;</a:t>
            </a:r>
          </a:p>
          <a:p>
            <a:pPr lvl="1"/>
            <a:r>
              <a:rPr lang="ru-RU" i="1" dirty="0" smtClean="0"/>
              <a:t>NPV &gt; 0 </a:t>
            </a:r>
            <a:r>
              <a:rPr lang="ru-RU" dirty="0" smtClean="0"/>
              <a:t>- ценность компании, а следовательно, и благосостояние ее собственников </a:t>
            </a:r>
            <a:r>
              <a:rPr lang="ru-RU" dirty="0" smtClean="0">
                <a:solidFill>
                  <a:schemeClr val="accent1"/>
                </a:solidFill>
              </a:rPr>
              <a:t>увеличатся</a:t>
            </a:r>
            <a:r>
              <a:rPr lang="ru-RU" dirty="0" smtClean="0"/>
              <a:t>, поэтому проект следует </a:t>
            </a:r>
            <a:r>
              <a:rPr lang="ru-RU" dirty="0" smtClean="0">
                <a:solidFill>
                  <a:schemeClr val="accent1"/>
                </a:solidFill>
              </a:rPr>
              <a:t>принять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2.2. Чистая терминальная стоимость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 smtClean="0"/>
              <a:t>NTV – Net Terminal Value)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338258"/>
          </a:xfrm>
        </p:spPr>
        <p:txBody>
          <a:bodyPr/>
          <a:lstStyle/>
          <a:p>
            <a:r>
              <a:rPr lang="en-US" b="1" i="1" dirty="0" smtClean="0"/>
              <a:t>NTV </a:t>
            </a:r>
            <a:r>
              <a:rPr lang="en-US" i="1" dirty="0" smtClean="0"/>
              <a:t>-</a:t>
            </a:r>
            <a:r>
              <a:rPr lang="ru-RU" i="1" dirty="0" smtClean="0"/>
              <a:t> </a:t>
            </a:r>
            <a:r>
              <a:rPr lang="ru-RU" dirty="0" smtClean="0"/>
              <a:t>разность суммы элементов возвратного потока и исходной инвестиции, </a:t>
            </a:r>
            <a:r>
              <a:rPr lang="ru-RU" dirty="0" smtClean="0">
                <a:solidFill>
                  <a:schemeClr val="accent1"/>
                </a:solidFill>
              </a:rPr>
              <a:t>наращенных</a:t>
            </a:r>
            <a:r>
              <a:rPr lang="ru-RU" dirty="0" smtClean="0"/>
              <a:t> к моменту </a:t>
            </a:r>
            <a:r>
              <a:rPr lang="ru-RU" dirty="0" smtClean="0">
                <a:solidFill>
                  <a:schemeClr val="accent1"/>
                </a:solidFill>
              </a:rPr>
              <a:t>окончания</a:t>
            </a:r>
            <a:r>
              <a:rPr lang="ru-RU" dirty="0" smtClean="0"/>
              <a:t> оцениваемого проекта.</a:t>
            </a:r>
            <a:endParaRPr lang="ru-RU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857224" y="3786190"/>
            <a:ext cx="7772400" cy="264320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ru-RU" sz="2600" dirty="0" smtClean="0"/>
              <a:t>если </a:t>
            </a:r>
            <a:r>
              <a:rPr lang="en-US" sz="2600" i="1" dirty="0" smtClean="0"/>
              <a:t>NTV</a:t>
            </a:r>
            <a:r>
              <a:rPr lang="ru-RU" sz="2600" i="1" dirty="0" smtClean="0"/>
              <a:t> &gt; 0</a:t>
            </a:r>
            <a:r>
              <a:rPr lang="ru-RU" sz="2600" dirty="0" smtClean="0"/>
              <a:t>, то проект следует </a:t>
            </a:r>
            <a:r>
              <a:rPr lang="ru-RU" sz="2600" dirty="0" smtClean="0">
                <a:solidFill>
                  <a:schemeClr val="accent1"/>
                </a:solidFill>
              </a:rPr>
              <a:t>принять</a:t>
            </a:r>
            <a:r>
              <a:rPr lang="ru-RU" sz="2600" dirty="0" smtClean="0"/>
              <a:t>; </a:t>
            </a:r>
            <a:endParaRPr lang="en-US" sz="26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ru-RU" sz="2600" dirty="0" smtClean="0"/>
              <a:t>если </a:t>
            </a:r>
            <a:r>
              <a:rPr lang="en-US" sz="2600" i="1" dirty="0" smtClean="0"/>
              <a:t>NTV</a:t>
            </a:r>
            <a:r>
              <a:rPr lang="ru-RU" sz="2600" i="1" dirty="0" smtClean="0"/>
              <a:t> &lt; 0</a:t>
            </a:r>
            <a:r>
              <a:rPr lang="ru-RU" sz="2600" dirty="0" smtClean="0"/>
              <a:t>, то проект следует </a:t>
            </a:r>
            <a:r>
              <a:rPr lang="ru-RU" sz="2600" dirty="0" smtClean="0">
                <a:solidFill>
                  <a:schemeClr val="accent1"/>
                </a:solidFill>
              </a:rPr>
              <a:t>отвергнуть</a:t>
            </a:r>
            <a:r>
              <a:rPr lang="ru-RU" sz="2600" dirty="0" smtClean="0"/>
              <a:t>; </a:t>
            </a:r>
            <a:endParaRPr lang="en-US" sz="26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ru-RU" sz="2600" dirty="0" smtClean="0"/>
              <a:t>если </a:t>
            </a:r>
            <a:r>
              <a:rPr lang="en-US" sz="2600" i="1" dirty="0" smtClean="0"/>
              <a:t>NTV</a:t>
            </a:r>
            <a:r>
              <a:rPr lang="ru-RU" sz="2600" i="1" dirty="0" smtClean="0"/>
              <a:t>= 0</a:t>
            </a:r>
            <a:r>
              <a:rPr lang="ru-RU" sz="2600" dirty="0" smtClean="0"/>
              <a:t>, то решение о целесообразности его принятия должно основываться на </a:t>
            </a:r>
            <a:r>
              <a:rPr lang="ru-RU" sz="2600" dirty="0" smtClean="0">
                <a:solidFill>
                  <a:schemeClr val="accent1"/>
                </a:solidFill>
              </a:rPr>
              <a:t>других</a:t>
            </a:r>
            <a:r>
              <a:rPr lang="ru-RU" sz="2600" dirty="0" smtClean="0"/>
              <a:t> факторах.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lang="ru-RU" sz="2600" dirty="0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314450" y="2714625"/>
          <a:ext cx="5453063" cy="1000125"/>
        </p:xfrm>
        <a:graphic>
          <a:graphicData uri="http://schemas.openxmlformats.org/presentationml/2006/ole">
            <p:oleObj spid="_x0000_s30722" name="Equation" r:id="rId3" imgW="2336760" imgH="431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Соотношение </a:t>
            </a:r>
            <a:r>
              <a:rPr lang="en-US" dirty="0" smtClean="0"/>
              <a:t>NPV </a:t>
            </a:r>
            <a:r>
              <a:rPr lang="ru-RU" dirty="0" smtClean="0"/>
              <a:t>и </a:t>
            </a:r>
            <a:r>
              <a:rPr lang="en-US" dirty="0" smtClean="0"/>
              <a:t>NTV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500174"/>
            <a:ext cx="7429552" cy="478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2.3. Индекс рентабельности инвестиции (</a:t>
            </a:r>
            <a:r>
              <a:rPr lang="en-US" dirty="0" smtClean="0"/>
              <a:t>profitability index</a:t>
            </a:r>
            <a:r>
              <a:rPr lang="ru-RU" dirty="0" smtClean="0"/>
              <a:t>, </a:t>
            </a:r>
            <a:r>
              <a:rPr lang="en-US" dirty="0" smtClean="0"/>
              <a:t>PI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i="1" dirty="0" smtClean="0"/>
              <a:t>PI</a:t>
            </a:r>
            <a:r>
              <a:rPr lang="ru-RU" b="1" i="1" dirty="0" smtClean="0"/>
              <a:t> – </a:t>
            </a:r>
            <a:r>
              <a:rPr lang="ru-RU" dirty="0" smtClean="0"/>
              <a:t>это отношение</a:t>
            </a:r>
            <a:r>
              <a:rPr lang="ru-RU" b="1" dirty="0" smtClean="0"/>
              <a:t> </a:t>
            </a:r>
            <a:r>
              <a:rPr lang="ru-RU" dirty="0" smtClean="0"/>
              <a:t>суммы дисконтированных элементов возвратного потока к исходной инвестиции</a:t>
            </a:r>
            <a:endParaRPr lang="ru-RU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857224" y="3786190"/>
            <a:ext cx="7772400" cy="264320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ru-RU" sz="2600" dirty="0" smtClean="0"/>
              <a:t>если </a:t>
            </a:r>
            <a:r>
              <a:rPr lang="en-US" sz="2600" i="1" dirty="0" smtClean="0"/>
              <a:t>PI</a:t>
            </a:r>
            <a:r>
              <a:rPr lang="ru-RU" sz="2600" i="1" dirty="0" smtClean="0"/>
              <a:t> &gt; </a:t>
            </a:r>
            <a:r>
              <a:rPr lang="en-US" sz="2600" i="1" dirty="0" smtClean="0"/>
              <a:t>1</a:t>
            </a:r>
            <a:r>
              <a:rPr lang="ru-RU" sz="2600" dirty="0" smtClean="0"/>
              <a:t>, то проект следует </a:t>
            </a:r>
            <a:r>
              <a:rPr lang="ru-RU" sz="2600" dirty="0" smtClean="0">
                <a:solidFill>
                  <a:schemeClr val="accent1"/>
                </a:solidFill>
              </a:rPr>
              <a:t>принять</a:t>
            </a:r>
            <a:r>
              <a:rPr lang="ru-RU" sz="2600" dirty="0" smtClean="0"/>
              <a:t>; </a:t>
            </a:r>
            <a:endParaRPr lang="en-US" sz="2600" dirty="0" smtClean="0"/>
          </a:p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600" dirty="0" smtClean="0"/>
              <a:t>если </a:t>
            </a:r>
            <a:r>
              <a:rPr lang="en-US" sz="2600" i="1" dirty="0" smtClean="0"/>
              <a:t>PI </a:t>
            </a:r>
            <a:r>
              <a:rPr lang="ru-RU" sz="2600" i="1" dirty="0" smtClean="0"/>
              <a:t>&lt; </a:t>
            </a:r>
            <a:r>
              <a:rPr lang="en-US" sz="2600" i="1" dirty="0" smtClean="0"/>
              <a:t>1</a:t>
            </a:r>
            <a:r>
              <a:rPr lang="ru-RU" sz="2600" dirty="0" smtClean="0"/>
              <a:t>, то проект следует </a:t>
            </a:r>
            <a:r>
              <a:rPr lang="ru-RU" sz="2600" dirty="0" smtClean="0">
                <a:solidFill>
                  <a:schemeClr val="accent1"/>
                </a:solidFill>
              </a:rPr>
              <a:t>отвергнуть</a:t>
            </a:r>
            <a:r>
              <a:rPr lang="ru-RU" sz="2600" dirty="0" smtClean="0"/>
              <a:t>; </a:t>
            </a:r>
            <a:endParaRPr lang="en-US" sz="2600" dirty="0" smtClean="0"/>
          </a:p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600" dirty="0" smtClean="0"/>
              <a:t>если </a:t>
            </a:r>
            <a:r>
              <a:rPr lang="en-US" sz="2600" i="1" dirty="0" smtClean="0"/>
              <a:t>PI </a:t>
            </a:r>
            <a:r>
              <a:rPr lang="ru-RU" sz="2600" i="1" dirty="0" smtClean="0"/>
              <a:t>= </a:t>
            </a:r>
            <a:r>
              <a:rPr lang="en-US" sz="2600" i="1" dirty="0" smtClean="0"/>
              <a:t>1</a:t>
            </a:r>
            <a:r>
              <a:rPr lang="ru-RU" sz="2600" dirty="0" smtClean="0"/>
              <a:t>, то решение о целесообразности его принятия должно основываться на </a:t>
            </a:r>
            <a:r>
              <a:rPr lang="ru-RU" sz="2600" dirty="0" smtClean="0">
                <a:solidFill>
                  <a:schemeClr val="accent1"/>
                </a:solidFill>
              </a:rPr>
              <a:t>других</a:t>
            </a:r>
            <a:r>
              <a:rPr lang="ru-RU" sz="2600" dirty="0" smtClean="0"/>
              <a:t> факторах.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lang="ru-RU" sz="2600" dirty="0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3143240" y="2214554"/>
          <a:ext cx="2714644" cy="1623712"/>
        </p:xfrm>
        <a:graphic>
          <a:graphicData uri="http://schemas.openxmlformats.org/presentationml/2006/ole">
            <p:oleObj spid="_x0000_s32770" name="Equation" r:id="rId3" imgW="1016000" imgH="609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2.4. Внутренняя Ставка Доходности 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 smtClean="0"/>
              <a:t>internal rate of return</a:t>
            </a:r>
            <a:r>
              <a:rPr lang="ru-RU" dirty="0" smtClean="0"/>
              <a:t>, </a:t>
            </a:r>
            <a:r>
              <a:rPr lang="en-US" dirty="0" smtClean="0"/>
              <a:t>IRR</a:t>
            </a:r>
            <a:r>
              <a:rPr lang="ru-RU" dirty="0" smtClean="0"/>
              <a:t>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695448"/>
          </a:xfrm>
        </p:spPr>
        <p:txBody>
          <a:bodyPr/>
          <a:lstStyle/>
          <a:p>
            <a:r>
              <a:rPr lang="en-US" b="1" dirty="0" smtClean="0"/>
              <a:t>IRR </a:t>
            </a:r>
            <a:r>
              <a:rPr lang="en-US" dirty="0" smtClean="0"/>
              <a:t>- </a:t>
            </a:r>
            <a:r>
              <a:rPr lang="ru-RU" dirty="0" smtClean="0"/>
              <a:t>численно равна значению </a:t>
            </a:r>
            <a:r>
              <a:rPr lang="ru-RU" dirty="0" smtClean="0">
                <a:solidFill>
                  <a:schemeClr val="accent1"/>
                </a:solidFill>
              </a:rPr>
              <a:t>ставки дисконтирования</a:t>
            </a:r>
            <a:r>
              <a:rPr lang="ru-RU" dirty="0" smtClean="0"/>
              <a:t>, при которой чистая дисконтированная (приведенная) стоимость инвестиционного проекта </a:t>
            </a:r>
            <a:r>
              <a:rPr lang="ru-RU" i="1" dirty="0" smtClean="0"/>
              <a:t>(</a:t>
            </a:r>
            <a:r>
              <a:rPr lang="en-US" i="1" dirty="0" smtClean="0"/>
              <a:t>NPV</a:t>
            </a:r>
            <a:r>
              <a:rPr lang="ru-RU" i="1" dirty="0" smtClean="0"/>
              <a:t>) </a:t>
            </a:r>
            <a:r>
              <a:rPr lang="ru-RU" dirty="0" smtClean="0"/>
              <a:t>равна </a:t>
            </a:r>
            <a:r>
              <a:rPr lang="ru-RU" dirty="0" smtClean="0">
                <a:solidFill>
                  <a:schemeClr val="accent1"/>
                </a:solidFill>
              </a:rPr>
              <a:t>нулю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34817" name="Object 1"/>
          <p:cNvGraphicFramePr>
            <a:graphicFrameLocks noChangeAspect="1"/>
          </p:cNvGraphicFramePr>
          <p:nvPr/>
        </p:nvGraphicFramePr>
        <p:xfrm>
          <a:off x="1285852" y="3000372"/>
          <a:ext cx="7045325" cy="1428750"/>
        </p:xfrm>
        <a:graphic>
          <a:graphicData uri="http://schemas.openxmlformats.org/presentationml/2006/ole">
            <p:oleObj spid="_x0000_s34817" name="Equation" r:id="rId3" imgW="2108160" imgH="431640" progId="Equation.DSMT4">
              <p:embed/>
            </p:oleObj>
          </a:graphicData>
        </a:graphic>
      </p:graphicFrame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1357289" y="4857760"/>
          <a:ext cx="6400845" cy="1500198"/>
        </p:xfrm>
        <a:graphic>
          <a:graphicData uri="http://schemas.openxmlformats.org/presentationml/2006/ole">
            <p:oleObj spid="_x0000_s34821" name="Equation" r:id="rId4" imgW="1828800" imgH="431800" progId="Equation.DSMT4">
              <p:embed/>
            </p:oleObj>
          </a:graphicData>
        </a:graphic>
      </p:graphicFrame>
      <p:sp>
        <p:nvSpPr>
          <p:cNvPr id="11" name="Содержимое 3"/>
          <p:cNvSpPr txBox="1">
            <a:spLocks/>
          </p:cNvSpPr>
          <p:nvPr/>
        </p:nvSpPr>
        <p:spPr>
          <a:xfrm>
            <a:off x="928662" y="4429132"/>
            <a:ext cx="7772400" cy="64294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целей построения графика этой функции: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2.4. Внутренняя ставка доходности 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 smtClean="0"/>
              <a:t>internal rate of return</a:t>
            </a:r>
            <a:r>
              <a:rPr lang="ru-RU" dirty="0" smtClean="0"/>
              <a:t>, </a:t>
            </a:r>
            <a:r>
              <a:rPr lang="en-US" dirty="0" smtClean="0"/>
              <a:t>IRR</a:t>
            </a:r>
            <a:r>
              <a:rPr lang="ru-RU" dirty="0" smtClean="0"/>
              <a:t>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229600" cy="981068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В случае </a:t>
            </a:r>
            <a:r>
              <a:rPr lang="ru-RU" sz="2000" dirty="0" smtClean="0">
                <a:solidFill>
                  <a:schemeClr val="accent1"/>
                </a:solidFill>
              </a:rPr>
              <a:t>классического</a:t>
            </a:r>
            <a:r>
              <a:rPr lang="ru-RU" sz="2000" dirty="0" smtClean="0"/>
              <a:t> денежного потока, когда </a:t>
            </a:r>
            <a:r>
              <a:rPr lang="ru-RU" sz="2000" dirty="0" smtClean="0">
                <a:solidFill>
                  <a:schemeClr val="accent1"/>
                </a:solidFill>
              </a:rPr>
              <a:t>единовременный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chemeClr val="accent1"/>
                </a:solidFill>
              </a:rPr>
              <a:t>отток</a:t>
            </a:r>
            <a:r>
              <a:rPr lang="ru-RU" sz="2000" dirty="0" smtClean="0"/>
              <a:t> (инвестиция </a:t>
            </a:r>
            <a:r>
              <a:rPr lang="en-US" sz="2000" i="1" dirty="0" smtClean="0"/>
              <a:t>IC</a:t>
            </a:r>
            <a:r>
              <a:rPr lang="ru-RU" sz="2000" i="1" dirty="0" smtClean="0"/>
              <a:t>) </a:t>
            </a:r>
            <a:r>
              <a:rPr lang="ru-RU" sz="2000" dirty="0" smtClean="0"/>
              <a:t>сменяется </a:t>
            </a:r>
            <a:r>
              <a:rPr lang="ru-RU" sz="2000" dirty="0" smtClean="0">
                <a:solidFill>
                  <a:schemeClr val="accent1"/>
                </a:solidFill>
              </a:rPr>
              <a:t>серией притоков </a:t>
            </a:r>
            <a:r>
              <a:rPr lang="ru-RU" sz="2000" dirty="0" smtClean="0"/>
              <a:t>(</a:t>
            </a:r>
            <a:r>
              <a:rPr lang="en-US" sz="2000" i="1" dirty="0" err="1" smtClean="0"/>
              <a:t>CF</a:t>
            </a:r>
            <a:r>
              <a:rPr lang="en-US" sz="2000" i="1" baseline="-25000" dirty="0" err="1" smtClean="0"/>
              <a:t>k</a:t>
            </a:r>
            <a:r>
              <a:rPr lang="ru-RU" sz="2000" dirty="0" smtClean="0"/>
              <a:t>), в сумме </a:t>
            </a:r>
            <a:r>
              <a:rPr lang="ru-RU" sz="2000" dirty="0" smtClean="0">
                <a:solidFill>
                  <a:schemeClr val="accent1"/>
                </a:solidFill>
              </a:rPr>
              <a:t>превосходящих</a:t>
            </a:r>
            <a:r>
              <a:rPr lang="ru-RU" sz="2000" dirty="0" smtClean="0"/>
              <a:t> </a:t>
            </a:r>
            <a:r>
              <a:rPr lang="en-US" sz="2000" i="1" dirty="0" smtClean="0"/>
              <a:t>IC </a:t>
            </a:r>
            <a:endParaRPr lang="ru-RU" sz="2000" dirty="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7428" y="2357429"/>
            <a:ext cx="5690720" cy="4279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2.4. Внутренняя ставка доходности 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 smtClean="0"/>
              <a:t>internal rate of return</a:t>
            </a:r>
            <a:r>
              <a:rPr lang="ru-RU" dirty="0" smtClean="0"/>
              <a:t>, </a:t>
            </a:r>
            <a:r>
              <a:rPr lang="en-US" dirty="0" smtClean="0"/>
              <a:t>IRR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dirty="0" smtClean="0"/>
              <a:t>если </a:t>
            </a:r>
            <a:r>
              <a:rPr lang="en-US" i="1" dirty="0" smtClean="0"/>
              <a:t>IRR</a:t>
            </a:r>
            <a:r>
              <a:rPr lang="ru-RU" i="1" dirty="0" smtClean="0"/>
              <a:t> &gt; СС, </a:t>
            </a:r>
            <a:r>
              <a:rPr lang="ru-RU" dirty="0" smtClean="0"/>
              <a:t>то проект следует </a:t>
            </a:r>
            <a:r>
              <a:rPr lang="ru-RU" dirty="0" smtClean="0">
                <a:solidFill>
                  <a:schemeClr val="accent1"/>
                </a:solidFill>
              </a:rPr>
              <a:t>принять</a:t>
            </a:r>
            <a:r>
              <a:rPr lang="ru-RU" dirty="0" smtClean="0"/>
              <a:t> (проект обеспечит </a:t>
            </a:r>
            <a:r>
              <a:rPr lang="ru-RU" dirty="0" smtClean="0">
                <a:solidFill>
                  <a:schemeClr val="accent1"/>
                </a:solidFill>
              </a:rPr>
              <a:t>наращение ценности </a:t>
            </a:r>
            <a:r>
              <a:rPr lang="ru-RU" dirty="0" smtClean="0"/>
              <a:t>фирмы);</a:t>
            </a:r>
          </a:p>
          <a:p>
            <a:pPr lvl="0"/>
            <a:r>
              <a:rPr lang="ru-RU" dirty="0" smtClean="0"/>
              <a:t>если </a:t>
            </a:r>
            <a:r>
              <a:rPr lang="en-US" i="1" dirty="0" smtClean="0"/>
              <a:t>IRR</a:t>
            </a:r>
            <a:r>
              <a:rPr lang="ru-RU" i="1" dirty="0" smtClean="0"/>
              <a:t> &lt; СС, </a:t>
            </a:r>
            <a:r>
              <a:rPr lang="ru-RU" dirty="0" smtClean="0"/>
              <a:t>то проект следует </a:t>
            </a:r>
            <a:r>
              <a:rPr lang="ru-RU" dirty="0" smtClean="0">
                <a:solidFill>
                  <a:schemeClr val="accent1"/>
                </a:solidFill>
              </a:rPr>
              <a:t>отвергнуть</a:t>
            </a:r>
            <a:r>
              <a:rPr lang="ru-RU" dirty="0" smtClean="0"/>
              <a:t> (проект потенциально приведет к </a:t>
            </a:r>
            <a:r>
              <a:rPr lang="ru-RU" dirty="0" smtClean="0">
                <a:solidFill>
                  <a:schemeClr val="accent1"/>
                </a:solidFill>
              </a:rPr>
              <a:t>упущенной выгоде</a:t>
            </a:r>
            <a:r>
              <a:rPr lang="ru-RU" dirty="0" smtClean="0"/>
              <a:t> в целом по фирме или к </a:t>
            </a:r>
            <a:r>
              <a:rPr lang="ru-RU" dirty="0" smtClean="0">
                <a:solidFill>
                  <a:schemeClr val="accent1"/>
                </a:solidFill>
              </a:rPr>
              <a:t>снижению ее ценности</a:t>
            </a:r>
            <a:r>
              <a:rPr lang="ru-RU" dirty="0" smtClean="0"/>
              <a:t>); </a:t>
            </a:r>
          </a:p>
          <a:p>
            <a:pPr lvl="0"/>
            <a:r>
              <a:rPr lang="ru-RU" dirty="0" smtClean="0"/>
              <a:t>если </a:t>
            </a:r>
            <a:r>
              <a:rPr lang="en-US" i="1" dirty="0" smtClean="0"/>
              <a:t>IRR </a:t>
            </a:r>
            <a:r>
              <a:rPr lang="ru-RU" dirty="0" smtClean="0"/>
              <a:t>= </a:t>
            </a:r>
            <a:r>
              <a:rPr lang="ru-RU" i="1" dirty="0" smtClean="0"/>
              <a:t>СС, </a:t>
            </a:r>
            <a:r>
              <a:rPr lang="ru-RU" dirty="0" smtClean="0"/>
              <a:t>то проект </a:t>
            </a:r>
            <a:r>
              <a:rPr lang="ru-RU" dirty="0" smtClean="0">
                <a:solidFill>
                  <a:schemeClr val="accent1"/>
                </a:solidFill>
              </a:rPr>
              <a:t>не сказывается </a:t>
            </a:r>
            <a:r>
              <a:rPr lang="ru-RU" dirty="0" smtClean="0"/>
              <a:t>на величине ценности фирмы, а ее инвесторы получат стандартную доходность.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2.4. Внутренняя ставка доходности 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 smtClean="0"/>
              <a:t>internal rate of return</a:t>
            </a:r>
            <a:r>
              <a:rPr lang="ru-RU" dirty="0" smtClean="0"/>
              <a:t>, </a:t>
            </a:r>
            <a:r>
              <a:rPr lang="en-US" dirty="0" smtClean="0"/>
              <a:t>IRR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909762"/>
          </a:xfrm>
        </p:spPr>
        <p:txBody>
          <a:bodyPr/>
          <a:lstStyle/>
          <a:p>
            <a:pPr lvl="0"/>
            <a:r>
              <a:rPr lang="ru-RU" dirty="0" smtClean="0"/>
              <a:t>Расчет </a:t>
            </a:r>
            <a:r>
              <a:rPr lang="en-US" dirty="0" smtClean="0"/>
              <a:t>IRR</a:t>
            </a:r>
          </a:p>
          <a:p>
            <a:pPr lvl="1"/>
            <a:r>
              <a:rPr lang="ru-RU" dirty="0" smtClean="0"/>
              <a:t>С помощью </a:t>
            </a:r>
            <a:r>
              <a:rPr lang="ru-RU" dirty="0" smtClean="0">
                <a:solidFill>
                  <a:schemeClr val="accent1"/>
                </a:solidFill>
              </a:rPr>
              <a:t>финансового калькулятора</a:t>
            </a:r>
          </a:p>
          <a:p>
            <a:pPr lvl="1"/>
            <a:r>
              <a:rPr lang="ru-RU" dirty="0" smtClean="0"/>
              <a:t>С помощью стандартных функций в </a:t>
            </a:r>
            <a:r>
              <a:rPr lang="en-US" dirty="0" smtClean="0">
                <a:solidFill>
                  <a:schemeClr val="accent1"/>
                </a:solidFill>
              </a:rPr>
              <a:t>Excel</a:t>
            </a:r>
            <a:r>
              <a:rPr lang="ru-RU" dirty="0" smtClean="0">
                <a:solidFill>
                  <a:schemeClr val="accent1"/>
                </a:solidFill>
              </a:rPr>
              <a:t> (ВСД )</a:t>
            </a:r>
          </a:p>
          <a:p>
            <a:pPr lvl="1"/>
            <a:r>
              <a:rPr lang="ru-RU" dirty="0" smtClean="0"/>
              <a:t>Методом </a:t>
            </a:r>
            <a:r>
              <a:rPr lang="ru-RU" dirty="0" smtClean="0">
                <a:solidFill>
                  <a:schemeClr val="accent1"/>
                </a:solidFill>
              </a:rPr>
              <a:t>линейной </a:t>
            </a:r>
            <a:r>
              <a:rPr lang="ru-RU" dirty="0" err="1" smtClean="0">
                <a:solidFill>
                  <a:schemeClr val="accent1"/>
                </a:solidFill>
              </a:rPr>
              <a:t>апроксимации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65" name="Object 1"/>
          <p:cNvGraphicFramePr>
            <a:graphicFrameLocks noChangeAspect="1"/>
          </p:cNvGraphicFramePr>
          <p:nvPr/>
        </p:nvGraphicFramePr>
        <p:xfrm>
          <a:off x="1643042" y="3214686"/>
          <a:ext cx="5286412" cy="1138223"/>
        </p:xfrm>
        <a:graphic>
          <a:graphicData uri="http://schemas.openxmlformats.org/presentationml/2006/ole">
            <p:oleObj spid="_x0000_s36865" name="Equation" r:id="rId3" imgW="1993900" imgH="431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2.5. Срок окупаемости инвестиции (</a:t>
            </a:r>
            <a:r>
              <a:rPr lang="en-US" dirty="0" smtClean="0"/>
              <a:t>Payback Period</a:t>
            </a:r>
            <a:r>
              <a:rPr lang="ru-RU" dirty="0" smtClean="0"/>
              <a:t>, </a:t>
            </a:r>
            <a:r>
              <a:rPr lang="en-US" dirty="0" smtClean="0"/>
              <a:t>PP</a:t>
            </a:r>
            <a:r>
              <a:rPr lang="ru-RU" dirty="0" smtClean="0"/>
              <a:t>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695448"/>
          </a:xfrm>
        </p:spPr>
        <p:txBody>
          <a:bodyPr/>
          <a:lstStyle/>
          <a:p>
            <a:r>
              <a:rPr lang="en-US" b="1" dirty="0" smtClean="0"/>
              <a:t>PP </a:t>
            </a:r>
            <a:r>
              <a:rPr lang="en-US" dirty="0" smtClean="0"/>
              <a:t>- </a:t>
            </a:r>
            <a:r>
              <a:rPr lang="ru-RU" dirty="0" smtClean="0"/>
              <a:t>число базисных периодов, за которое произойдет </a:t>
            </a:r>
            <a:r>
              <a:rPr lang="ru-RU" dirty="0" smtClean="0">
                <a:solidFill>
                  <a:schemeClr val="accent1"/>
                </a:solidFill>
              </a:rPr>
              <a:t>возмещение</a:t>
            </a:r>
            <a:r>
              <a:rPr lang="ru-RU" dirty="0" smtClean="0"/>
              <a:t> сделанных инвестиционных расходов без учета фактора </a:t>
            </a:r>
            <a:r>
              <a:rPr lang="ru-RU" dirty="0" smtClean="0">
                <a:solidFill>
                  <a:schemeClr val="accent1"/>
                </a:solidFill>
              </a:rPr>
              <a:t>времени</a:t>
            </a:r>
            <a:endParaRPr lang="en-US" dirty="0" smtClean="0">
              <a:solidFill>
                <a:schemeClr val="accent1"/>
              </a:solidFill>
            </a:endParaRPr>
          </a:p>
          <a:p>
            <a:endParaRPr lang="ru-RU" dirty="0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913" name="Object 1"/>
          <p:cNvGraphicFramePr>
            <a:graphicFrameLocks noChangeAspect="1"/>
          </p:cNvGraphicFramePr>
          <p:nvPr/>
        </p:nvGraphicFramePr>
        <p:xfrm>
          <a:off x="1285852" y="3357561"/>
          <a:ext cx="5500726" cy="949177"/>
        </p:xfrm>
        <a:graphic>
          <a:graphicData uri="http://schemas.openxmlformats.org/presentationml/2006/ole">
            <p:oleObj spid="_x0000_s38913" name="Equation" r:id="rId3" imgW="2476440" imgH="431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2.5. Дисконтированный срок окупаемости (</a:t>
            </a:r>
            <a:r>
              <a:rPr lang="en-US" sz="2800" dirty="0" smtClean="0"/>
              <a:t>Discounted Payback Period</a:t>
            </a:r>
            <a:r>
              <a:rPr lang="ru-RU" sz="2800" dirty="0" smtClean="0"/>
              <a:t>, </a:t>
            </a:r>
            <a:r>
              <a:rPr lang="en-US" sz="2800" dirty="0" smtClean="0"/>
              <a:t>DPP</a:t>
            </a:r>
            <a:r>
              <a:rPr lang="ru-RU" sz="2800" dirty="0" smtClean="0"/>
              <a:t>)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766886"/>
          </a:xfrm>
        </p:spPr>
        <p:txBody>
          <a:bodyPr/>
          <a:lstStyle/>
          <a:p>
            <a:r>
              <a:rPr lang="en-US" b="1" dirty="0" smtClean="0"/>
              <a:t>DPP </a:t>
            </a:r>
            <a:r>
              <a:rPr lang="en-US" dirty="0" smtClean="0"/>
              <a:t>- </a:t>
            </a:r>
            <a:r>
              <a:rPr lang="ru-RU" dirty="0" smtClean="0"/>
              <a:t>число базисных периодов, за которое произойдет </a:t>
            </a:r>
            <a:r>
              <a:rPr lang="ru-RU" dirty="0" smtClean="0">
                <a:solidFill>
                  <a:schemeClr val="accent1"/>
                </a:solidFill>
              </a:rPr>
              <a:t>возмещение</a:t>
            </a:r>
            <a:r>
              <a:rPr lang="ru-RU" dirty="0" smtClean="0"/>
              <a:t> сделанных инвестиционных расходов с учетом фактора </a:t>
            </a:r>
            <a:r>
              <a:rPr lang="ru-RU" dirty="0" smtClean="0">
                <a:solidFill>
                  <a:schemeClr val="accent1"/>
                </a:solidFill>
              </a:rPr>
              <a:t>времени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37" name="Object 1"/>
          <p:cNvGraphicFramePr>
            <a:graphicFrameLocks noChangeAspect="1"/>
          </p:cNvGraphicFramePr>
          <p:nvPr/>
        </p:nvGraphicFramePr>
        <p:xfrm>
          <a:off x="1285852" y="3214685"/>
          <a:ext cx="6000792" cy="920985"/>
        </p:xfrm>
        <a:graphic>
          <a:graphicData uri="http://schemas.openxmlformats.org/presentationml/2006/ole">
            <p:oleObj spid="_x0000_s39937" name="Equation" r:id="rId3" imgW="2793960" imgH="431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2.5. Учетная норма прибыли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(</a:t>
            </a:r>
            <a:r>
              <a:rPr lang="en-US" dirty="0" smtClean="0"/>
              <a:t>accounting rate of return</a:t>
            </a:r>
            <a:r>
              <a:rPr lang="ru-RU" dirty="0" smtClean="0"/>
              <a:t>, </a:t>
            </a:r>
            <a:r>
              <a:rPr lang="en-US" dirty="0" smtClean="0"/>
              <a:t>ARR</a:t>
            </a:r>
            <a:r>
              <a:rPr lang="ru-RU" dirty="0" smtClean="0"/>
              <a:t>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ARR</a:t>
            </a:r>
            <a:r>
              <a:rPr lang="en-US" dirty="0" smtClean="0"/>
              <a:t> - </a:t>
            </a:r>
            <a:r>
              <a:rPr lang="ru-RU" dirty="0" smtClean="0"/>
              <a:t>коэффициент</a:t>
            </a:r>
            <a:r>
              <a:rPr lang="ru-RU" dirty="0" smtClean="0">
                <a:solidFill>
                  <a:schemeClr val="accent1"/>
                </a:solidFill>
              </a:rPr>
              <a:t> эффективности инвестиции, </a:t>
            </a:r>
            <a:r>
              <a:rPr lang="ru-RU" dirty="0" smtClean="0"/>
              <a:t>рассчитывается делением среднегодовой прибыли </a:t>
            </a:r>
            <a:r>
              <a:rPr lang="en-US" i="1" dirty="0" smtClean="0"/>
              <a:t>PN </a:t>
            </a:r>
            <a:r>
              <a:rPr lang="ru-RU" dirty="0" smtClean="0"/>
              <a:t>на среднюю величину инвестиции.</a:t>
            </a:r>
            <a:endParaRPr lang="ru-RU" dirty="0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2857488" y="3214686"/>
          <a:ext cx="4011068" cy="1785950"/>
        </p:xfrm>
        <a:graphic>
          <a:graphicData uri="http://schemas.openxmlformats.org/presentationml/2006/ole">
            <p:oleObj spid="_x0000_s40961" name="Equation" r:id="rId3" imgW="1307532" imgH="583947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3. Оценка инвестиционных проектов с неординарными денежными потоками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неординарный денежный поток, когда оттоки и притоки денежных средств </a:t>
            </a:r>
            <a:r>
              <a:rPr lang="ru-RU" dirty="0" smtClean="0">
                <a:solidFill>
                  <a:schemeClr val="accent1"/>
                </a:solidFill>
              </a:rPr>
              <a:t>чередуются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3.1. Проблема </a:t>
            </a:r>
            <a:r>
              <a:rPr lang="en-US" dirty="0" smtClean="0"/>
              <a:t>IRR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35</a:t>
            </a:fld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928662" y="3571876"/>
          <a:ext cx="7729566" cy="2857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5044"/>
                <a:gridCol w="1544229"/>
                <a:gridCol w="1199399"/>
                <a:gridCol w="1208786"/>
                <a:gridCol w="1208786"/>
                <a:gridCol w="1693322"/>
              </a:tblGrid>
              <a:tr h="357191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/>
                        <a:t>Проект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Величина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инвестиций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/>
                        <a:t>Денежный поток по годам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Значение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/>
                        <a:t>IRR,%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</a:tr>
              <a:tr h="357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1-й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2-й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3-й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71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cap="small"/>
                        <a:t>IPa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-10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2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/>
                        <a:t>9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9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35,50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</a:tr>
              <a:tr h="3571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cap="small"/>
                        <a:t>IPb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-1590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3570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-2000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/>
                        <a:t>–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/>
                        <a:t>7,30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</a:tr>
              <a:tr h="3571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/>
                        <a:t>17,25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</a:tr>
              <a:tr h="3571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/>
                        <a:t>IPc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-1000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6000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-11000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6000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0,00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</a:tr>
              <a:tr h="3571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100,00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</a:tr>
              <a:tr h="3571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/>
                        <a:t>200,00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</a:tr>
            </a:tbl>
          </a:graphicData>
        </a:graphic>
      </p:graphicFrame>
      <p:sp>
        <p:nvSpPr>
          <p:cNvPr id="10" name="Содержимое 9"/>
          <p:cNvSpPr>
            <a:spLocks noGrp="1"/>
          </p:cNvSpPr>
          <p:nvPr>
            <p:ph sz="quarter" idx="2"/>
          </p:nvPr>
        </p:nvSpPr>
        <p:spPr>
          <a:xfrm>
            <a:off x="928662" y="1357298"/>
            <a:ext cx="7715304" cy="214314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Предположение о </a:t>
            </a:r>
            <a:r>
              <a:rPr lang="ru-RU" sz="2000" dirty="0" smtClean="0">
                <a:solidFill>
                  <a:schemeClr val="accent1"/>
                </a:solidFill>
              </a:rPr>
              <a:t>реинвестировании</a:t>
            </a:r>
            <a:r>
              <a:rPr lang="ru-RU" sz="2000" dirty="0" smtClean="0"/>
              <a:t> </a:t>
            </a:r>
            <a:r>
              <a:rPr lang="en-US" sz="2000" dirty="0" smtClean="0"/>
              <a:t>CF </a:t>
            </a:r>
            <a:r>
              <a:rPr lang="ru-RU" sz="2000" dirty="0" smtClean="0"/>
              <a:t>по ставке </a:t>
            </a:r>
            <a:r>
              <a:rPr lang="en-US" sz="2000" dirty="0" smtClean="0"/>
              <a:t>IRR</a:t>
            </a:r>
          </a:p>
          <a:p>
            <a:r>
              <a:rPr lang="en-US" sz="2000" i="1" dirty="0" smtClean="0"/>
              <a:t>IRR </a:t>
            </a:r>
            <a:r>
              <a:rPr lang="ru-RU" sz="2000" dirty="0" smtClean="0"/>
              <a:t>является корнем (решением) уравнения </a:t>
            </a:r>
            <a:r>
              <a:rPr lang="en-US" sz="2000" i="1" dirty="0" smtClean="0"/>
              <a:t>NPV </a:t>
            </a:r>
            <a:r>
              <a:rPr lang="ru-RU" sz="2000" dirty="0" smtClean="0"/>
              <a:t>= 0</a:t>
            </a:r>
            <a:endParaRPr lang="en-US" sz="2000" dirty="0" smtClean="0"/>
          </a:p>
          <a:p>
            <a:r>
              <a:rPr lang="en-US" sz="2000" i="1" dirty="0" smtClean="0"/>
              <a:t>NPV </a:t>
            </a:r>
            <a:r>
              <a:rPr lang="ru-RU" sz="2000" dirty="0" smtClean="0"/>
              <a:t>- (</a:t>
            </a:r>
            <a:r>
              <a:rPr lang="en-US" sz="2000" dirty="0" smtClean="0"/>
              <a:t>r</a:t>
            </a:r>
            <a:r>
              <a:rPr lang="ru-RU" sz="2000" dirty="0" smtClean="0"/>
              <a:t>) представляет собой алгебраическое уравнение </a:t>
            </a:r>
            <a:r>
              <a:rPr lang="en-US" sz="2000" i="1" dirty="0" smtClean="0"/>
              <a:t>k</a:t>
            </a:r>
            <a:r>
              <a:rPr lang="ru-RU" sz="2000" i="1" dirty="0" smtClean="0"/>
              <a:t>-</a:t>
            </a:r>
            <a:r>
              <a:rPr lang="ru-RU" sz="2000" i="1" dirty="0" err="1" smtClean="0"/>
              <a:t>й</a:t>
            </a:r>
            <a:r>
              <a:rPr lang="ru-RU" sz="2000" i="1" dirty="0" smtClean="0"/>
              <a:t> </a:t>
            </a:r>
            <a:r>
              <a:rPr lang="ru-RU" sz="2000" dirty="0" smtClean="0"/>
              <a:t>степени, </a:t>
            </a:r>
            <a:endParaRPr lang="en-US" sz="2000" dirty="0" smtClean="0"/>
          </a:p>
          <a:p>
            <a:r>
              <a:rPr lang="ru-RU" sz="2000" dirty="0" smtClean="0"/>
              <a:t>число положительных решений уравнения может колебаться от </a:t>
            </a:r>
            <a:r>
              <a:rPr lang="ru-RU" sz="2000" dirty="0" smtClean="0">
                <a:solidFill>
                  <a:schemeClr val="accent1"/>
                </a:solidFill>
              </a:rPr>
              <a:t>0 </a:t>
            </a:r>
            <a:r>
              <a:rPr lang="ru-RU" sz="2000" dirty="0" smtClean="0"/>
              <a:t>до </a:t>
            </a:r>
            <a:r>
              <a:rPr lang="en-US" sz="2000" i="1" dirty="0" smtClean="0">
                <a:solidFill>
                  <a:schemeClr val="accent1"/>
                </a:solidFill>
              </a:rPr>
              <a:t>k</a:t>
            </a:r>
            <a:r>
              <a:rPr lang="ru-RU" sz="2000" i="1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делать с проблемой </a:t>
            </a:r>
            <a:r>
              <a:rPr lang="en-US" dirty="0" smtClean="0"/>
              <a:t>IRR?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36</a:t>
            </a:fld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Оценивать проекты с неординарным денежным потоком с помощью </a:t>
            </a:r>
            <a:r>
              <a:rPr lang="ru-RU" dirty="0" smtClean="0">
                <a:solidFill>
                  <a:schemeClr val="accent1"/>
                </a:solidFill>
              </a:rPr>
              <a:t>дополнительных критериев</a:t>
            </a:r>
          </a:p>
          <a:p>
            <a:r>
              <a:rPr lang="ru-RU" dirty="0" smtClean="0"/>
              <a:t>Использовать для расчетов </a:t>
            </a:r>
            <a:r>
              <a:rPr lang="en-US" dirty="0" smtClean="0">
                <a:solidFill>
                  <a:schemeClr val="accent1"/>
                </a:solidFill>
              </a:rPr>
              <a:t>MIRR</a:t>
            </a:r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3.2. Модифицированная внутренняя ставка доходности </a:t>
            </a:r>
            <a:r>
              <a:rPr lang="en-US" sz="2400" dirty="0" smtClean="0"/>
              <a:t>(Modified Internal Rate of Return = MIRR)</a:t>
            </a:r>
            <a:endParaRPr lang="ru-RU" sz="24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37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Алгоритм расчета </a:t>
            </a:r>
            <a:endParaRPr lang="en-US" dirty="0" smtClean="0"/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/>
                </a:solidFill>
              </a:rPr>
              <a:t>суммарная дисконтированная стоимость всех оттоков 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/>
                </a:solidFill>
              </a:rPr>
              <a:t>суммарная наращенная стоимость всех притоков </a:t>
            </a:r>
            <a:r>
              <a:rPr lang="ru-RU" i="1" dirty="0" smtClean="0"/>
              <a:t>(терминальная стоимость)</a:t>
            </a:r>
            <a:r>
              <a:rPr lang="ru-RU" dirty="0" smtClean="0"/>
              <a:t>, </a:t>
            </a:r>
          </a:p>
          <a:p>
            <a:pPr marL="1051560" lvl="2" indent="-457200"/>
            <a:r>
              <a:rPr lang="ru-RU" dirty="0" smtClean="0"/>
              <a:t>дисконтирование, и наращение осуществляются по цене </a:t>
            </a:r>
            <a:r>
              <a:rPr lang="ru-RU" dirty="0" smtClean="0">
                <a:solidFill>
                  <a:schemeClr val="accent1"/>
                </a:solidFill>
              </a:rPr>
              <a:t>источника финансирования</a:t>
            </a:r>
            <a:r>
              <a:rPr lang="ru-RU" dirty="0" smtClean="0"/>
              <a:t> проекта. </a:t>
            </a:r>
            <a:endParaRPr lang="ru-RU" i="1" dirty="0" smtClean="0"/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/>
              <a:t>определяется </a:t>
            </a:r>
            <a:r>
              <a:rPr lang="ru-RU" dirty="0" smtClean="0">
                <a:solidFill>
                  <a:schemeClr val="accent1"/>
                </a:solidFill>
              </a:rPr>
              <a:t>ставка дисконтирования</a:t>
            </a:r>
            <a:r>
              <a:rPr lang="ru-RU" dirty="0" smtClean="0"/>
              <a:t>, уравнивающая дисконтированную стоимость оттоков и суммарную наращенную стоимость притоков; эта ставка и представляет собой критерий </a:t>
            </a:r>
            <a:r>
              <a:rPr lang="en-US" i="1" dirty="0" smtClean="0"/>
              <a:t>MIRR</a:t>
            </a:r>
            <a:r>
              <a:rPr lang="ru-RU" i="1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3.2. Модифицированная внутренняя ставка доходности </a:t>
            </a:r>
            <a:r>
              <a:rPr lang="en-US" sz="2400" dirty="0" smtClean="0"/>
              <a:t>(Modified Internal Rate of Return = MIRR)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Пример 1</a:t>
            </a:r>
            <a:endParaRPr lang="ru-RU" dirty="0"/>
          </a:p>
        </p:txBody>
      </p:sp>
      <p:pic>
        <p:nvPicPr>
          <p:cNvPr id="45058" name="Рисунок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928802"/>
            <a:ext cx="816801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1285852" y="5143512"/>
          <a:ext cx="5357850" cy="785818"/>
        </p:xfrm>
        <a:graphic>
          <a:graphicData uri="http://schemas.openxmlformats.org/presentationml/2006/ole">
            <p:oleObj spid="_x0000_s45059" name="Equation" r:id="rId4" imgW="2857500" imgH="419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MIRR</a:t>
            </a:r>
            <a:r>
              <a:rPr lang="ru-RU" sz="2400" dirty="0" smtClean="0"/>
              <a:t> – всегда имеет единственное значение!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52440"/>
          </a:xfrm>
        </p:spPr>
        <p:txBody>
          <a:bodyPr/>
          <a:lstStyle/>
          <a:p>
            <a:r>
              <a:rPr lang="ru-RU" dirty="0" smtClean="0"/>
              <a:t>Пример 2 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48" y="1928802"/>
          <a:ext cx="7729566" cy="14287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5044"/>
                <a:gridCol w="1544229"/>
                <a:gridCol w="1199399"/>
                <a:gridCol w="1208786"/>
                <a:gridCol w="1208786"/>
                <a:gridCol w="1693322"/>
              </a:tblGrid>
              <a:tr h="357191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/>
                        <a:t>Проект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Величина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инвестиций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/>
                        <a:t>Денежный поток по годам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Значение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/>
                        <a:t>IRR,%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</a:tr>
              <a:tr h="357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1-й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2-й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/>
                        <a:t>3-й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71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cap="small" dirty="0" err="1"/>
                        <a:t>IPb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-1590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3570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/>
                        <a:t>-2000</a:t>
                      </a: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/>
                        <a:t>–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/>
                        <a:t>7,30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</a:tr>
              <a:tr h="3571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200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/>
                        <a:t>17,25</a:t>
                      </a:r>
                      <a:endParaRPr lang="ru-RU" sz="2000" dirty="0">
                        <a:latin typeface="Arial"/>
                        <a:ea typeface="Calibri"/>
                      </a:endParaRPr>
                    </a:p>
                  </a:txBody>
                  <a:tcPr marL="12577" marR="12577" marT="0" marB="0"/>
                </a:tc>
              </a:tr>
            </a:tbl>
          </a:graphicData>
        </a:graphic>
      </p:graphicFrame>
      <p:pic>
        <p:nvPicPr>
          <p:cNvPr id="48130" name="Рисунок 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571876"/>
            <a:ext cx="7500990" cy="276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MIRR</a:t>
            </a:r>
            <a:r>
              <a:rPr lang="ru-RU" sz="2400" dirty="0" smtClean="0"/>
              <a:t> – Расчет для примера 2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Рассмотрим три случая, когда стоимость капитала равна соответствен - 10 5%, 10% и 20%.</a:t>
            </a:r>
          </a:p>
          <a:p>
            <a:r>
              <a:rPr lang="ru-RU" dirty="0" smtClean="0"/>
              <a:t>1)	Стоимость источника финансирования </a:t>
            </a:r>
            <a:r>
              <a:rPr lang="ru-RU" i="1" dirty="0" smtClean="0"/>
              <a:t>СС </a:t>
            </a:r>
            <a:r>
              <a:rPr lang="ru-RU" dirty="0" smtClean="0"/>
              <a:t>- 5%.Дисконтированная стоимость оттоков по абсолютной величине равна:</a:t>
            </a:r>
          </a:p>
          <a:p>
            <a:r>
              <a:rPr lang="en-US" i="1" dirty="0" smtClean="0"/>
              <a:t>PV</a:t>
            </a:r>
            <a:r>
              <a:rPr lang="ru-RU" i="1" baseline="-25000" dirty="0" smtClean="0"/>
              <a:t>0</a:t>
            </a:r>
            <a:r>
              <a:rPr lang="en-US" i="1" baseline="-25000" dirty="0" smtClean="0"/>
              <a:t>F</a:t>
            </a:r>
            <a:r>
              <a:rPr lang="ru-RU" i="1" dirty="0" smtClean="0"/>
              <a:t>= </a:t>
            </a:r>
            <a:r>
              <a:rPr lang="ru-RU" dirty="0" smtClean="0"/>
              <a:t>1590 + 2000 / 1,05</a:t>
            </a:r>
            <a:r>
              <a:rPr lang="ru-RU" baseline="30000" dirty="0" smtClean="0"/>
              <a:t>2</a:t>
            </a:r>
            <a:r>
              <a:rPr lang="ru-RU" dirty="0" smtClean="0"/>
              <a:t> = 3404,1 тыс. долл. </a:t>
            </a:r>
          </a:p>
          <a:p>
            <a:r>
              <a:rPr lang="ru-RU" dirty="0" smtClean="0"/>
              <a:t>Наращенная стоимость притоков равна:</a:t>
            </a:r>
          </a:p>
          <a:p>
            <a:r>
              <a:rPr lang="en-US" i="1" dirty="0" smtClean="0"/>
              <a:t>TV</a:t>
            </a:r>
            <a:r>
              <a:rPr lang="ru-RU" i="1" baseline="-25000" dirty="0" smtClean="0"/>
              <a:t>I</a:t>
            </a:r>
            <a:r>
              <a:rPr lang="en-US" i="1" baseline="-25000" dirty="0" smtClean="0"/>
              <a:t>F</a:t>
            </a:r>
            <a:r>
              <a:rPr lang="en-US" i="1" dirty="0" smtClean="0"/>
              <a:t> </a:t>
            </a:r>
            <a:r>
              <a:rPr lang="ru-RU" dirty="0" smtClean="0"/>
              <a:t>= 3570 * 1,05 = 3748,5 тыс. долл. Отсюда:</a:t>
            </a:r>
          </a:p>
          <a:p>
            <a:r>
              <a:rPr lang="ru-RU" dirty="0" smtClean="0"/>
              <a:t>(1 + </a:t>
            </a:r>
            <a:r>
              <a:rPr lang="en-US" i="1" dirty="0" smtClean="0"/>
              <a:t>MIRR</a:t>
            </a:r>
            <a:r>
              <a:rPr lang="ru-RU" i="1" dirty="0" smtClean="0"/>
              <a:t>)</a:t>
            </a:r>
            <a:r>
              <a:rPr lang="ru-RU" i="1" baseline="30000" dirty="0" smtClean="0"/>
              <a:t>2</a:t>
            </a:r>
            <a:r>
              <a:rPr lang="ru-RU" i="1" dirty="0" smtClean="0"/>
              <a:t> </a:t>
            </a:r>
            <a:r>
              <a:rPr lang="ru-RU" dirty="0" smtClean="0"/>
              <a:t>= 3748,5 / 3404,1 = 1,1012, т.е. </a:t>
            </a:r>
            <a:r>
              <a:rPr lang="en-US" i="1" dirty="0" smtClean="0"/>
              <a:t>MIRR =</a:t>
            </a:r>
            <a:r>
              <a:rPr lang="ru-RU" dirty="0" smtClean="0"/>
              <a:t> 4,93%.</a:t>
            </a:r>
          </a:p>
          <a:p>
            <a:r>
              <a:rPr lang="ru-RU" dirty="0" smtClean="0"/>
              <a:t>Поскольку значение </a:t>
            </a:r>
            <a:r>
              <a:rPr lang="en-US" i="1" dirty="0" smtClean="0"/>
              <a:t>MIRR</a:t>
            </a:r>
            <a:r>
              <a:rPr lang="ru-RU" i="1" dirty="0" smtClean="0"/>
              <a:t> </a:t>
            </a:r>
            <a:r>
              <a:rPr lang="ru-RU" dirty="0" smtClean="0"/>
              <a:t>меньше стоимости капитала, проект следует отвергнуть.</a:t>
            </a:r>
          </a:p>
          <a:p>
            <a:r>
              <a:rPr lang="ru-RU" dirty="0" smtClean="0"/>
              <a:t>2)	Стоимость источника финансирования </a:t>
            </a:r>
            <a:r>
              <a:rPr lang="ru-RU" i="1" dirty="0" smtClean="0"/>
              <a:t>СС </a:t>
            </a:r>
            <a:r>
              <a:rPr lang="ru-RU" dirty="0" smtClean="0"/>
              <a:t>= 10%.Рассчитываем новые значения наращенной и дисконтированной</a:t>
            </a:r>
          </a:p>
          <a:p>
            <a:r>
              <a:rPr lang="ru-RU" dirty="0" smtClean="0"/>
              <a:t>стоимостей и по формуле</a:t>
            </a:r>
            <a:r>
              <a:rPr lang="en-US" dirty="0" smtClean="0"/>
              <a:t> </a:t>
            </a:r>
            <a:r>
              <a:rPr lang="ru-RU" dirty="0" smtClean="0"/>
              <a:t>находим: </a:t>
            </a:r>
            <a:r>
              <a:rPr lang="en-US" i="1" dirty="0" smtClean="0"/>
              <a:t>MIRR</a:t>
            </a:r>
            <a:r>
              <a:rPr lang="ru-RU" i="1" dirty="0" smtClean="0"/>
              <a:t> = </a:t>
            </a:r>
            <a:r>
              <a:rPr lang="ru-RU" dirty="0" smtClean="0"/>
              <a:t>10,04%. Поскольку значение критерия превосходит значение стоимости капитала, проект следует принять.</a:t>
            </a:r>
          </a:p>
          <a:p>
            <a:r>
              <a:rPr lang="ru-RU" dirty="0" smtClean="0"/>
              <a:t>3)	Стоимость источника финансирования </a:t>
            </a:r>
            <a:r>
              <a:rPr lang="ru-RU" i="1" dirty="0" smtClean="0"/>
              <a:t>СС </a:t>
            </a:r>
            <a:r>
              <a:rPr lang="ru-RU" dirty="0" smtClean="0"/>
              <a:t>=  20%.</a:t>
            </a:r>
          </a:p>
          <a:p>
            <a:r>
              <a:rPr lang="ru-RU" dirty="0" smtClean="0"/>
              <a:t>В этом случае </a:t>
            </a:r>
            <a:r>
              <a:rPr lang="en-US" i="1" dirty="0" smtClean="0"/>
              <a:t>MIRR =</a:t>
            </a:r>
            <a:r>
              <a:rPr lang="ru-RU" dirty="0" smtClean="0"/>
              <a:t> 19,9%. Поскольку его значение меньше значения стоимости капитала, проект следует отвергнуть.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4. Сравнительный анализ проектов различной продолжительности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Ситуация</a:t>
            </a:r>
            <a:endParaRPr lang="ru-RU" dirty="0" smtClean="0"/>
          </a:p>
          <a:p>
            <a:r>
              <a:rPr lang="ru-RU" dirty="0" smtClean="0"/>
              <a:t>Имеется два независимых проекта со следующими характеристиками (млн. руб.): </a:t>
            </a:r>
          </a:p>
          <a:p>
            <a:r>
              <a:rPr lang="en-US" dirty="0" smtClean="0"/>
              <a:t>IP</a:t>
            </a:r>
            <a:r>
              <a:rPr lang="en-US" baseline="-25000" dirty="0" smtClean="0"/>
              <a:t>A</a:t>
            </a:r>
            <a:r>
              <a:rPr lang="ru-RU" dirty="0" smtClean="0"/>
              <a:t>: -100</a:t>
            </a:r>
            <a:r>
              <a:rPr lang="en-US" dirty="0" smtClean="0"/>
              <a:t>;</a:t>
            </a:r>
            <a:r>
              <a:rPr lang="ru-RU" b="1" dirty="0" smtClean="0"/>
              <a:t> </a:t>
            </a:r>
            <a:r>
              <a:rPr lang="ru-RU" dirty="0" smtClean="0"/>
              <a:t>120 </a:t>
            </a:r>
          </a:p>
          <a:p>
            <a:r>
              <a:rPr lang="en-US" dirty="0" smtClean="0"/>
              <a:t>IP</a:t>
            </a:r>
            <a:r>
              <a:rPr lang="en-US" baseline="-25000" dirty="0" smtClean="0"/>
              <a:t>B</a:t>
            </a:r>
            <a:r>
              <a:rPr lang="en-US" dirty="0" smtClean="0"/>
              <a:t> </a:t>
            </a:r>
            <a:r>
              <a:rPr lang="ru-RU" dirty="0" smtClean="0"/>
              <a:t>: -50</a:t>
            </a:r>
            <a:r>
              <a:rPr lang="en-US" dirty="0" smtClean="0"/>
              <a:t>; </a:t>
            </a:r>
            <a:r>
              <a:rPr lang="ru-RU" dirty="0" smtClean="0"/>
              <a:t>30</a:t>
            </a:r>
            <a:r>
              <a:rPr lang="en-US" dirty="0" smtClean="0"/>
              <a:t>; </a:t>
            </a:r>
            <a:r>
              <a:rPr lang="ru-RU" dirty="0" smtClean="0"/>
              <a:t>40</a:t>
            </a:r>
            <a:r>
              <a:rPr lang="en-US" dirty="0" smtClean="0"/>
              <a:t>; </a:t>
            </a:r>
            <a:r>
              <a:rPr lang="ru-RU" dirty="0" smtClean="0"/>
              <a:t>15.</a:t>
            </a:r>
          </a:p>
          <a:p>
            <a:r>
              <a:rPr lang="ru-RU" dirty="0" smtClean="0"/>
              <a:t>Требуется ранжировать проекты по степени приоритетности, если стоимость капитала равна 10%.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Сравнительный анализ проектов различной продолжительности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42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Комментарий к ситуации</a:t>
            </a:r>
            <a:endParaRPr lang="ru-RU" dirty="0" smtClean="0"/>
          </a:p>
          <a:p>
            <a:r>
              <a:rPr lang="ru-RU" dirty="0" smtClean="0"/>
              <a:t>Значения </a:t>
            </a:r>
            <a:r>
              <a:rPr lang="en-US" i="1" dirty="0" smtClean="0"/>
              <a:t>NPV </a:t>
            </a:r>
            <a:r>
              <a:rPr lang="ru-RU" dirty="0" smtClean="0"/>
              <a:t>при и </a:t>
            </a:r>
            <a:r>
              <a:rPr lang="en-US" i="1" dirty="0" smtClean="0"/>
              <a:t>IRR </a:t>
            </a:r>
            <a:r>
              <a:rPr lang="ru-RU" dirty="0" smtClean="0"/>
              <a:t>для этих проектов соответственно равны </a:t>
            </a:r>
          </a:p>
          <a:p>
            <a:r>
              <a:rPr lang="en-US" dirty="0" smtClean="0"/>
              <a:t>IP</a:t>
            </a:r>
            <a:r>
              <a:rPr lang="en-US" baseline="-25000" dirty="0" smtClean="0"/>
              <a:t>A</a:t>
            </a:r>
            <a:r>
              <a:rPr lang="en-US" dirty="0" smtClean="0"/>
              <a:t>: </a:t>
            </a:r>
            <a:r>
              <a:rPr lang="en-US" i="1" dirty="0" smtClean="0"/>
              <a:t>NPV=  </a:t>
            </a:r>
            <a:r>
              <a:rPr lang="en-US" dirty="0" smtClean="0"/>
              <a:t>9,1 </a:t>
            </a:r>
            <a:r>
              <a:rPr lang="ru-RU" dirty="0" err="1" smtClean="0"/>
              <a:t>млн</a:t>
            </a:r>
            <a:r>
              <a:rPr lang="en-US" dirty="0" smtClean="0"/>
              <a:t>. </a:t>
            </a:r>
            <a:r>
              <a:rPr lang="ru-RU" dirty="0" err="1" smtClean="0"/>
              <a:t>руб</a:t>
            </a:r>
            <a:r>
              <a:rPr lang="en-US" dirty="0" smtClean="0"/>
              <a:t>., 	</a:t>
            </a:r>
            <a:r>
              <a:rPr lang="en-US" i="1" dirty="0" smtClean="0"/>
              <a:t>IRR </a:t>
            </a:r>
            <a:r>
              <a:rPr lang="en-US" dirty="0" smtClean="0"/>
              <a:t>= 20%; </a:t>
            </a:r>
            <a:endParaRPr lang="ru-RU" dirty="0" smtClean="0"/>
          </a:p>
          <a:p>
            <a:r>
              <a:rPr lang="en-US" dirty="0" smtClean="0"/>
              <a:t>IP</a:t>
            </a:r>
            <a:r>
              <a:rPr lang="en-US" baseline="-25000" dirty="0" smtClean="0"/>
              <a:t>B</a:t>
            </a:r>
            <a:r>
              <a:rPr lang="ru-RU" dirty="0" smtClean="0"/>
              <a:t>: </a:t>
            </a:r>
            <a:r>
              <a:rPr lang="en-US" i="1" dirty="0" smtClean="0"/>
              <a:t>NPV</a:t>
            </a:r>
            <a:r>
              <a:rPr lang="ru-RU" i="1" dirty="0" smtClean="0"/>
              <a:t>= </a:t>
            </a:r>
            <a:r>
              <a:rPr lang="ru-RU" dirty="0" smtClean="0"/>
              <a:t>21,6 млн. руб., 	</a:t>
            </a:r>
            <a:r>
              <a:rPr lang="en-US" i="1" dirty="0" smtClean="0"/>
              <a:t>IRR </a:t>
            </a:r>
            <a:r>
              <a:rPr lang="ru-RU" dirty="0" smtClean="0"/>
              <a:t>= 35,4%.</a:t>
            </a:r>
          </a:p>
          <a:p>
            <a:r>
              <a:rPr lang="ru-RU" dirty="0" smtClean="0"/>
              <a:t>по всем параметрам проект </a:t>
            </a:r>
            <a:r>
              <a:rPr lang="en-US" dirty="0" smtClean="0"/>
              <a:t>IP</a:t>
            </a:r>
            <a:r>
              <a:rPr lang="en-US" baseline="-25000" dirty="0" smtClean="0"/>
              <a:t>B</a:t>
            </a:r>
            <a:r>
              <a:rPr lang="ru-RU" dirty="0" smtClean="0"/>
              <a:t> более предпочтителен. </a:t>
            </a:r>
          </a:p>
          <a:p>
            <a:r>
              <a:rPr lang="ru-RU" dirty="0" smtClean="0"/>
              <a:t>Однако бросается в глаза временная несопоставимость проектов: первый рассчитан на один год, второй – на три года.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Сравнительный анализ проектов различной продолжительности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43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2052638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Модификация ситуации</a:t>
            </a:r>
            <a:endParaRPr lang="ru-RU" sz="2400" dirty="0" smtClean="0"/>
          </a:p>
          <a:p>
            <a:r>
              <a:rPr lang="ru-RU" sz="2400" dirty="0" smtClean="0"/>
              <a:t>Предположим, что проект </a:t>
            </a:r>
            <a:r>
              <a:rPr lang="en-US" sz="2400" dirty="0" smtClean="0"/>
              <a:t>IP</a:t>
            </a:r>
            <a:r>
              <a:rPr lang="en-US" sz="2400" baseline="-25000" dirty="0" smtClean="0"/>
              <a:t>A</a:t>
            </a:r>
            <a:r>
              <a:rPr lang="ru-RU" sz="2400" dirty="0" smtClean="0"/>
              <a:t> может быть реализован последовательно несколько раз, т.е. как только заканчивается </a:t>
            </a:r>
            <a:r>
              <a:rPr lang="en-US" sz="2400" i="1" dirty="0" smtClean="0"/>
              <a:t>k</a:t>
            </a:r>
            <a:r>
              <a:rPr lang="ru-RU" sz="2400" i="1" dirty="0" smtClean="0"/>
              <a:t>-я </a:t>
            </a:r>
            <a:r>
              <a:rPr lang="ru-RU" sz="2400" dirty="0" smtClean="0"/>
              <a:t>реализация проекта, вводится в действие </a:t>
            </a:r>
            <a:r>
              <a:rPr lang="ru-RU" sz="2400" i="1" dirty="0" smtClean="0"/>
              <a:t>(</a:t>
            </a:r>
            <a:r>
              <a:rPr lang="en-US" sz="2400" i="1" dirty="0" smtClean="0"/>
              <a:t>k</a:t>
            </a:r>
            <a:r>
              <a:rPr lang="ru-RU" sz="2400" dirty="0" smtClean="0"/>
              <a:t>+1)-я реализация. </a:t>
            </a:r>
            <a:endParaRPr lang="ru-RU" sz="2400" dirty="0"/>
          </a:p>
        </p:txBody>
      </p:sp>
      <p:pic>
        <p:nvPicPr>
          <p:cNvPr id="49154" name="Рисунок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500438"/>
            <a:ext cx="613745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3"/>
          <p:cNvSpPr txBox="1">
            <a:spLocks/>
          </p:cNvSpPr>
          <p:nvPr/>
        </p:nvSpPr>
        <p:spPr>
          <a:xfrm>
            <a:off x="1000100" y="5500702"/>
            <a:ext cx="7772400" cy="10001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2400" dirty="0" smtClean="0"/>
              <a:t>IP</a:t>
            </a:r>
            <a:r>
              <a:rPr lang="en-US" sz="2400" baseline="-25000" dirty="0" smtClean="0"/>
              <a:t>A</a:t>
            </a:r>
            <a:r>
              <a:rPr lang="ru-RU" sz="2400" dirty="0" smtClean="0"/>
              <a:t>' : </a:t>
            </a:r>
            <a:r>
              <a:rPr lang="en-US" sz="2400" i="1" dirty="0" smtClean="0"/>
              <a:t>NPV </a:t>
            </a:r>
            <a:r>
              <a:rPr lang="ru-RU" sz="2400" i="1" dirty="0" smtClean="0"/>
              <a:t>=</a:t>
            </a:r>
            <a:r>
              <a:rPr lang="ru-RU" sz="2400" dirty="0" smtClean="0"/>
              <a:t> 24,9 млн. руб., 	</a:t>
            </a:r>
            <a:r>
              <a:rPr lang="en-US" sz="2400" i="1" dirty="0" smtClean="0"/>
              <a:t>IRR </a:t>
            </a:r>
            <a:r>
              <a:rPr lang="ru-RU" sz="2400" i="1" dirty="0" smtClean="0"/>
              <a:t>=</a:t>
            </a:r>
            <a:r>
              <a:rPr lang="ru-RU" sz="2400" dirty="0" smtClean="0"/>
              <a:t> 20%.</a:t>
            </a:r>
          </a:p>
          <a:p>
            <a:pPr marL="274320" indent="-274320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2400" dirty="0" smtClean="0"/>
              <a:t>IP</a:t>
            </a:r>
            <a:r>
              <a:rPr lang="en-US" sz="2400" baseline="-25000" dirty="0" smtClean="0"/>
              <a:t>B</a:t>
            </a:r>
            <a:r>
              <a:rPr lang="ru-RU" sz="2400" dirty="0" smtClean="0"/>
              <a:t>:  </a:t>
            </a:r>
            <a:r>
              <a:rPr lang="en-US" sz="2400" i="1" dirty="0" smtClean="0"/>
              <a:t>NPV</a:t>
            </a:r>
            <a:r>
              <a:rPr lang="ru-RU" sz="2400" i="1" dirty="0" smtClean="0"/>
              <a:t> = </a:t>
            </a:r>
            <a:r>
              <a:rPr lang="ru-RU" sz="2400" dirty="0" smtClean="0"/>
              <a:t>21,6 млн. руб., 	</a:t>
            </a:r>
            <a:r>
              <a:rPr lang="en-US" sz="2400" i="1" dirty="0" smtClean="0"/>
              <a:t>IRR </a:t>
            </a:r>
            <a:r>
              <a:rPr lang="ru-RU" sz="2400" dirty="0" smtClean="0"/>
              <a:t>= 35,4%.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Сравнительный анализ проектов различной продолжительности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44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методы, позволяющие элиминировать влияние временного фактора. </a:t>
            </a:r>
          </a:p>
          <a:p>
            <a:pPr lvl="1"/>
            <a:r>
              <a:rPr lang="ru-RU" i="1" dirty="0" smtClean="0"/>
              <a:t>метод </a:t>
            </a:r>
            <a:r>
              <a:rPr lang="ru-RU" i="1" dirty="0" smtClean="0">
                <a:solidFill>
                  <a:schemeClr val="accent1"/>
                </a:solidFill>
              </a:rPr>
              <a:t>бесконечного цепного повтора </a:t>
            </a:r>
            <a:r>
              <a:rPr lang="ru-RU" i="1" dirty="0" smtClean="0"/>
              <a:t>сравниваемых проектов.</a:t>
            </a:r>
          </a:p>
          <a:p>
            <a:pPr lvl="1"/>
            <a:r>
              <a:rPr lang="ru-RU" dirty="0" smtClean="0"/>
              <a:t>В основе метода – предположение о том, что каждый из сравниваемых проектов может быть реализован неограниченное число раз: иными словами, в конце последнего года очередной </a:t>
            </a:r>
            <a:r>
              <a:rPr lang="en-US" i="1" dirty="0" smtClean="0"/>
              <a:t>k</a:t>
            </a:r>
            <a:r>
              <a:rPr lang="ru-RU" i="1" dirty="0" smtClean="0"/>
              <a:t>-</a:t>
            </a:r>
            <a:r>
              <a:rPr lang="ru-RU" i="1" dirty="0" err="1" smtClean="0"/>
              <a:t>й</a:t>
            </a:r>
            <a:r>
              <a:rPr lang="ru-RU" i="1" dirty="0" smtClean="0"/>
              <a:t> </a:t>
            </a:r>
            <a:r>
              <a:rPr lang="ru-RU" dirty="0" smtClean="0"/>
              <a:t>реализации проекта делается инвестиция, позволяющая начать </a:t>
            </a:r>
            <a:r>
              <a:rPr lang="ru-RU" i="1" dirty="0" smtClean="0"/>
              <a:t>(</a:t>
            </a:r>
            <a:r>
              <a:rPr lang="en-US" i="1" dirty="0" smtClean="0"/>
              <a:t>k</a:t>
            </a:r>
            <a:r>
              <a:rPr lang="ru-RU" dirty="0" smtClean="0"/>
              <a:t>+1)-</a:t>
            </a:r>
            <a:r>
              <a:rPr lang="ru-RU" dirty="0" err="1" smtClean="0"/>
              <a:t>ю</a:t>
            </a:r>
            <a:r>
              <a:rPr lang="ru-RU" dirty="0" smtClean="0"/>
              <a:t> реализацию. </a:t>
            </a:r>
            <a:endParaRPr lang="ru-RU" dirty="0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Сравнительный анализ проектов различной продолжительности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45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015318" cy="340996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 этом случае получим ряд из величин </a:t>
            </a:r>
            <a:r>
              <a:rPr lang="en-US" i="1" dirty="0" smtClean="0"/>
              <a:t>NPV</a:t>
            </a:r>
            <a:r>
              <a:rPr lang="ru-RU" i="1" dirty="0" smtClean="0"/>
              <a:t>: </a:t>
            </a:r>
          </a:p>
          <a:p>
            <a:pPr lvl="1"/>
            <a:r>
              <a:rPr lang="ru-RU" dirty="0" smtClean="0"/>
              <a:t>для первой реализации проекта </a:t>
            </a:r>
            <a:r>
              <a:rPr lang="en-US" i="1" dirty="0" smtClean="0"/>
              <a:t>NPV </a:t>
            </a:r>
            <a:r>
              <a:rPr lang="ru-RU" dirty="0" smtClean="0"/>
              <a:t>находится в точке 0 и не требует дисконтирования; </a:t>
            </a:r>
          </a:p>
          <a:p>
            <a:pPr lvl="1"/>
            <a:r>
              <a:rPr lang="ru-RU" dirty="0" smtClean="0"/>
              <a:t>для второй реализации </a:t>
            </a:r>
            <a:r>
              <a:rPr lang="en-US" i="1" dirty="0" smtClean="0"/>
              <a:t>NPV </a:t>
            </a:r>
            <a:r>
              <a:rPr lang="ru-RU" dirty="0" smtClean="0"/>
              <a:t>находится в конце </a:t>
            </a:r>
            <a:r>
              <a:rPr lang="en-US" dirty="0" smtClean="0"/>
              <a:t>k</a:t>
            </a:r>
            <a:r>
              <a:rPr lang="ru-RU" dirty="0" smtClean="0"/>
              <a:t>-го базисного интервала, а потому его нужно дисконтировать с помощью множителя </a:t>
            </a:r>
            <a:r>
              <a:rPr lang="en-US" i="1" dirty="0" smtClean="0"/>
              <a:t>FM</a:t>
            </a:r>
            <a:r>
              <a:rPr lang="ru-RU" i="1" dirty="0" smtClean="0"/>
              <a:t>2(</a:t>
            </a:r>
            <a:r>
              <a:rPr lang="en-US" i="1" dirty="0" smtClean="0"/>
              <a:t>r</a:t>
            </a:r>
            <a:r>
              <a:rPr lang="ru-RU" i="1" dirty="0" smtClean="0"/>
              <a:t>, </a:t>
            </a:r>
            <a:r>
              <a:rPr lang="en-US" i="1" dirty="0" smtClean="0"/>
              <a:t>k</a:t>
            </a:r>
            <a:r>
              <a:rPr lang="ru-RU" i="1" dirty="0" smtClean="0"/>
              <a:t>); </a:t>
            </a:r>
          </a:p>
          <a:p>
            <a:pPr lvl="1"/>
            <a:r>
              <a:rPr lang="ru-RU" dirty="0" smtClean="0"/>
              <a:t>для третьей реализации </a:t>
            </a:r>
            <a:r>
              <a:rPr lang="en-US" i="1" dirty="0" smtClean="0"/>
              <a:t>NPV </a:t>
            </a:r>
            <a:r>
              <a:rPr lang="ru-RU" dirty="0" smtClean="0"/>
              <a:t>находится в конце 2</a:t>
            </a:r>
            <a:r>
              <a:rPr lang="en-US" dirty="0" smtClean="0"/>
              <a:t>k</a:t>
            </a:r>
            <a:r>
              <a:rPr lang="ru-RU" dirty="0" smtClean="0"/>
              <a:t>-го базисного интервала, а потому его нужно дисконтировать с помощью множителя </a:t>
            </a:r>
            <a:r>
              <a:rPr lang="en-US" i="1" dirty="0" smtClean="0"/>
              <a:t>FM</a:t>
            </a:r>
            <a:r>
              <a:rPr lang="ru-RU" i="1" dirty="0" smtClean="0"/>
              <a:t>2(</a:t>
            </a:r>
            <a:r>
              <a:rPr lang="en-US" i="1" dirty="0" smtClean="0"/>
              <a:t>r</a:t>
            </a:r>
            <a:r>
              <a:rPr lang="ru-RU" i="1" dirty="0" smtClean="0"/>
              <a:t>, 2</a:t>
            </a:r>
            <a:r>
              <a:rPr lang="en-US" i="1" dirty="0" smtClean="0"/>
              <a:t>k</a:t>
            </a:r>
            <a:r>
              <a:rPr lang="ru-RU" i="1" dirty="0" smtClean="0"/>
              <a:t>) </a:t>
            </a:r>
            <a:r>
              <a:rPr lang="ru-RU" dirty="0" smtClean="0"/>
              <a:t>и т. д.</a:t>
            </a:r>
            <a:endParaRPr lang="ru-RU" dirty="0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1071538" y="4643446"/>
          <a:ext cx="7590986" cy="928694"/>
        </p:xfrm>
        <a:graphic>
          <a:graphicData uri="http://schemas.openxmlformats.org/presentationml/2006/ole">
            <p:oleObj spid="_x0000_s54274" name="Equation" r:id="rId3" imgW="3733800" imgH="457200" progId="Equation.DSMT4">
              <p:embed/>
            </p:oleObj>
          </a:graphicData>
        </a:graphic>
      </p:graphicFrame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1000100" y="5572140"/>
          <a:ext cx="4429156" cy="950549"/>
        </p:xfrm>
        <a:graphic>
          <a:graphicData uri="http://schemas.openxmlformats.org/presentationml/2006/ole">
            <p:oleObj spid="_x0000_s54275" name="Equation" r:id="rId4" imgW="2082800" imgH="444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5. Анализ инвестиционных проектов в условиях инфляции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46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Учет инфляции</a:t>
            </a:r>
            <a:r>
              <a:rPr lang="ru-RU" dirty="0" smtClean="0"/>
              <a:t>:</a:t>
            </a:r>
          </a:p>
          <a:p>
            <a:pPr lvl="1"/>
            <a:r>
              <a:rPr lang="ru-RU" dirty="0" smtClean="0"/>
              <a:t>Корректировка на темп инфляции </a:t>
            </a:r>
            <a:r>
              <a:rPr lang="ru-RU" dirty="0" smtClean="0">
                <a:solidFill>
                  <a:schemeClr val="accent1"/>
                </a:solidFill>
              </a:rPr>
              <a:t>будущих поступлений</a:t>
            </a:r>
          </a:p>
          <a:p>
            <a:pPr lvl="1"/>
            <a:r>
              <a:rPr lang="ru-RU" dirty="0" smtClean="0"/>
              <a:t>Корректировка на темп инфляции </a:t>
            </a:r>
            <a:r>
              <a:rPr lang="ru-RU" dirty="0" smtClean="0">
                <a:solidFill>
                  <a:schemeClr val="accent1"/>
                </a:solidFill>
              </a:rPr>
              <a:t>ставки дисконтирования</a:t>
            </a:r>
          </a:p>
          <a:p>
            <a:pPr lvl="1"/>
            <a:r>
              <a:rPr lang="ru-RU" dirty="0" smtClean="0"/>
              <a:t>Методика корректировки всех факторов, влияющих на денежные потоки сравниваемых проектов</a:t>
            </a:r>
          </a:p>
          <a:p>
            <a:pPr lvl="2"/>
            <a:r>
              <a:rPr lang="ru-RU" dirty="0" smtClean="0"/>
              <a:t>Объем выручки</a:t>
            </a:r>
          </a:p>
          <a:p>
            <a:pPr lvl="2"/>
            <a:r>
              <a:rPr lang="ru-RU" dirty="0" smtClean="0"/>
              <a:t>Переменные затраты (сырье и материалы)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772400" cy="1143000"/>
          </a:xfrm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ru-RU" sz="3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5.1. Корректировка на темп инфляции ставки дисконтирования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ru-RU" b="1" dirty="0" smtClean="0"/>
              <a:t>Пример: </a:t>
            </a:r>
            <a:r>
              <a:rPr lang="ru-RU" dirty="0" smtClean="0"/>
              <a:t>Предприниматель готов сделать инвестицию исходя из 10% годовых. Это означает, что 1 млн. руб. в начале года и 1,1 млн. руб. в конце года имеют для предпринимателя одинаковую ценность. Если допустить, что имеет место инфляция в размере 5% в год, то для того чтобы сохранить покупательную стоимость полученного в конце года денежного поступления 1,1 млн. руб., необходимо откорректировать эту величину на индекс инфляции:</a:t>
            </a:r>
          </a:p>
          <a:p>
            <a:pPr lvl="1"/>
            <a:r>
              <a:rPr lang="ru-RU" dirty="0" smtClean="0"/>
              <a:t>1,1 </a:t>
            </a:r>
            <a:r>
              <a:rPr lang="en-US" dirty="0" smtClean="0"/>
              <a:t>*</a:t>
            </a:r>
            <a:r>
              <a:rPr lang="ru-RU" dirty="0" smtClean="0"/>
              <a:t> 1,05 = 1,155 млн. руб.</a:t>
            </a:r>
          </a:p>
          <a:p>
            <a:pPr lvl="1"/>
            <a:r>
              <a:rPr lang="ru-RU" dirty="0" smtClean="0"/>
              <a:t>Таким образом, чтобы обеспечить желаемый доход, предприниматель должен был использовать в расчетах не 10%-ный рост капитала, а другой показатель, отличающийся от исходного на величину индекса инфляции:</a:t>
            </a:r>
          </a:p>
          <a:p>
            <a:pPr lvl="1"/>
            <a:r>
              <a:rPr lang="ru-RU" dirty="0" smtClean="0"/>
              <a:t>1,10 </a:t>
            </a:r>
            <a:r>
              <a:rPr lang="en-US" dirty="0" smtClean="0"/>
              <a:t>* </a:t>
            </a:r>
            <a:r>
              <a:rPr lang="ru-RU" dirty="0" smtClean="0"/>
              <a:t>1,05 = 1,155.</a:t>
            </a:r>
          </a:p>
          <a:p>
            <a:pPr lvl="1"/>
            <a:endParaRPr lang="ru-RU" dirty="0" smtClean="0"/>
          </a:p>
          <a:p>
            <a:pPr lvl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5.1. Корректировка на темп инфляции ставки дисконтирования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48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195382"/>
          </a:xfrm>
        </p:spPr>
        <p:txBody>
          <a:bodyPr>
            <a:noAutofit/>
          </a:bodyPr>
          <a:lstStyle/>
          <a:p>
            <a:r>
              <a:rPr lang="ru-RU" sz="2000" dirty="0" smtClean="0"/>
              <a:t>Основываясь на приведенном примере, можно написать общую формулу, связывающую реальную процентную ставку (</a:t>
            </a:r>
            <a:r>
              <a:rPr lang="en-US" sz="2000" dirty="0" smtClean="0"/>
              <a:t>r</a:t>
            </a:r>
            <a:r>
              <a:rPr lang="ru-RU" sz="2000" dirty="0" smtClean="0"/>
              <a:t>), применяемую в условиях инфляции номинальную ставку </a:t>
            </a:r>
            <a:r>
              <a:rPr lang="ru-RU" sz="2000" i="1" dirty="0" smtClean="0"/>
              <a:t>(</a:t>
            </a:r>
            <a:r>
              <a:rPr lang="ru-RU" sz="2000" i="1" dirty="0" err="1" smtClean="0"/>
              <a:t>р</a:t>
            </a:r>
            <a:r>
              <a:rPr lang="ru-RU" sz="2000" i="1" dirty="0" smtClean="0"/>
              <a:t>) </a:t>
            </a:r>
            <a:r>
              <a:rPr lang="ru-RU" sz="2000" dirty="0" smtClean="0"/>
              <a:t>и темп инфляции (</a:t>
            </a:r>
            <a:r>
              <a:rPr lang="en-US" sz="2000" dirty="0" err="1" smtClean="0"/>
              <a:t>i</a:t>
            </a:r>
            <a:r>
              <a:rPr lang="ru-RU" sz="2000" dirty="0" smtClean="0"/>
              <a:t>):</a:t>
            </a:r>
          </a:p>
          <a:p>
            <a:pPr lvl="1"/>
            <a:endParaRPr lang="ru-RU" sz="1800" dirty="0" smtClean="0"/>
          </a:p>
          <a:p>
            <a:pPr lvl="1"/>
            <a:endParaRPr lang="ru-RU" sz="1800" dirty="0" smtClean="0"/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5297" name="Object 1"/>
          <p:cNvGraphicFramePr>
            <a:graphicFrameLocks noChangeAspect="1"/>
          </p:cNvGraphicFramePr>
          <p:nvPr/>
        </p:nvGraphicFramePr>
        <p:xfrm>
          <a:off x="1714480" y="2786058"/>
          <a:ext cx="5748358" cy="1136212"/>
        </p:xfrm>
        <a:graphic>
          <a:graphicData uri="http://schemas.openxmlformats.org/presentationml/2006/ole">
            <p:oleObj spid="_x0000_s55297" name="Equation" r:id="rId3" imgW="2145960" imgH="431640" progId="Equation.DSMT4">
              <p:embed/>
            </p:oleObj>
          </a:graphicData>
        </a:graphic>
      </p:graphicFrame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1785918" y="4714884"/>
          <a:ext cx="1425188" cy="500066"/>
        </p:xfrm>
        <a:graphic>
          <a:graphicData uri="http://schemas.openxmlformats.org/presentationml/2006/ole">
            <p:oleObj spid="_x0000_s55301" name="Equation" r:id="rId4" imgW="545863" imgH="190417" progId="Equation.DSMT4">
              <p:embed/>
            </p:oleObj>
          </a:graphicData>
        </a:graphic>
      </p:graphicFrame>
      <p:sp>
        <p:nvSpPr>
          <p:cNvPr id="11" name="Содержимое 3"/>
          <p:cNvSpPr txBox="1">
            <a:spLocks/>
          </p:cNvSpPr>
          <p:nvPr/>
        </p:nvSpPr>
        <p:spPr>
          <a:xfrm>
            <a:off x="928662" y="4000504"/>
            <a:ext cx="7772400" cy="7143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000" dirty="0" smtClean="0"/>
              <a:t>Последним слагаемым ввиду его малости в практических расчетах можно пренебречь. Тогда: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3"/>
          <p:cNvSpPr txBox="1">
            <a:spLocks/>
          </p:cNvSpPr>
          <p:nvPr/>
        </p:nvSpPr>
        <p:spPr>
          <a:xfrm>
            <a:off x="928662" y="5357826"/>
            <a:ext cx="7772400" cy="7143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000" dirty="0" smtClean="0"/>
              <a:t>Данная формула выражает так называемый </a:t>
            </a:r>
            <a:r>
              <a:rPr lang="ru-RU" sz="2000" i="1" dirty="0" smtClean="0">
                <a:solidFill>
                  <a:schemeClr val="accent1"/>
                </a:solidFill>
              </a:rPr>
              <a:t>эффект Фишера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ru-RU" sz="2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5.2. Методика корректировки факторов, влияющих на денежные потоки инвестиционного проекта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49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909630"/>
          </a:xfrm>
        </p:spPr>
        <p:txBody>
          <a:bodyPr/>
          <a:lstStyle/>
          <a:p>
            <a:r>
              <a:rPr lang="ru-RU" dirty="0" smtClean="0"/>
              <a:t>Влияние инфляции на объем выручки по проекту</a:t>
            </a:r>
            <a:endParaRPr lang="ru-RU" dirty="0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321" name="Object 1"/>
          <p:cNvGraphicFramePr>
            <a:graphicFrameLocks noChangeAspect="1"/>
          </p:cNvGraphicFramePr>
          <p:nvPr/>
        </p:nvGraphicFramePr>
        <p:xfrm>
          <a:off x="2714612" y="2285992"/>
          <a:ext cx="2857520" cy="946322"/>
        </p:xfrm>
        <a:graphic>
          <a:graphicData uri="http://schemas.openxmlformats.org/presentationml/2006/ole">
            <p:oleObj spid="_x0000_s56321" name="Equation" r:id="rId3" imgW="1459866" imgH="482391" progId="Equation.DSMT4">
              <p:embed/>
            </p:oleObj>
          </a:graphicData>
        </a:graphic>
      </p:graphicFrame>
      <p:sp>
        <p:nvSpPr>
          <p:cNvPr id="7" name="Содержимое 3"/>
          <p:cNvSpPr txBox="1">
            <a:spLocks/>
          </p:cNvSpPr>
          <p:nvPr/>
        </p:nvSpPr>
        <p:spPr>
          <a:xfrm>
            <a:off x="928662" y="3429000"/>
            <a:ext cx="7772400" cy="307183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900113" indent="-900113"/>
            <a:r>
              <a:rPr lang="en-US" sz="2800" i="1" dirty="0" smtClean="0"/>
              <a:t>S</a:t>
            </a:r>
            <a:r>
              <a:rPr lang="ru-RU" sz="2800" dirty="0" smtClean="0"/>
              <a:t>	объем продаж за месяц, руб.;</a:t>
            </a:r>
          </a:p>
          <a:p>
            <a:pPr marL="900113" indent="-900113"/>
            <a:r>
              <a:rPr lang="en-US" sz="2800" i="1" dirty="0" err="1" smtClean="0"/>
              <a:t>i</a:t>
            </a:r>
            <a:r>
              <a:rPr lang="en-US" sz="2800" i="1" baseline="-25000" dirty="0" err="1" smtClean="0"/>
              <a:t>g</a:t>
            </a:r>
            <a:r>
              <a:rPr lang="ru-RU" sz="2800" dirty="0" smtClean="0"/>
              <a:t>	ежемесячный темп прироста цен на товары, в долях;</a:t>
            </a:r>
          </a:p>
          <a:p>
            <a:pPr marL="900113" indent="-900113"/>
            <a:r>
              <a:rPr lang="ru-RU" sz="2800" i="1" dirty="0" err="1" smtClean="0"/>
              <a:t>n</a:t>
            </a:r>
            <a:r>
              <a:rPr lang="ru-RU" sz="2800" dirty="0" smtClean="0"/>
              <a:t>	средний срок погашения дебиторской задолженности, в месяцах;</a:t>
            </a:r>
          </a:p>
          <a:p>
            <a:pPr marL="900113" indent="-900113"/>
            <a:r>
              <a:rPr lang="en-US" sz="2800" i="1" dirty="0" smtClean="0"/>
              <a:t>p</a:t>
            </a:r>
            <a:r>
              <a:rPr lang="ru-RU" sz="2800" dirty="0" smtClean="0"/>
              <a:t>	цена единицы в каждом виде реализуемых товаров, в руб.;</a:t>
            </a:r>
          </a:p>
          <a:p>
            <a:pPr marL="900113" indent="-900113"/>
            <a:r>
              <a:rPr lang="ru-RU" sz="2800" i="1" dirty="0" err="1" smtClean="0"/>
              <a:t>q</a:t>
            </a:r>
            <a:r>
              <a:rPr lang="ru-RU" sz="2800" dirty="0" smtClean="0"/>
              <a:t>	количество реализуемых товаров каждого вида, в штуках.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ru-RU" sz="2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5.2. Методика корректировки факторов, влияющих на денежные потоки инвестиционного проекта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50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695316"/>
          </a:xfrm>
        </p:spPr>
        <p:txBody>
          <a:bodyPr/>
          <a:lstStyle/>
          <a:p>
            <a:r>
              <a:rPr lang="ru-RU" dirty="0" smtClean="0"/>
              <a:t>Влияние инфляции на переменные затраты</a:t>
            </a:r>
            <a:endParaRPr lang="ru-RU" dirty="0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928662" y="3429000"/>
            <a:ext cx="7772400" cy="3071834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/>
          <a:p>
            <a:pPr marL="530225" indent="-530225"/>
            <a:r>
              <a:rPr lang="ru-RU" sz="2800" i="1" dirty="0" smtClean="0"/>
              <a:t>С	</a:t>
            </a:r>
            <a:r>
              <a:rPr lang="ru-RU" sz="2800" dirty="0" smtClean="0"/>
              <a:t>себестоимость произведенной продукции, руб.;</a:t>
            </a:r>
          </a:p>
          <a:p>
            <a:pPr marL="530225" indent="-530225"/>
            <a:r>
              <a:rPr lang="en-US" sz="2800" i="1" dirty="0" err="1" smtClean="0"/>
              <a:t>i</a:t>
            </a:r>
            <a:r>
              <a:rPr lang="en-US" sz="2800" i="1" baseline="-25000" dirty="0" err="1" smtClean="0"/>
              <a:t>r</a:t>
            </a:r>
            <a:r>
              <a:rPr lang="ru-RU" sz="2800" i="1" baseline="-25000" dirty="0" smtClean="0"/>
              <a:t>	</a:t>
            </a:r>
            <a:r>
              <a:rPr lang="ru-RU" sz="2800" dirty="0" smtClean="0"/>
              <a:t>ежемесячный темп прироста стоимости ресурсов, в долях;</a:t>
            </a:r>
          </a:p>
          <a:p>
            <a:pPr marL="530225" indent="-530225"/>
            <a:r>
              <a:rPr lang="en-US" sz="2800" i="1" dirty="0" smtClean="0"/>
              <a:t>P</a:t>
            </a:r>
            <a:r>
              <a:rPr lang="en-US" sz="2800" i="1" baseline="-25000" dirty="0" smtClean="0"/>
              <a:t>r</a:t>
            </a:r>
            <a:r>
              <a:rPr lang="ru-RU" sz="2800" dirty="0" smtClean="0"/>
              <a:t>	цена производственных запасов на единицу продукции, в руб.;</a:t>
            </a:r>
          </a:p>
          <a:p>
            <a:pPr marL="530225" indent="-530225"/>
            <a:r>
              <a:rPr lang="en-US" sz="2800" i="1" dirty="0" smtClean="0"/>
              <a:t>P</a:t>
            </a:r>
            <a:r>
              <a:rPr lang="en-US" sz="2800" i="1" baseline="-25000" dirty="0" smtClean="0"/>
              <a:t>g</a:t>
            </a:r>
            <a:r>
              <a:rPr lang="ru-RU" sz="2800" dirty="0" smtClean="0"/>
              <a:t>	цена реализации единицы готовой продукции, в руб.</a:t>
            </a:r>
          </a:p>
          <a:p>
            <a:pPr marL="530225" indent="-530225"/>
            <a:r>
              <a:rPr lang="ru-RU" sz="2800" i="1" dirty="0" err="1" smtClean="0"/>
              <a:t>m</a:t>
            </a:r>
            <a:r>
              <a:rPr lang="ru-RU" sz="2800" dirty="0" smtClean="0"/>
              <a:t>	средний срок оплаты кредиторской задолженности, в месяцах.</a:t>
            </a:r>
            <a:endParaRPr lang="ru-RU" sz="2800" dirty="0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419" name="Object 3"/>
          <p:cNvGraphicFramePr>
            <a:graphicFrameLocks noChangeAspect="1"/>
          </p:cNvGraphicFramePr>
          <p:nvPr/>
        </p:nvGraphicFramePr>
        <p:xfrm>
          <a:off x="1285852" y="1928802"/>
          <a:ext cx="7104579" cy="1143008"/>
        </p:xfrm>
        <a:graphic>
          <a:graphicData uri="http://schemas.openxmlformats.org/presentationml/2006/ole">
            <p:oleObj spid="_x0000_s60419" name="Equation" r:id="rId3" imgW="3022600" imgH="482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6. Анализ инвестиционных проектов в условиях риска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51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Учет риска: </a:t>
            </a:r>
            <a:r>
              <a:rPr lang="ru-RU" dirty="0" smtClean="0"/>
              <a:t>Нужно выделить факторы, варьируя которыми можно снизить влияние риска на проект. </a:t>
            </a:r>
          </a:p>
          <a:p>
            <a:r>
              <a:rPr lang="ru-RU" dirty="0" smtClean="0"/>
              <a:t>Ключевой критерий оценки проекта – </a:t>
            </a:r>
            <a:r>
              <a:rPr lang="en-US" dirty="0" smtClean="0"/>
              <a:t>NPV. </a:t>
            </a:r>
            <a:r>
              <a:rPr lang="ru-RU" dirty="0" smtClean="0"/>
              <a:t>В нем можно выделить 2 фактора: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/>
              <a:t>Ожидаемые поступления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/>
              <a:t>Ставка дисконтирования</a:t>
            </a:r>
          </a:p>
          <a:p>
            <a:r>
              <a:rPr lang="ru-RU" dirty="0" smtClean="0"/>
              <a:t>Таким образом для снижения риска можно: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/>
                </a:solidFill>
              </a:rPr>
              <a:t>более осторожно оценивать </a:t>
            </a:r>
            <a:r>
              <a:rPr lang="ru-RU" dirty="0" smtClean="0"/>
              <a:t>ожидаемые поступления, 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/>
              <a:t>дисконтировать их </a:t>
            </a:r>
            <a:r>
              <a:rPr lang="ru-RU" dirty="0" smtClean="0">
                <a:solidFill>
                  <a:schemeClr val="accent1"/>
                </a:solidFill>
              </a:rPr>
              <a:t>по более высокой </a:t>
            </a:r>
            <a:r>
              <a:rPr lang="ru-RU" dirty="0" smtClean="0"/>
              <a:t>ставке.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6.1. Методика варьирования значениями элементов возвратного потока</a:t>
            </a:r>
            <a:r>
              <a:rPr lang="ru-RU" sz="3200" i="1" dirty="0" smtClean="0"/>
              <a:t>.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52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Смысл методики: </a:t>
            </a:r>
            <a:r>
              <a:rPr lang="ru-RU" dirty="0" smtClean="0"/>
              <a:t>постараться избежать неоправданно оптимистичной оценки ожидаемых поступлений.</a:t>
            </a:r>
          </a:p>
          <a:p>
            <a:r>
              <a:rPr lang="ru-RU" b="1" dirty="0" smtClean="0"/>
              <a:t>Два варианта действий: </a:t>
            </a:r>
            <a:r>
              <a:rPr lang="ru-RU" dirty="0" smtClean="0"/>
              <a:t>менее и более формализованный</a:t>
            </a:r>
          </a:p>
          <a:p>
            <a:r>
              <a:rPr lang="ru-RU" b="1" dirty="0" smtClean="0"/>
              <a:t>1 вариант</a:t>
            </a:r>
            <a:r>
              <a:rPr lang="ru-RU" dirty="0" smtClean="0"/>
              <a:t>: уменьшение ожидаемых поступлений на основе интуиции и элементарной осторожности</a:t>
            </a:r>
          </a:p>
          <a:p>
            <a:pPr lvl="1"/>
            <a:r>
              <a:rPr lang="ru-RU" dirty="0" smtClean="0"/>
              <a:t>При этом выделают три ситуации:</a:t>
            </a:r>
          </a:p>
          <a:p>
            <a:pPr lvl="2"/>
            <a:r>
              <a:rPr lang="ru-RU" dirty="0" smtClean="0">
                <a:solidFill>
                  <a:schemeClr val="accent1"/>
                </a:solidFill>
              </a:rPr>
              <a:t>Оптимистичная </a:t>
            </a:r>
          </a:p>
          <a:p>
            <a:pPr lvl="2"/>
            <a:r>
              <a:rPr lang="ru-RU" dirty="0" smtClean="0">
                <a:solidFill>
                  <a:schemeClr val="accent1"/>
                </a:solidFill>
              </a:rPr>
              <a:t>Пессимистичная</a:t>
            </a:r>
          </a:p>
          <a:p>
            <a:pPr lvl="2"/>
            <a:r>
              <a:rPr lang="ru-RU" dirty="0" smtClean="0">
                <a:solidFill>
                  <a:schemeClr val="accent1"/>
                </a:solidFill>
              </a:rPr>
              <a:t>Наиболее вероятная</a:t>
            </a:r>
          </a:p>
          <a:p>
            <a:pPr lvl="1"/>
            <a:r>
              <a:rPr lang="ru-RU" dirty="0" smtClean="0"/>
              <a:t>Для каждой ситуации: </a:t>
            </a:r>
            <a:endParaRPr lang="en-US" dirty="0" smtClean="0"/>
          </a:p>
          <a:p>
            <a:pPr lvl="2"/>
            <a:r>
              <a:rPr lang="ru-RU" dirty="0" smtClean="0"/>
              <a:t>строят свои распределения ожидаемых поступлений </a:t>
            </a:r>
            <a:endParaRPr lang="en-US" dirty="0" smtClean="0"/>
          </a:p>
          <a:p>
            <a:pPr lvl="2"/>
            <a:r>
              <a:rPr lang="ru-RU" dirty="0" smtClean="0"/>
              <a:t>значения </a:t>
            </a:r>
            <a:r>
              <a:rPr lang="en-US" dirty="0" smtClean="0"/>
              <a:t>NPV</a:t>
            </a:r>
          </a:p>
          <a:p>
            <a:pPr lvl="1"/>
            <a:r>
              <a:rPr lang="ru-RU" dirty="0" smtClean="0"/>
              <a:t>Далее рассчитывается </a:t>
            </a:r>
            <a:r>
              <a:rPr lang="ru-RU" dirty="0" smtClean="0">
                <a:solidFill>
                  <a:schemeClr val="accent1"/>
                </a:solidFill>
              </a:rPr>
              <a:t>размах вариаций </a:t>
            </a:r>
            <a:r>
              <a:rPr lang="en-US" dirty="0" smtClean="0">
                <a:solidFill>
                  <a:schemeClr val="accent1"/>
                </a:solidFill>
              </a:rPr>
              <a:t>NPV </a:t>
            </a:r>
            <a:r>
              <a:rPr lang="en-US" dirty="0" smtClean="0"/>
              <a:t>(</a:t>
            </a:r>
            <a:r>
              <a:rPr lang="ru-RU" dirty="0" smtClean="0"/>
              <a:t>разница между максимальным и минимальным значениями</a:t>
            </a:r>
            <a:r>
              <a:rPr lang="en-US" dirty="0" smtClean="0"/>
              <a:t>) </a:t>
            </a:r>
            <a:r>
              <a:rPr lang="ru-RU" dirty="0" smtClean="0"/>
              <a:t>который показывает степень </a:t>
            </a:r>
            <a:r>
              <a:rPr lang="ru-RU" dirty="0" err="1" smtClean="0"/>
              <a:t>рисковости</a:t>
            </a:r>
            <a:r>
              <a:rPr lang="ru-RU" dirty="0" smtClean="0"/>
              <a:t> проекта.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6.1. Методика варьирования значениями элементов возвратного потока</a:t>
            </a:r>
            <a:r>
              <a:rPr lang="ru-RU" sz="3200" i="1" dirty="0" smtClean="0"/>
              <a:t>.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53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2 вариант</a:t>
            </a:r>
            <a:r>
              <a:rPr lang="ru-RU" dirty="0" smtClean="0"/>
              <a:t>: построение </a:t>
            </a:r>
            <a:r>
              <a:rPr lang="ru-RU" dirty="0" err="1" smtClean="0"/>
              <a:t>безрискового</a:t>
            </a:r>
            <a:r>
              <a:rPr lang="ru-RU" dirty="0" smtClean="0"/>
              <a:t> эквивалентного денежного потока.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/>
                </a:solidFill>
              </a:rPr>
              <a:t>Разработка совокупности понижающих коэффициентов </a:t>
            </a:r>
            <a:r>
              <a:rPr lang="ru-RU" dirty="0" smtClean="0"/>
              <a:t>(например, для первого года – 1,0; для второго – 0,95; для третьего – 0,88; и т. д.)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/>
                </a:solidFill>
              </a:rPr>
              <a:t>Расчет эквивалентного денежного потока </a:t>
            </a:r>
            <a:r>
              <a:rPr lang="ru-RU" dirty="0" smtClean="0"/>
              <a:t>посредством умножения коэффициентов на соответствующий элемент возвратного потока</a:t>
            </a:r>
          </a:p>
          <a:p>
            <a:pPr marL="777240" lvl="1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/>
                </a:solidFill>
              </a:rPr>
              <a:t>Расчет </a:t>
            </a:r>
            <a:r>
              <a:rPr lang="en-US" dirty="0" smtClean="0">
                <a:solidFill>
                  <a:schemeClr val="accent1"/>
                </a:solidFill>
              </a:rPr>
              <a:t>NPV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smtClean="0"/>
              <a:t>на основе эквивалентного денежного потока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ru-RU" dirty="0" smtClean="0"/>
              <a:t>Для данного варианта характерен </a:t>
            </a:r>
            <a:r>
              <a:rPr lang="ru-RU" dirty="0" smtClean="0">
                <a:solidFill>
                  <a:schemeClr val="accent1"/>
                </a:solidFill>
              </a:rPr>
              <a:t>высокий уровень субъективизма.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6.2. Методика корректировки ставки дисконтирования. 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54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Смысл методики:</a:t>
            </a:r>
            <a:r>
              <a:rPr lang="ru-RU" dirty="0" smtClean="0"/>
              <a:t> также как и в случае инфляции, ставку дисконтирования корректируют на определенную величину – </a:t>
            </a:r>
            <a:r>
              <a:rPr lang="ru-RU" dirty="0" smtClean="0">
                <a:solidFill>
                  <a:schemeClr val="accent1"/>
                </a:solidFill>
              </a:rPr>
              <a:t>рисковую надбавку </a:t>
            </a:r>
            <a:r>
              <a:rPr lang="en-US" dirty="0" smtClean="0">
                <a:solidFill>
                  <a:schemeClr val="accent1"/>
                </a:solidFill>
              </a:rPr>
              <a:t>( </a:t>
            </a:r>
            <a:r>
              <a:rPr lang="en-US" dirty="0" err="1" smtClean="0">
                <a:solidFill>
                  <a:schemeClr val="accent1"/>
                </a:solidFill>
              </a:rPr>
              <a:t>i</a:t>
            </a:r>
            <a:r>
              <a:rPr lang="en-US" baseline="-25000" dirty="0" err="1" smtClean="0">
                <a:solidFill>
                  <a:schemeClr val="accent1"/>
                </a:solidFill>
              </a:rPr>
              <a:t>r</a:t>
            </a:r>
            <a:r>
              <a:rPr lang="en-US" dirty="0" smtClean="0">
                <a:solidFill>
                  <a:schemeClr val="accent1"/>
                </a:solidFill>
              </a:rPr>
              <a:t> )</a:t>
            </a:r>
            <a:endParaRPr lang="ru-RU" dirty="0" smtClean="0">
              <a:solidFill>
                <a:schemeClr val="accent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786050" y="3214686"/>
          <a:ext cx="3429024" cy="1111257"/>
        </p:xfrm>
        <a:graphic>
          <a:graphicData uri="http://schemas.openxmlformats.org/presentationml/2006/ole">
            <p:oleObj spid="_x0000_s62466" name="Equation" r:id="rId3" imgW="1371600" imgH="4442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6.3. Выводы по учету риска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55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возможно совмещение обоих подходов при оценке инвестиционных проектов, однако, что гораздо более ощутимый результат для оценки </a:t>
            </a:r>
            <a:r>
              <a:rPr lang="en-US" dirty="0" smtClean="0"/>
              <a:t>NPV</a:t>
            </a:r>
            <a:r>
              <a:rPr lang="ru-RU" dirty="0" smtClean="0"/>
              <a:t> дает варьирование значениями элементов возвратного потока.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7</a:t>
            </a:r>
            <a:r>
              <a:rPr lang="ru-RU" sz="3200" dirty="0" smtClean="0"/>
              <a:t>. Формирование и оптимизация бюджета капиталовложений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56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Предпосылка:</a:t>
            </a:r>
            <a:r>
              <a:rPr lang="ru-RU" dirty="0" smtClean="0"/>
              <a:t> в рыночной экономике инвестиционные возможности больше, чем инвестиционные ресурсы (объем капиталовложений ограничен сверху)</a:t>
            </a:r>
          </a:p>
          <a:p>
            <a:r>
              <a:rPr lang="ru-RU" b="1" dirty="0" smtClean="0"/>
              <a:t>Вывод: </a:t>
            </a:r>
            <a:r>
              <a:rPr lang="ru-RU" dirty="0" smtClean="0"/>
              <a:t>в портфель войдут только наиболее эффективные инвестиционные проекты (с точки зрения </a:t>
            </a:r>
            <a:r>
              <a:rPr lang="ru-RU" dirty="0" smtClean="0">
                <a:solidFill>
                  <a:schemeClr val="accent1"/>
                </a:solidFill>
              </a:rPr>
              <a:t>наращения ценности </a:t>
            </a:r>
            <a:r>
              <a:rPr lang="ru-RU" dirty="0" smtClean="0"/>
              <a:t>фирмы)</a:t>
            </a:r>
          </a:p>
          <a:p>
            <a:r>
              <a:rPr lang="ru-RU" dirty="0" smtClean="0"/>
              <a:t>Два подхода к формированию бюджета капвложений:</a:t>
            </a:r>
          </a:p>
          <a:p>
            <a:pPr lvl="1"/>
            <a:r>
              <a:rPr lang="ru-RU" dirty="0" smtClean="0"/>
              <a:t>Критерий </a:t>
            </a:r>
            <a:r>
              <a:rPr lang="en-US" dirty="0" smtClean="0"/>
              <a:t>IRR</a:t>
            </a:r>
          </a:p>
          <a:p>
            <a:pPr lvl="1"/>
            <a:r>
              <a:rPr lang="ru-RU" dirty="0" smtClean="0"/>
              <a:t>Критерий </a:t>
            </a:r>
            <a:r>
              <a:rPr lang="en-US" dirty="0" smtClean="0"/>
              <a:t>NPV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7</a:t>
            </a:r>
            <a:r>
              <a:rPr lang="ru-RU" sz="2800" dirty="0" smtClean="0"/>
              <a:t>.</a:t>
            </a:r>
            <a:r>
              <a:rPr lang="en-US" sz="2800" dirty="0" smtClean="0"/>
              <a:t>1.</a:t>
            </a:r>
            <a:r>
              <a:rPr lang="ru-RU" sz="2800" dirty="0" smtClean="0"/>
              <a:t> Формирование бюджета капиталовложений</a:t>
            </a:r>
            <a:r>
              <a:rPr lang="en-US" sz="2800" dirty="0" smtClean="0"/>
              <a:t> </a:t>
            </a:r>
            <a:r>
              <a:rPr lang="ru-RU" sz="2800" dirty="0" smtClean="0"/>
              <a:t>на основании критерия </a:t>
            </a:r>
            <a:r>
              <a:rPr lang="en-US" sz="2800" dirty="0" smtClean="0"/>
              <a:t>IRR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57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Все проекты ранжируются по убыванию </a:t>
            </a:r>
            <a:r>
              <a:rPr lang="en-US" dirty="0" smtClean="0"/>
              <a:t>IRR</a:t>
            </a:r>
            <a:endParaRPr lang="ru-RU" dirty="0" smtClean="0"/>
          </a:p>
          <a:p>
            <a:r>
              <a:rPr lang="ru-RU" dirty="0" smtClean="0"/>
              <a:t>Проводится последовательный просмотр: очередной проект </a:t>
            </a:r>
            <a:r>
              <a:rPr lang="en-US" dirty="0" smtClean="0"/>
              <a:t>IRR </a:t>
            </a:r>
            <a:r>
              <a:rPr lang="ru-RU" dirty="0" smtClean="0"/>
              <a:t>которого выше </a:t>
            </a:r>
            <a:r>
              <a:rPr lang="en-US" dirty="0" smtClean="0"/>
              <a:t>WACC </a:t>
            </a:r>
            <a:r>
              <a:rPr lang="ru-RU" dirty="0" smtClean="0"/>
              <a:t>отбирается для реализации.</a:t>
            </a:r>
          </a:p>
          <a:p>
            <a:r>
              <a:rPr lang="ru-RU" dirty="0" smtClean="0"/>
              <a:t>Включение проекта часто требует привлечения дополнительного заемного капитала (ЗК).</a:t>
            </a:r>
          </a:p>
          <a:p>
            <a:r>
              <a:rPr lang="ru-RU" dirty="0" smtClean="0"/>
              <a:t>Увеличение доли ЗК приводит к росту финансового риска фирмы.</a:t>
            </a:r>
          </a:p>
          <a:p>
            <a:r>
              <a:rPr lang="ru-RU" dirty="0" smtClean="0"/>
              <a:t>Рост финансового риска приводит к тому, что каждый последующий заем растет в цене.</a:t>
            </a:r>
          </a:p>
          <a:p>
            <a:r>
              <a:rPr lang="ru-RU" dirty="0" smtClean="0"/>
              <a:t>Рост цены новых займов приводит к росту </a:t>
            </a:r>
            <a:r>
              <a:rPr lang="en-US" dirty="0" smtClean="0"/>
              <a:t>WACC</a:t>
            </a:r>
          </a:p>
          <a:p>
            <a:r>
              <a:rPr lang="ru-RU" dirty="0" smtClean="0"/>
              <a:t>Таким образом мы имеем дело с двумя разнонаправленными тенденциями: по мере увеличения инвестиционного портфеля </a:t>
            </a:r>
            <a:r>
              <a:rPr lang="en-US" dirty="0" smtClean="0"/>
              <a:t>IRR</a:t>
            </a:r>
            <a:r>
              <a:rPr lang="en-US" dirty="0" smtClean="0">
                <a:latin typeface="Calibri"/>
              </a:rPr>
              <a:t>↓</a:t>
            </a:r>
            <a:r>
              <a:rPr lang="ru-RU" dirty="0" smtClean="0">
                <a:latin typeface="Calibri"/>
              </a:rPr>
              <a:t>, а </a:t>
            </a:r>
            <a:r>
              <a:rPr lang="en-US" dirty="0" smtClean="0"/>
              <a:t>WACC</a:t>
            </a:r>
            <a:r>
              <a:rPr lang="en-US" dirty="0" smtClean="0">
                <a:latin typeface="Calibri"/>
              </a:rPr>
              <a:t>↑</a:t>
            </a:r>
            <a:endParaRPr lang="ru-RU" dirty="0" smtClean="0">
              <a:latin typeface="Calibri"/>
            </a:endParaRPr>
          </a:p>
          <a:p>
            <a:r>
              <a:rPr lang="ru-RU" dirty="0" smtClean="0">
                <a:latin typeface="Calibri"/>
              </a:rPr>
              <a:t>Отбор проектов для реализации происходит до тех пор, пока </a:t>
            </a:r>
            <a:r>
              <a:rPr lang="en-US" dirty="0" smtClean="0">
                <a:latin typeface="Calibri"/>
              </a:rPr>
              <a:t>IRR </a:t>
            </a:r>
            <a:r>
              <a:rPr lang="ru-RU" dirty="0" smtClean="0">
                <a:latin typeface="Calibri"/>
              </a:rPr>
              <a:t>очередного проекта не окажется меньше </a:t>
            </a:r>
            <a:r>
              <a:rPr lang="en-US" dirty="0" smtClean="0">
                <a:latin typeface="Calibri"/>
              </a:rPr>
              <a:t>WACC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7</a:t>
            </a:r>
            <a:r>
              <a:rPr lang="ru-RU" sz="2800" dirty="0" smtClean="0"/>
              <a:t>.</a:t>
            </a:r>
            <a:r>
              <a:rPr lang="en-US" sz="2800" dirty="0" smtClean="0"/>
              <a:t>1.</a:t>
            </a:r>
            <a:r>
              <a:rPr lang="ru-RU" sz="2800" dirty="0" smtClean="0"/>
              <a:t> Формирование бюджета капиталовложений</a:t>
            </a:r>
            <a:r>
              <a:rPr lang="en-US" sz="2800" dirty="0" smtClean="0"/>
              <a:t> </a:t>
            </a:r>
            <a:r>
              <a:rPr lang="ru-RU" sz="2800" dirty="0" smtClean="0"/>
              <a:t>на основании критерия </a:t>
            </a:r>
            <a:r>
              <a:rPr lang="en-US" sz="2800" dirty="0" smtClean="0"/>
              <a:t>IRR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58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Графический подход</a:t>
            </a:r>
            <a:r>
              <a:rPr lang="en-US" dirty="0" smtClean="0"/>
              <a:t>: </a:t>
            </a:r>
            <a:r>
              <a:rPr lang="ru-RU" dirty="0" smtClean="0"/>
              <a:t>Два графика</a:t>
            </a:r>
          </a:p>
          <a:p>
            <a:pPr lvl="1"/>
            <a:r>
              <a:rPr lang="ru-RU" i="1" dirty="0" smtClean="0">
                <a:solidFill>
                  <a:schemeClr val="accent1"/>
                </a:solidFill>
              </a:rPr>
              <a:t>График инвестиционных возможностей </a:t>
            </a:r>
            <a:r>
              <a:rPr lang="ru-RU" dirty="0" smtClean="0"/>
              <a:t>(</a:t>
            </a:r>
            <a:r>
              <a:rPr lang="en-US" dirty="0" smtClean="0"/>
              <a:t>investment opportunity schedule</a:t>
            </a:r>
            <a:r>
              <a:rPr lang="ru-RU" dirty="0" smtClean="0"/>
              <a:t>, </a:t>
            </a:r>
            <a:r>
              <a:rPr lang="en-US" i="1" dirty="0" smtClean="0"/>
              <a:t>IOS</a:t>
            </a:r>
            <a:r>
              <a:rPr lang="ru-RU" i="1" dirty="0" smtClean="0"/>
              <a:t>) </a:t>
            </a:r>
            <a:br>
              <a:rPr lang="ru-RU" i="1" dirty="0" smtClean="0"/>
            </a:br>
            <a:r>
              <a:rPr lang="ru-RU" dirty="0" smtClean="0"/>
              <a:t>представляет собой графическое изображение анализируемых инвестиционных проектов, расположенных в порядке снижения внутренней ставки доходности (</a:t>
            </a:r>
            <a:r>
              <a:rPr lang="en-US" dirty="0" smtClean="0"/>
              <a:t>IRR</a:t>
            </a:r>
            <a:r>
              <a:rPr lang="ru-RU" dirty="0" smtClean="0"/>
              <a:t>).</a:t>
            </a:r>
            <a:endParaRPr lang="ru-RU" i="1" dirty="0" smtClean="0"/>
          </a:p>
          <a:p>
            <a:pPr lvl="1"/>
            <a:r>
              <a:rPr lang="ru-RU" i="1" dirty="0" smtClean="0">
                <a:solidFill>
                  <a:schemeClr val="accent1"/>
                </a:solidFill>
              </a:rPr>
              <a:t>График предельной стоимости капитала </a:t>
            </a:r>
            <a:r>
              <a:rPr lang="ru-RU" dirty="0" smtClean="0"/>
              <a:t>(</a:t>
            </a:r>
            <a:r>
              <a:rPr lang="en-US" dirty="0" smtClean="0"/>
              <a:t>marginal cost of capital schedule</a:t>
            </a:r>
            <a:r>
              <a:rPr lang="ru-RU" dirty="0" smtClean="0"/>
              <a:t>, </a:t>
            </a:r>
            <a:r>
              <a:rPr lang="en-US" i="1" dirty="0" smtClean="0"/>
              <a:t>MCC</a:t>
            </a:r>
            <a:r>
              <a:rPr lang="ru-RU" i="1" dirty="0" smtClean="0"/>
              <a:t>)</a:t>
            </a:r>
            <a:br>
              <a:rPr lang="ru-RU" i="1" dirty="0" smtClean="0"/>
            </a:br>
            <a:r>
              <a:rPr lang="ru-RU" dirty="0" smtClean="0"/>
              <a:t>представляет собой графическое изображение средневзвешенной стоимости капитала </a:t>
            </a:r>
            <a:r>
              <a:rPr lang="ru-RU" i="1" dirty="0" smtClean="0"/>
              <a:t>(</a:t>
            </a:r>
            <a:r>
              <a:rPr lang="en-US" i="1" dirty="0" smtClean="0"/>
              <a:t>WACC</a:t>
            </a:r>
            <a:r>
              <a:rPr lang="ru-RU" i="1" dirty="0" smtClean="0"/>
              <a:t>) </a:t>
            </a:r>
            <a:r>
              <a:rPr lang="ru-RU" dirty="0" smtClean="0"/>
              <a:t>как функции объема привлекаемых финансовых ресурсов.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7</a:t>
            </a:r>
            <a:r>
              <a:rPr lang="ru-RU" sz="2800" dirty="0" smtClean="0"/>
              <a:t>.</a:t>
            </a:r>
            <a:r>
              <a:rPr lang="en-US" sz="2800" dirty="0" smtClean="0"/>
              <a:t>1.</a:t>
            </a:r>
            <a:r>
              <a:rPr lang="ru-RU" sz="2800" dirty="0" smtClean="0"/>
              <a:t> Формирование бюджета капиталовложений</a:t>
            </a:r>
            <a:r>
              <a:rPr lang="en-US" sz="2800" dirty="0" smtClean="0"/>
              <a:t> </a:t>
            </a:r>
            <a:r>
              <a:rPr lang="ru-RU" sz="2800" dirty="0" smtClean="0"/>
              <a:t>на основании критерия </a:t>
            </a:r>
            <a:r>
              <a:rPr lang="en-US" sz="2800" dirty="0" smtClean="0"/>
              <a:t>IRR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59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Пример:</a:t>
            </a: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357290" y="2000240"/>
          <a:ext cx="7215238" cy="2630550"/>
        </p:xfrm>
        <a:graphic>
          <a:graphicData uri="http://schemas.openxmlformats.org/drawingml/2006/table">
            <a:tbl>
              <a:tblPr/>
              <a:tblGrid>
                <a:gridCol w="1473751"/>
                <a:gridCol w="3565604"/>
                <a:gridCol w="2175883"/>
              </a:tblGrid>
              <a:tr h="34698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</a:rPr>
                        <a:t>Проект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</a:rPr>
                        <a:t>Объем требуемых инвестиций, тыс. долл.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</a:rPr>
                        <a:t>Значение </a:t>
                      </a:r>
                      <a:r>
                        <a:rPr lang="en-US" sz="1800" i="1">
                          <a:latin typeface="Arial"/>
                          <a:ea typeface="Calibri"/>
                        </a:rPr>
                        <a:t>IRR,</a:t>
                      </a:r>
                      <a:r>
                        <a:rPr lang="en-US" sz="1800" b="1" i="1">
                          <a:latin typeface="Arial"/>
                          <a:ea typeface="Calibri"/>
                        </a:rPr>
                        <a:t> </a:t>
                      </a:r>
                      <a:r>
                        <a:rPr lang="ru-RU" sz="1800" i="1">
                          <a:latin typeface="Arial"/>
                          <a:ea typeface="Calibri"/>
                        </a:rPr>
                        <a:t>%</a:t>
                      </a:r>
                      <a:endParaRPr lang="ru-RU" sz="1800">
                        <a:latin typeface="Arial"/>
                        <a:ea typeface="Calibri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698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800">
                          <a:latin typeface="Arial"/>
                          <a:ea typeface="Calibri"/>
                        </a:rPr>
                        <a:t>IP</a:t>
                      </a:r>
                      <a:r>
                        <a:rPr lang="en-US" sz="1800" baseline="-25000">
                          <a:latin typeface="Arial"/>
                          <a:ea typeface="Calibri"/>
                        </a:rPr>
                        <a:t>1</a:t>
                      </a:r>
                      <a:endParaRPr lang="ru-RU" sz="1800">
                        <a:latin typeface="Arial"/>
                        <a:ea typeface="Calibri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</a:rPr>
                        <a:t>20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</a:rPr>
                        <a:t>48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698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800">
                          <a:latin typeface="Arial"/>
                          <a:ea typeface="Calibri"/>
                        </a:rPr>
                        <a:t>IP</a:t>
                      </a:r>
                      <a:r>
                        <a:rPr lang="ru-RU" sz="1800" baseline="-25000">
                          <a:latin typeface="Arial"/>
                          <a:ea typeface="Calibri"/>
                        </a:rPr>
                        <a:t>2</a:t>
                      </a:r>
                      <a:endParaRPr lang="ru-RU" sz="1800">
                        <a:latin typeface="Arial"/>
                        <a:ea typeface="Calibri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</a:rPr>
                        <a:t>60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</a:rPr>
                        <a:t>26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698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800">
                          <a:latin typeface="Arial"/>
                          <a:ea typeface="Calibri"/>
                        </a:rPr>
                        <a:t>IP</a:t>
                      </a:r>
                      <a:r>
                        <a:rPr lang="ru-RU" sz="1800">
                          <a:latin typeface="Arial"/>
                          <a:ea typeface="Calibri"/>
                        </a:rPr>
                        <a:t>з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</a:rPr>
                        <a:t>40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</a:rPr>
                        <a:t>20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698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800">
                          <a:latin typeface="Arial"/>
                          <a:ea typeface="Calibri"/>
                        </a:rPr>
                        <a:t>IP</a:t>
                      </a:r>
                      <a:r>
                        <a:rPr lang="en-US" sz="1800" baseline="-25000">
                          <a:latin typeface="Arial"/>
                          <a:ea typeface="Calibri"/>
                        </a:rPr>
                        <a:t>4</a:t>
                      </a:r>
                      <a:endParaRPr lang="ru-RU" sz="1800">
                        <a:latin typeface="Arial"/>
                        <a:ea typeface="Calibri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</a:rPr>
                        <a:t>100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</a:rPr>
                        <a:t>34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698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800">
                          <a:latin typeface="Arial"/>
                          <a:ea typeface="Calibri"/>
                        </a:rPr>
                        <a:t>IP</a:t>
                      </a:r>
                      <a:r>
                        <a:rPr lang="en-US" sz="1800" baseline="-25000">
                          <a:latin typeface="Arial"/>
                          <a:ea typeface="Calibri"/>
                        </a:rPr>
                        <a:t>5</a:t>
                      </a:r>
                      <a:endParaRPr lang="ru-RU" sz="1800">
                        <a:latin typeface="Arial"/>
                        <a:ea typeface="Calibri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</a:rPr>
                        <a:t>50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</a:rPr>
                        <a:t>22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698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800">
                          <a:latin typeface="Arial"/>
                          <a:ea typeface="Calibri"/>
                        </a:rPr>
                        <a:t>IP</a:t>
                      </a:r>
                      <a:r>
                        <a:rPr lang="en-US" sz="1800" baseline="-25000">
                          <a:latin typeface="Arial"/>
                          <a:ea typeface="Calibri"/>
                        </a:rPr>
                        <a:t>6</a:t>
                      </a:r>
                      <a:endParaRPr lang="ru-RU" sz="1800">
                        <a:latin typeface="Arial"/>
                        <a:ea typeface="Calibri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</a:rPr>
                        <a:t>70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</a:rPr>
                        <a:t>13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7</a:t>
            </a:r>
            <a:r>
              <a:rPr lang="ru-RU" sz="2800" dirty="0" smtClean="0"/>
              <a:t>.</a:t>
            </a:r>
            <a:r>
              <a:rPr lang="en-US" sz="2800" dirty="0" smtClean="0"/>
              <a:t>1.</a:t>
            </a:r>
            <a:r>
              <a:rPr lang="ru-RU" sz="2800" dirty="0" smtClean="0"/>
              <a:t> Формирование бюджета капиталовложений</a:t>
            </a:r>
            <a:r>
              <a:rPr lang="en-US" sz="2800" dirty="0" smtClean="0"/>
              <a:t> </a:t>
            </a:r>
            <a:r>
              <a:rPr lang="ru-RU" sz="2800" dirty="0" smtClean="0"/>
              <a:t>на основании критерия </a:t>
            </a:r>
            <a:r>
              <a:rPr lang="en-US" sz="2800" dirty="0" smtClean="0"/>
              <a:t>IRR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60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График инвестиционных возможностей (</a:t>
            </a:r>
            <a:r>
              <a:rPr lang="en-US" dirty="0" smtClean="0"/>
              <a:t>IOS)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1682" name="Рисунок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000240"/>
            <a:ext cx="7500990" cy="465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7</a:t>
            </a:r>
            <a:r>
              <a:rPr lang="ru-RU" sz="2800" dirty="0" smtClean="0"/>
              <a:t>.</a:t>
            </a:r>
            <a:r>
              <a:rPr lang="en-US" sz="2800" dirty="0" smtClean="0"/>
              <a:t>1.</a:t>
            </a:r>
            <a:r>
              <a:rPr lang="ru-RU" sz="2800" dirty="0" smtClean="0"/>
              <a:t> Формирование бюджета капиталовложений</a:t>
            </a:r>
            <a:r>
              <a:rPr lang="en-US" sz="2800" dirty="0" smtClean="0"/>
              <a:t> </a:t>
            </a:r>
            <a:r>
              <a:rPr lang="ru-RU" sz="2800" dirty="0" smtClean="0"/>
              <a:t>на основании критерия </a:t>
            </a:r>
            <a:r>
              <a:rPr lang="en-US" sz="2800" dirty="0" smtClean="0"/>
              <a:t>IRR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61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График предельной стоимости капитала (</a:t>
            </a:r>
            <a:r>
              <a:rPr lang="en-US" dirty="0" smtClean="0"/>
              <a:t>MCC)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2706" name="Рисунок 3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2071678"/>
            <a:ext cx="8436331" cy="362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Формирование </a:t>
            </a:r>
            <a:r>
              <a:rPr lang="ru-RU" smtClean="0"/>
              <a:t>бюджета капвложений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62</a:t>
            </a:fld>
            <a:endParaRPr lang="ru-RU"/>
          </a:p>
        </p:txBody>
      </p:sp>
      <p:pic>
        <p:nvPicPr>
          <p:cNvPr id="5" name="Рисунок 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000240"/>
            <a:ext cx="7500990" cy="465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2710" y="3068961"/>
            <a:ext cx="7739729" cy="3354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7.2. </a:t>
            </a:r>
            <a:r>
              <a:rPr lang="ru-RU" sz="3200" dirty="0" smtClean="0"/>
              <a:t>Формирование бюджета капитальных вложений на основании критерия </a:t>
            </a:r>
            <a:r>
              <a:rPr lang="en-US" sz="3200" dirty="0" smtClean="0"/>
              <a:t>NPV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71761-C5E2-4F6C-9F1B-D3338449A70F}" type="slidenum">
              <a:rPr lang="ru-RU" smtClean="0"/>
              <a:pPr/>
              <a:t>63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Суть методики:</a:t>
            </a:r>
          </a:p>
          <a:p>
            <a:pPr lvl="1"/>
            <a:r>
              <a:rPr lang="ru-RU" dirty="0" smtClean="0"/>
              <a:t>устанавливается значение ставки дисконтирования, общее для всех проектов либо индивидуализированное по проектам в зависимости от источников финансирования; </a:t>
            </a:r>
          </a:p>
          <a:p>
            <a:pPr lvl="1"/>
            <a:r>
              <a:rPr lang="ru-RU" dirty="0" smtClean="0"/>
              <a:t>все независимые проекты включаются в портфель; </a:t>
            </a:r>
          </a:p>
          <a:p>
            <a:pPr lvl="1"/>
            <a:r>
              <a:rPr lang="ru-RU" dirty="0" smtClean="0"/>
              <a:t>из альтернативных проектов выбирается проект с максимальным </a:t>
            </a:r>
            <a:r>
              <a:rPr lang="en-US" i="1" dirty="0" smtClean="0"/>
              <a:t>NPV</a:t>
            </a:r>
            <a:r>
              <a:rPr lang="ru-RU" i="1" dirty="0" smtClean="0"/>
              <a:t>; </a:t>
            </a:r>
            <a:endParaRPr lang="ru-RU" dirty="0" smtClean="0"/>
          </a:p>
          <a:p>
            <a:pPr lvl="1"/>
            <a:r>
              <a:rPr lang="ru-RU" dirty="0" smtClean="0"/>
              <a:t>если есть ограничения на объем капиталовложений, то одним из подходов является, во-первых, упорядочение проектов по убыванию значения </a:t>
            </a:r>
            <a:r>
              <a:rPr lang="en-US" i="1" dirty="0" smtClean="0"/>
              <a:t>PI </a:t>
            </a:r>
            <a:r>
              <a:rPr lang="ru-RU" dirty="0" smtClean="0"/>
              <a:t>и, во-вторых, включение в портфель проектов, начиная с проекта, имеющего максимальное значение Р</a:t>
            </a:r>
            <a:r>
              <a:rPr lang="en-US" dirty="0" smtClean="0"/>
              <a:t>I</a:t>
            </a:r>
            <a:r>
              <a:rPr lang="ru-RU" dirty="0" smtClean="0"/>
              <a:t>, до тех пор пока не исчерпаны доступные по цене источники финансирования. Если имеются ограничения ресурсного и (или) временного характера, методика усложняется.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2717</TotalTime>
  <Words>2923</Words>
  <Application>Microsoft Office PowerPoint</Application>
  <PresentationFormat>Экран (4:3)</PresentationFormat>
  <Paragraphs>495</Paragraphs>
  <Slides>63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5" baseType="lpstr">
      <vt:lpstr>Справедливость</vt:lpstr>
      <vt:lpstr>Equation</vt:lpstr>
      <vt:lpstr>Управление инвестициями</vt:lpstr>
      <vt:lpstr>Слайд 2</vt:lpstr>
      <vt:lpstr>Внеоборотные активы</vt:lpstr>
      <vt:lpstr>Основные средства: Классификация</vt:lpstr>
      <vt:lpstr>ОС: Виды оценки</vt:lpstr>
      <vt:lpstr>ОС: Амортизация</vt:lpstr>
      <vt:lpstr>ОС: методы амортизации</vt:lpstr>
      <vt:lpstr>Износ</vt:lpstr>
      <vt:lpstr>3.6.1 ОС: Источники финансирования</vt:lpstr>
      <vt:lpstr>Слайд 10</vt:lpstr>
      <vt:lpstr>1.1. Ключевые понятия в области инвестиций</vt:lpstr>
      <vt:lpstr>1.1. Ключевые понятия в области инвестиций</vt:lpstr>
      <vt:lpstr>1.1. Ключевые понятия в области инвестиций</vt:lpstr>
      <vt:lpstr>1. Ключевые понятия в области инвестиций</vt:lpstr>
      <vt:lpstr>1.1. Ключевые понятия в области инвестиций</vt:lpstr>
      <vt:lpstr>1.1. Ключевые понятия в области инвестиций</vt:lpstr>
      <vt:lpstr>Виды классификации инвестиционных проектов</vt:lpstr>
      <vt:lpstr>Классификация решений инвестиционного характера</vt:lpstr>
      <vt:lpstr>1.1. Ключевые понятия в области инвестиций</vt:lpstr>
      <vt:lpstr>1.2. Базовая модель инвестиционно-финансового анализа</vt:lpstr>
      <vt:lpstr>2. Методы обоснования реальных инвестиций</vt:lpstr>
      <vt:lpstr>2.1. Чистая дисконтированная стоимость (Net Present Value = NPV)</vt:lpstr>
      <vt:lpstr>2.1. Чистая дисконтированная стоимость (Net Present Value = NPV)</vt:lpstr>
      <vt:lpstr>2.2. Чистая терминальная стоимость (NTV – Net Terminal Value)</vt:lpstr>
      <vt:lpstr>Соотношение NPV и NTV</vt:lpstr>
      <vt:lpstr>2.3. Индекс рентабельности инвестиции (profitability index, PI)</vt:lpstr>
      <vt:lpstr>2.4. Внутренняя Ставка Доходности  (internal rate of return, IRR)</vt:lpstr>
      <vt:lpstr>2.4. Внутренняя ставка доходности  (internal rate of return, IRR)</vt:lpstr>
      <vt:lpstr>2.4. Внутренняя ставка доходности  (internal rate of return, IRR)</vt:lpstr>
      <vt:lpstr>2.4. Внутренняя ставка доходности  (internal rate of return, IRR)</vt:lpstr>
      <vt:lpstr>2.5. Срок окупаемости инвестиции (Payback Period, PP)</vt:lpstr>
      <vt:lpstr>2.5. Дисконтированный срок окупаемости (Discounted Payback Period, DPP) </vt:lpstr>
      <vt:lpstr>2.5. Учетная норма прибыли  (accounting rate of return, ARR)</vt:lpstr>
      <vt:lpstr>3. Оценка инвестиционных проектов с неординарными денежными потоками</vt:lpstr>
      <vt:lpstr>3.1. Проблема IRR</vt:lpstr>
      <vt:lpstr>Что делать с проблемой IRR?</vt:lpstr>
      <vt:lpstr>3.2. Модифицированная внутренняя ставка доходности (Modified Internal Rate of Return = MIRR)</vt:lpstr>
      <vt:lpstr>3.2. Модифицированная внутренняя ставка доходности (Modified Internal Rate of Return = MIRR)</vt:lpstr>
      <vt:lpstr>MIRR – всегда имеет единственное значение!</vt:lpstr>
      <vt:lpstr>MIRR – Расчет для примера 2</vt:lpstr>
      <vt:lpstr>4. Сравнительный анализ проектов различной продолжительности</vt:lpstr>
      <vt:lpstr>4. Сравнительный анализ проектов различной продолжительности</vt:lpstr>
      <vt:lpstr>4. Сравнительный анализ проектов различной продолжительности</vt:lpstr>
      <vt:lpstr>4. Сравнительный анализ проектов различной продолжительности</vt:lpstr>
      <vt:lpstr>4. Сравнительный анализ проектов различной продолжительности</vt:lpstr>
      <vt:lpstr>5. Анализ инвестиционных проектов в условиях инфляции</vt:lpstr>
      <vt:lpstr>5.1. Корректировка на темп инфляции ставки дисконтирования</vt:lpstr>
      <vt:lpstr>5.1. Корректировка на темп инфляции ставки дисконтирования</vt:lpstr>
      <vt:lpstr>5.2. Методика корректировки факторов, влияющих на денежные потоки инвестиционного проекта</vt:lpstr>
      <vt:lpstr>5.2. Методика корректировки факторов, влияющих на денежные потоки инвестиционного проекта</vt:lpstr>
      <vt:lpstr>6. Анализ инвестиционных проектов в условиях риска</vt:lpstr>
      <vt:lpstr>6.1. Методика варьирования значениями элементов возвратного потока. </vt:lpstr>
      <vt:lpstr>6.1. Методика варьирования значениями элементов возвратного потока. </vt:lpstr>
      <vt:lpstr>6.2. Методика корректировки ставки дисконтирования. </vt:lpstr>
      <vt:lpstr>6.3. Выводы по учету риска</vt:lpstr>
      <vt:lpstr>7. Формирование и оптимизация бюджета капиталовложений</vt:lpstr>
      <vt:lpstr>7.1. Формирование бюджета капиталовложений на основании критерия IRR</vt:lpstr>
      <vt:lpstr>7.1. Формирование бюджета капиталовложений на основании критерия IRR</vt:lpstr>
      <vt:lpstr>7.1. Формирование бюджета капиталовложений на основании критерия IRR</vt:lpstr>
      <vt:lpstr>7.1. Формирование бюджета капиталовложений на основании критерия IRR</vt:lpstr>
      <vt:lpstr>7.1. Формирование бюджета капиталовложений на основании критерия IRR</vt:lpstr>
      <vt:lpstr>Формирование бюджета капвложений</vt:lpstr>
      <vt:lpstr>7.2. Формирование бюджета капитальных вложений на основании критерия NPV</vt:lpstr>
    </vt:vector>
  </TitlesOfParts>
  <Company>Tomsk Christian Church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инвестициями</dc:title>
  <dc:creator>Timur R. Rahimov</dc:creator>
  <cp:lastModifiedBy>Timur</cp:lastModifiedBy>
  <cp:revision>45</cp:revision>
  <dcterms:created xsi:type="dcterms:W3CDTF">2008-10-09T10:05:09Z</dcterms:created>
  <dcterms:modified xsi:type="dcterms:W3CDTF">2012-10-09T13:23:17Z</dcterms:modified>
</cp:coreProperties>
</file>