
<file path=[Content_Types].xml><?xml version="1.0" encoding="utf-8"?>
<Types xmlns="http://schemas.openxmlformats.org/package/2006/content-types">
  <Default Extension="bin" ContentType="application/vnd.openxmlformats-officedocument.oleObject"/>
  <Default Extension="gif" ContentType="image/gif"/>
  <Default Extension="jpeg" ContentType="image/jpeg"/>
  <Default Extension="jpg" ContentType="image/jpeg"/>
  <Default Extension="png" ContentType="image/png"/>
  <Default Extension="rels" ContentType="application/vnd.openxmlformats-package.relationships+xml"/>
  <Default Extension="tiff" ContentType="image/tiff"/>
  <Default Extension="vml" ContentType="application/vnd.openxmlformats-officedocument.vmlDrawing"/>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4.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973" r:id="rId2"/>
    <p:sldMasterId id="2147484021" r:id="rId3"/>
    <p:sldMasterId id="2147484031" r:id="rId4"/>
    <p:sldMasterId id="2147484043" r:id="rId5"/>
  </p:sldMasterIdLst>
  <p:notesMasterIdLst>
    <p:notesMasterId r:id="rId27"/>
  </p:notesMasterIdLst>
  <p:sldIdLst>
    <p:sldId id="362" r:id="rId6"/>
    <p:sldId id="370" r:id="rId7"/>
    <p:sldId id="380" r:id="rId8"/>
    <p:sldId id="378" r:id="rId9"/>
    <p:sldId id="359" r:id="rId10"/>
    <p:sldId id="360" r:id="rId11"/>
    <p:sldId id="306" r:id="rId12"/>
    <p:sldId id="361" r:id="rId13"/>
    <p:sldId id="381" r:id="rId14"/>
    <p:sldId id="382" r:id="rId15"/>
    <p:sldId id="383" r:id="rId16"/>
    <p:sldId id="384" r:id="rId17"/>
    <p:sldId id="385" r:id="rId18"/>
    <p:sldId id="386" r:id="rId19"/>
    <p:sldId id="372" r:id="rId20"/>
    <p:sldId id="373" r:id="rId21"/>
    <p:sldId id="374" r:id="rId22"/>
    <p:sldId id="375" r:id="rId23"/>
    <p:sldId id="376" r:id="rId24"/>
    <p:sldId id="377" r:id="rId25"/>
    <p:sldId id="352"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7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C33"/>
    <a:srgbClr val="66FFFF"/>
    <a:srgbClr val="FFFFFF"/>
    <a:srgbClr val="000000"/>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668" autoAdjust="0"/>
    <p:restoredTop sz="77423" autoAdjust="0"/>
  </p:normalViewPr>
  <p:slideViewPr>
    <p:cSldViewPr snapToGrid="0" showGuides="1">
      <p:cViewPr varScale="1">
        <p:scale>
          <a:sx n="122" d="100"/>
          <a:sy n="122" d="100"/>
        </p:scale>
        <p:origin x="2424" y="200"/>
      </p:cViewPr>
      <p:guideLst>
        <p:guide orient="horz" pos="2160"/>
        <p:guide pos="2760"/>
      </p:guideLst>
    </p:cSldViewPr>
  </p:slideViewPr>
  <p:outlineViewPr>
    <p:cViewPr>
      <p:scale>
        <a:sx n="33" d="100"/>
        <a:sy n="33" d="100"/>
      </p:scale>
      <p:origin x="0" y="-2642"/>
    </p:cViewPr>
  </p:outlineViewPr>
  <p:notesTextViewPr>
    <p:cViewPr>
      <p:scale>
        <a:sx n="3" d="2"/>
        <a:sy n="3" d="2"/>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microsoft.com/office/2016/11/relationships/changesInfo" Target="changesInfos/changesInfo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ul D. Rodriguez" userId="17198253_tp_dropbox" providerId="OAuth2" clId="{336BD774-7F63-EF46-A0FF-9A2016A009E5}"/>
    <pc:docChg chg="custSel addSld modSld">
      <pc:chgData name="Raul D. Rodriguez" userId="17198253_tp_dropbox" providerId="OAuth2" clId="{336BD774-7F63-EF46-A0FF-9A2016A009E5}" dt="2020-09-09T04:47:19.952" v="202" actId="22"/>
      <pc:docMkLst>
        <pc:docMk/>
      </pc:docMkLst>
      <pc:sldChg chg="modNotesTx">
        <pc:chgData name="Raul D. Rodriguez" userId="17198253_tp_dropbox" providerId="OAuth2" clId="{336BD774-7F63-EF46-A0FF-9A2016A009E5}" dt="2020-09-09T03:43:23.881" v="65" actId="20577"/>
        <pc:sldMkLst>
          <pc:docMk/>
          <pc:sldMk cId="2872707288" sldId="382"/>
        </pc:sldMkLst>
      </pc:sldChg>
      <pc:sldChg chg="modNotesTx">
        <pc:chgData name="Raul D. Rodriguez" userId="17198253_tp_dropbox" providerId="OAuth2" clId="{336BD774-7F63-EF46-A0FF-9A2016A009E5}" dt="2020-09-09T04:03:15.542" v="66" actId="20577"/>
        <pc:sldMkLst>
          <pc:docMk/>
          <pc:sldMk cId="3493902340" sldId="383"/>
        </pc:sldMkLst>
      </pc:sldChg>
      <pc:sldChg chg="addSp delSp modSp new modNotesTx">
        <pc:chgData name="Raul D. Rodriguez" userId="17198253_tp_dropbox" providerId="OAuth2" clId="{336BD774-7F63-EF46-A0FF-9A2016A009E5}" dt="2020-09-09T04:07:09.586" v="144" actId="20577"/>
        <pc:sldMkLst>
          <pc:docMk/>
          <pc:sldMk cId="41492258" sldId="384"/>
        </pc:sldMkLst>
        <pc:spChg chg="mod">
          <ac:chgData name="Raul D. Rodriguez" userId="17198253_tp_dropbox" providerId="OAuth2" clId="{336BD774-7F63-EF46-A0FF-9A2016A009E5}" dt="2020-09-09T04:05:30.416" v="122" actId="20577"/>
          <ac:spMkLst>
            <pc:docMk/>
            <pc:sldMk cId="41492258" sldId="384"/>
            <ac:spMk id="2" creationId="{C1BE4B45-958E-824F-8DE6-83E78EBC2405}"/>
          </ac:spMkLst>
        </pc:spChg>
        <pc:spChg chg="mod">
          <ac:chgData name="Raul D. Rodriguez" userId="17198253_tp_dropbox" providerId="OAuth2" clId="{336BD774-7F63-EF46-A0FF-9A2016A009E5}" dt="2020-09-09T04:07:09.586" v="144" actId="20577"/>
          <ac:spMkLst>
            <pc:docMk/>
            <pc:sldMk cId="41492258" sldId="384"/>
            <ac:spMk id="3" creationId="{599C732F-3D96-D548-A21A-1D7E5B7FCD06}"/>
          </ac:spMkLst>
        </pc:spChg>
        <pc:grpChg chg="add del">
          <ac:chgData name="Raul D. Rodriguez" userId="17198253_tp_dropbox" providerId="OAuth2" clId="{336BD774-7F63-EF46-A0FF-9A2016A009E5}" dt="2020-09-09T04:04:25.852" v="78"/>
          <ac:grpSpMkLst>
            <pc:docMk/>
            <pc:sldMk cId="41492258" sldId="384"/>
            <ac:grpSpMk id="10" creationId="{63B228EA-9FB0-1641-A82C-BFD03725F28B}"/>
          </ac:grpSpMkLst>
        </pc:grpChg>
        <pc:grpChg chg="add del">
          <ac:chgData name="Raul D. Rodriguez" userId="17198253_tp_dropbox" providerId="OAuth2" clId="{336BD774-7F63-EF46-A0FF-9A2016A009E5}" dt="2020-09-09T04:04:32.231" v="89"/>
          <ac:grpSpMkLst>
            <pc:docMk/>
            <pc:sldMk cId="41492258" sldId="384"/>
            <ac:grpSpMk id="16" creationId="{2F1335CA-F1B8-C24C-ACA4-0A354602294B}"/>
          </ac:grpSpMkLst>
        </pc:grpChg>
        <pc:grpChg chg="add">
          <ac:chgData name="Raul D. Rodriguez" userId="17198253_tp_dropbox" providerId="OAuth2" clId="{336BD774-7F63-EF46-A0FF-9A2016A009E5}" dt="2020-09-09T04:04:32.231" v="89"/>
          <ac:grpSpMkLst>
            <pc:docMk/>
            <pc:sldMk cId="41492258" sldId="384"/>
            <ac:grpSpMk id="27" creationId="{F6F7DBAE-3D91-344E-9214-0E6E36CDBDDA}"/>
          </ac:grpSpMkLst>
        </pc:grpChg>
        <pc:grpChg chg="add del">
          <ac:chgData name="Raul D. Rodriguez" userId="17198253_tp_dropbox" providerId="OAuth2" clId="{336BD774-7F63-EF46-A0FF-9A2016A009E5}" dt="2020-09-09T04:04:42.062" v="94"/>
          <ac:grpSpMkLst>
            <pc:docMk/>
            <pc:sldMk cId="41492258" sldId="384"/>
            <ac:grpSpMk id="30" creationId="{BEFBE551-F49D-AF44-948C-35CA4E39EC82}"/>
          </ac:grpSpMkLst>
        </pc:grpChg>
        <pc:grpChg chg="add del">
          <ac:chgData name="Raul D. Rodriguez" userId="17198253_tp_dropbox" providerId="OAuth2" clId="{336BD774-7F63-EF46-A0FF-9A2016A009E5}" dt="2020-09-09T04:04:44.900" v="96"/>
          <ac:grpSpMkLst>
            <pc:docMk/>
            <pc:sldMk cId="41492258" sldId="384"/>
            <ac:grpSpMk id="32" creationId="{2306EB53-EA23-604A-A8B9-4C3DC14AA4CB}"/>
          </ac:grpSpMkLst>
        </pc:grpChg>
        <pc:grpChg chg="add del">
          <ac:chgData name="Raul D. Rodriguez" userId="17198253_tp_dropbox" providerId="OAuth2" clId="{336BD774-7F63-EF46-A0FF-9A2016A009E5}" dt="2020-09-09T04:04:47.181" v="98"/>
          <ac:grpSpMkLst>
            <pc:docMk/>
            <pc:sldMk cId="41492258" sldId="384"/>
            <ac:grpSpMk id="34" creationId="{4C46320E-536B-CE42-A587-019CAEF73D27}"/>
          </ac:grpSpMkLst>
        </pc:grpChg>
        <pc:grpChg chg="add del">
          <ac:chgData name="Raul D. Rodriguez" userId="17198253_tp_dropbox" providerId="OAuth2" clId="{336BD774-7F63-EF46-A0FF-9A2016A009E5}" dt="2020-09-09T04:04:49.411" v="101"/>
          <ac:grpSpMkLst>
            <pc:docMk/>
            <pc:sldMk cId="41492258" sldId="384"/>
            <ac:grpSpMk id="36" creationId="{97402E26-182A-624B-9642-700E00153630}"/>
          </ac:grpSpMkLst>
        </pc:grpChg>
        <pc:grpChg chg="add del">
          <ac:chgData name="Raul D. Rodriguez" userId="17198253_tp_dropbox" providerId="OAuth2" clId="{336BD774-7F63-EF46-A0FF-9A2016A009E5}" dt="2020-09-09T04:04:54.467" v="104"/>
          <ac:grpSpMkLst>
            <pc:docMk/>
            <pc:sldMk cId="41492258" sldId="384"/>
            <ac:grpSpMk id="39" creationId="{2326FE48-C852-414F-82C6-08AFE8D33D65}"/>
          </ac:grpSpMkLst>
        </pc:grpChg>
        <pc:grpChg chg="add">
          <ac:chgData name="Raul D. Rodriguez" userId="17198253_tp_dropbox" providerId="OAuth2" clId="{336BD774-7F63-EF46-A0FF-9A2016A009E5}" dt="2020-09-09T04:04:54.467" v="104"/>
          <ac:grpSpMkLst>
            <pc:docMk/>
            <pc:sldMk cId="41492258" sldId="384"/>
            <ac:grpSpMk id="42" creationId="{5BAE598A-C691-7C4F-9958-1B654FF6400C}"/>
          </ac:grpSpMkLst>
        </pc:grpChg>
        <pc:grpChg chg="add">
          <ac:chgData name="Raul D. Rodriguez" userId="17198253_tp_dropbox" providerId="OAuth2" clId="{336BD774-7F63-EF46-A0FF-9A2016A009E5}" dt="2020-09-09T04:05:03.133" v="108"/>
          <ac:grpSpMkLst>
            <pc:docMk/>
            <pc:sldMk cId="41492258" sldId="384"/>
            <ac:grpSpMk id="46" creationId="{C859E932-B6C9-9F40-9A45-9CD4D07FDDF8}"/>
          </ac:grpSpMkLst>
        </pc:grpChg>
        <pc:picChg chg="add">
          <ac:chgData name="Raul D. Rodriguez" userId="17198253_tp_dropbox" providerId="OAuth2" clId="{336BD774-7F63-EF46-A0FF-9A2016A009E5}" dt="2020-09-09T04:03:31.053" v="68" actId="22"/>
          <ac:picMkLst>
            <pc:docMk/>
            <pc:sldMk cId="41492258" sldId="384"/>
            <ac:picMk id="6" creationId="{ED700CB3-55F6-CD42-AA6A-DCA482ED8F0F}"/>
          </ac:picMkLst>
        </pc:picChg>
        <pc:inkChg chg="add topLvl">
          <ac:chgData name="Raul D. Rodriguez" userId="17198253_tp_dropbox" providerId="OAuth2" clId="{336BD774-7F63-EF46-A0FF-9A2016A009E5}" dt="2020-09-09T04:04:32.231" v="89"/>
          <ac:inkMkLst>
            <pc:docMk/>
            <pc:sldMk cId="41492258" sldId="384"/>
            <ac:inkMk id="7" creationId="{0B7B53DB-4DDE-CF48-A19D-8714199ADAFD}"/>
          </ac:inkMkLst>
        </pc:inkChg>
        <pc:inkChg chg="add topLvl">
          <ac:chgData name="Raul D. Rodriguez" userId="17198253_tp_dropbox" providerId="OAuth2" clId="{336BD774-7F63-EF46-A0FF-9A2016A009E5}" dt="2020-09-09T04:04:32.231" v="89"/>
          <ac:inkMkLst>
            <pc:docMk/>
            <pc:sldMk cId="41492258" sldId="384"/>
            <ac:inkMk id="8" creationId="{F28123B8-3009-4546-AFB1-A53E3F71D4C5}"/>
          </ac:inkMkLst>
        </pc:inkChg>
        <pc:inkChg chg="add topLvl">
          <ac:chgData name="Raul D. Rodriguez" userId="17198253_tp_dropbox" providerId="OAuth2" clId="{336BD774-7F63-EF46-A0FF-9A2016A009E5}" dt="2020-09-09T04:04:32.231" v="89"/>
          <ac:inkMkLst>
            <pc:docMk/>
            <pc:sldMk cId="41492258" sldId="384"/>
            <ac:inkMk id="9" creationId="{DC99753E-BCCE-C341-9481-8177360B91D0}"/>
          </ac:inkMkLst>
        </pc:inkChg>
        <pc:inkChg chg="add topLvl">
          <ac:chgData name="Raul D. Rodriguez" userId="17198253_tp_dropbox" providerId="OAuth2" clId="{336BD774-7F63-EF46-A0FF-9A2016A009E5}" dt="2020-09-09T04:04:32.231" v="89"/>
          <ac:inkMkLst>
            <pc:docMk/>
            <pc:sldMk cId="41492258" sldId="384"/>
            <ac:inkMk id="11" creationId="{1C847D12-B509-E746-80E0-14523ACB0FD2}"/>
          </ac:inkMkLst>
        </pc:inkChg>
        <pc:inkChg chg="add topLvl">
          <ac:chgData name="Raul D. Rodriguez" userId="17198253_tp_dropbox" providerId="OAuth2" clId="{336BD774-7F63-EF46-A0FF-9A2016A009E5}" dt="2020-09-09T04:04:32.231" v="89"/>
          <ac:inkMkLst>
            <pc:docMk/>
            <pc:sldMk cId="41492258" sldId="384"/>
            <ac:inkMk id="12" creationId="{5316119B-01B4-3F4A-9D5F-4AE7EB86F636}"/>
          </ac:inkMkLst>
        </pc:inkChg>
        <pc:inkChg chg="add topLvl">
          <ac:chgData name="Raul D. Rodriguez" userId="17198253_tp_dropbox" providerId="OAuth2" clId="{336BD774-7F63-EF46-A0FF-9A2016A009E5}" dt="2020-09-09T04:04:32.231" v="89"/>
          <ac:inkMkLst>
            <pc:docMk/>
            <pc:sldMk cId="41492258" sldId="384"/>
            <ac:inkMk id="13" creationId="{AFAA119C-DA03-4B4C-BEE0-583F2A906D7E}"/>
          </ac:inkMkLst>
        </pc:inkChg>
        <pc:inkChg chg="add topLvl">
          <ac:chgData name="Raul D. Rodriguez" userId="17198253_tp_dropbox" providerId="OAuth2" clId="{336BD774-7F63-EF46-A0FF-9A2016A009E5}" dt="2020-09-09T04:04:32.231" v="89"/>
          <ac:inkMkLst>
            <pc:docMk/>
            <pc:sldMk cId="41492258" sldId="384"/>
            <ac:inkMk id="14" creationId="{D27DF1C2-FBA4-0E42-B527-4B01545CE425}"/>
          </ac:inkMkLst>
        </pc:inkChg>
        <pc:inkChg chg="add topLvl">
          <ac:chgData name="Raul D. Rodriguez" userId="17198253_tp_dropbox" providerId="OAuth2" clId="{336BD774-7F63-EF46-A0FF-9A2016A009E5}" dt="2020-09-09T04:04:32.231" v="89"/>
          <ac:inkMkLst>
            <pc:docMk/>
            <pc:sldMk cId="41492258" sldId="384"/>
            <ac:inkMk id="15" creationId="{1ED3564F-5C46-024A-ABE1-A8CE4E395FF2}"/>
          </ac:inkMkLst>
        </pc:inkChg>
        <pc:inkChg chg="add">
          <ac:chgData name="Raul D. Rodriguez" userId="17198253_tp_dropbox" providerId="OAuth2" clId="{336BD774-7F63-EF46-A0FF-9A2016A009E5}" dt="2020-09-09T04:04:27.745" v="79"/>
          <ac:inkMkLst>
            <pc:docMk/>
            <pc:sldMk cId="41492258" sldId="384"/>
            <ac:inkMk id="17" creationId="{41516B36-4B86-F042-BD7D-022A6A57B222}"/>
          </ac:inkMkLst>
        </pc:inkChg>
        <pc:inkChg chg="add">
          <ac:chgData name="Raul D. Rodriguez" userId="17198253_tp_dropbox" providerId="OAuth2" clId="{336BD774-7F63-EF46-A0FF-9A2016A009E5}" dt="2020-09-09T04:04:28.461" v="80"/>
          <ac:inkMkLst>
            <pc:docMk/>
            <pc:sldMk cId="41492258" sldId="384"/>
            <ac:inkMk id="18" creationId="{2D413A42-3B7D-9040-922F-180B6222C0F6}"/>
          </ac:inkMkLst>
        </pc:inkChg>
        <pc:inkChg chg="add">
          <ac:chgData name="Raul D. Rodriguez" userId="17198253_tp_dropbox" providerId="OAuth2" clId="{336BD774-7F63-EF46-A0FF-9A2016A009E5}" dt="2020-09-09T04:04:28.684" v="81"/>
          <ac:inkMkLst>
            <pc:docMk/>
            <pc:sldMk cId="41492258" sldId="384"/>
            <ac:inkMk id="19" creationId="{6B2138C6-3F01-6C42-BA21-E1CDC32E3077}"/>
          </ac:inkMkLst>
        </pc:inkChg>
        <pc:inkChg chg="add">
          <ac:chgData name="Raul D. Rodriguez" userId="17198253_tp_dropbox" providerId="OAuth2" clId="{336BD774-7F63-EF46-A0FF-9A2016A009E5}" dt="2020-09-09T04:04:29.001" v="82"/>
          <ac:inkMkLst>
            <pc:docMk/>
            <pc:sldMk cId="41492258" sldId="384"/>
            <ac:inkMk id="20" creationId="{9464106B-EC37-CF48-BA16-A3EACB812952}"/>
          </ac:inkMkLst>
        </pc:inkChg>
        <pc:inkChg chg="add">
          <ac:chgData name="Raul D. Rodriguez" userId="17198253_tp_dropbox" providerId="OAuth2" clId="{336BD774-7F63-EF46-A0FF-9A2016A009E5}" dt="2020-09-09T04:04:29.299" v="83"/>
          <ac:inkMkLst>
            <pc:docMk/>
            <pc:sldMk cId="41492258" sldId="384"/>
            <ac:inkMk id="21" creationId="{4AA84965-D352-8F44-99A6-3CA3D439728B}"/>
          </ac:inkMkLst>
        </pc:inkChg>
        <pc:inkChg chg="add">
          <ac:chgData name="Raul D. Rodriguez" userId="17198253_tp_dropbox" providerId="OAuth2" clId="{336BD774-7F63-EF46-A0FF-9A2016A009E5}" dt="2020-09-09T04:04:29.664" v="84"/>
          <ac:inkMkLst>
            <pc:docMk/>
            <pc:sldMk cId="41492258" sldId="384"/>
            <ac:inkMk id="22" creationId="{1E4625D7-F613-AA43-83C9-C72C0756F9AD}"/>
          </ac:inkMkLst>
        </pc:inkChg>
        <pc:inkChg chg="add">
          <ac:chgData name="Raul D. Rodriguez" userId="17198253_tp_dropbox" providerId="OAuth2" clId="{336BD774-7F63-EF46-A0FF-9A2016A009E5}" dt="2020-09-09T04:04:30.146" v="85"/>
          <ac:inkMkLst>
            <pc:docMk/>
            <pc:sldMk cId="41492258" sldId="384"/>
            <ac:inkMk id="23" creationId="{ED08DCB8-533F-E846-81BD-0A192A841578}"/>
          </ac:inkMkLst>
        </pc:inkChg>
        <pc:inkChg chg="add">
          <ac:chgData name="Raul D. Rodriguez" userId="17198253_tp_dropbox" providerId="OAuth2" clId="{336BD774-7F63-EF46-A0FF-9A2016A009E5}" dt="2020-09-09T04:04:30.421" v="86"/>
          <ac:inkMkLst>
            <pc:docMk/>
            <pc:sldMk cId="41492258" sldId="384"/>
            <ac:inkMk id="24" creationId="{E9CF59CF-5F2F-8E42-94DC-CEB88C1BC43E}"/>
          </ac:inkMkLst>
        </pc:inkChg>
        <pc:inkChg chg="add">
          <ac:chgData name="Raul D. Rodriguez" userId="17198253_tp_dropbox" providerId="OAuth2" clId="{336BD774-7F63-EF46-A0FF-9A2016A009E5}" dt="2020-09-09T04:04:30.784" v="87"/>
          <ac:inkMkLst>
            <pc:docMk/>
            <pc:sldMk cId="41492258" sldId="384"/>
            <ac:inkMk id="25" creationId="{9F8038C5-6DC9-7748-98EB-71D7DB1D775D}"/>
          </ac:inkMkLst>
        </pc:inkChg>
        <pc:inkChg chg="add">
          <ac:chgData name="Raul D. Rodriguez" userId="17198253_tp_dropbox" providerId="OAuth2" clId="{336BD774-7F63-EF46-A0FF-9A2016A009E5}" dt="2020-09-09T04:04:31.413" v="88"/>
          <ac:inkMkLst>
            <pc:docMk/>
            <pc:sldMk cId="41492258" sldId="384"/>
            <ac:inkMk id="26" creationId="{C98C628C-658D-CC49-B026-3053495B9B92}"/>
          </ac:inkMkLst>
        </pc:inkChg>
        <pc:inkChg chg="add topLvl">
          <ac:chgData name="Raul D. Rodriguez" userId="17198253_tp_dropbox" providerId="OAuth2" clId="{336BD774-7F63-EF46-A0FF-9A2016A009E5}" dt="2020-09-09T04:04:49.411" v="101"/>
          <ac:inkMkLst>
            <pc:docMk/>
            <pc:sldMk cId="41492258" sldId="384"/>
            <ac:inkMk id="28" creationId="{19E9AFB1-511C-A14E-AFFB-8683DF5C37F0}"/>
          </ac:inkMkLst>
        </pc:inkChg>
        <pc:inkChg chg="add topLvl">
          <ac:chgData name="Raul D. Rodriguez" userId="17198253_tp_dropbox" providerId="OAuth2" clId="{336BD774-7F63-EF46-A0FF-9A2016A009E5}" dt="2020-09-09T04:04:49.411" v="101"/>
          <ac:inkMkLst>
            <pc:docMk/>
            <pc:sldMk cId="41492258" sldId="384"/>
            <ac:inkMk id="29" creationId="{12B8F602-8240-1747-B87C-E033F871E005}"/>
          </ac:inkMkLst>
        </pc:inkChg>
        <pc:inkChg chg="add topLvl">
          <ac:chgData name="Raul D. Rodriguez" userId="17198253_tp_dropbox" providerId="OAuth2" clId="{336BD774-7F63-EF46-A0FF-9A2016A009E5}" dt="2020-09-09T04:04:54.467" v="104"/>
          <ac:inkMkLst>
            <pc:docMk/>
            <pc:sldMk cId="41492258" sldId="384"/>
            <ac:inkMk id="31" creationId="{26D3C09A-95CE-3C40-B522-D434D81B9B2D}"/>
          </ac:inkMkLst>
        </pc:inkChg>
        <pc:inkChg chg="add topLvl">
          <ac:chgData name="Raul D. Rodriguez" userId="17198253_tp_dropbox" providerId="OAuth2" clId="{336BD774-7F63-EF46-A0FF-9A2016A009E5}" dt="2020-09-09T04:04:54.467" v="104"/>
          <ac:inkMkLst>
            <pc:docMk/>
            <pc:sldMk cId="41492258" sldId="384"/>
            <ac:inkMk id="33" creationId="{35B75EC3-CCA0-914C-945B-776FCA9F1047}"/>
          </ac:inkMkLst>
        </pc:inkChg>
        <pc:inkChg chg="add topLvl">
          <ac:chgData name="Raul D. Rodriguez" userId="17198253_tp_dropbox" providerId="OAuth2" clId="{336BD774-7F63-EF46-A0FF-9A2016A009E5}" dt="2020-09-09T04:04:54.467" v="104"/>
          <ac:inkMkLst>
            <pc:docMk/>
            <pc:sldMk cId="41492258" sldId="384"/>
            <ac:inkMk id="35" creationId="{F8CB15D0-70A2-2E48-A6D4-590EBB01B3BE}"/>
          </ac:inkMkLst>
        </pc:inkChg>
        <pc:inkChg chg="add topLvl">
          <ac:chgData name="Raul D. Rodriguez" userId="17198253_tp_dropbox" providerId="OAuth2" clId="{336BD774-7F63-EF46-A0FF-9A2016A009E5}" dt="2020-09-09T04:04:54.467" v="104"/>
          <ac:inkMkLst>
            <pc:docMk/>
            <pc:sldMk cId="41492258" sldId="384"/>
            <ac:inkMk id="37" creationId="{3CC86667-B5E6-8C48-979D-51DC634C9EC4}"/>
          </ac:inkMkLst>
        </pc:inkChg>
        <pc:inkChg chg="add topLvl">
          <ac:chgData name="Raul D. Rodriguez" userId="17198253_tp_dropbox" providerId="OAuth2" clId="{336BD774-7F63-EF46-A0FF-9A2016A009E5}" dt="2020-09-09T04:04:54.467" v="104"/>
          <ac:inkMkLst>
            <pc:docMk/>
            <pc:sldMk cId="41492258" sldId="384"/>
            <ac:inkMk id="38" creationId="{9C2AF9A9-74AA-E543-A132-1545820570E4}"/>
          </ac:inkMkLst>
        </pc:inkChg>
        <pc:inkChg chg="add">
          <ac:chgData name="Raul D. Rodriguez" userId="17198253_tp_dropbox" providerId="OAuth2" clId="{336BD774-7F63-EF46-A0FF-9A2016A009E5}" dt="2020-09-09T04:04:52.880" v="102"/>
          <ac:inkMkLst>
            <pc:docMk/>
            <pc:sldMk cId="41492258" sldId="384"/>
            <ac:inkMk id="40" creationId="{F89B5448-7D9B-DD4C-A7D8-88DC4CE7DA5E}"/>
          </ac:inkMkLst>
        </pc:inkChg>
        <pc:inkChg chg="add">
          <ac:chgData name="Raul D. Rodriguez" userId="17198253_tp_dropbox" providerId="OAuth2" clId="{336BD774-7F63-EF46-A0FF-9A2016A009E5}" dt="2020-09-09T04:04:53.730" v="103"/>
          <ac:inkMkLst>
            <pc:docMk/>
            <pc:sldMk cId="41492258" sldId="384"/>
            <ac:inkMk id="41" creationId="{44E71505-B52A-704F-BF87-6A56300C796A}"/>
          </ac:inkMkLst>
        </pc:inkChg>
        <pc:inkChg chg="add">
          <ac:chgData name="Raul D. Rodriguez" userId="17198253_tp_dropbox" providerId="OAuth2" clId="{336BD774-7F63-EF46-A0FF-9A2016A009E5}" dt="2020-09-09T04:05:00.173" v="105"/>
          <ac:inkMkLst>
            <pc:docMk/>
            <pc:sldMk cId="41492258" sldId="384"/>
            <ac:inkMk id="43" creationId="{87DB7D86-85F0-9548-9EC0-8A0E6B0F49D9}"/>
          </ac:inkMkLst>
        </pc:inkChg>
        <pc:inkChg chg="add">
          <ac:chgData name="Raul D. Rodriguez" userId="17198253_tp_dropbox" providerId="OAuth2" clId="{336BD774-7F63-EF46-A0FF-9A2016A009E5}" dt="2020-09-09T04:05:01.546" v="106"/>
          <ac:inkMkLst>
            <pc:docMk/>
            <pc:sldMk cId="41492258" sldId="384"/>
            <ac:inkMk id="44" creationId="{669DF6E7-309A-5140-BC51-78F050F3FDE4}"/>
          </ac:inkMkLst>
        </pc:inkChg>
        <pc:inkChg chg="add">
          <ac:chgData name="Raul D. Rodriguez" userId="17198253_tp_dropbox" providerId="OAuth2" clId="{336BD774-7F63-EF46-A0FF-9A2016A009E5}" dt="2020-09-09T04:05:02.173" v="107"/>
          <ac:inkMkLst>
            <pc:docMk/>
            <pc:sldMk cId="41492258" sldId="384"/>
            <ac:inkMk id="45" creationId="{9165A393-5102-E543-86E2-2AE5ECC3ECCF}"/>
          </ac:inkMkLst>
        </pc:inkChg>
      </pc:sldChg>
      <pc:sldChg chg="modSp new modNotesTx">
        <pc:chgData name="Raul D. Rodriguez" userId="17198253_tp_dropbox" providerId="OAuth2" clId="{336BD774-7F63-EF46-A0FF-9A2016A009E5}" dt="2020-09-09T04:21:20.454" v="195" actId="20577"/>
        <pc:sldMkLst>
          <pc:docMk/>
          <pc:sldMk cId="3775829970" sldId="385"/>
        </pc:sldMkLst>
        <pc:spChg chg="mod">
          <ac:chgData name="Raul D. Rodriguez" userId="17198253_tp_dropbox" providerId="OAuth2" clId="{336BD774-7F63-EF46-A0FF-9A2016A009E5}" dt="2020-09-09T04:10:23.651" v="163" actId="20577"/>
          <ac:spMkLst>
            <pc:docMk/>
            <pc:sldMk cId="3775829970" sldId="385"/>
            <ac:spMk id="2" creationId="{1E940E6C-EDB0-B843-AB85-F3E467504BC3}"/>
          </ac:spMkLst>
        </pc:spChg>
        <pc:spChg chg="mod">
          <ac:chgData name="Raul D. Rodriguez" userId="17198253_tp_dropbox" providerId="OAuth2" clId="{336BD774-7F63-EF46-A0FF-9A2016A009E5}" dt="2020-09-09T04:21:20.454" v="195" actId="20577"/>
          <ac:spMkLst>
            <pc:docMk/>
            <pc:sldMk cId="3775829970" sldId="385"/>
            <ac:spMk id="3" creationId="{07482017-DBD2-7B40-8917-C755B0692BB3}"/>
          </ac:spMkLst>
        </pc:spChg>
      </pc:sldChg>
      <pc:sldChg chg="addSp modSp new modNotesTx">
        <pc:chgData name="Raul D. Rodriguez" userId="17198253_tp_dropbox" providerId="OAuth2" clId="{336BD774-7F63-EF46-A0FF-9A2016A009E5}" dt="2020-09-09T04:47:19.952" v="202" actId="22"/>
        <pc:sldMkLst>
          <pc:docMk/>
          <pc:sldMk cId="2614506820" sldId="386"/>
        </pc:sldMkLst>
        <pc:picChg chg="add mod">
          <ac:chgData name="Raul D. Rodriguez" userId="17198253_tp_dropbox" providerId="OAuth2" clId="{336BD774-7F63-EF46-A0FF-9A2016A009E5}" dt="2020-09-09T04:38:25.101" v="201" actId="1076"/>
          <ac:picMkLst>
            <pc:docMk/>
            <pc:sldMk cId="2614506820" sldId="386"/>
            <ac:picMk id="6" creationId="{2D19CE5E-DAF7-1242-9797-166C99EAC634}"/>
          </ac:picMkLst>
        </pc:pic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48.wmf"/></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09T04:04:20.393"/>
    </inkml:context>
    <inkml:brush xml:id="br0">
      <inkml:brushProperty name="width" value="0.08571" units="cm"/>
      <inkml:brushProperty name="height" value="0.08571" units="cm"/>
      <inkml:brushProperty name="color" value="#FFFFFF"/>
    </inkml:brush>
  </inkml:definitions>
  <inkml:trace contextRef="#ctx0" brushRef="#br0">1051 1 8946,'-13'0'446,"1"0"0,6 0 0,-5 2-129,3 4 0,-7 4 0,3 11 0,-5 4 0,-4 9 1,-2 7-1,-4 9 0,-2 5 0,-4 3 0,-3 5 0,-3 7 501,-5 10 1,4-3-1,-4 6 1,3-1-525,-3-1 1,4 2 0,-3-4 0,1 5 0,0-1-1,-2 3 1,3-3 0,1 1 0,2-7 0,3-4-179,4-5 1,2-13-1,8-1 1,0-6-394,4-6 0,5-5 1,-1-6-1,7-6 0,2-6 1,0-4-1745,-3-3 1071,1-8 1,6 3 0,0-14 0,2-5-1497,4-5 1,-1-4 2445,7-4 0,1-12 0,5-11 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09T04:04:28.457"/>
    </inkml:context>
    <inkml:brush xml:id="br0">
      <inkml:brushProperty name="width" value="0.08571" units="cm"/>
      <inkml:brushProperty name="height" value="0.08571" units="cm"/>
      <inkml:brushProperty name="color" value="#FFFFFF"/>
    </inkml:brush>
  </inkml:definitions>
  <inkml:trace contextRef="#ctx0" brushRef="#br0">19 0 10657,'0'19'431,"0"0"1,-6-1-1,0 3 196,2 4 1,2-2-324,2 9 0,0-1 1,0 4-1,0-1 0,0-3 1,0 2-1,0 1-228,0-3 1,6 2 0,0-6 0,-2 0-1,-2 1 1,-2-5 0,0-3 0,0-1 0,0 0-1,0 0-1473,0-1 0,0-5 1,0-1-1,0 3 1397,0 2 0,0-7 0,0-2 0</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09T04:04:28.680"/>
    </inkml:context>
    <inkml:brush xml:id="br0">
      <inkml:brushProperty name="width" value="0.08571" units="cm"/>
      <inkml:brushProperty name="height" value="0.08571" units="cm"/>
      <inkml:brushProperty name="color" value="#FFFFFF"/>
    </inkml:brush>
  </inkml:definitions>
  <inkml:trace contextRef="#ctx0" brushRef="#br0">241 301 9249,'-36'-2'0,"3"-2"0,4-2 0,0 1 0,1 1 0,1 0 0,4-4 412,3-3 0,9 5 0,7-6 0,8-1 0,11 1 0,8-1 0,10-2 0,11-1 0,10-3 0,6 0-416,1 0 0,10 1 0,0-1 0,0 0 0,2 2 1,-3 3-1,1 3 0,-4 3 0,-2 4 0,-5 2 0,-1 2 1,-5 0-745,-4 0 1,0 0 0,-11 2 0,-5 2 0,-5 4-1,-6 3 748,-2 3 0,-2 11 0,-1 5 0</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09T04:04:28.996"/>
    </inkml:context>
    <inkml:brush xml:id="br0">
      <inkml:brushProperty name="width" value="0.08571" units="cm"/>
      <inkml:brushProperty name="height" value="0.08571" units="cm"/>
      <inkml:brushProperty name="color" value="#FFFFFF"/>
    </inkml:brush>
  </inkml:definitions>
  <inkml:trace contextRef="#ctx0" brushRef="#br0">77 57 8081,'-18'2'0,"-1"2"570,0 3 1,5-3-470,7-10 1,9 4 0,19-5 0,2 5 0,4 2 0,2 0 0,3 0 0,-1-2-1,0-2 1,3-2 0,1 2 0,3 1 0,-3 3 0,-2 0 0,-1-2 0,1-2-1,3-2 1,3 2 0,3 2-102,2 2 0,8-9 0,-4-1 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09T04:04:29.297"/>
    </inkml:context>
    <inkml:brush xml:id="br0">
      <inkml:brushProperty name="width" value="0.08571" units="cm"/>
      <inkml:brushProperty name="height" value="0.08571" units="cm"/>
      <inkml:brushProperty name="color" value="#FFFFFF"/>
    </inkml:brush>
  </inkml:definitions>
  <inkml:trace contextRef="#ctx0" brushRef="#br0">113 132 8514,'-25'8'0,"0"5"269,2 4 1,11-5 0,5 1 0,7-1 0,7 1 0,7-3 0,7-2 0,8-1 0,3-1 0,3 0 0,-2-2 0,5-2 0,2-2 0,1 0-21,-5 0 0,1-2 0,-6-4 0,5-4 0,-1-3 1,-1 1-1,-5-3 0,-2-2 0,-4-1-265,-2-1 1,-11 0-1,-4 0 1,-3 1 0,-6 1-1,-5 2 1,-9 3 0,-8-1-1,-6 3 1,-8 2-1,-7 1 1,-6 1-341,-5 2 1,5 2-1,-10 4 1,5 2-1,7 4 1,9 1-1,7 1 1,9 1-1,6 3 1,7 3-3410,6 2 3765,4-1 0,18 1 0,5 0 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09T04:04:29.662"/>
    </inkml:context>
    <inkml:brush xml:id="br0">
      <inkml:brushProperty name="width" value="0.08571" units="cm"/>
      <inkml:brushProperty name="height" value="0.08571" units="cm"/>
      <inkml:brushProperty name="color" value="#FFFFFF"/>
    </inkml:brush>
  </inkml:definitions>
  <inkml:trace contextRef="#ctx0" brushRef="#br0">65 339 7965,'-18'0'0,"-1"0"522,0 0 1,11 0 0,10-2 0,15-3 1807,12-1-2184,15 0 1,6 0-1,12-3 1,7 1 77,4 0 1,17-7-1,3 3 1,5-5-1,-48 8 1,0-1-77,0 1 1,0-1 0,5 1-1,1 0 1,-2-1 0,0 1-1,4-1 1,1 1-105,3 0 0,-1-1 1,-5 1-1,-1-1 0,5 1 1,1 0-82,-5-1 1,-2 1 0,44-4 0,0 1 0,-8-1 0,-11 3 0,-10 4 0,-13 2-1,-10-1-712,-6-1 0,-11 0 0,-6 8 0,-7 2 0,-5 4 0,-5 3 0,-8 4 0,-8 1 749,-7 3 0,-10 0 0,-5-1 0,-11 1 0,-5 0 0</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09T04:04:30.144"/>
    </inkml:context>
    <inkml:brush xml:id="br0">
      <inkml:brushProperty name="width" value="0.08571" units="cm"/>
      <inkml:brushProperty name="height" value="0.08571" units="cm"/>
      <inkml:brushProperty name="color" value="#FFFFFF"/>
    </inkml:brush>
  </inkml:definitions>
  <inkml:trace contextRef="#ctx0" brushRef="#br0">56 1 9744,'0'12'843,"0"1"0,0 3-479,0 7 0,0-2 0,0 6 0,-2 0 1,-2 2 265,-2 1 1,0 5 0,6-6 0,-2 3-442,-5-1 1,5-2 0,-4 4 0,4-3 0,2-1-1,0 0-8,0 4-296,-8-6 0,5 0 0,-3-8 0,4 0-450,2 0 0,2-3 0,4-3-2528,7-7 1915,-5 5 0,9-9-1287,-5 4 2465,5-4 0,-6-10 0,-3-3 0</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09T04:04:30.420"/>
    </inkml:context>
    <inkml:brush xml:id="br0">
      <inkml:brushProperty name="width" value="0.08571" units="cm"/>
      <inkml:brushProperty name="height" value="0.08571" units="cm"/>
      <inkml:brushProperty name="color" value="#FFFFFF"/>
    </inkml:brush>
  </inkml:definitions>
  <inkml:trace contextRef="#ctx0" brushRef="#br0">1 207 7985,'27'-13'342,"4"1"0,7 1 0,6-3 1,8 1-1,6-1 0,5-3 0,-1 0 1,3 3-1,2 1 0,-1 1-334,-3 1 1,-5-3 0,-1 5-1,-1 1 1,-2 0 0,-2 3-1,-4 3 1,-2 2 0,-4 0 0,-3 0-1925,-1 0 1,-7 0 1915,0 0 0,1 9 0,5 1 0</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09T04:04:30.779"/>
    </inkml:context>
    <inkml:brush xml:id="br0">
      <inkml:brushProperty name="width" value="0.08571" units="cm"/>
      <inkml:brushProperty name="height" value="0.08571" units="cm"/>
      <inkml:brushProperty name="color" value="#FFFFFF"/>
    </inkml:brush>
  </inkml:definitions>
  <inkml:trace contextRef="#ctx0" brushRef="#br0">96 170 8013,'-29'10'0,"4"-4"650,4-4 1,6 3 0,9-3 65,12-4 1,11-3 0,6 3 0,4-2-626,2-2 1,2-7-1,7 5 1,2-2-1,3-5 1,7-2-1,5 1 1,3 1-1,2 3 1,3-1-1,-3 1 1,-1 1-1,-3 3 1,-2 4-1,-2-1 1,-4 1-525,-2-2 1,-8 0-1,-7 6 1,0 0 0,-1 0-1,-5 0 1,-7 2-3938,-5 4 4370,-5 4 0,-16 9 0,-3 0 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09T04:04:31.411"/>
    </inkml:context>
    <inkml:brush xml:id="br0">
      <inkml:brushProperty name="width" value="0.08571" units="cm"/>
      <inkml:brushProperty name="height" value="0.08571" units="cm"/>
      <inkml:brushProperty name="color" value="#FFFFFF"/>
    </inkml:brush>
  </inkml:definitions>
  <inkml:trace contextRef="#ctx0" brushRef="#br0">226 19 8334,'19'-10'362,"0"3"0,-7 5 1,1 6-1,1 9 46,3 12 1,2 8 0,-1 7 0,1 6-1,0 8 1,0 11-211,-1 8 1,1 8-1,0 17 1,-10-47 0,1 0-1,-1 1 1,0 0 0,1 2-1,-1 1 1,1-1 0,-1 0-1,0 1 1,1 1 0,-1-2-1,1 0 1,0 1 0,0 1-1,2-2 1,-1 0 0,2 2-1,-1 1-23,0 1 0,-1 0 0,0-3 1,-1-1-1,-1 1 0,-1 0 0,-1-2 1,0-1-1,4 46 0,-3-5 1,-4-5-1,-2-9 0,-2-8 0,-2-8-399,-4-5 0,-11-2 1,-10-2-1,-2-3 1,-6-8-1,-5-3 0,-4-5 1,0-1-1,-1-3 1,-5 0-1317,-5-2 1,-1 5 0,2-9 0,2-2-1,4-2 1540,2-3 0,-6 1 0,4 0 0</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09T04:04:38.411"/>
    </inkml:context>
    <inkml:brush xml:id="br0">
      <inkml:brushProperty name="width" value="0.08571" units="cm"/>
      <inkml:brushProperty name="height" value="0.08571" units="cm"/>
      <inkml:brushProperty name="color" value="#FFFFFF"/>
    </inkml:brush>
  </inkml:definitions>
  <inkml:trace contextRef="#ctx0" brushRef="#br0">38 113 7271,'-16'-2'850,"3"-5"1,5 3 0,8-8-561,0-3 0,2 5 0,4-1 1,7 3-1,3 4 0,3 2 1,2 2-1,2 0 0,4 0 498,2 0 0,-2-7-917,11 1 0,-5 0 0,11 6 0,-2 0 1,-1 0-1,3-2 0,0-2 0,0-3 0,0 3 1,-3 2-349,-1 2 0,-3 0 1,-1 0-1,-3 0 1,-4 0-1,1 0 1,-3 0 476,0 0 0,-2 8 0,-6 3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09T04:04:20.838"/>
    </inkml:context>
    <inkml:brush xml:id="br0">
      <inkml:brushProperty name="width" value="0.08571" units="cm"/>
      <inkml:brushProperty name="height" value="0.08571" units="cm"/>
      <inkml:brushProperty name="color" value="#FFFFFF"/>
    </inkml:brush>
  </inkml:definitions>
  <inkml:trace contextRef="#ctx0" brushRef="#br0">1 150 8138,'10'-29'117,"-4"4"0,-2 4 0,1 3 0,1-1 1550,-2 0 0,6 9-1260,3 3 0,-3 5 1,3 2-1,2 2 1,1 5-1,3 5 1,2 7 35,4 6 1,-4 6 0,4 11 0,-2 4 0,0 4 0,4 6 0,0 5 0,2 3 0,-2 3 0,2 4-33,0 0 1,-4 0-1,5 4 1,-1 0-1,-2 0 1,2 0-1,-2-2 1,0-2 0,-2-5-1,0-1-448,0-4 1,3-5 0,-6-6 0,3-4 0,-2-5 0,-2-1 0,-2-7 0,0-3 0,-3-7 0,-1-5 0,-5-3-2299,-1-3 1,-1-7 1435,-2 1 0,-3-6 0,1-6 0,-8-7 0,-9-4-1108,-4-1 0,-4-1 0,-4-2 2007,-6-4 0,-4-4 0,-3-9 0</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09T04:04:38.727"/>
    </inkml:context>
    <inkml:brush xml:id="br0">
      <inkml:brushProperty name="width" value="0.08571" units="cm"/>
      <inkml:brushProperty name="height" value="0.08571" units="cm"/>
      <inkml:brushProperty name="color" value="#FFFFFF"/>
    </inkml:brush>
  </inkml:definitions>
  <inkml:trace contextRef="#ctx0" brushRef="#br0">109 38 8153,'-13'0'38,"1"2"0,-3 2 254,-2 2 0,-1 0 93,-1-6 0,9 2 1,5 3-1,10 1 128,7-2 1,13-2-457,6-2 0,7 0 0,4 0 0,3 0 0,3-2 0,4-2 0,1-5 0,-1 1-315,-2 0 0,-2-5 1,2 7-1,-6 2 0,-7 0 1,-4 0-1,-3-3 0,-3 3 1,-4 2-921,-2 2 1,-9 0 295,1 0 882,-9 8 0,4 3 0,-8 8 0</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09T04:04:41.520"/>
    </inkml:context>
    <inkml:brush xml:id="br0">
      <inkml:brushProperty name="width" value="0.08571" units="cm"/>
      <inkml:brushProperty name="height" value="0.08571" units="cm"/>
      <inkml:brushProperty name="color" value="#FFFFFF"/>
    </inkml:brush>
  </inkml:definitions>
  <inkml:trace contextRef="#ctx0" brushRef="#br0">807 320 8131,'12'-13'32,"-1"1"1,-1-3 212,1-1 0,-5-3 0,4 0 1,-1 0 31,-5 1 0,4-1 1,1 0-1,-1 0 1,2 0-1,-1 1 1,-1-1-1,-4 0 635,-2 0 1,-2 7-829,0-1 0,-8 9 0,-5-2 0,-3 4 0,-5 2 0,-2 0 0,-6 2 1,-5 4-1,-7 9 0,-3 6 0,-2 6-165,4 2 0,-6 2-124,-2 7 0,-4-7 0,0 0 0,4 3 0,6 1 1,4 3-1,5-3 0,6-2 227,10-1 1,2-7 0,11 4 0,2-2-1,4-4 1,8-2 0,11-4 0,10-3-1,7-3 1,1-3 267,1-4 0,1-2-314,5-2 0,-4 0 1,4 0-1,-7 0 1,-4-2-1,-1-2 1,-1-4-1,-2-1-124,-4 1 0,-4-7 0,-4 3 0,-7-3-43,-10 3 1,-8 3 180,-11 9 1,-8 0 11,-4 0 0,-5 2 1,-3 5-1,-5 5 1,-6 7-1,-2 4 1,0 4-1,2 2 10,-3 5 1,1 1 0,2 2 0,6 1 79,5 0 0,10-3 0,4-2 0,6-3 0,6-1 1,7-2 125,4 0 0,12-2 1,9-6-1,10-1 0,9-1 1,6-2-1,6-5 0,4-1 1,2-5-1,1-2-60,-1-2 1,4-2 0,-1-2 0,-5-5-226,0-1 1,0-1 0,1-3 0,-5 1 0,-7 1-1,-3 1-1515,-3 5 1,-7-2-1,-5 1 1582,-4 3 0,-28 11 0,-5 3 0</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09T04:04:44.381"/>
    </inkml:context>
    <inkml:brush xml:id="br0">
      <inkml:brushProperty name="width" value="0.08571" units="cm"/>
      <inkml:brushProperty name="height" value="0.08571" units="cm"/>
      <inkml:brushProperty name="color" value="#FFFFFF"/>
    </inkml:brush>
  </inkml:definitions>
  <inkml:trace contextRef="#ctx0" brushRef="#br0">0 1558 8403,'11'-8'0,"-5"-5"0,-4-4 0,0-1 362,4-1 0,-1 6 0,7 1 0,1-3 1,1-1-164,5-3 0,-4-6 0,10 0 1,-5 0-1,1-2 0,2-5 1,4-3-1,0-3 0,3 1 100,-1-1 0,0-5 0,4-1-281,-1 2 0,-7-4 1,4 2-1,-2 1 0,-4-1 1,-2-2-1,-2-2 1,-1-2-1,-1 0 0,-2 0-167,-3-2 0,-8 4 1,5-4-1,-3-5 0,0-1 1,-2 4-1,-4 8 0,-6 6 1,-6 5-1,-7 4-232,-6 6 1,4 0 0,-6 4 446,0 4 1,6 11 0,-4 0 0,4 3 0,2 3-1,0 0 1,1 3 81,-1 3 0,0 4 0,0 9 1,1 2-1,-1 4 0,0 6 0,0 5 1,1 1-1,-1 1 0,0 3 513,0 9 0,3-6 0,1 12-426,2-1 1,9 5 0,-2 3 0,4-3 0,4 1 0,4-1 0,9 5 46,8 1 1,-2-5-1,6 1 1,-2-3-1,2-3 1,2-2-1,2-4 1,1-6-1,-1-6 1,2-5-34,3-2 0,-5-6 1,-2 4-506,-2-1 1,-2-3 0,-6-7 0,0-1 0,-2-2 0,-5-3 0,-4 3-2572,1 1 1,-9 1 1239,0-4 0,-9 1 1587,-9-8 0,-1 1 0,0-7 0</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09T04:04:46.664"/>
    </inkml:context>
    <inkml:brush xml:id="br0">
      <inkml:brushProperty name="width" value="0.08571" units="cm"/>
      <inkml:brushProperty name="height" value="0.08571" units="cm"/>
      <inkml:brushProperty name="color" value="#FFFFFF"/>
    </inkml:brush>
  </inkml:definitions>
  <inkml:trace contextRef="#ctx0" brushRef="#br0">563 207 8182,'0'-19'0,"3"6"0,1 1 215,2-3 0,0-1 0,-6-3 0,0 0 0,0 0 0,-2 3 1,-2 1 1286,-2 3-1422,-9 7 0,5-5 0,-9 6 0,0-2 1,0 1-1,1 3 0,-1 2 0,0 2 1,0 3 8,1 1 1,-7 6 0,0-3 0,0 1-1,0 5 1,-3 1 0,1 3 0,-2 0-1,2 2 1,-2 4 229,0 6 1,6-2 0,-2 2-190,4 3 0,2 1 1,2 1-1,5-3 0,6-2 1,4 1-1,2-1 0,2-2-56,4-2 0,4 4 0,11-6 0,4-2 0,6-2 1,5-4-1,1-2 0,3-5 0,2-2-257,2-4 1,-1-1 0,-5-3 0,-1 0 0,1 0 0,-1 0 0,-1 0 0,-3 0 0,-1 0 0,-1-3-670,-2-3 1,-2 4 0,-8-4 0,0 2 0,-1 0-1304,1-3 2155,-17 1 0,-4 14 0,-17 3 0</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09T04:04:48.382"/>
    </inkml:context>
    <inkml:brush xml:id="br0">
      <inkml:brushProperty name="width" value="0.08571" units="cm"/>
      <inkml:brushProperty name="height" value="0.08571" units="cm"/>
      <inkml:brushProperty name="color" value="#FFFFFF"/>
    </inkml:brush>
  </inkml:definitions>
  <inkml:trace contextRef="#ctx0" brushRef="#br0">0 150 8321,'0'-19'1411,"0"1"-1236,0-1 1,9 6 0,3 3 0,5 2 0,4 4 0,4-1 0,6 1 0,4-2 0,3 2 0,-1 2-71,1 2 0,-1-7 1,1 1-408,0 2 0,-1 2 0,1 2 0,-1 0 0,1 0 1,-3 0-1,-2 0 0,-3 0 0,-3 0-2521,-4 0 2823,-2 0 0,-3-8 0,1-3 0</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09T04:04:48.643"/>
    </inkml:context>
    <inkml:brush xml:id="br0">
      <inkml:brushProperty name="width" value="0.08571" units="cm"/>
      <inkml:brushProperty name="height" value="0.08571" units="cm"/>
      <inkml:brushProperty name="color" value="#FFFFFF"/>
    </inkml:brush>
  </inkml:definitions>
  <inkml:trace contextRef="#ctx0" brushRef="#br0">28 113 8728,'-19'0'898,"11"0"1,8 0-652,10 0 1,15-6 0,7 0 0,3-1 0,5-1-442,3-4 1,-3 1 0,4 1 0,-5-1 0,-3 3 0,-3 0 0,-4 3 0,1 3 0,-3 2 0,0 0 193,-4 0 0,-2-8 0,-3-2 0</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09T04:04:52.875"/>
    </inkml:context>
    <inkml:brush xml:id="br0">
      <inkml:brushProperty name="width" value="0.08571" units="cm"/>
      <inkml:brushProperty name="height" value="0.08571" units="cm"/>
      <inkml:brushProperty name="color" value="#FFFFFF"/>
    </inkml:brush>
  </inkml:definitions>
  <inkml:trace contextRef="#ctx0" brushRef="#br0">920 0 8882,'-13'8'528,"1"5"0,6 4 119,-7 1-506,1 9 0,-7-4 0,2 7 0,0-1 0,1-2 0,-5 2 0,0 0 0,0 5 10,2 1 0,-6-4 1,0 1-1,0 1 1,0 2-1,-2 1 1,0-3-1,-2-2 0,0 3 1,-2-1-1,1 1 1,3-3-1,0 0 1,-2-2-75,0-4 0,-5-4 0,9-2 0,0 0 0,0-1 0,0-1 0,2-2 0,2-5 0,3-2-173,-1-3 1,0-3 0,0-4-1,3-5 1,1-5 0,5-5 0,-1-2 52,1 1 0,6-7 0,-3-2 0,5-3 0,2-3 0,0 0 0,0-1 0,0 5 0,0 0 0,0 2 32,0 0 0,2 2 1,5 6-1,5 0 1,3 0-1,-1 3 0,-1 1 1,2 5-1,1-1 1,3 3 20,0 0 0,6-5 0,0 7 1,0 2-1,0 2 0,0 2 0,-2 0 1,0 0-1,0 2 0,4 4 125,2 6 0,-4-1 0,6 1 0,1 5 0,-1 4 0,-2 4 0,0-2 0,0-2 37,5-3 0,-5 1 0,2 0 0,0 0 0,1-1 0,-1 1 0,0 0 0,-2 0 0,-1 0 0,-3-3-493,0-3 1,0 1 0,-7-5 0,1-1 0,0 0 0,0-3 0,-1-1 0,1 0-5363,0 2 5683,-9 0 0,7-14 0,-6-2 0</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09T04:04:53.728"/>
    </inkml:context>
    <inkml:brush xml:id="br0">
      <inkml:brushProperty name="width" value="0.08571" units="cm"/>
      <inkml:brushProperty name="height" value="0.08571" units="cm"/>
      <inkml:brushProperty name="color" value="#FFFFFF"/>
    </inkml:brush>
  </inkml:definitions>
  <inkml:trace contextRef="#ctx0" brushRef="#br0">545 150 8141,'17'-8'57,"-5"-4"0,3 1 0,-7 1 0,0-1 1,1 1-1,-5-5 0,-2-1 0,-4-1 188,-4 4 1,2-1 0,-9 8 0,-2 1-1,-3 3 1,-5 2 0,-4 0 0,-3 0-1,-3 2 1,-2 5 0,-3 5 0,1 5-59,-1 2 1,7-1 0,-1 1 0,-1 2-1,0 2 1,-1 4 0,5 2 0,2 5-1,4-1 1,4 0 0,5-3 0,3-1-1,3-2 1,4 2 56,2 0 1,12-4 0,9 4 0,10-1 0,9-6 0,3-1 0,7-4 0,4-2-1,7-5 1,-1-2-383,1-3 0,-3-3 0,0-2 0,-2 0 1,-4 0-1,-4 0 0,-4 0 0,-2 0 0,-7 0 1,-4 0-1,-6 0-1469,-2 0 1,-11 2 0,-5 2 0,-10 4 1606,-7 3 0,-13 1 0,-4 7 0</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09T04:05:00.172"/>
    </inkml:context>
    <inkml:brush xml:id="br0">
      <inkml:brushProperty name="width" value="0.11429" units="cm"/>
      <inkml:brushProperty name="height" value="0.11429" units="cm"/>
      <inkml:brushProperty name="color" value="#E71224"/>
    </inkml:brush>
  </inkml:definitions>
  <inkml:trace contextRef="#ctx0" brushRef="#br0">148 226 12985,'-25'0'0,"0"0"0,2 0-330,3 0 0,1-6 0,2-3 685,5-1 0,5 6 0,14-5 0,5 3 0,7-2 0,4-1 0,4 1 0,2 2 0,4-1 788,3 1 0,4 0-942,3 6 1,-1-6 0,8-1 0,2 1 0,2 0 0,5 0 0,1-1-1,5 1 1,-1 0 1426,1 2-1491,6 2 1,-4 0 0,6-3 0,0-1 0,-2 2 116,-1 2 0,14 2 0,-9 0-185,2 0 0,0 0 0,-2 0 0,-2 0 0,-4 0 0,-6 0 143,-5 0 1,2 2 0,-1 2-360,-5 2 1,-10 3 0,0-5-1,-5 2 1,-3-2 0,-5-2 0,-6 1-175,-4 3 0,-9-4 0,-3 4 1,-7-4-1,-11-4-166,-5-4 1,-5 2 0,-2-7 324,-4 3 1,2-5 0,-6 7-1,2 0 1,4 0 0,2-1 0,2 1-1,1 0-114,-1 0 1,0-3 0,0 5 0,-2-2 0,-1 2 0,-3 2 0,-1 2 0,1 0 0,-2 0-663,-2 0 0,4 0 0,-4 2 461,2 4 1,-7-2 0,5 9 467,0 1 0,-15 3 0,5 2 0</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09T04:05:01.544"/>
    </inkml:context>
    <inkml:brush xml:id="br0">
      <inkml:brushProperty name="width" value="0.11429" units="cm"/>
      <inkml:brushProperty name="height" value="0.11429" units="cm"/>
      <inkml:brushProperty name="color" value="#E71224"/>
    </inkml:brush>
  </inkml:definitions>
  <inkml:trace contextRef="#ctx0" brushRef="#br0">95 84 12147,'-19'0'-711,"0"0"706,0 0 0,7 0 0,1 2 331,3 4 0,2-2-132,6 9 1,2-7-1,4 4 1,7 1 0,3-1-1,3 5 1,2 0-1,4-1 1,6-1 0,5 1 125,1 3 0,1 4 0,1 2 0,5 2 0,6 0 0,7 0 0,3 2 0,5 2 0,1 2-2,5-1 0,4 5 1,7-6-1,3 2-271,1 1 0,5-7 0,-3 4 0,4-2 0,4-4 0,-48-12 0,2-1 0,0-1 0,0 1-53,48 8 0,-3 1 1,1-2-1,2-3 1,-48-8-1,0-1 1,48 3-1,-2-4 1,-2-2-1,0-2 1,0 0-170,0 0 0,-3 0 1,-1-2 115,-2-4 1,-7 2-1,4-7 1,-3 1-1,-5 0 1,-4-3 0,0 1 26,-2-1 0,-2 1 1,1-7-1,-3 0 1,-2 0-1,-5-2 0,-1-2 1,-3-2-1,-2 3 1,-4-1 97,-6-2 0,-4 2 1,-5-7-48,-4 3 0,3-4 1,-9 4-1,-2 0 1,-3-2-1,-1 2 1,0-1 25,0 6 0,-9-6 1,-2 3-1,-1 2 1,-1 3-1,-2 1 1,-2 0-1,-2 0 1,0 1-150,0-1 1,0 6-51,0 1 1,0 6-1,0-7-483,0-2 0,0 5-1387,0-3 1,0 11 849,0 2 1,-6 2-1,0 11 1125,2 2 0,-7 1 1,1 3-1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09T04:04:21.128"/>
    </inkml:context>
    <inkml:brush xml:id="br0">
      <inkml:brushProperty name="width" value="0.08571" units="cm"/>
      <inkml:brushProperty name="height" value="0.08571" units="cm"/>
      <inkml:brushProperty name="color" value="#FFFFFF"/>
    </inkml:brush>
  </inkml:definitions>
  <inkml:trace contextRef="#ctx0" brushRef="#br0">90 188 10562,'-29'-2'0,"4"-2"0,6-4 0,7-3 0,7-3 0,12-3 0,11 1 0,12 1 0,7 2 961,7-1 1,6 3 0,13 1 0,5 2 0,5 3 0,2 1 0,0 0 0,0-2-785,1 2 1,-1 2 0,-5 0 0,-3-3 0,-6-1 0,-1 2 0,-4 2 0,-1 2 0,-7 0 0,-3 0-815,-3 0 1,-2 0 0,-5 0-1,-3 0 1,-7 0 0,-5 0 0,-1 0-1,-2 2 1,-3 2-6112,-1 2 6748,-9 1 0,-4-7 0,-10 0 0</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09T04:05:02.170"/>
    </inkml:context>
    <inkml:brush xml:id="br0">
      <inkml:brushProperty name="width" value="0.11429" units="cm"/>
      <inkml:brushProperty name="height" value="0.11429" units="cm"/>
      <inkml:brushProperty name="color" value="#E71224"/>
    </inkml:brush>
  </inkml:definitions>
  <inkml:trace contextRef="#ctx0" brushRef="#br0">486 373 15432,'-19'0'-157,"1"0"0,-1 0 0,0 0 35,0 0 0,1 7 206,-1-1 0,-2 2 0,-2-4 0,-2 5 0,0-1 0,0 3 0,0-3 1,2 2-1,2 1 210,2 3 1,-6-3 0,0-1-268,2-2 1,3 1 0,1-5 145,0 2 1,9-2-204,3-10 0,7-4 0,7-9-39,5 0 1,7 0 0,6-1 0,6-3 26,5-2 0,7-2 1,3 4-1,0-2 1,0 0 153,-4-3 1,-1 8 0,1-8-47,2 1 1,-2 7 0,-9-5 0,-4 4 0,0 4 0,-2 2 0,1 3 143,-5-3 1,-3 5-1,-1-1 1,-2 1-1,-3 2 1,-1-1 327,2 5 0,1 4-262,3 6 1,-9 5 0,-1 10-58,-1 4 1,-6-4 0,7 6-1,-3-2 1,0 0 0,0-2 502,3-3 1,-7 6-784,4-1 1,2 0-1,-1-7 1,-1 1-1,0 0 1,0 0 0,-2-1-1,1 1 1,-1 0-755,2 0 0,0-1 1,-6 1-1,2 0 0,3 0 1,3-1-1,2 1 1,5-2-1,2 0-2823,1 1 3605,1-11 1,0 26-1,0-12 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09T04:04:23.111"/>
    </inkml:context>
    <inkml:brush xml:id="br0">
      <inkml:brushProperty name="width" value="0.08571" units="cm"/>
      <inkml:brushProperty name="height" value="0.08571" units="cm"/>
      <inkml:brushProperty name="color" value="#FFFFFF"/>
    </inkml:brush>
  </inkml:definitions>
  <inkml:trace contextRef="#ctx0" brushRef="#br0">38 207 7580,'-13'-7'0,"3"-1"710,1-2 1,3 3 0,10-5-1,7-3 1,9 1 845,8 1-1362,3-4 1,6 13 0,3-8 0,4-1 0,4 1 0,0 1-177,-5 3 0,3-5 0,-2 5 0,0 0 0,0-1 0,-1 5 0,-3 2 1,-4 2-1,-7 0 0,-2 0-2795,-4 0 0,-2 2 2777,-3 4 0,-7 13 0,-3 10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09T04:04:23.339"/>
    </inkml:context>
    <inkml:brush xml:id="br0">
      <inkml:brushProperty name="width" value="0.08571" units="cm"/>
      <inkml:brushProperty name="height" value="0.08571" units="cm"/>
      <inkml:brushProperty name="color" value="#FFFFFF"/>
    </inkml:brush>
  </inkml:definitions>
  <inkml:trace contextRef="#ctx0" brushRef="#br0">65 113 8127,'-19'10'1969,"0"5"-1596,1-9 1,9 0-1,11-8 1,13-2 0,10-4-405,4-3 1,3 1 0,7-5 0,3 3 0,2-1-1,-1 1 1,1 1 0,2 1 0,0 1 0,0 1-1404,-4 4 0,-3 2 0,-1 0 1434,-1-5 0,1 5 0,-1-6 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09T04:04:24.037"/>
    </inkml:context>
    <inkml:brush xml:id="br0">
      <inkml:brushProperty name="width" value="0.08571" units="cm"/>
      <inkml:brushProperty name="height" value="0.08571" units="cm"/>
      <inkml:brushProperty name="color" value="#FFFFFF"/>
    </inkml:brush>
  </inkml:definitions>
  <inkml:trace contextRef="#ctx0" brushRef="#br0">188 140 8083,'0'-29'343,"0"4"0,0 4 518,0 2 1,0 7 0,0-1-460,0-1 0,0 7 0,0 7 0,0 13 0,-2 10 0,-3 8 0,-1 9 0,0 8 0,-2 8 3003,-5 2-3162,5 9 0,-9 2 0,5 10 0,-5 2 0,-2 1 0,0-1 0,3 2 0,1-1 0,5-3 0,1-6 0,5-4-166,2-9 0,2 3 1,0-15-1,0 0 0,0-7 1,0-7-1,0-9 0,2-4 1,4-3-917,7 1 1,4-8 0,1-5 0,1-4 0,0-2 0,0-4 0,2-7 0,1-8 0,6-3-4827,1-6 4997,-6-1 1,12-8-1,-6-1 668,1 1 0,5-1 0,-6 1 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09T04:04:24.317"/>
    </inkml:context>
    <inkml:brush xml:id="br0">
      <inkml:brushProperty name="width" value="0.08571" units="cm"/>
      <inkml:brushProperty name="height" value="0.08571" units="cm"/>
      <inkml:brushProperty name="color" value="#FFFFFF"/>
    </inkml:brush>
  </inkml:definitions>
  <inkml:trace contextRef="#ctx0" brushRef="#br0">94 205 8810,'-6'19'0,"0"0"0,2 0 0,1-1 725,3 1 1,0 6 0,3 0 0,5-2-378,11-2 1,-1-2-1,10-3 1,1-1-1,6-5 1,7-1-1,2-5 1,-1-2-1,3-2 1,2-2 0,2-4-1,0-7-215,0-4 0,-6-1 1,2-1-1,-4-2 1,-7-2-1,-1-2 1,-7 2-1,-7 0 0,-7 0 1,-5-2-1,-4 0 1,-1 0-167,-3 0 1,-15-2 0,-8 4 0,-8-2-290,-9 2 0,-10 4 0,-2 5 0,-8 3 1,-7 3-1,-4 4 0,0 4 0,-2 6-281,2 7 0,15 5 1,4 5-1,8 4 1,11 3-1,5 3 1,12 0-1,7 1 1,7-3-1,4 0 603,5-1 0,11 5 0,12-6 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09T04:04:24.971"/>
    </inkml:context>
    <inkml:brush xml:id="br0">
      <inkml:brushProperty name="width" value="0.08571" units="cm"/>
      <inkml:brushProperty name="height" value="0.08571" units="cm"/>
      <inkml:brushProperty name="color" value="#FFFFFF"/>
    </inkml:brush>
  </inkml:definitions>
  <inkml:trace contextRef="#ctx0" brushRef="#br0">694 57 8249,'0'-19'290,"-6"7"0,-2 1 0,-3 3 0,-3 4-32,-3 2 1,-2 2 0,1 0-1,-1 0 49,0 0 1,-2 2 0,-2 2-98,-2 2 0,0 7 0,6-7 0,1 0 0,-1 2-12,0 5 1,9-3-168,3 3 0,-1-7-42,2 7 0,2-7 0,10 6 0,4 3 84,1 2 0,5 1 1,-1 1-1,6 2 1,6 4-1,0 6 286,0 5 0,7 1-187,-3 1 1,4 1 0,3 5 0,-1 4-1,1 2 1,-1-2 0,-1-2 0,-5-2 124,-6 2 0,-4-5 0,-2 7 1,0-2-1,-3-4 0,-3 0 1,-7-1-1,-4 3 0,-4-4 1,-4-5-150,-7-4 1,-3-1-1,-5 3 1,-4-4-1,-7-2 1,-3-4-1,-5-2 1,-3-2 0,-7-2-1,-5-3-659,-1-1 1,-7-3 0,3 3 0,2-7 0,3-4 0,1-2 0,4 0-1,2-2 1,9-4 0,5-9-1617,9-8 1,6-8 0,5-15 2126,1-10 0,1-9 0,-7-10 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09T04:04:27.743"/>
    </inkml:context>
    <inkml:brush xml:id="br0">
      <inkml:brushProperty name="width" value="0.08571" units="cm"/>
      <inkml:brushProperty name="height" value="0.08571" units="cm"/>
      <inkml:brushProperty name="color" value="#FFFFFF"/>
    </inkml:brush>
  </inkml:definitions>
  <inkml:trace contextRef="#ctx0" brushRef="#br0">770 132 7876,'10'-19'0,"-4"1"-3,-4-1 0,-2 0 0,0 0 185,0 0 1,-8 9-1,-5 4 1,-3 4 0,-5 4-1,-2 4 1,-4 9-1,-4 12 51,-9 17 0,0 10 0,-10 25 1,24-35-1,0 2 0,-1 3 0,0 2 1,0 3-1,0 2 0,0 4 0,2 1 171,-1 1 0,2 1 0,2 3 0,2 0-284,-2-1 0,0 1 1,2 5-1,1 0 1,0-6-1,2-1 1,1-1-1,1-1 1,2-2-1,1-1 1,2-3-1,1-2 1,2 0-1,1-1 1,0 45-1,4-9 267,2-5 0,2-9 0,4-10 0,7-5-398,4-6 1,1-10 0,1 0-1,2-7-219,4-5 0,-4-5 0,4-11 1,-2-3-1,0-7 0,2-4-827,-2-2 0,0 0 0,0 0 0,2 0 0,-2-2 1057,-3-4 0,-1-5 0,0-7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JhengHei Light" panose="020B0304030504040204" pitchFamily="34" charset="-128"/>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JhengHei Light" panose="020B0304030504040204" pitchFamily="34" charset="-128"/>
              </a:defRPr>
            </a:lvl1pPr>
          </a:lstStyle>
          <a:p>
            <a:fld id="{4EF2B268-06C2-49B6-AB3E-2E18BC48D542}" type="datetimeFigureOut">
              <a:rPr lang="en-US" smtClean="0"/>
              <a:pPr/>
              <a:t>9/9/20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JhengHei Light" panose="020B0304030504040204" pitchFamily="34" charset="-128"/>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JhengHei Light" panose="020B0304030504040204" pitchFamily="34" charset="-128"/>
              </a:defRPr>
            </a:lvl1pPr>
          </a:lstStyle>
          <a:p>
            <a:fld id="{7ADA7982-EB52-43E5-84AE-18D6A6F95DDF}" type="slidenum">
              <a:rPr lang="en-US" smtClean="0"/>
              <a:pPr/>
              <a:t>‹#›</a:t>
            </a:fld>
            <a:endParaRPr lang="en-US" dirty="0"/>
          </a:p>
        </p:txBody>
      </p:sp>
    </p:spTree>
    <p:extLst>
      <p:ext uri="{BB962C8B-B14F-4D97-AF65-F5344CB8AC3E}">
        <p14:creationId xmlns:p14="http://schemas.microsoft.com/office/powerpoint/2010/main" val="40673324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crosoft JhengHei Light" panose="020B0304030504040204" pitchFamily="34" charset="-128"/>
        <a:ea typeface="+mn-ea"/>
        <a:cs typeface="+mn-cs"/>
      </a:defRPr>
    </a:lvl1pPr>
    <a:lvl2pPr marL="457200" algn="l" defTabSz="914400" rtl="0" eaLnBrk="1" latinLnBrk="0" hangingPunct="1">
      <a:defRPr sz="1200" kern="1200">
        <a:solidFill>
          <a:schemeClr val="tx1"/>
        </a:solidFill>
        <a:latin typeface="Microsoft JhengHei Light" panose="020B0304030504040204" pitchFamily="34" charset="-128"/>
        <a:ea typeface="+mn-ea"/>
        <a:cs typeface="+mn-cs"/>
      </a:defRPr>
    </a:lvl2pPr>
    <a:lvl3pPr marL="914400" algn="l" defTabSz="914400" rtl="0" eaLnBrk="1" latinLnBrk="0" hangingPunct="1">
      <a:defRPr sz="1200" kern="1200">
        <a:solidFill>
          <a:schemeClr val="tx1"/>
        </a:solidFill>
        <a:latin typeface="Microsoft JhengHei Light" panose="020B0304030504040204" pitchFamily="34" charset="-128"/>
        <a:ea typeface="+mn-ea"/>
        <a:cs typeface="+mn-cs"/>
      </a:defRPr>
    </a:lvl3pPr>
    <a:lvl4pPr marL="1371600" algn="l" defTabSz="914400" rtl="0" eaLnBrk="1" latinLnBrk="0" hangingPunct="1">
      <a:defRPr sz="1200" kern="1200">
        <a:solidFill>
          <a:schemeClr val="tx1"/>
        </a:solidFill>
        <a:latin typeface="Microsoft JhengHei Light" panose="020B0304030504040204" pitchFamily="34" charset="-128"/>
        <a:ea typeface="+mn-ea"/>
        <a:cs typeface="+mn-cs"/>
      </a:defRPr>
    </a:lvl4pPr>
    <a:lvl5pPr marL="1828800" algn="l" defTabSz="914400" rtl="0" eaLnBrk="1" latinLnBrk="0" hangingPunct="1">
      <a:defRPr sz="1200" kern="1200">
        <a:solidFill>
          <a:schemeClr val="tx1"/>
        </a:solidFill>
        <a:latin typeface="Microsoft JhengHei Light" panose="020B0304030504040204" pitchFamily="34" charset="-128"/>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8" Type="http://schemas.openxmlformats.org/officeDocument/2006/relationships/hyperlink" Target="http://en.wikipedia.org/wiki/Speed_of_light" TargetMode="External"/><Relationship Id="rId13" Type="http://schemas.openxmlformats.org/officeDocument/2006/relationships/hyperlink" Target="http://en.wikipedia.org/wiki/Phase_velocity" TargetMode="External"/><Relationship Id="rId3" Type="http://schemas.openxmlformats.org/officeDocument/2006/relationships/hyperlink" Target="http://en.wikipedia.org/wiki/Optics" TargetMode="External"/><Relationship Id="rId7" Type="http://schemas.openxmlformats.org/officeDocument/2006/relationships/hyperlink" Target="http://en.wikipedia.org/wiki/Radiation" TargetMode="External"/><Relationship Id="rId12" Type="http://schemas.openxmlformats.org/officeDocument/2006/relationships/hyperlink" Target="http://en.wikipedia.org/wiki/Snell's_law" TargetMode="External"/><Relationship Id="rId2" Type="http://schemas.openxmlformats.org/officeDocument/2006/relationships/slide" Target="../slides/slide15.xml"/><Relationship Id="rId1" Type="http://schemas.openxmlformats.org/officeDocument/2006/relationships/notesMaster" Target="../notesMasters/notesMaster1.xml"/><Relationship Id="rId6" Type="http://schemas.openxmlformats.org/officeDocument/2006/relationships/hyperlink" Target="http://en.wikipedia.org/wiki/EM_radiation" TargetMode="External"/><Relationship Id="rId11" Type="http://schemas.openxmlformats.org/officeDocument/2006/relationships/hyperlink" Target="http://en.wikipedia.org/wiki/Point_source" TargetMode="External"/><Relationship Id="rId5" Type="http://schemas.openxmlformats.org/officeDocument/2006/relationships/hyperlink" Target="http://en.wikipedia.org/wiki/Dimensionless" TargetMode="External"/><Relationship Id="rId10" Type="http://schemas.openxmlformats.org/officeDocument/2006/relationships/hyperlink" Target="http://en.wikipedia.org/wiki/Wavefronts" TargetMode="External"/><Relationship Id="rId4" Type="http://schemas.openxmlformats.org/officeDocument/2006/relationships/hyperlink" Target="http://en.wikipedia.org/wiki/Optical_medium" TargetMode="External"/><Relationship Id="rId9" Type="http://schemas.openxmlformats.org/officeDocument/2006/relationships/hyperlink" Target="http://en.wikipedia.org/wiki/Vacuum" TargetMode="External"/></Relationships>
</file>

<file path=ppt/notesSlides/_rels/notesSlide11.xml.rels><?xml version="1.0" encoding="UTF-8" standalone="yes"?>
<Relationships xmlns="http://schemas.openxmlformats.org/package/2006/relationships"><Relationship Id="rId8" Type="http://schemas.openxmlformats.org/officeDocument/2006/relationships/hyperlink" Target="http://en.wikipedia.org/wiki/Speed_of_light" TargetMode="External"/><Relationship Id="rId13" Type="http://schemas.openxmlformats.org/officeDocument/2006/relationships/hyperlink" Target="http://en.wikipedia.org/wiki/Phase_velocity" TargetMode="External"/><Relationship Id="rId3" Type="http://schemas.openxmlformats.org/officeDocument/2006/relationships/hyperlink" Target="http://en.wikipedia.org/wiki/Optics" TargetMode="External"/><Relationship Id="rId7" Type="http://schemas.openxmlformats.org/officeDocument/2006/relationships/hyperlink" Target="http://en.wikipedia.org/wiki/Radiation" TargetMode="External"/><Relationship Id="rId12" Type="http://schemas.openxmlformats.org/officeDocument/2006/relationships/hyperlink" Target="http://en.wikipedia.org/wiki/Snell's_law" TargetMode="External"/><Relationship Id="rId2" Type="http://schemas.openxmlformats.org/officeDocument/2006/relationships/slide" Target="../slides/slide16.xml"/><Relationship Id="rId1" Type="http://schemas.openxmlformats.org/officeDocument/2006/relationships/notesMaster" Target="../notesMasters/notesMaster1.xml"/><Relationship Id="rId6" Type="http://schemas.openxmlformats.org/officeDocument/2006/relationships/hyperlink" Target="http://en.wikipedia.org/wiki/EM_radiation" TargetMode="External"/><Relationship Id="rId11" Type="http://schemas.openxmlformats.org/officeDocument/2006/relationships/hyperlink" Target="http://en.wikipedia.org/wiki/Point_source" TargetMode="External"/><Relationship Id="rId5" Type="http://schemas.openxmlformats.org/officeDocument/2006/relationships/hyperlink" Target="http://en.wikipedia.org/wiki/Dimensionless" TargetMode="External"/><Relationship Id="rId10" Type="http://schemas.openxmlformats.org/officeDocument/2006/relationships/hyperlink" Target="http://en.wikipedia.org/wiki/Wavefronts" TargetMode="External"/><Relationship Id="rId4" Type="http://schemas.openxmlformats.org/officeDocument/2006/relationships/hyperlink" Target="http://en.wikipedia.org/wiki/Optical_medium" TargetMode="External"/><Relationship Id="rId9" Type="http://schemas.openxmlformats.org/officeDocument/2006/relationships/hyperlink" Target="http://en.wikipedia.org/wiki/Vacuum"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term ‘optical spectroscopy’ refers only to the range of interacting electro- magnetic radiation lying within the so-called ‘optical range’; a range that includes the visible and a small part of the ultraviolet and infrared spectral regions, at about 200–3000 nm. We improperly label this radiation as ‘light’, while this term only strictly refers to that radiation which can be detected by the human eye. The term ‘solids’ includes metals, semiconductors and insulators. Although most of the mate- </a:t>
            </a:r>
            <a:r>
              <a:rPr lang="en-US" dirty="0" err="1"/>
              <a:t>rial</a:t>
            </a:r>
            <a:r>
              <a:rPr lang="en-US" dirty="0"/>
              <a:t> treated in this book concerns the spectroscopy of centers embedded in inorganic materials, the principles described here are also applicable to molecules and atoms in the gaseous and/or the liquid state.</a:t>
            </a:r>
          </a:p>
        </p:txBody>
      </p:sp>
      <p:sp>
        <p:nvSpPr>
          <p:cNvPr id="4" name="Slide Number Placeholder 3"/>
          <p:cNvSpPr>
            <a:spLocks noGrp="1"/>
          </p:cNvSpPr>
          <p:nvPr>
            <p:ph type="sldNum" sz="quarter" idx="5"/>
          </p:nvPr>
        </p:nvSpPr>
        <p:spPr/>
        <p:txBody>
          <a:bodyPr/>
          <a:lstStyle/>
          <a:p>
            <a:fld id="{7ADA7982-EB52-43E5-84AE-18D6A6F95DDF}" type="slidenum">
              <a:rPr lang="en-US" smtClean="0"/>
              <a:pPr/>
              <a:t>1</a:t>
            </a:fld>
            <a:endParaRPr lang="en-US" dirty="0"/>
          </a:p>
        </p:txBody>
      </p:sp>
    </p:spTree>
    <p:extLst>
      <p:ext uri="{BB962C8B-B14F-4D97-AF65-F5344CB8AC3E}">
        <p14:creationId xmlns:p14="http://schemas.microsoft.com/office/powerpoint/2010/main" val="37817075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In </a:t>
            </a:r>
            <a:r>
              <a:rPr lang="en-US" sz="1200" b="0" i="0" u="none" strike="noStrike" kern="1200" dirty="0">
                <a:solidFill>
                  <a:schemeClr val="tx1"/>
                </a:solidFill>
                <a:effectLst/>
                <a:latin typeface="+mn-lt"/>
                <a:ea typeface="+mn-ea"/>
                <a:cs typeface="+mn-cs"/>
                <a:hlinkClick r:id="rId3" tooltip="Optics"/>
              </a:rPr>
              <a:t>optics</a:t>
            </a:r>
            <a:r>
              <a:rPr lang="en-US" sz="1200" b="0" i="0" kern="1200" dirty="0">
                <a:solidFill>
                  <a:schemeClr val="tx1"/>
                </a:solidFill>
                <a:effectLst/>
                <a:latin typeface="+mn-lt"/>
                <a:ea typeface="+mn-ea"/>
                <a:cs typeface="+mn-cs"/>
              </a:rPr>
              <a:t> the </a:t>
            </a:r>
            <a:r>
              <a:rPr lang="en-US" sz="1200" b="1" i="0" kern="1200" dirty="0">
                <a:solidFill>
                  <a:schemeClr val="tx1"/>
                </a:solidFill>
                <a:effectLst/>
                <a:latin typeface="+mn-lt"/>
                <a:ea typeface="+mn-ea"/>
                <a:cs typeface="+mn-cs"/>
              </a:rPr>
              <a:t>refractive index</a:t>
            </a:r>
            <a:r>
              <a:rPr lang="en-US" sz="1200" b="0" i="0" kern="1200" dirty="0">
                <a:solidFill>
                  <a:schemeClr val="tx1"/>
                </a:solidFill>
                <a:effectLst/>
                <a:latin typeface="+mn-lt"/>
                <a:ea typeface="+mn-ea"/>
                <a:cs typeface="+mn-cs"/>
              </a:rPr>
              <a:t> or </a:t>
            </a:r>
            <a:r>
              <a:rPr lang="en-US" sz="1200" b="1" i="0" kern="1200" dirty="0">
                <a:solidFill>
                  <a:schemeClr val="tx1"/>
                </a:solidFill>
                <a:effectLst/>
                <a:latin typeface="+mn-lt"/>
                <a:ea typeface="+mn-ea"/>
                <a:cs typeface="+mn-cs"/>
              </a:rPr>
              <a:t>index of refraction</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n</a:t>
            </a:r>
            <a:r>
              <a:rPr lang="en-US" sz="1200" b="0" i="0" kern="1200" dirty="0">
                <a:solidFill>
                  <a:schemeClr val="tx1"/>
                </a:solidFill>
                <a:effectLst/>
                <a:latin typeface="+mn-lt"/>
                <a:ea typeface="+mn-ea"/>
                <a:cs typeface="+mn-cs"/>
              </a:rPr>
              <a:t> of a substance (</a:t>
            </a:r>
            <a:r>
              <a:rPr lang="en-US" sz="1200" b="0" i="0" u="none" strike="noStrike" kern="1200" dirty="0">
                <a:solidFill>
                  <a:schemeClr val="tx1"/>
                </a:solidFill>
                <a:effectLst/>
                <a:latin typeface="+mn-lt"/>
                <a:ea typeface="+mn-ea"/>
                <a:cs typeface="+mn-cs"/>
                <a:hlinkClick r:id="rId4" tooltip="Optical medium"/>
              </a:rPr>
              <a:t>optical medium</a:t>
            </a:r>
            <a:r>
              <a:rPr lang="en-US" sz="1200" b="0" i="0" kern="1200" dirty="0">
                <a:solidFill>
                  <a:schemeClr val="tx1"/>
                </a:solidFill>
                <a:effectLst/>
                <a:latin typeface="+mn-lt"/>
                <a:ea typeface="+mn-ea"/>
                <a:cs typeface="+mn-cs"/>
              </a:rPr>
              <a:t>) is a </a:t>
            </a:r>
            <a:r>
              <a:rPr lang="en-US" sz="1200" b="0" i="0" u="none" strike="noStrike" kern="1200" dirty="0">
                <a:solidFill>
                  <a:schemeClr val="tx1"/>
                </a:solidFill>
                <a:effectLst/>
                <a:latin typeface="+mn-lt"/>
                <a:ea typeface="+mn-ea"/>
                <a:cs typeface="+mn-cs"/>
                <a:hlinkClick r:id="rId5" tooltip="Dimensionless"/>
              </a:rPr>
              <a:t>dimensionless</a:t>
            </a:r>
            <a:r>
              <a:rPr lang="en-US" sz="1200" b="0" i="0" kern="1200" dirty="0">
                <a:solidFill>
                  <a:schemeClr val="tx1"/>
                </a:solidFill>
                <a:effectLst/>
                <a:latin typeface="+mn-lt"/>
                <a:ea typeface="+mn-ea"/>
                <a:cs typeface="+mn-cs"/>
              </a:rPr>
              <a:t> number that describes how </a:t>
            </a:r>
            <a:r>
              <a:rPr lang="en-US" sz="1200" b="0" i="0" u="none" strike="noStrike" kern="1200" dirty="0">
                <a:solidFill>
                  <a:schemeClr val="tx1"/>
                </a:solidFill>
                <a:effectLst/>
                <a:latin typeface="+mn-lt"/>
                <a:ea typeface="+mn-ea"/>
                <a:cs typeface="+mn-cs"/>
                <a:hlinkClick r:id="rId6" tooltip="EM radiation"/>
              </a:rPr>
              <a:t>light</a:t>
            </a:r>
            <a:r>
              <a:rPr lang="en-US" sz="1200" b="0" i="0" kern="1200" dirty="0">
                <a:solidFill>
                  <a:schemeClr val="tx1"/>
                </a:solidFill>
                <a:effectLst/>
                <a:latin typeface="+mn-lt"/>
                <a:ea typeface="+mn-ea"/>
                <a:cs typeface="+mn-cs"/>
              </a:rPr>
              <a:t>, or any </a:t>
            </a:r>
            <a:r>
              <a:rPr lang="en-US" sz="1200" b="0" i="0" kern="1200" dirty="0" err="1">
                <a:solidFill>
                  <a:schemeClr val="tx1"/>
                </a:solidFill>
                <a:effectLst/>
                <a:latin typeface="+mn-lt"/>
                <a:ea typeface="+mn-ea"/>
                <a:cs typeface="+mn-cs"/>
              </a:rPr>
              <a:t>other</a:t>
            </a:r>
            <a:r>
              <a:rPr lang="en-US" sz="1200" b="0" i="0" u="none" strike="noStrike" kern="1200" dirty="0" err="1">
                <a:solidFill>
                  <a:schemeClr val="tx1"/>
                </a:solidFill>
                <a:effectLst/>
                <a:latin typeface="+mn-lt"/>
                <a:ea typeface="+mn-ea"/>
                <a:cs typeface="+mn-cs"/>
                <a:hlinkClick r:id="rId7" tooltip="Radiation"/>
              </a:rPr>
              <a:t>radiation</a:t>
            </a:r>
            <a:r>
              <a:rPr lang="en-US" sz="1200" b="0" i="0" kern="1200" dirty="0">
                <a:solidFill>
                  <a:schemeClr val="tx1"/>
                </a:solidFill>
                <a:effectLst/>
                <a:latin typeface="+mn-lt"/>
                <a:ea typeface="+mn-ea"/>
                <a:cs typeface="+mn-cs"/>
              </a:rPr>
              <a:t>, propagates through that medium. It is defined as n=c/v</a:t>
            </a:r>
            <a:r>
              <a:rPr lang="en-US" dirty="0"/>
              <a:t>, </a:t>
            </a:r>
            <a:r>
              <a:rPr lang="en-US" sz="1200" b="0" i="0" kern="1200" dirty="0">
                <a:solidFill>
                  <a:schemeClr val="tx1"/>
                </a:solidFill>
                <a:effectLst/>
                <a:latin typeface="+mn-lt"/>
                <a:ea typeface="+mn-ea"/>
                <a:cs typeface="+mn-cs"/>
              </a:rPr>
              <a:t>where </a:t>
            </a:r>
            <a:r>
              <a:rPr lang="en-US" sz="1200" b="0" i="1" kern="1200" dirty="0">
                <a:solidFill>
                  <a:schemeClr val="tx1"/>
                </a:solidFill>
                <a:effectLst/>
                <a:latin typeface="+mn-lt"/>
                <a:ea typeface="+mn-ea"/>
                <a:cs typeface="+mn-cs"/>
              </a:rPr>
              <a:t>c</a:t>
            </a:r>
            <a:r>
              <a:rPr lang="en-US" sz="1200" b="0" i="0" kern="1200" dirty="0">
                <a:solidFill>
                  <a:schemeClr val="tx1"/>
                </a:solidFill>
                <a:effectLst/>
                <a:latin typeface="+mn-lt"/>
                <a:ea typeface="+mn-ea"/>
                <a:cs typeface="+mn-cs"/>
              </a:rPr>
              <a:t> is the </a:t>
            </a:r>
            <a:r>
              <a:rPr lang="en-US" sz="1200" b="0" i="0" u="none" strike="noStrike" kern="1200" dirty="0">
                <a:solidFill>
                  <a:schemeClr val="tx1"/>
                </a:solidFill>
                <a:effectLst/>
                <a:latin typeface="+mn-lt"/>
                <a:ea typeface="+mn-ea"/>
                <a:cs typeface="+mn-cs"/>
                <a:hlinkClick r:id="rId8" tooltip="Speed of light"/>
              </a:rPr>
              <a:t>speed of light</a:t>
            </a:r>
            <a:r>
              <a:rPr lang="en-US" sz="1200" b="0" i="0" kern="1200" dirty="0">
                <a:solidFill>
                  <a:schemeClr val="tx1"/>
                </a:solidFill>
                <a:effectLst/>
                <a:latin typeface="+mn-lt"/>
                <a:ea typeface="+mn-ea"/>
                <a:cs typeface="+mn-cs"/>
              </a:rPr>
              <a:t> in </a:t>
            </a:r>
            <a:r>
              <a:rPr lang="en-US" sz="1200" b="0" i="0" u="none" strike="noStrike" kern="1200" dirty="0">
                <a:solidFill>
                  <a:schemeClr val="tx1"/>
                </a:solidFill>
                <a:effectLst/>
                <a:latin typeface="+mn-lt"/>
                <a:ea typeface="+mn-ea"/>
                <a:cs typeface="+mn-cs"/>
                <a:hlinkClick r:id="rId9" tooltip="Vacuum"/>
              </a:rPr>
              <a:t>vacuum</a:t>
            </a:r>
            <a:r>
              <a:rPr lang="en-US" sz="1200" b="0" i="0" kern="1200" dirty="0">
                <a:solidFill>
                  <a:schemeClr val="tx1"/>
                </a:solidFill>
                <a:effectLst/>
                <a:latin typeface="+mn-lt"/>
                <a:ea typeface="+mn-ea"/>
                <a:cs typeface="+mn-cs"/>
              </a:rPr>
              <a:t> and </a:t>
            </a:r>
            <a:r>
              <a:rPr lang="en-US" sz="1200" b="0" i="1" kern="1200" dirty="0">
                <a:solidFill>
                  <a:schemeClr val="tx1"/>
                </a:solidFill>
                <a:effectLst/>
                <a:latin typeface="+mn-lt"/>
                <a:ea typeface="+mn-ea"/>
                <a:cs typeface="+mn-cs"/>
              </a:rPr>
              <a:t>v</a:t>
            </a:r>
            <a:r>
              <a:rPr lang="en-US" sz="1200" b="0" i="0" kern="1200" dirty="0">
                <a:solidFill>
                  <a:schemeClr val="tx1"/>
                </a:solidFill>
                <a:effectLst/>
                <a:latin typeface="+mn-lt"/>
                <a:ea typeface="+mn-ea"/>
                <a:cs typeface="+mn-cs"/>
              </a:rPr>
              <a:t> is the speed of light in the substance. For example, the refractive index of water is 1.33, meaning that light travels 1.33 times slower in water than it does in vacuum. </a:t>
            </a:r>
            <a:r>
              <a:rPr lang="en-US" sz="1200" b="0" i="0" u="none" strike="noStrike" kern="1200" dirty="0" err="1">
                <a:solidFill>
                  <a:schemeClr val="tx1"/>
                </a:solidFill>
                <a:effectLst/>
                <a:latin typeface="+mn-lt"/>
                <a:ea typeface="+mn-ea"/>
                <a:cs typeface="+mn-cs"/>
                <a:hlinkClick r:id="rId10" tooltip="Wavefronts"/>
              </a:rPr>
              <a:t>Wavefronts</a:t>
            </a:r>
            <a:r>
              <a:rPr lang="en-US" sz="1200" b="0" i="0" kern="1200" dirty="0">
                <a:solidFill>
                  <a:schemeClr val="tx1"/>
                </a:solidFill>
                <a:effectLst/>
                <a:latin typeface="+mn-lt"/>
                <a:ea typeface="+mn-ea"/>
                <a:cs typeface="+mn-cs"/>
              </a:rPr>
              <a:t> from a </a:t>
            </a:r>
            <a:r>
              <a:rPr lang="en-US" sz="1200" b="0" i="0" u="none" strike="noStrike" kern="1200" dirty="0">
                <a:solidFill>
                  <a:schemeClr val="tx1"/>
                </a:solidFill>
                <a:effectLst/>
                <a:latin typeface="+mn-lt"/>
                <a:ea typeface="+mn-ea"/>
                <a:cs typeface="+mn-cs"/>
                <a:hlinkClick r:id="rId11" tooltip="Point source"/>
              </a:rPr>
              <a:t>point source</a:t>
            </a:r>
            <a:r>
              <a:rPr lang="en-US" sz="1200" b="0" i="0" kern="1200" dirty="0">
                <a:solidFill>
                  <a:schemeClr val="tx1"/>
                </a:solidFill>
                <a:effectLst/>
                <a:latin typeface="+mn-lt"/>
                <a:ea typeface="+mn-ea"/>
                <a:cs typeface="+mn-cs"/>
              </a:rPr>
              <a:t> in the context of </a:t>
            </a:r>
            <a:r>
              <a:rPr lang="en-US" sz="1200" b="0" i="0" u="none" strike="noStrike" kern="1200" dirty="0">
                <a:solidFill>
                  <a:schemeClr val="tx1"/>
                </a:solidFill>
                <a:effectLst/>
                <a:latin typeface="+mn-lt"/>
                <a:ea typeface="+mn-ea"/>
                <a:cs typeface="+mn-cs"/>
                <a:hlinkClick r:id="rId12" tooltip="Snell's law"/>
              </a:rPr>
              <a:t>Snell's law</a:t>
            </a:r>
            <a:r>
              <a:rPr lang="en-US" sz="1200" b="0" i="0" kern="1200" dirty="0">
                <a:solidFill>
                  <a:schemeClr val="tx1"/>
                </a:solidFill>
                <a:effectLst/>
                <a:latin typeface="+mn-lt"/>
                <a:ea typeface="+mn-ea"/>
                <a:cs typeface="+mn-cs"/>
              </a:rPr>
              <a:t>. The region below the gray line has a higher index of refraction, and so light traveling through it has a proportionally lower </a:t>
            </a:r>
            <a:r>
              <a:rPr lang="en-US" sz="1200" b="0" i="0" u="none" strike="noStrike" kern="1200" dirty="0">
                <a:solidFill>
                  <a:schemeClr val="tx1"/>
                </a:solidFill>
                <a:effectLst/>
                <a:latin typeface="+mn-lt"/>
                <a:ea typeface="+mn-ea"/>
                <a:cs typeface="+mn-cs"/>
                <a:hlinkClick r:id="rId13" tooltip="Phase velocity"/>
              </a:rPr>
              <a:t>phase </a:t>
            </a:r>
            <a:r>
              <a:rPr lang="en-US" sz="1200" b="0" i="0" u="none" strike="noStrike" kern="1200" dirty="0" err="1">
                <a:solidFill>
                  <a:schemeClr val="tx1"/>
                </a:solidFill>
                <a:effectLst/>
                <a:latin typeface="+mn-lt"/>
                <a:ea typeface="+mn-ea"/>
                <a:cs typeface="+mn-cs"/>
                <a:hlinkClick r:id="rId13" tooltip="Phase velocity"/>
              </a:rPr>
              <a:t>velocity</a:t>
            </a:r>
            <a:r>
              <a:rPr lang="en-US" sz="1200" b="0" i="0" kern="1200" dirty="0" err="1">
                <a:solidFill>
                  <a:schemeClr val="tx1"/>
                </a:solidFill>
                <a:effectLst/>
                <a:latin typeface="+mn-lt"/>
                <a:ea typeface="+mn-ea"/>
                <a:cs typeface="+mn-cs"/>
              </a:rPr>
              <a:t>than</a:t>
            </a:r>
            <a:r>
              <a:rPr lang="en-US" sz="1200" b="0" i="0" kern="1200" dirty="0">
                <a:solidFill>
                  <a:schemeClr val="tx1"/>
                </a:solidFill>
                <a:effectLst/>
                <a:latin typeface="+mn-lt"/>
                <a:ea typeface="+mn-ea"/>
                <a:cs typeface="+mn-cs"/>
              </a:rPr>
              <a:t> in the region above it.</a:t>
            </a:r>
          </a:p>
          <a:p>
            <a:endParaRPr lang="en-US"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94553281-9961-4C66-BF72-4DF161D84CAD}"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2241990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In </a:t>
            </a:r>
            <a:r>
              <a:rPr lang="en-US" sz="1200" b="0" i="0" u="none" strike="noStrike" kern="1200" dirty="0">
                <a:solidFill>
                  <a:schemeClr val="tx1"/>
                </a:solidFill>
                <a:effectLst/>
                <a:latin typeface="+mn-lt"/>
                <a:ea typeface="+mn-ea"/>
                <a:cs typeface="+mn-cs"/>
                <a:hlinkClick r:id="rId3" tooltip="Optics"/>
              </a:rPr>
              <a:t>optics</a:t>
            </a:r>
            <a:r>
              <a:rPr lang="en-US" sz="1200" b="0" i="0" kern="1200" dirty="0">
                <a:solidFill>
                  <a:schemeClr val="tx1"/>
                </a:solidFill>
                <a:effectLst/>
                <a:latin typeface="+mn-lt"/>
                <a:ea typeface="+mn-ea"/>
                <a:cs typeface="+mn-cs"/>
              </a:rPr>
              <a:t> the </a:t>
            </a:r>
            <a:r>
              <a:rPr lang="en-US" sz="1200" b="1" i="0" kern="1200" dirty="0">
                <a:solidFill>
                  <a:schemeClr val="tx1"/>
                </a:solidFill>
                <a:effectLst/>
                <a:latin typeface="+mn-lt"/>
                <a:ea typeface="+mn-ea"/>
                <a:cs typeface="+mn-cs"/>
              </a:rPr>
              <a:t>refractive index</a:t>
            </a:r>
            <a:r>
              <a:rPr lang="en-US" sz="1200" b="0" i="0" kern="1200" dirty="0">
                <a:solidFill>
                  <a:schemeClr val="tx1"/>
                </a:solidFill>
                <a:effectLst/>
                <a:latin typeface="+mn-lt"/>
                <a:ea typeface="+mn-ea"/>
                <a:cs typeface="+mn-cs"/>
              </a:rPr>
              <a:t> or </a:t>
            </a:r>
            <a:r>
              <a:rPr lang="en-US" sz="1200" b="1" i="0" kern="1200" dirty="0">
                <a:solidFill>
                  <a:schemeClr val="tx1"/>
                </a:solidFill>
                <a:effectLst/>
                <a:latin typeface="+mn-lt"/>
                <a:ea typeface="+mn-ea"/>
                <a:cs typeface="+mn-cs"/>
              </a:rPr>
              <a:t>index of refraction</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n</a:t>
            </a:r>
            <a:r>
              <a:rPr lang="en-US" sz="1200" b="0" i="0" kern="1200" dirty="0">
                <a:solidFill>
                  <a:schemeClr val="tx1"/>
                </a:solidFill>
                <a:effectLst/>
                <a:latin typeface="+mn-lt"/>
                <a:ea typeface="+mn-ea"/>
                <a:cs typeface="+mn-cs"/>
              </a:rPr>
              <a:t> of a substance (</a:t>
            </a:r>
            <a:r>
              <a:rPr lang="en-US" sz="1200" b="0" i="0" u="none" strike="noStrike" kern="1200" dirty="0">
                <a:solidFill>
                  <a:schemeClr val="tx1"/>
                </a:solidFill>
                <a:effectLst/>
                <a:latin typeface="+mn-lt"/>
                <a:ea typeface="+mn-ea"/>
                <a:cs typeface="+mn-cs"/>
                <a:hlinkClick r:id="rId4" tooltip="Optical medium"/>
              </a:rPr>
              <a:t>optical medium</a:t>
            </a:r>
            <a:r>
              <a:rPr lang="en-US" sz="1200" b="0" i="0" kern="1200" dirty="0">
                <a:solidFill>
                  <a:schemeClr val="tx1"/>
                </a:solidFill>
                <a:effectLst/>
                <a:latin typeface="+mn-lt"/>
                <a:ea typeface="+mn-ea"/>
                <a:cs typeface="+mn-cs"/>
              </a:rPr>
              <a:t>) is a </a:t>
            </a:r>
            <a:r>
              <a:rPr lang="en-US" sz="1200" b="0" i="0" u="none" strike="noStrike" kern="1200" dirty="0">
                <a:solidFill>
                  <a:schemeClr val="tx1"/>
                </a:solidFill>
                <a:effectLst/>
                <a:latin typeface="+mn-lt"/>
                <a:ea typeface="+mn-ea"/>
                <a:cs typeface="+mn-cs"/>
                <a:hlinkClick r:id="rId5" tooltip="Dimensionless"/>
              </a:rPr>
              <a:t>dimensionless</a:t>
            </a:r>
            <a:r>
              <a:rPr lang="en-US" sz="1200" b="0" i="0" kern="1200" dirty="0">
                <a:solidFill>
                  <a:schemeClr val="tx1"/>
                </a:solidFill>
                <a:effectLst/>
                <a:latin typeface="+mn-lt"/>
                <a:ea typeface="+mn-ea"/>
                <a:cs typeface="+mn-cs"/>
              </a:rPr>
              <a:t> number that describes how </a:t>
            </a:r>
            <a:r>
              <a:rPr lang="en-US" sz="1200" b="0" i="0" u="none" strike="noStrike" kern="1200" dirty="0">
                <a:solidFill>
                  <a:schemeClr val="tx1"/>
                </a:solidFill>
                <a:effectLst/>
                <a:latin typeface="+mn-lt"/>
                <a:ea typeface="+mn-ea"/>
                <a:cs typeface="+mn-cs"/>
                <a:hlinkClick r:id="rId6" tooltip="EM radiation"/>
              </a:rPr>
              <a:t>light</a:t>
            </a:r>
            <a:r>
              <a:rPr lang="en-US" sz="1200" b="0" i="0" kern="1200" dirty="0">
                <a:solidFill>
                  <a:schemeClr val="tx1"/>
                </a:solidFill>
                <a:effectLst/>
                <a:latin typeface="+mn-lt"/>
                <a:ea typeface="+mn-ea"/>
                <a:cs typeface="+mn-cs"/>
              </a:rPr>
              <a:t>, or any </a:t>
            </a:r>
            <a:r>
              <a:rPr lang="en-US" sz="1200" b="0" i="0" kern="1200" dirty="0" err="1">
                <a:solidFill>
                  <a:schemeClr val="tx1"/>
                </a:solidFill>
                <a:effectLst/>
                <a:latin typeface="+mn-lt"/>
                <a:ea typeface="+mn-ea"/>
                <a:cs typeface="+mn-cs"/>
              </a:rPr>
              <a:t>other</a:t>
            </a:r>
            <a:r>
              <a:rPr lang="en-US" sz="1200" b="0" i="0" u="none" strike="noStrike" kern="1200" dirty="0" err="1">
                <a:solidFill>
                  <a:schemeClr val="tx1"/>
                </a:solidFill>
                <a:effectLst/>
                <a:latin typeface="+mn-lt"/>
                <a:ea typeface="+mn-ea"/>
                <a:cs typeface="+mn-cs"/>
                <a:hlinkClick r:id="rId7" tooltip="Radiation"/>
              </a:rPr>
              <a:t>radiation</a:t>
            </a:r>
            <a:r>
              <a:rPr lang="en-US" sz="1200" b="0" i="0" kern="1200" dirty="0">
                <a:solidFill>
                  <a:schemeClr val="tx1"/>
                </a:solidFill>
                <a:effectLst/>
                <a:latin typeface="+mn-lt"/>
                <a:ea typeface="+mn-ea"/>
                <a:cs typeface="+mn-cs"/>
              </a:rPr>
              <a:t>, propagates through that medium. It is defined as n=c/v</a:t>
            </a:r>
            <a:r>
              <a:rPr lang="en-US" dirty="0"/>
              <a:t>, </a:t>
            </a:r>
            <a:r>
              <a:rPr lang="en-US" sz="1200" b="0" i="0" kern="1200" dirty="0">
                <a:solidFill>
                  <a:schemeClr val="tx1"/>
                </a:solidFill>
                <a:effectLst/>
                <a:latin typeface="+mn-lt"/>
                <a:ea typeface="+mn-ea"/>
                <a:cs typeface="+mn-cs"/>
              </a:rPr>
              <a:t>where </a:t>
            </a:r>
            <a:r>
              <a:rPr lang="en-US" sz="1200" b="0" i="1" kern="1200" dirty="0">
                <a:solidFill>
                  <a:schemeClr val="tx1"/>
                </a:solidFill>
                <a:effectLst/>
                <a:latin typeface="+mn-lt"/>
                <a:ea typeface="+mn-ea"/>
                <a:cs typeface="+mn-cs"/>
              </a:rPr>
              <a:t>c</a:t>
            </a:r>
            <a:r>
              <a:rPr lang="en-US" sz="1200" b="0" i="0" kern="1200" dirty="0">
                <a:solidFill>
                  <a:schemeClr val="tx1"/>
                </a:solidFill>
                <a:effectLst/>
                <a:latin typeface="+mn-lt"/>
                <a:ea typeface="+mn-ea"/>
                <a:cs typeface="+mn-cs"/>
              </a:rPr>
              <a:t> is the </a:t>
            </a:r>
            <a:r>
              <a:rPr lang="en-US" sz="1200" b="0" i="0" u="none" strike="noStrike" kern="1200" dirty="0">
                <a:solidFill>
                  <a:schemeClr val="tx1"/>
                </a:solidFill>
                <a:effectLst/>
                <a:latin typeface="+mn-lt"/>
                <a:ea typeface="+mn-ea"/>
                <a:cs typeface="+mn-cs"/>
                <a:hlinkClick r:id="rId8" tooltip="Speed of light"/>
              </a:rPr>
              <a:t>speed of light</a:t>
            </a:r>
            <a:r>
              <a:rPr lang="en-US" sz="1200" b="0" i="0" kern="1200" dirty="0">
                <a:solidFill>
                  <a:schemeClr val="tx1"/>
                </a:solidFill>
                <a:effectLst/>
                <a:latin typeface="+mn-lt"/>
                <a:ea typeface="+mn-ea"/>
                <a:cs typeface="+mn-cs"/>
              </a:rPr>
              <a:t> in </a:t>
            </a:r>
            <a:r>
              <a:rPr lang="en-US" sz="1200" b="0" i="0" u="none" strike="noStrike" kern="1200" dirty="0">
                <a:solidFill>
                  <a:schemeClr val="tx1"/>
                </a:solidFill>
                <a:effectLst/>
                <a:latin typeface="+mn-lt"/>
                <a:ea typeface="+mn-ea"/>
                <a:cs typeface="+mn-cs"/>
                <a:hlinkClick r:id="rId9" tooltip="Vacuum"/>
              </a:rPr>
              <a:t>vacuum</a:t>
            </a:r>
            <a:r>
              <a:rPr lang="en-US" sz="1200" b="0" i="0" kern="1200" dirty="0">
                <a:solidFill>
                  <a:schemeClr val="tx1"/>
                </a:solidFill>
                <a:effectLst/>
                <a:latin typeface="+mn-lt"/>
                <a:ea typeface="+mn-ea"/>
                <a:cs typeface="+mn-cs"/>
              </a:rPr>
              <a:t> and </a:t>
            </a:r>
            <a:r>
              <a:rPr lang="en-US" sz="1200" b="0" i="1" kern="1200" dirty="0">
                <a:solidFill>
                  <a:schemeClr val="tx1"/>
                </a:solidFill>
                <a:effectLst/>
                <a:latin typeface="+mn-lt"/>
                <a:ea typeface="+mn-ea"/>
                <a:cs typeface="+mn-cs"/>
              </a:rPr>
              <a:t>v</a:t>
            </a:r>
            <a:r>
              <a:rPr lang="en-US" sz="1200" b="0" i="0" kern="1200" dirty="0">
                <a:solidFill>
                  <a:schemeClr val="tx1"/>
                </a:solidFill>
                <a:effectLst/>
                <a:latin typeface="+mn-lt"/>
                <a:ea typeface="+mn-ea"/>
                <a:cs typeface="+mn-cs"/>
              </a:rPr>
              <a:t> is the speed of light in the substance. For example, the refractive index of water is 1.33, meaning that light travels 1.33 times slower in water than it does in vacuum. </a:t>
            </a:r>
            <a:r>
              <a:rPr lang="en-US" sz="1200" b="0" i="0" u="none" strike="noStrike" kern="1200" dirty="0" err="1">
                <a:solidFill>
                  <a:schemeClr val="tx1"/>
                </a:solidFill>
                <a:effectLst/>
                <a:latin typeface="+mn-lt"/>
                <a:ea typeface="+mn-ea"/>
                <a:cs typeface="+mn-cs"/>
                <a:hlinkClick r:id="rId10" tooltip="Wavefronts"/>
              </a:rPr>
              <a:t>Wavefronts</a:t>
            </a:r>
            <a:r>
              <a:rPr lang="en-US" sz="1200" b="0" i="0" kern="1200" dirty="0">
                <a:solidFill>
                  <a:schemeClr val="tx1"/>
                </a:solidFill>
                <a:effectLst/>
                <a:latin typeface="+mn-lt"/>
                <a:ea typeface="+mn-ea"/>
                <a:cs typeface="+mn-cs"/>
              </a:rPr>
              <a:t> from a </a:t>
            </a:r>
            <a:r>
              <a:rPr lang="en-US" sz="1200" b="0" i="0" u="none" strike="noStrike" kern="1200" dirty="0">
                <a:solidFill>
                  <a:schemeClr val="tx1"/>
                </a:solidFill>
                <a:effectLst/>
                <a:latin typeface="+mn-lt"/>
                <a:ea typeface="+mn-ea"/>
                <a:cs typeface="+mn-cs"/>
                <a:hlinkClick r:id="rId11" tooltip="Point source"/>
              </a:rPr>
              <a:t>point source</a:t>
            </a:r>
            <a:r>
              <a:rPr lang="en-US" sz="1200" b="0" i="0" kern="1200" dirty="0">
                <a:solidFill>
                  <a:schemeClr val="tx1"/>
                </a:solidFill>
                <a:effectLst/>
                <a:latin typeface="+mn-lt"/>
                <a:ea typeface="+mn-ea"/>
                <a:cs typeface="+mn-cs"/>
              </a:rPr>
              <a:t> in the context of </a:t>
            </a:r>
            <a:r>
              <a:rPr lang="en-US" sz="1200" b="0" i="0" u="none" strike="noStrike" kern="1200" dirty="0">
                <a:solidFill>
                  <a:schemeClr val="tx1"/>
                </a:solidFill>
                <a:effectLst/>
                <a:latin typeface="+mn-lt"/>
                <a:ea typeface="+mn-ea"/>
                <a:cs typeface="+mn-cs"/>
                <a:hlinkClick r:id="rId12" tooltip="Snell's law"/>
              </a:rPr>
              <a:t>Snell's law</a:t>
            </a:r>
            <a:r>
              <a:rPr lang="en-US" sz="1200" b="0" i="0" kern="1200" dirty="0">
                <a:solidFill>
                  <a:schemeClr val="tx1"/>
                </a:solidFill>
                <a:effectLst/>
                <a:latin typeface="+mn-lt"/>
                <a:ea typeface="+mn-ea"/>
                <a:cs typeface="+mn-cs"/>
              </a:rPr>
              <a:t>. The region below the gray line has a higher index of refraction, and so light traveling through it has a proportionally lower </a:t>
            </a:r>
            <a:r>
              <a:rPr lang="en-US" sz="1200" b="0" i="0" u="none" strike="noStrike" kern="1200" dirty="0">
                <a:solidFill>
                  <a:schemeClr val="tx1"/>
                </a:solidFill>
                <a:effectLst/>
                <a:latin typeface="+mn-lt"/>
                <a:ea typeface="+mn-ea"/>
                <a:cs typeface="+mn-cs"/>
                <a:hlinkClick r:id="rId13" tooltip="Phase velocity"/>
              </a:rPr>
              <a:t>phase </a:t>
            </a:r>
            <a:r>
              <a:rPr lang="en-US" sz="1200" b="0" i="0" u="none" strike="noStrike" kern="1200" dirty="0" err="1">
                <a:solidFill>
                  <a:schemeClr val="tx1"/>
                </a:solidFill>
                <a:effectLst/>
                <a:latin typeface="+mn-lt"/>
                <a:ea typeface="+mn-ea"/>
                <a:cs typeface="+mn-cs"/>
                <a:hlinkClick r:id="rId13" tooltip="Phase velocity"/>
              </a:rPr>
              <a:t>velocity</a:t>
            </a:r>
            <a:r>
              <a:rPr lang="en-US" sz="1200" b="0" i="0" kern="1200" dirty="0" err="1">
                <a:solidFill>
                  <a:schemeClr val="tx1"/>
                </a:solidFill>
                <a:effectLst/>
                <a:latin typeface="+mn-lt"/>
                <a:ea typeface="+mn-ea"/>
                <a:cs typeface="+mn-cs"/>
              </a:rPr>
              <a:t>than</a:t>
            </a:r>
            <a:r>
              <a:rPr lang="en-US" sz="1200" b="0" i="0" kern="1200">
                <a:solidFill>
                  <a:schemeClr val="tx1"/>
                </a:solidFill>
                <a:effectLst/>
                <a:latin typeface="+mn-lt"/>
                <a:ea typeface="+mn-ea"/>
                <a:cs typeface="+mn-cs"/>
              </a:rPr>
              <a:t> in the region above it.</a:t>
            </a:r>
          </a:p>
          <a:p>
            <a:endParaRPr lang="en-US"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94553281-9961-4C66-BF72-4DF161D84CAD}"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39040510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30000" dirty="0">
                <a:solidFill>
                  <a:schemeClr val="tx1"/>
                </a:solidFill>
                <a:latin typeface="+mn-lt"/>
                <a:ea typeface="+mn-ea"/>
                <a:cs typeface="+mn-cs"/>
              </a:rPr>
              <a:t>Figure 1.3. Evanescent wave and its measurement. (a) The evanescent wave of Fresnel arises for light incident at the angle of total internal reflection. (b) The evanescent wave disappears when continuity is restored at the boundary surface.</a:t>
            </a:r>
            <a:endParaRPr lang="en-US" dirty="0"/>
          </a:p>
        </p:txBody>
      </p:sp>
      <p:sp>
        <p:nvSpPr>
          <p:cNvPr id="4" name="Slide Number Placeholder 3"/>
          <p:cNvSpPr>
            <a:spLocks noGrp="1"/>
          </p:cNvSpPr>
          <p:nvPr>
            <p:ph type="sldNum" sz="quarter" idx="10"/>
          </p:nvPr>
        </p:nvSpPr>
        <p:spPr/>
        <p:txBody>
          <a:bodyPr/>
          <a:lstStyle/>
          <a:p>
            <a:fld id="{94553281-9961-4C66-BF72-4DF161D84CAD}"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21064763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30000" dirty="0">
                <a:solidFill>
                  <a:schemeClr val="tx1"/>
                </a:solidFill>
                <a:latin typeface="+mn-lt"/>
                <a:ea typeface="+mn-ea"/>
                <a:cs typeface="+mn-cs"/>
              </a:rPr>
              <a:t>Figure 1.3. Evanescent wave and its measurement. (a) The evanescent wave of Fresnel arises for light incident at the angle of total internal reflection. (b) The evanescent wave disappears when continuity is restored at the boundary surface.</a:t>
            </a:r>
            <a:endParaRPr lang="en-US" dirty="0"/>
          </a:p>
        </p:txBody>
      </p:sp>
      <p:sp>
        <p:nvSpPr>
          <p:cNvPr id="4" name="Slide Number Placeholder 3"/>
          <p:cNvSpPr>
            <a:spLocks noGrp="1"/>
          </p:cNvSpPr>
          <p:nvPr>
            <p:ph type="sldNum" sz="quarter" idx="10"/>
          </p:nvPr>
        </p:nvSpPr>
        <p:spPr/>
        <p:txBody>
          <a:bodyPr/>
          <a:lstStyle/>
          <a:p>
            <a:fld id="{94553281-9961-4C66-BF72-4DF161D84CAD}"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11245802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30000" dirty="0">
                <a:solidFill>
                  <a:schemeClr val="tx1"/>
                </a:solidFill>
                <a:latin typeface="+mn-lt"/>
                <a:ea typeface="+mn-ea"/>
                <a:cs typeface="+mn-cs"/>
              </a:rPr>
              <a:t>(c) Frustrated total internal reflection: part of the evanescent wave is transmitted into a propagating wave in a second prism put at a distance as close as the penetration depth of the evanescent wave. (d) Frustrated total internal reflection by a local probe tip: basic principle of near-field optical microscopy (NOM)</a:t>
            </a:r>
            <a:endParaRPr lang="en-US" dirty="0"/>
          </a:p>
        </p:txBody>
      </p:sp>
      <p:sp>
        <p:nvSpPr>
          <p:cNvPr id="4" name="Slide Number Placeholder 3"/>
          <p:cNvSpPr>
            <a:spLocks noGrp="1"/>
          </p:cNvSpPr>
          <p:nvPr>
            <p:ph type="sldNum" sz="quarter" idx="10"/>
          </p:nvPr>
        </p:nvSpPr>
        <p:spPr/>
        <p:txBody>
          <a:bodyPr/>
          <a:lstStyle/>
          <a:p>
            <a:fld id="{94553281-9961-4C66-BF72-4DF161D84CAD}"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38332380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http://www.ancient-origins.net/ancient-technology/assyrian-nimrud-lens-oldest-telescope-world-001381</a:t>
            </a:r>
          </a:p>
          <a:p>
            <a:r>
              <a:rPr lang="en-US" dirty="0"/>
              <a:t>http://www.google.de/imgres?imgurl=https%3A%2F%2Fwww.microscopyu.com%2Farticles%2Foptics%2Fimages%2Fobjectives%2Fobjectivesfigure1.jpg&amp;imgrefurl=https%3A%2F%2Fwww.microscopyu.com%2Farticles%2Foptics%2Fobjectiveintro.html&amp;h=243&amp;w=402&amp;tbnid=KBvFk2xa24tbWM%3A&amp;zoom=1&amp;docid=3nEm4DqlhO1H2M&amp;ei=wjtYVb2FKsL5Uu7-gKAC&amp;tbm=isch&amp;iact=rc&amp;uact=3&amp;dur=2&amp;page=1&amp;start=0&amp;ndsp=31&amp;ved=0CDAQrQMwAA</a:t>
            </a:r>
          </a:p>
          <a:p>
            <a:r>
              <a:rPr lang="en-US" dirty="0"/>
              <a:t>http://www.nature.com/nphoton/journal/v3/n7/full/nphoton.2009.100.html</a:t>
            </a:r>
          </a:p>
        </p:txBody>
      </p:sp>
    </p:spTree>
    <p:extLst>
      <p:ext uri="{BB962C8B-B14F-4D97-AF65-F5344CB8AC3E}">
        <p14:creationId xmlns:p14="http://schemas.microsoft.com/office/powerpoint/2010/main" val="41564623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dirty="0"/>
              <a:t>Airy diffraction patterns generated by light from two points passing through a circular aperture, such as the pupil of the eye. Points far apart (top) or meeting the Rayleigh criterion (middle) can be distinguished. Points closer than the Rayleigh criterion (bottom) are difficult to distinguish.</a:t>
            </a:r>
          </a:p>
        </p:txBody>
      </p:sp>
    </p:spTree>
    <p:extLst>
      <p:ext uri="{BB962C8B-B14F-4D97-AF65-F5344CB8AC3E}">
        <p14:creationId xmlns:p14="http://schemas.microsoft.com/office/powerpoint/2010/main" val="29227082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a historical viewpoint, spectroscopy arose in the 17th century after a famous experiment carried out by Isaac Newton and published in 1672. In this experiment, Newton observed that sunlight contained all the colors of the rainbow, with wave- lengths that ranged over the entire visible spectrum (from about 390 nm to 780 nm).</a:t>
            </a:r>
          </a:p>
          <a:p>
            <a:endParaRPr lang="en-US" dirty="0"/>
          </a:p>
          <a:p>
            <a:r>
              <a:rPr lang="en-US" dirty="0"/>
              <a:t>He actually labeled this rainbow a ‘spectrum.’ At the beginning of the 19th century, the spectral range provided by the Newton spectrum was extended with the discovery of new types of electromagnetic radiation that are not visible; infrared (IR) radiation by Herschel (1800), at the long-wavelength end, and ultraviolet (UV) radiation by Ritter (1801) at the short-wavelength end. Both spectral ranges are now of great importance in different areas, such as environmental science (UV and IR) and communications (IR).</a:t>
            </a:r>
          </a:p>
        </p:txBody>
      </p:sp>
      <p:sp>
        <p:nvSpPr>
          <p:cNvPr id="4" name="Slide Number Placeholder 3"/>
          <p:cNvSpPr>
            <a:spLocks noGrp="1"/>
          </p:cNvSpPr>
          <p:nvPr>
            <p:ph type="sldNum" sz="quarter" idx="5"/>
          </p:nvPr>
        </p:nvSpPr>
        <p:spPr/>
        <p:txBody>
          <a:bodyPr/>
          <a:lstStyle/>
          <a:p>
            <a:fld id="{7ADA7982-EB52-43E5-84AE-18D6A6F95DDF}" type="slidenum">
              <a:rPr lang="en-US" smtClean="0"/>
              <a:pPr/>
              <a:t>9</a:t>
            </a:fld>
            <a:endParaRPr lang="en-US" dirty="0"/>
          </a:p>
        </p:txBody>
      </p:sp>
    </p:spTree>
    <p:extLst>
      <p:ext uri="{BB962C8B-B14F-4D97-AF65-F5344CB8AC3E}">
        <p14:creationId xmlns:p14="http://schemas.microsoft.com/office/powerpoint/2010/main" val="2114815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Who can recognize the parts of this 19</a:t>
            </a:r>
            <a:r>
              <a:rPr lang="en-US" b="1" baseline="30000" dirty="0"/>
              <a:t>th</a:t>
            </a:r>
            <a:r>
              <a:rPr lang="en-US" b="1" dirty="0"/>
              <a:t> century spectrometer?</a:t>
            </a:r>
          </a:p>
          <a:p>
            <a:endParaRPr lang="en-US" b="1" dirty="0"/>
          </a:p>
          <a:p>
            <a:r>
              <a:rPr lang="en-US" b="1" dirty="0"/>
              <a:t>Spectrometers</a:t>
            </a:r>
          </a:p>
          <a:p>
            <a:r>
              <a:rPr lang="en-US" dirty="0"/>
              <a:t>The strong development of optical spectrophotometers during the first half of the 19th century allowed numerous spectra to be registered, such as those of flame colors and the rich line spectra that originate from electrical discharges in atomic gases. With the later development of diffraction gratings, the complicated spectra of molecular gases were analyzed in detail, so that several spectral sharp-line series and new fine structure details were observed. This provided a high-quality step in optical spectroscopy.</a:t>
            </a:r>
          </a:p>
        </p:txBody>
      </p:sp>
      <p:sp>
        <p:nvSpPr>
          <p:cNvPr id="4" name="Slide Number Placeholder 3"/>
          <p:cNvSpPr>
            <a:spLocks noGrp="1"/>
          </p:cNvSpPr>
          <p:nvPr>
            <p:ph type="sldNum" sz="quarter" idx="5"/>
          </p:nvPr>
        </p:nvSpPr>
        <p:spPr/>
        <p:txBody>
          <a:bodyPr/>
          <a:lstStyle/>
          <a:p>
            <a:fld id="{7ADA7982-EB52-43E5-84AE-18D6A6F95DDF}" type="slidenum">
              <a:rPr lang="en-US" smtClean="0"/>
              <a:pPr/>
              <a:t>10</a:t>
            </a:fld>
            <a:endParaRPr lang="en-US" dirty="0"/>
          </a:p>
        </p:txBody>
      </p:sp>
    </p:spTree>
    <p:extLst>
      <p:ext uri="{BB962C8B-B14F-4D97-AF65-F5344CB8AC3E}">
        <p14:creationId xmlns:p14="http://schemas.microsoft.com/office/powerpoint/2010/main" val="36794290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For a long time, a large number of spectra were registered but their satisfactory explanation was still lacking. In 1913, the Danish physicist Niels Bohr elaborated a simple theory that allowed an explanation of the hydrogen atomic spectrum </a:t>
            </a:r>
            <a:r>
              <a:rPr lang="en-US" dirty="0" err="1"/>
              <a:t>previ</a:t>
            </a:r>
            <a:r>
              <a:rPr lang="en-US" dirty="0"/>
              <a:t>- </a:t>
            </a:r>
            <a:r>
              <a:rPr lang="en-US" dirty="0" err="1"/>
              <a:t>ously</a:t>
            </a:r>
            <a:r>
              <a:rPr lang="en-US" dirty="0"/>
              <a:t> registered by J. J. Balmer (1885). This constituted a large impulse for the later appearance of quantum mechanics; a fundamental step in interpreting a variety of spectra of atoms and molecules that still lacked a satisfactory explanation.</a:t>
            </a:r>
          </a:p>
          <a:p>
            <a:endParaRPr lang="en-US" dirty="0"/>
          </a:p>
          <a:p>
            <a:r>
              <a:rPr lang="en-US" dirty="0"/>
              <a:t>The interpretation of optical spectra of solids is even more complicated than for atomic and molecular systems, as it requires a previous understanding of their atomic and electronic structure. Unlike liquids and gases, the basic units of solids (atoms or ions) are periodically arranged in long (crystals) or short (glasses) order. This aspect confers particular characteristics to the spectroscopic techniques used to analyze solids, and gives rise to solid state spectroscopy. This new branch of the spectroscopy has led to the appearance of new spectroscopic  techniques, which are increasing day by day.</a:t>
            </a:r>
          </a:p>
          <a:p>
            <a:endParaRPr lang="en-US" dirty="0"/>
          </a:p>
          <a:p>
            <a:r>
              <a:rPr lang="en-US" dirty="0"/>
              <a:t>In any case, it is worthwhile to emphasize the dominant role of optical spectroscopy in the investigation of solids. Indeed, the optical spectroscopy of solids appears as a nice ‘window’ onto the more general field of solid state spectroscopy.</a:t>
            </a:r>
          </a:p>
          <a:p>
            <a:endParaRPr lang="en-US" dirty="0"/>
          </a:p>
          <a:p>
            <a:r>
              <a:rPr lang="en-US" dirty="0"/>
              <a:t>In this chapter, we introduce the fundamentals of the main spectroscopies based on the interaction of optical beams with solid materials.</a:t>
            </a:r>
          </a:p>
        </p:txBody>
      </p:sp>
      <p:sp>
        <p:nvSpPr>
          <p:cNvPr id="4" name="Slide Number Placeholder 3"/>
          <p:cNvSpPr>
            <a:spLocks noGrp="1"/>
          </p:cNvSpPr>
          <p:nvPr>
            <p:ph type="sldNum" sz="quarter" idx="5"/>
          </p:nvPr>
        </p:nvSpPr>
        <p:spPr/>
        <p:txBody>
          <a:bodyPr/>
          <a:lstStyle/>
          <a:p>
            <a:fld id="{7ADA7982-EB52-43E5-84AE-18D6A6F95DDF}" type="slidenum">
              <a:rPr lang="en-US" smtClean="0"/>
              <a:pPr/>
              <a:t>11</a:t>
            </a:fld>
            <a:endParaRPr lang="en-US" dirty="0"/>
          </a:p>
        </p:txBody>
      </p:sp>
    </p:spTree>
    <p:extLst>
      <p:ext uri="{BB962C8B-B14F-4D97-AF65-F5344CB8AC3E}">
        <p14:creationId xmlns:p14="http://schemas.microsoft.com/office/powerpoint/2010/main" val="893967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an experiment, both I0and I can be measured and thus A can be deter- mined experimentally. If l and c are known, the absorption coefficient can be determined by Eq. (2.1).</a:t>
            </a:r>
          </a:p>
          <a:p>
            <a:r>
              <a:rPr lang="en-US" dirty="0"/>
              <a:t>The absorption coefficient is wavelength dependent and a plot of </a:t>
            </a:r>
            <a:r>
              <a:rPr lang="el-GR" dirty="0"/>
              <a:t>α </a:t>
            </a:r>
            <a:r>
              <a:rPr lang="en-US" dirty="0"/>
              <a:t>as a function of wavelength </a:t>
            </a:r>
            <a:r>
              <a:rPr lang="el-GR" dirty="0"/>
              <a:t>λ </a:t>
            </a:r>
            <a:r>
              <a:rPr lang="en-US" dirty="0"/>
              <a:t>is the spectrum of interest. The spectrum is often characteristic of a given sample and reflects the fundamental elec- </a:t>
            </a:r>
            <a:r>
              <a:rPr lang="en-US" dirty="0" err="1"/>
              <a:t>tronic</a:t>
            </a:r>
            <a:r>
              <a:rPr lang="en-US" dirty="0"/>
              <a:t> properties of the sample. </a:t>
            </a:r>
          </a:p>
          <a:p>
            <a:r>
              <a:rPr lang="en-US" dirty="0"/>
              <a:t>For solid samples, concentration, c, has no meaning and similar expression can be derived in terms of the thickness of the sample. The solid sample needs to be thin enough to avoid saturation of absorption</a:t>
            </a:r>
          </a:p>
        </p:txBody>
      </p:sp>
      <p:sp>
        <p:nvSpPr>
          <p:cNvPr id="4" name="Slide Number Placeholder 3"/>
          <p:cNvSpPr>
            <a:spLocks noGrp="1"/>
          </p:cNvSpPr>
          <p:nvPr>
            <p:ph type="sldNum" sz="quarter" idx="5"/>
          </p:nvPr>
        </p:nvSpPr>
        <p:spPr/>
        <p:txBody>
          <a:bodyPr/>
          <a:lstStyle/>
          <a:p>
            <a:fld id="{7ADA7982-EB52-43E5-84AE-18D6A6F95DDF}" type="slidenum">
              <a:rPr lang="en-US" smtClean="0"/>
              <a:pPr/>
              <a:t>12</a:t>
            </a:fld>
            <a:endParaRPr lang="en-US" dirty="0"/>
          </a:p>
        </p:txBody>
      </p:sp>
    </p:spTree>
    <p:extLst>
      <p:ext uri="{BB962C8B-B14F-4D97-AF65-F5344CB8AC3E}">
        <p14:creationId xmlns:p14="http://schemas.microsoft.com/office/powerpoint/2010/main" val="18858409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UV-visible spectrum is relatively easy to measure. However, there are still some common mistakes that beginners tend to make. First, the sam- </a:t>
            </a:r>
            <a:r>
              <a:rPr lang="en-US" dirty="0" err="1"/>
              <a:t>ple</a:t>
            </a:r>
            <a:r>
              <a:rPr lang="en-US" dirty="0"/>
              <a:t> concentration cannot be too high. An optical density (OD) or absorbance (A), defined as −log10(T) with T being the transmittance I/I0, should usually be around 1 and not more than 3. Too high a concentration or OD leads to saturated absorption and distorted, unreal spectrum.</a:t>
            </a:r>
          </a:p>
          <a:p>
            <a:r>
              <a:rPr lang="en-US" dirty="0"/>
              <a:t>Second, proper blank or background needs to be taken before the sample spectrum is measured. Ideally, one should use the same cuvette and sol- vent. If there are other species in the sample that could have absorption in the region measured but is of no interest, they should be part of the “blank” or background measurement if at all possible. Third, one needs to make sure that the sample is clear and has no floaters in a solution sample that are visible to the eye. Visible floaters will cause significant scattering and distort the measured spectrum. One common cause for floaters in </a:t>
            </a:r>
            <a:r>
              <a:rPr lang="en-US" dirty="0" err="1"/>
              <a:t>nanomaterial</a:t>
            </a:r>
            <a:r>
              <a:rPr lang="en-US" dirty="0"/>
              <a:t> solutions is agglomeration or aggregation of particles to form large structures with dimension on the scale of a few hundreds of nm or larger, thereby being visible to eye. If the sample contains only a small amount of aggregates, they can usually be filtered away or precipitated out by centrifugation before measurement is made.</a:t>
            </a:r>
          </a:p>
        </p:txBody>
      </p:sp>
      <p:sp>
        <p:nvSpPr>
          <p:cNvPr id="4" name="Slide Number Placeholder 3"/>
          <p:cNvSpPr>
            <a:spLocks noGrp="1"/>
          </p:cNvSpPr>
          <p:nvPr>
            <p:ph type="sldNum" sz="quarter" idx="5"/>
          </p:nvPr>
        </p:nvSpPr>
        <p:spPr/>
        <p:txBody>
          <a:bodyPr/>
          <a:lstStyle/>
          <a:p>
            <a:fld id="{7ADA7982-EB52-43E5-84AE-18D6A6F95DDF}" type="slidenum">
              <a:rPr lang="en-US" smtClean="0"/>
              <a:pPr/>
              <a:t>13</a:t>
            </a:fld>
            <a:endParaRPr lang="en-US" dirty="0"/>
          </a:p>
        </p:txBody>
      </p:sp>
    </p:spTree>
    <p:extLst>
      <p:ext uri="{BB962C8B-B14F-4D97-AF65-F5344CB8AC3E}">
        <p14:creationId xmlns:p14="http://schemas.microsoft.com/office/powerpoint/2010/main" val="35863460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Thus, the electronic energy is a function of these multiple nuclear coordinates. A plot of the electronic energy as a function of these nuclear coordinates in more than one coordinate is often called a potential energy surface or hyper- surface. Such potential energy surfaces are essential in describing chem- ical reactions that necessarily involve nuclear motion. In principle, such potential energy surfaces can be obtained from quantum mechanical elec- </a:t>
            </a:r>
            <a:r>
              <a:rPr lang="en-US" dirty="0" err="1"/>
              <a:t>tronic</a:t>
            </a:r>
            <a:r>
              <a:rPr lang="en-US" dirty="0"/>
              <a:t> structure calculations by solving the electronic Schrödinger equation. In practice, this can be done usually only for small and light molecules. For large and heavy molecules, major approximations need to be introduced or models need to be developed to make the calculation practical. Nonetheless, Fig. 2.2 should serve as a convenient picture to consider electronic transitions in molecules.</a:t>
            </a:r>
          </a:p>
        </p:txBody>
      </p:sp>
      <p:sp>
        <p:nvSpPr>
          <p:cNvPr id="4" name="Slide Number Placeholder 3"/>
          <p:cNvSpPr>
            <a:spLocks noGrp="1"/>
          </p:cNvSpPr>
          <p:nvPr>
            <p:ph type="sldNum" sz="quarter" idx="5"/>
          </p:nvPr>
        </p:nvSpPr>
        <p:spPr/>
        <p:txBody>
          <a:bodyPr/>
          <a:lstStyle/>
          <a:p>
            <a:fld id="{7ADA7982-EB52-43E5-84AE-18D6A6F95DDF}" type="slidenum">
              <a:rPr lang="en-US" smtClean="0"/>
              <a:pPr/>
              <a:t>14</a:t>
            </a:fld>
            <a:endParaRPr lang="en-US" dirty="0"/>
          </a:p>
        </p:txBody>
      </p:sp>
    </p:spTree>
    <p:extLst>
      <p:ext uri="{BB962C8B-B14F-4D97-AF65-F5344CB8AC3E}">
        <p14:creationId xmlns:p14="http://schemas.microsoft.com/office/powerpoint/2010/main" val="17487405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4020A1B-8CA3-421D-B28A-6CC1B8B50602}" type="datetime1">
              <a:rPr lang="en-US" smtClean="0"/>
              <a:t>9/9/20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9448800" y="6514782"/>
            <a:ext cx="2743200" cy="365125"/>
          </a:xfrm>
        </p:spPr>
        <p:txBody>
          <a:bodyPr/>
          <a:lstStyle/>
          <a:p>
            <a:fld id="{C41006DE-AB29-4CBB-8388-09DF83749E92}" type="slidenum">
              <a:rPr lang="en-US" smtClean="0"/>
              <a:t>‹#›</a:t>
            </a:fld>
            <a:endParaRPr lang="en-US"/>
          </a:p>
        </p:txBody>
      </p:sp>
    </p:spTree>
    <p:extLst>
      <p:ext uri="{BB962C8B-B14F-4D97-AF65-F5344CB8AC3E}">
        <p14:creationId xmlns:p14="http://schemas.microsoft.com/office/powerpoint/2010/main" val="37884481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1308542-8E66-41ED-A693-8537B79FDA28}" type="datetime1">
              <a:rPr lang="en-US" smtClean="0"/>
              <a:t>9/9/20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1006DE-AB29-4CBB-8388-09DF83749E92}" type="slidenum">
              <a:rPr lang="en-US" smtClean="0"/>
              <a:t>‹#›</a:t>
            </a:fld>
            <a:endParaRPr lang="en-US"/>
          </a:p>
        </p:txBody>
      </p:sp>
    </p:spTree>
    <p:extLst>
      <p:ext uri="{BB962C8B-B14F-4D97-AF65-F5344CB8AC3E}">
        <p14:creationId xmlns:p14="http://schemas.microsoft.com/office/powerpoint/2010/main" val="17856364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19291CC-943D-4DDC-AE3A-2AF7B76E7C4E}" type="datetime1">
              <a:rPr lang="en-US" smtClean="0"/>
              <a:t>9/9/20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1006DE-AB29-4CBB-8388-09DF83749E92}" type="slidenum">
              <a:rPr lang="en-US" smtClean="0"/>
              <a:t>‹#›</a:t>
            </a:fld>
            <a:endParaRPr lang="en-US"/>
          </a:p>
        </p:txBody>
      </p:sp>
    </p:spTree>
    <p:extLst>
      <p:ext uri="{BB962C8B-B14F-4D97-AF65-F5344CB8AC3E}">
        <p14:creationId xmlns:p14="http://schemas.microsoft.com/office/powerpoint/2010/main" val="10443658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3806" y="2130849"/>
            <a:ext cx="10364391" cy="1470049"/>
          </a:xfrm>
        </p:spPr>
        <p:txBody>
          <a:bodyPr/>
          <a:lstStyle/>
          <a:p>
            <a:r>
              <a:rPr lang="en-US"/>
              <a:t>Click to edit Master title style</a:t>
            </a:r>
          </a:p>
        </p:txBody>
      </p:sp>
      <p:sp>
        <p:nvSpPr>
          <p:cNvPr id="3" name="Subtitle 2"/>
          <p:cNvSpPr>
            <a:spLocks noGrp="1"/>
          </p:cNvSpPr>
          <p:nvPr>
            <p:ph type="subTitle" idx="1"/>
          </p:nvPr>
        </p:nvSpPr>
        <p:spPr>
          <a:xfrm>
            <a:off x="1829099" y="3886648"/>
            <a:ext cx="8533806" cy="1752451"/>
          </a:xfrm>
        </p:spPr>
        <p:txBody>
          <a:bodyPr/>
          <a:lstStyle>
            <a:lvl1pPr marL="0" indent="0" algn="ctr">
              <a:buNone/>
              <a:defRPr/>
            </a:lvl1pPr>
            <a:lvl2pPr marL="321457" indent="0" algn="ctr">
              <a:buNone/>
              <a:defRPr/>
            </a:lvl2pPr>
            <a:lvl3pPr marL="642915" indent="0" algn="ctr">
              <a:buNone/>
              <a:defRPr/>
            </a:lvl3pPr>
            <a:lvl4pPr marL="964372" indent="0" algn="ctr">
              <a:buNone/>
              <a:defRPr/>
            </a:lvl4pPr>
            <a:lvl5pPr marL="1285829" indent="0" algn="ctr">
              <a:buNone/>
              <a:defRPr/>
            </a:lvl5pPr>
            <a:lvl6pPr marL="1607287" indent="0" algn="ctr">
              <a:buNone/>
              <a:defRPr/>
            </a:lvl6pPr>
            <a:lvl7pPr marL="1928744" indent="0" algn="ctr">
              <a:buNone/>
              <a:defRPr/>
            </a:lvl7pPr>
            <a:lvl8pPr marL="2250201" indent="0" algn="ctr">
              <a:buNone/>
              <a:defRPr/>
            </a:lvl8pPr>
            <a:lvl9pPr marL="2571659" indent="0" algn="ctr">
              <a:buNone/>
              <a:defRPr/>
            </a:lvl9pPr>
          </a:lstStyle>
          <a:p>
            <a:r>
              <a:rPr lang="en-US"/>
              <a:t>Click to edit Master subtitle style</a:t>
            </a:r>
          </a:p>
        </p:txBody>
      </p:sp>
    </p:spTree>
    <p:extLst>
      <p:ext uri="{BB962C8B-B14F-4D97-AF65-F5344CB8AC3E}">
        <p14:creationId xmlns:p14="http://schemas.microsoft.com/office/powerpoint/2010/main" val="2341817558"/>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30429586"/>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19" y="4406802"/>
            <a:ext cx="10362902" cy="1361777"/>
          </a:xfrm>
        </p:spPr>
        <p:txBody>
          <a:bodyPr anchor="t"/>
          <a:lstStyle>
            <a:lvl1pPr algn="l">
              <a:defRPr sz="2800" b="1" cap="all"/>
            </a:lvl1pPr>
          </a:lstStyle>
          <a:p>
            <a:r>
              <a:rPr lang="en-US"/>
              <a:t>Click to edit Master title style</a:t>
            </a:r>
          </a:p>
        </p:txBody>
      </p:sp>
      <p:sp>
        <p:nvSpPr>
          <p:cNvPr id="3" name="Text Placeholder 2"/>
          <p:cNvSpPr>
            <a:spLocks noGrp="1"/>
          </p:cNvSpPr>
          <p:nvPr>
            <p:ph type="body" idx="1"/>
          </p:nvPr>
        </p:nvSpPr>
        <p:spPr>
          <a:xfrm>
            <a:off x="962919" y="2906613"/>
            <a:ext cx="10362902" cy="1500188"/>
          </a:xfrm>
        </p:spPr>
        <p:txBody>
          <a:bodyPr anchor="b"/>
          <a:lstStyle>
            <a:lvl1pPr marL="0" indent="0">
              <a:buNone/>
              <a:defRPr sz="1400"/>
            </a:lvl1pPr>
            <a:lvl2pPr marL="321457" indent="0">
              <a:buNone/>
              <a:defRPr sz="1300"/>
            </a:lvl2pPr>
            <a:lvl3pPr marL="642915" indent="0">
              <a:buNone/>
              <a:defRPr sz="1100"/>
            </a:lvl3pPr>
            <a:lvl4pPr marL="964372" indent="0">
              <a:buNone/>
              <a:defRPr sz="1000"/>
            </a:lvl4pPr>
            <a:lvl5pPr marL="1285829" indent="0">
              <a:buNone/>
              <a:defRPr sz="1000"/>
            </a:lvl5pPr>
            <a:lvl6pPr marL="1607287" indent="0">
              <a:buNone/>
              <a:defRPr sz="1000"/>
            </a:lvl6pPr>
            <a:lvl7pPr marL="1928744" indent="0">
              <a:buNone/>
              <a:defRPr sz="1000"/>
            </a:lvl7pPr>
            <a:lvl8pPr marL="2250201" indent="0">
              <a:buNone/>
              <a:defRPr sz="1000"/>
            </a:lvl8pPr>
            <a:lvl9pPr marL="2571659" indent="0">
              <a:buNone/>
              <a:defRPr sz="1000"/>
            </a:lvl9pPr>
          </a:lstStyle>
          <a:p>
            <a:pPr lvl="0"/>
            <a:r>
              <a:rPr lang="en-US"/>
              <a:t>Click to edit Master text styles</a:t>
            </a:r>
          </a:p>
        </p:txBody>
      </p:sp>
    </p:spTree>
    <p:extLst>
      <p:ext uri="{BB962C8B-B14F-4D97-AF65-F5344CB8AC3E}">
        <p14:creationId xmlns:p14="http://schemas.microsoft.com/office/powerpoint/2010/main" val="3837967865"/>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38188" y="3420070"/>
            <a:ext cx="5226844" cy="2116336"/>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07908" y="3420070"/>
            <a:ext cx="5226844" cy="2116336"/>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94042693"/>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10197" y="274588"/>
            <a:ext cx="1097161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10196" y="1534791"/>
            <a:ext cx="5386091" cy="639589"/>
          </a:xfrm>
        </p:spPr>
        <p:txBody>
          <a:bodyPr anchor="b"/>
          <a:lstStyle>
            <a:lvl1pPr marL="0" indent="0">
              <a:buNone/>
              <a:defRPr sz="1700" b="1"/>
            </a:lvl1pPr>
            <a:lvl2pPr marL="321457" indent="0">
              <a:buNone/>
              <a:defRPr sz="1400" b="1"/>
            </a:lvl2pPr>
            <a:lvl3pPr marL="642915" indent="0">
              <a:buNone/>
              <a:defRPr sz="1300" b="1"/>
            </a:lvl3pPr>
            <a:lvl4pPr marL="964372" indent="0">
              <a:buNone/>
              <a:defRPr sz="1100" b="1"/>
            </a:lvl4pPr>
            <a:lvl5pPr marL="1285829" indent="0">
              <a:buNone/>
              <a:defRPr sz="1100" b="1"/>
            </a:lvl5pPr>
            <a:lvl6pPr marL="1607287" indent="0">
              <a:buNone/>
              <a:defRPr sz="1100" b="1"/>
            </a:lvl6pPr>
            <a:lvl7pPr marL="1928744" indent="0">
              <a:buNone/>
              <a:defRPr sz="1100" b="1"/>
            </a:lvl7pPr>
            <a:lvl8pPr marL="2250201" indent="0">
              <a:buNone/>
              <a:defRPr sz="1100" b="1"/>
            </a:lvl8pPr>
            <a:lvl9pPr marL="2571659" indent="0">
              <a:buNone/>
              <a:defRPr sz="1100" b="1"/>
            </a:lvl9pPr>
          </a:lstStyle>
          <a:p>
            <a:pPr lvl="0"/>
            <a:r>
              <a:rPr lang="en-US"/>
              <a:t>Click to edit Master text styles</a:t>
            </a:r>
          </a:p>
        </p:txBody>
      </p:sp>
      <p:sp>
        <p:nvSpPr>
          <p:cNvPr id="4" name="Content Placeholder 3"/>
          <p:cNvSpPr>
            <a:spLocks noGrp="1"/>
          </p:cNvSpPr>
          <p:nvPr>
            <p:ph sz="half" idx="2"/>
          </p:nvPr>
        </p:nvSpPr>
        <p:spPr>
          <a:xfrm>
            <a:off x="610196" y="2174380"/>
            <a:ext cx="5386091" cy="3951387"/>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741" y="1534791"/>
            <a:ext cx="5389066" cy="639589"/>
          </a:xfrm>
        </p:spPr>
        <p:txBody>
          <a:bodyPr anchor="b"/>
          <a:lstStyle>
            <a:lvl1pPr marL="0" indent="0">
              <a:buNone/>
              <a:defRPr sz="1700" b="1"/>
            </a:lvl1pPr>
            <a:lvl2pPr marL="321457" indent="0">
              <a:buNone/>
              <a:defRPr sz="1400" b="1"/>
            </a:lvl2pPr>
            <a:lvl3pPr marL="642915" indent="0">
              <a:buNone/>
              <a:defRPr sz="1300" b="1"/>
            </a:lvl3pPr>
            <a:lvl4pPr marL="964372" indent="0">
              <a:buNone/>
              <a:defRPr sz="1100" b="1"/>
            </a:lvl4pPr>
            <a:lvl5pPr marL="1285829" indent="0">
              <a:buNone/>
              <a:defRPr sz="1100" b="1"/>
            </a:lvl5pPr>
            <a:lvl6pPr marL="1607287" indent="0">
              <a:buNone/>
              <a:defRPr sz="1100" b="1"/>
            </a:lvl6pPr>
            <a:lvl7pPr marL="1928744" indent="0">
              <a:buNone/>
              <a:defRPr sz="1100" b="1"/>
            </a:lvl7pPr>
            <a:lvl8pPr marL="2250201" indent="0">
              <a:buNone/>
              <a:defRPr sz="1100" b="1"/>
            </a:lvl8pPr>
            <a:lvl9pPr marL="2571659" indent="0">
              <a:buNone/>
              <a:defRPr sz="1100" b="1"/>
            </a:lvl9pPr>
          </a:lstStyle>
          <a:p>
            <a:pPr lvl="0"/>
            <a:r>
              <a:rPr lang="en-US"/>
              <a:t>Click to edit Master text styles</a:t>
            </a:r>
          </a:p>
        </p:txBody>
      </p:sp>
      <p:sp>
        <p:nvSpPr>
          <p:cNvPr id="6" name="Content Placeholder 5"/>
          <p:cNvSpPr>
            <a:spLocks noGrp="1"/>
          </p:cNvSpPr>
          <p:nvPr>
            <p:ph sz="quarter" idx="4"/>
          </p:nvPr>
        </p:nvSpPr>
        <p:spPr>
          <a:xfrm>
            <a:off x="6192741" y="2174380"/>
            <a:ext cx="5389066" cy="3951387"/>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40852052"/>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614240261"/>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2229312"/>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10197" y="273474"/>
            <a:ext cx="4010919" cy="1161975"/>
          </a:xfrm>
        </p:spPr>
        <p:txBody>
          <a:bodyPr/>
          <a:lstStyle>
            <a:lvl1pPr algn="l">
              <a:defRPr sz="1400" b="1"/>
            </a:lvl1pPr>
          </a:lstStyle>
          <a:p>
            <a:r>
              <a:rPr lang="en-US"/>
              <a:t>Click to edit Master title style</a:t>
            </a:r>
          </a:p>
        </p:txBody>
      </p:sp>
      <p:sp>
        <p:nvSpPr>
          <p:cNvPr id="3" name="Content Placeholder 2"/>
          <p:cNvSpPr>
            <a:spLocks noGrp="1"/>
          </p:cNvSpPr>
          <p:nvPr>
            <p:ph idx="1"/>
          </p:nvPr>
        </p:nvSpPr>
        <p:spPr>
          <a:xfrm>
            <a:off x="4766966" y="273472"/>
            <a:ext cx="6814840" cy="5852294"/>
          </a:xfrm>
        </p:spPr>
        <p:txBody>
          <a:bodyPr/>
          <a:lstStyle>
            <a:lvl1pPr>
              <a:defRPr sz="2200"/>
            </a:lvl1pPr>
            <a:lvl2pPr>
              <a:defRPr sz="2000"/>
            </a:lvl2pPr>
            <a:lvl3pPr>
              <a:defRPr sz="17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10197" y="1435448"/>
            <a:ext cx="4010919" cy="4690318"/>
          </a:xfrm>
        </p:spPr>
        <p:txBody>
          <a:bodyPr/>
          <a:lstStyle>
            <a:lvl1pPr marL="0" indent="0">
              <a:buNone/>
              <a:defRPr sz="1000"/>
            </a:lvl1pPr>
            <a:lvl2pPr marL="321457" indent="0">
              <a:buNone/>
              <a:defRPr sz="800"/>
            </a:lvl2pPr>
            <a:lvl3pPr marL="642915" indent="0">
              <a:buNone/>
              <a:defRPr sz="700"/>
            </a:lvl3pPr>
            <a:lvl4pPr marL="964372" indent="0">
              <a:buNone/>
              <a:defRPr sz="600"/>
            </a:lvl4pPr>
            <a:lvl5pPr marL="1285829" indent="0">
              <a:buNone/>
              <a:defRPr sz="600"/>
            </a:lvl5pPr>
            <a:lvl6pPr marL="1607287" indent="0">
              <a:buNone/>
              <a:defRPr sz="600"/>
            </a:lvl6pPr>
            <a:lvl7pPr marL="1928744" indent="0">
              <a:buNone/>
              <a:defRPr sz="600"/>
            </a:lvl7pPr>
            <a:lvl8pPr marL="2250201" indent="0">
              <a:buNone/>
              <a:defRPr sz="600"/>
            </a:lvl8pPr>
            <a:lvl9pPr marL="2571659" indent="0">
              <a:buNone/>
              <a:defRPr sz="600"/>
            </a:lvl9pPr>
          </a:lstStyle>
          <a:p>
            <a:pPr lvl="0"/>
            <a:r>
              <a:rPr lang="en-US"/>
              <a:t>Click to edit Master text styles</a:t>
            </a:r>
          </a:p>
        </p:txBody>
      </p:sp>
    </p:spTree>
    <p:extLst>
      <p:ext uri="{BB962C8B-B14F-4D97-AF65-F5344CB8AC3E}">
        <p14:creationId xmlns:p14="http://schemas.microsoft.com/office/powerpoint/2010/main" val="191658434"/>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5C4AF30-8D42-4813-AA1F-732E2787ADFD}" type="datetime1">
              <a:rPr lang="en-US" smtClean="0"/>
              <a:t>9/9/20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9448800" y="6500249"/>
            <a:ext cx="2743200" cy="365125"/>
          </a:xfrm>
        </p:spPr>
        <p:txBody>
          <a:bodyPr/>
          <a:lstStyle/>
          <a:p>
            <a:fld id="{C41006DE-AB29-4CBB-8388-09DF83749E92}" type="slidenum">
              <a:rPr lang="en-US" smtClean="0"/>
              <a:t>‹#›</a:t>
            </a:fld>
            <a:endParaRPr lang="en-US"/>
          </a:p>
        </p:txBody>
      </p:sp>
    </p:spTree>
    <p:extLst>
      <p:ext uri="{BB962C8B-B14F-4D97-AF65-F5344CB8AC3E}">
        <p14:creationId xmlns:p14="http://schemas.microsoft.com/office/powerpoint/2010/main" val="195070329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90181" y="4800825"/>
            <a:ext cx="7314903" cy="567035"/>
          </a:xfrm>
        </p:spPr>
        <p:txBody>
          <a:bodyPr/>
          <a:lstStyle>
            <a:lvl1pPr algn="l">
              <a:defRPr sz="1400" b="1"/>
            </a:lvl1pPr>
          </a:lstStyle>
          <a:p>
            <a:r>
              <a:rPr lang="en-US"/>
              <a:t>Click to edit Master title style</a:t>
            </a:r>
          </a:p>
        </p:txBody>
      </p:sp>
      <p:sp>
        <p:nvSpPr>
          <p:cNvPr id="3" name="Picture Placeholder 2"/>
          <p:cNvSpPr>
            <a:spLocks noGrp="1"/>
          </p:cNvSpPr>
          <p:nvPr>
            <p:ph type="pic" idx="1"/>
          </p:nvPr>
        </p:nvSpPr>
        <p:spPr>
          <a:xfrm>
            <a:off x="2390181" y="612800"/>
            <a:ext cx="7314903" cy="4114354"/>
          </a:xfrm>
        </p:spPr>
        <p:txBody>
          <a:bodyPr/>
          <a:lstStyle>
            <a:lvl1pPr marL="0" indent="0">
              <a:buNone/>
              <a:defRPr sz="2200"/>
            </a:lvl1pPr>
            <a:lvl2pPr marL="321457" indent="0">
              <a:buNone/>
              <a:defRPr sz="2000"/>
            </a:lvl2pPr>
            <a:lvl3pPr marL="642915" indent="0">
              <a:buNone/>
              <a:defRPr sz="1700"/>
            </a:lvl3pPr>
            <a:lvl4pPr marL="964372" indent="0">
              <a:buNone/>
              <a:defRPr sz="1400"/>
            </a:lvl4pPr>
            <a:lvl5pPr marL="1285829" indent="0">
              <a:buNone/>
              <a:defRPr sz="1400"/>
            </a:lvl5pPr>
            <a:lvl6pPr marL="1607287" indent="0">
              <a:buNone/>
              <a:defRPr sz="1400"/>
            </a:lvl6pPr>
            <a:lvl7pPr marL="1928744" indent="0">
              <a:buNone/>
              <a:defRPr sz="1400"/>
            </a:lvl7pPr>
            <a:lvl8pPr marL="2250201" indent="0">
              <a:buNone/>
              <a:defRPr sz="1400"/>
            </a:lvl8pPr>
            <a:lvl9pPr marL="2571659" indent="0">
              <a:buNone/>
              <a:defRPr sz="1400"/>
            </a:lvl9pPr>
          </a:lstStyle>
          <a:p>
            <a:endParaRPr lang="en-US"/>
          </a:p>
        </p:txBody>
      </p:sp>
      <p:sp>
        <p:nvSpPr>
          <p:cNvPr id="4" name="Text Placeholder 3"/>
          <p:cNvSpPr>
            <a:spLocks noGrp="1"/>
          </p:cNvSpPr>
          <p:nvPr>
            <p:ph type="body" sz="half" idx="2"/>
          </p:nvPr>
        </p:nvSpPr>
        <p:spPr>
          <a:xfrm>
            <a:off x="2390181" y="5367859"/>
            <a:ext cx="7314903" cy="804788"/>
          </a:xfrm>
        </p:spPr>
        <p:txBody>
          <a:bodyPr/>
          <a:lstStyle>
            <a:lvl1pPr marL="0" indent="0">
              <a:buNone/>
              <a:defRPr sz="1000"/>
            </a:lvl1pPr>
            <a:lvl2pPr marL="321457" indent="0">
              <a:buNone/>
              <a:defRPr sz="800"/>
            </a:lvl2pPr>
            <a:lvl3pPr marL="642915" indent="0">
              <a:buNone/>
              <a:defRPr sz="700"/>
            </a:lvl3pPr>
            <a:lvl4pPr marL="964372" indent="0">
              <a:buNone/>
              <a:defRPr sz="600"/>
            </a:lvl4pPr>
            <a:lvl5pPr marL="1285829" indent="0">
              <a:buNone/>
              <a:defRPr sz="600"/>
            </a:lvl5pPr>
            <a:lvl6pPr marL="1607287" indent="0">
              <a:buNone/>
              <a:defRPr sz="600"/>
            </a:lvl6pPr>
            <a:lvl7pPr marL="1928744" indent="0">
              <a:buNone/>
              <a:defRPr sz="600"/>
            </a:lvl7pPr>
            <a:lvl8pPr marL="2250201" indent="0">
              <a:buNone/>
              <a:defRPr sz="600"/>
            </a:lvl8pPr>
            <a:lvl9pPr marL="2571659" indent="0">
              <a:buNone/>
              <a:defRPr sz="600"/>
            </a:lvl9pPr>
          </a:lstStyle>
          <a:p>
            <a:pPr lvl="0"/>
            <a:r>
              <a:rPr lang="en-US"/>
              <a:t>Click to edit Master text styles</a:t>
            </a:r>
          </a:p>
        </p:txBody>
      </p:sp>
    </p:spTree>
    <p:extLst>
      <p:ext uri="{BB962C8B-B14F-4D97-AF65-F5344CB8AC3E}">
        <p14:creationId xmlns:p14="http://schemas.microsoft.com/office/powerpoint/2010/main" val="2341385786"/>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89932014"/>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610" y="964406"/>
            <a:ext cx="2649140" cy="4572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738188" y="964406"/>
            <a:ext cx="7804547" cy="4572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09796279"/>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5" name="Shape 5"/>
          <p:cNvSpPr>
            <a:spLocks noGrp="1"/>
          </p:cNvSpPr>
          <p:nvPr>
            <p:ph type="title"/>
          </p:nvPr>
        </p:nvSpPr>
        <p:spPr>
          <a:xfrm>
            <a:off x="736600" y="895350"/>
            <a:ext cx="10718800" cy="2463800"/>
          </a:xfrm>
          <a:prstGeom prst="rect">
            <a:avLst/>
          </a:prstGeom>
        </p:spPr>
        <p:txBody>
          <a:bodyPr anchor="b"/>
          <a:lstStyle/>
          <a:p>
            <a:pPr lvl="0">
              <a:defRPr sz="1800">
                <a:solidFill>
                  <a:srgbClr val="000000"/>
                </a:solidFill>
                <a:effectLst/>
              </a:defRPr>
            </a:pPr>
            <a:r>
              <a:rPr sz="5000">
                <a:solidFill>
                  <a:srgbClr val="FFFFFF"/>
                </a:solidFill>
                <a:effectLst>
                  <a:outerShdw blurRad="50800" dist="38100" dir="5400000" rotWithShape="0">
                    <a:srgbClr val="000000"/>
                  </a:outerShdw>
                </a:effectLst>
              </a:rPr>
              <a:t>Title Text</a:t>
            </a:r>
          </a:p>
        </p:txBody>
      </p:sp>
      <p:sp>
        <p:nvSpPr>
          <p:cNvPr id="6" name="Shape 6"/>
          <p:cNvSpPr>
            <a:spLocks noGrp="1"/>
          </p:cNvSpPr>
          <p:nvPr>
            <p:ph type="body" idx="1"/>
          </p:nvPr>
        </p:nvSpPr>
        <p:spPr>
          <a:xfrm>
            <a:off x="736600" y="3422650"/>
            <a:ext cx="10718800" cy="1104900"/>
          </a:xfrm>
          <a:prstGeom prst="rect">
            <a:avLst/>
          </a:prstGeom>
        </p:spPr>
        <p:txBody>
          <a:bodyPr anchor="t"/>
          <a:lstStyle>
            <a:lvl1pPr marL="0" indent="0">
              <a:spcBef>
                <a:spcPts val="0"/>
              </a:spcBef>
              <a:buSzTx/>
              <a:buNone/>
              <a:defRPr sz="2900">
                <a:solidFill>
                  <a:srgbClr val="73BFFF"/>
                </a:solidFill>
              </a:defRPr>
            </a:lvl1pPr>
            <a:lvl2pPr marL="0" indent="158750">
              <a:spcBef>
                <a:spcPts val="0"/>
              </a:spcBef>
              <a:buSzTx/>
              <a:buNone/>
              <a:defRPr sz="2900">
                <a:solidFill>
                  <a:srgbClr val="73BFFF"/>
                </a:solidFill>
              </a:defRPr>
            </a:lvl2pPr>
            <a:lvl3pPr marL="0" indent="381000">
              <a:spcBef>
                <a:spcPts val="0"/>
              </a:spcBef>
              <a:buSzTx/>
              <a:buNone/>
              <a:defRPr sz="2900">
                <a:solidFill>
                  <a:srgbClr val="73BFFF"/>
                </a:solidFill>
              </a:defRPr>
            </a:lvl3pPr>
            <a:lvl4pPr marL="0" indent="603250">
              <a:spcBef>
                <a:spcPts val="0"/>
              </a:spcBef>
              <a:buSzTx/>
              <a:buNone/>
              <a:defRPr sz="2900">
                <a:solidFill>
                  <a:srgbClr val="73BFFF"/>
                </a:solidFill>
              </a:defRPr>
            </a:lvl4pPr>
            <a:lvl5pPr marL="0" indent="825500">
              <a:spcBef>
                <a:spcPts val="0"/>
              </a:spcBef>
              <a:buSzTx/>
              <a:buNone/>
              <a:defRPr sz="2900">
                <a:solidFill>
                  <a:srgbClr val="73BFFF"/>
                </a:solidFill>
              </a:defRPr>
            </a:lvl5pPr>
          </a:lstStyle>
          <a:p>
            <a:pPr lvl="0">
              <a:defRPr sz="1800">
                <a:solidFill>
                  <a:srgbClr val="000000"/>
                </a:solidFill>
                <a:effectLst/>
              </a:defRPr>
            </a:pPr>
            <a:r>
              <a:rPr sz="2900">
                <a:solidFill>
                  <a:srgbClr val="73BFFF"/>
                </a:solidFill>
                <a:effectLst>
                  <a:outerShdw blurRad="50800" dist="38100" dir="5400000" rotWithShape="0">
                    <a:srgbClr val="000000"/>
                  </a:outerShdw>
                </a:effectLst>
              </a:rPr>
              <a:t>Body Level One</a:t>
            </a:r>
          </a:p>
          <a:p>
            <a:pPr lvl="1">
              <a:defRPr sz="1800">
                <a:solidFill>
                  <a:srgbClr val="000000"/>
                </a:solidFill>
                <a:effectLst/>
              </a:defRPr>
            </a:pPr>
            <a:r>
              <a:rPr sz="2900">
                <a:solidFill>
                  <a:srgbClr val="73BFFF"/>
                </a:solidFill>
                <a:effectLst>
                  <a:outerShdw blurRad="50800" dist="38100" dir="5400000" rotWithShape="0">
                    <a:srgbClr val="000000"/>
                  </a:outerShdw>
                </a:effectLst>
              </a:rPr>
              <a:t>Body Level Two</a:t>
            </a:r>
          </a:p>
          <a:p>
            <a:pPr lvl="2">
              <a:defRPr sz="1800">
                <a:solidFill>
                  <a:srgbClr val="000000"/>
                </a:solidFill>
                <a:effectLst/>
              </a:defRPr>
            </a:pPr>
            <a:r>
              <a:rPr sz="2900">
                <a:solidFill>
                  <a:srgbClr val="73BFFF"/>
                </a:solidFill>
                <a:effectLst>
                  <a:outerShdw blurRad="50800" dist="38100" dir="5400000" rotWithShape="0">
                    <a:srgbClr val="000000"/>
                  </a:outerShdw>
                </a:effectLst>
              </a:rPr>
              <a:t>Body Level Three</a:t>
            </a:r>
          </a:p>
          <a:p>
            <a:pPr lvl="3">
              <a:defRPr sz="1800">
                <a:solidFill>
                  <a:srgbClr val="000000"/>
                </a:solidFill>
                <a:effectLst/>
              </a:defRPr>
            </a:pPr>
            <a:r>
              <a:rPr sz="2900">
                <a:solidFill>
                  <a:srgbClr val="73BFFF"/>
                </a:solidFill>
                <a:effectLst>
                  <a:outerShdw blurRad="50800" dist="38100" dir="5400000" rotWithShape="0">
                    <a:srgbClr val="000000"/>
                  </a:outerShdw>
                </a:effectLst>
              </a:rPr>
              <a:t>Body Level Four</a:t>
            </a:r>
          </a:p>
          <a:p>
            <a:pPr lvl="4">
              <a:defRPr sz="1800">
                <a:solidFill>
                  <a:srgbClr val="000000"/>
                </a:solidFill>
                <a:effectLst/>
              </a:defRPr>
            </a:pPr>
            <a:r>
              <a:rPr sz="2900">
                <a:solidFill>
                  <a:srgbClr val="73BFFF"/>
                </a:solidFill>
                <a:effectLst>
                  <a:outerShdw blurRad="50800" dist="38100" dir="5400000" rotWithShape="0">
                    <a:srgbClr val="000000"/>
                  </a:outerShdw>
                </a:effectLst>
              </a:rPr>
              <a:t>Body Level Five</a:t>
            </a:r>
          </a:p>
        </p:txBody>
      </p:sp>
    </p:spTree>
    <p:extLst>
      <p:ext uri="{BB962C8B-B14F-4D97-AF65-F5344CB8AC3E}">
        <p14:creationId xmlns:p14="http://schemas.microsoft.com/office/powerpoint/2010/main" val="923707156"/>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8" name="Shape 8"/>
          <p:cNvSpPr>
            <a:spLocks noGrp="1"/>
          </p:cNvSpPr>
          <p:nvPr>
            <p:ph type="title"/>
          </p:nvPr>
        </p:nvSpPr>
        <p:spPr>
          <a:xfrm>
            <a:off x="526535" y="438321"/>
            <a:ext cx="10718800" cy="857250"/>
          </a:xfrm>
          <a:prstGeom prst="rect">
            <a:avLst/>
          </a:prstGeom>
        </p:spPr>
        <p:txBody>
          <a:bodyPr anchor="b"/>
          <a:lstStyle>
            <a:lvl1pPr>
              <a:defRPr>
                <a:latin typeface="Arial" panose="020B0604020202020204" pitchFamily="34" charset="0"/>
                <a:cs typeface="Arial" panose="020B0604020202020204" pitchFamily="34" charset="0"/>
              </a:defRPr>
            </a:lvl1pPr>
          </a:lstStyle>
          <a:p>
            <a:pPr lvl="0">
              <a:defRPr sz="1800">
                <a:solidFill>
                  <a:srgbClr val="000000"/>
                </a:solidFill>
                <a:effectLst/>
              </a:defRPr>
            </a:pPr>
            <a:r>
              <a:rPr sz="5000">
                <a:solidFill>
                  <a:srgbClr val="FFFFFF"/>
                </a:solidFill>
                <a:effectLst>
                  <a:outerShdw blurRad="50800" dist="38100" dir="5400000" rotWithShape="0">
                    <a:srgbClr val="000000"/>
                  </a:outerShdw>
                </a:effectLst>
              </a:rPr>
              <a:t>Title Text</a:t>
            </a:r>
          </a:p>
        </p:txBody>
      </p:sp>
      <p:sp>
        <p:nvSpPr>
          <p:cNvPr id="9" name="Shape 9"/>
          <p:cNvSpPr>
            <a:spLocks noGrp="1"/>
          </p:cNvSpPr>
          <p:nvPr>
            <p:ph type="body" idx="1"/>
          </p:nvPr>
        </p:nvSpPr>
        <p:spPr>
          <a:xfrm>
            <a:off x="526535" y="1295571"/>
            <a:ext cx="10718800" cy="1098550"/>
          </a:xfrm>
          <a:prstGeom prst="rect">
            <a:avLst/>
          </a:prstGeom>
        </p:spPr>
        <p:txBody>
          <a:bodyPr anchor="t"/>
          <a:lstStyle>
            <a:lvl1pPr marL="0" indent="0">
              <a:spcBef>
                <a:spcPts val="0"/>
              </a:spcBef>
              <a:buSzTx/>
              <a:buNone/>
              <a:defRPr sz="2900">
                <a:solidFill>
                  <a:srgbClr val="73BFFF"/>
                </a:solidFill>
                <a:latin typeface="Arial" panose="020B0604020202020204" pitchFamily="34" charset="0"/>
                <a:cs typeface="Arial" panose="020B0604020202020204" pitchFamily="34" charset="0"/>
              </a:defRPr>
            </a:lvl1pPr>
            <a:lvl2pPr marL="0" indent="158750">
              <a:spcBef>
                <a:spcPts val="0"/>
              </a:spcBef>
              <a:buSzTx/>
              <a:buNone/>
              <a:defRPr sz="2900">
                <a:solidFill>
                  <a:srgbClr val="73BFFF"/>
                </a:solidFill>
                <a:latin typeface="Arial" panose="020B0604020202020204" pitchFamily="34" charset="0"/>
                <a:cs typeface="Arial" panose="020B0604020202020204" pitchFamily="34" charset="0"/>
              </a:defRPr>
            </a:lvl2pPr>
            <a:lvl3pPr marL="0" indent="381000">
              <a:spcBef>
                <a:spcPts val="0"/>
              </a:spcBef>
              <a:buSzTx/>
              <a:buNone/>
              <a:defRPr sz="2900">
                <a:solidFill>
                  <a:srgbClr val="73BFFF"/>
                </a:solidFill>
                <a:latin typeface="Arial" panose="020B0604020202020204" pitchFamily="34" charset="0"/>
                <a:cs typeface="Arial" panose="020B0604020202020204" pitchFamily="34" charset="0"/>
              </a:defRPr>
            </a:lvl3pPr>
            <a:lvl4pPr marL="0" indent="603250">
              <a:spcBef>
                <a:spcPts val="0"/>
              </a:spcBef>
              <a:buSzTx/>
              <a:buNone/>
              <a:defRPr sz="2900">
                <a:solidFill>
                  <a:srgbClr val="73BFFF"/>
                </a:solidFill>
                <a:latin typeface="Arial" panose="020B0604020202020204" pitchFamily="34" charset="0"/>
                <a:cs typeface="Arial" panose="020B0604020202020204" pitchFamily="34" charset="0"/>
              </a:defRPr>
            </a:lvl4pPr>
            <a:lvl5pPr marL="0" indent="825500">
              <a:spcBef>
                <a:spcPts val="0"/>
              </a:spcBef>
              <a:buSzTx/>
              <a:buNone/>
              <a:defRPr sz="2900">
                <a:solidFill>
                  <a:srgbClr val="73BFFF"/>
                </a:solidFill>
                <a:latin typeface="Arial" panose="020B0604020202020204" pitchFamily="34" charset="0"/>
                <a:cs typeface="Arial" panose="020B0604020202020204" pitchFamily="34" charset="0"/>
              </a:defRPr>
            </a:lvl5pPr>
          </a:lstStyle>
          <a:p>
            <a:pPr lvl="0">
              <a:defRPr sz="1800">
                <a:solidFill>
                  <a:srgbClr val="000000"/>
                </a:solidFill>
                <a:effectLst/>
              </a:defRPr>
            </a:pPr>
            <a:r>
              <a:rPr sz="2900">
                <a:solidFill>
                  <a:srgbClr val="73BFFF"/>
                </a:solidFill>
                <a:effectLst>
                  <a:outerShdw blurRad="50800" dist="38100" dir="5400000" rotWithShape="0">
                    <a:srgbClr val="000000"/>
                  </a:outerShdw>
                </a:effectLst>
              </a:rPr>
              <a:t>Body Level One</a:t>
            </a:r>
          </a:p>
          <a:p>
            <a:pPr lvl="1">
              <a:defRPr sz="1800">
                <a:solidFill>
                  <a:srgbClr val="000000"/>
                </a:solidFill>
                <a:effectLst/>
              </a:defRPr>
            </a:pPr>
            <a:r>
              <a:rPr sz="2900">
                <a:solidFill>
                  <a:srgbClr val="73BFFF"/>
                </a:solidFill>
                <a:effectLst>
                  <a:outerShdw blurRad="50800" dist="38100" dir="5400000" rotWithShape="0">
                    <a:srgbClr val="000000"/>
                  </a:outerShdw>
                </a:effectLst>
              </a:rPr>
              <a:t>Body Level Two</a:t>
            </a:r>
          </a:p>
          <a:p>
            <a:pPr lvl="2">
              <a:defRPr sz="1800">
                <a:solidFill>
                  <a:srgbClr val="000000"/>
                </a:solidFill>
                <a:effectLst/>
              </a:defRPr>
            </a:pPr>
            <a:r>
              <a:rPr sz="2900">
                <a:solidFill>
                  <a:srgbClr val="73BFFF"/>
                </a:solidFill>
                <a:effectLst>
                  <a:outerShdw blurRad="50800" dist="38100" dir="5400000" rotWithShape="0">
                    <a:srgbClr val="000000"/>
                  </a:outerShdw>
                </a:effectLst>
              </a:rPr>
              <a:t>Body Level Three</a:t>
            </a:r>
          </a:p>
          <a:p>
            <a:pPr lvl="3">
              <a:defRPr sz="1800">
                <a:solidFill>
                  <a:srgbClr val="000000"/>
                </a:solidFill>
                <a:effectLst/>
              </a:defRPr>
            </a:pPr>
            <a:r>
              <a:rPr sz="2900">
                <a:solidFill>
                  <a:srgbClr val="73BFFF"/>
                </a:solidFill>
                <a:effectLst>
                  <a:outerShdw blurRad="50800" dist="38100" dir="5400000" rotWithShape="0">
                    <a:srgbClr val="000000"/>
                  </a:outerShdw>
                </a:effectLst>
              </a:rPr>
              <a:t>Body Level Four</a:t>
            </a:r>
          </a:p>
          <a:p>
            <a:pPr lvl="4">
              <a:defRPr sz="1800">
                <a:solidFill>
                  <a:srgbClr val="000000"/>
                </a:solidFill>
                <a:effectLst/>
              </a:defRPr>
            </a:pPr>
            <a:r>
              <a:rPr sz="2900">
                <a:solidFill>
                  <a:srgbClr val="73BFFF"/>
                </a:solidFill>
                <a:effectLst>
                  <a:outerShdw blurRad="50800" dist="38100" dir="5400000" rotWithShape="0">
                    <a:srgbClr val="000000"/>
                  </a:outerShdw>
                </a:effectLst>
              </a:rPr>
              <a:t>Body Level Five</a:t>
            </a:r>
          </a:p>
        </p:txBody>
      </p:sp>
    </p:spTree>
    <p:extLst>
      <p:ext uri="{BB962C8B-B14F-4D97-AF65-F5344CB8AC3E}">
        <p14:creationId xmlns:p14="http://schemas.microsoft.com/office/powerpoint/2010/main" val="3241816230"/>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11" name="Shape 11"/>
          <p:cNvSpPr>
            <a:spLocks noGrp="1"/>
          </p:cNvSpPr>
          <p:nvPr>
            <p:ph type="title"/>
          </p:nvPr>
        </p:nvSpPr>
        <p:spPr>
          <a:xfrm>
            <a:off x="736600" y="2571750"/>
            <a:ext cx="10718800" cy="1714500"/>
          </a:xfrm>
          <a:prstGeom prst="rect">
            <a:avLst/>
          </a:prstGeom>
        </p:spPr>
        <p:txBody>
          <a:bodyPr/>
          <a:lstStyle/>
          <a:p>
            <a:pPr lvl="0">
              <a:defRPr sz="1800">
                <a:solidFill>
                  <a:srgbClr val="000000"/>
                </a:solidFill>
                <a:effectLst/>
              </a:defRPr>
            </a:pPr>
            <a:r>
              <a:rPr sz="5000">
                <a:solidFill>
                  <a:srgbClr val="FFFFFF"/>
                </a:solidFill>
                <a:effectLst>
                  <a:outerShdw blurRad="50800" dist="38100" dir="5400000" rotWithShape="0">
                    <a:srgbClr val="000000"/>
                  </a:outerShdw>
                </a:effectLst>
              </a:rPr>
              <a:t>Title Text</a:t>
            </a:r>
          </a:p>
        </p:txBody>
      </p:sp>
    </p:spTree>
    <p:extLst>
      <p:ext uri="{BB962C8B-B14F-4D97-AF65-F5344CB8AC3E}">
        <p14:creationId xmlns:p14="http://schemas.microsoft.com/office/powerpoint/2010/main" val="2296978919"/>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16" name="Shape 16"/>
          <p:cNvSpPr>
            <a:spLocks noGrp="1"/>
          </p:cNvSpPr>
          <p:nvPr>
            <p:ph type="title"/>
          </p:nvPr>
        </p:nvSpPr>
        <p:spPr>
          <a:prstGeom prst="rect">
            <a:avLst/>
          </a:prstGeom>
        </p:spPr>
        <p:txBody>
          <a:bodyPr/>
          <a:lstStyle/>
          <a:p>
            <a:pPr lvl="0">
              <a:defRPr sz="1800">
                <a:solidFill>
                  <a:srgbClr val="000000"/>
                </a:solidFill>
                <a:effectLst/>
              </a:defRPr>
            </a:pPr>
            <a:r>
              <a:rPr sz="5000">
                <a:solidFill>
                  <a:srgbClr val="FFFFFF"/>
                </a:solidFill>
                <a:effectLst>
                  <a:outerShdw blurRad="50800" dist="38100" dir="5400000" rotWithShape="0">
                    <a:srgbClr val="000000"/>
                  </a:outerShdw>
                </a:effectLst>
              </a:rPr>
              <a:t>Title Text</a:t>
            </a:r>
          </a:p>
        </p:txBody>
      </p:sp>
    </p:spTree>
    <p:extLst>
      <p:ext uri="{BB962C8B-B14F-4D97-AF65-F5344CB8AC3E}">
        <p14:creationId xmlns:p14="http://schemas.microsoft.com/office/powerpoint/2010/main" val="1127101402"/>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21" name="Shape 21"/>
          <p:cNvSpPr>
            <a:spLocks noGrp="1"/>
          </p:cNvSpPr>
          <p:nvPr>
            <p:ph type="title"/>
          </p:nvPr>
        </p:nvSpPr>
        <p:spPr>
          <a:prstGeom prst="rect">
            <a:avLst/>
          </a:prstGeom>
        </p:spPr>
        <p:txBody>
          <a:bodyPr/>
          <a:lstStyle/>
          <a:p>
            <a:pPr lvl="0">
              <a:defRPr sz="1800">
                <a:solidFill>
                  <a:srgbClr val="000000"/>
                </a:solidFill>
                <a:effectLst/>
              </a:defRPr>
            </a:pPr>
            <a:r>
              <a:rPr sz="5000">
                <a:solidFill>
                  <a:srgbClr val="FFFFFF"/>
                </a:solidFill>
                <a:effectLst>
                  <a:outerShdw blurRad="50800" dist="38100" dir="5400000" rotWithShape="0">
                    <a:srgbClr val="000000"/>
                  </a:outerShdw>
                </a:effectLst>
              </a:rPr>
              <a:t>Title Text</a:t>
            </a:r>
          </a:p>
        </p:txBody>
      </p:sp>
      <p:sp>
        <p:nvSpPr>
          <p:cNvPr id="22" name="Shape 22"/>
          <p:cNvSpPr>
            <a:spLocks noGrp="1"/>
          </p:cNvSpPr>
          <p:nvPr>
            <p:ph type="body" idx="1"/>
          </p:nvPr>
        </p:nvSpPr>
        <p:spPr>
          <a:xfrm>
            <a:off x="736600" y="1949450"/>
            <a:ext cx="5003800" cy="4019550"/>
          </a:xfrm>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effectLst/>
              </a:defRPr>
            </a:pPr>
            <a:r>
              <a:rPr sz="2500">
                <a:solidFill>
                  <a:srgbClr val="FFFFFF"/>
                </a:solidFill>
                <a:effectLst>
                  <a:outerShdw blurRad="50800" dist="38100" dir="5400000" rotWithShape="0">
                    <a:srgbClr val="000000"/>
                  </a:outerShdw>
                </a:effectLst>
              </a:rPr>
              <a:t>Body Level One</a:t>
            </a:r>
          </a:p>
          <a:p>
            <a:pPr lvl="1">
              <a:defRPr sz="1800">
                <a:solidFill>
                  <a:srgbClr val="000000"/>
                </a:solidFill>
                <a:effectLst/>
              </a:defRPr>
            </a:pPr>
            <a:r>
              <a:rPr sz="2500">
                <a:solidFill>
                  <a:srgbClr val="FFFFFF"/>
                </a:solidFill>
                <a:effectLst>
                  <a:outerShdw blurRad="50800" dist="38100" dir="5400000" rotWithShape="0">
                    <a:srgbClr val="000000"/>
                  </a:outerShdw>
                </a:effectLst>
              </a:rPr>
              <a:t>Body Level Two</a:t>
            </a:r>
          </a:p>
          <a:p>
            <a:pPr lvl="2">
              <a:defRPr sz="1800">
                <a:solidFill>
                  <a:srgbClr val="000000"/>
                </a:solidFill>
                <a:effectLst/>
              </a:defRPr>
            </a:pPr>
            <a:r>
              <a:rPr sz="2500">
                <a:solidFill>
                  <a:srgbClr val="FFFFFF"/>
                </a:solidFill>
                <a:effectLst>
                  <a:outerShdw blurRad="50800" dist="38100" dir="5400000" rotWithShape="0">
                    <a:srgbClr val="000000"/>
                  </a:outerShdw>
                </a:effectLst>
              </a:rPr>
              <a:t>Body Level Three</a:t>
            </a:r>
          </a:p>
          <a:p>
            <a:pPr lvl="3">
              <a:defRPr sz="1800">
                <a:solidFill>
                  <a:srgbClr val="000000"/>
                </a:solidFill>
                <a:effectLst/>
              </a:defRPr>
            </a:pPr>
            <a:r>
              <a:rPr sz="2500">
                <a:solidFill>
                  <a:srgbClr val="FFFFFF"/>
                </a:solidFill>
                <a:effectLst>
                  <a:outerShdw blurRad="50800" dist="38100" dir="5400000" rotWithShape="0">
                    <a:srgbClr val="000000"/>
                  </a:outerShdw>
                </a:effectLst>
              </a:rPr>
              <a:t>Body Level Four</a:t>
            </a:r>
          </a:p>
          <a:p>
            <a:pPr lvl="4">
              <a:defRPr sz="1800">
                <a:solidFill>
                  <a:srgbClr val="000000"/>
                </a:solidFill>
                <a:effectLst/>
              </a:defRPr>
            </a:pPr>
            <a:r>
              <a:rPr sz="2500">
                <a:solidFill>
                  <a:srgbClr val="FFFFFF"/>
                </a:solidFill>
                <a:effectLst>
                  <a:outerShdw blurRad="50800" dist="38100" dir="5400000" rotWithShape="0">
                    <a:srgbClr val="000000"/>
                  </a:outerShdw>
                </a:effectLst>
              </a:rPr>
              <a:t>Body Level Five</a:t>
            </a:r>
          </a:p>
        </p:txBody>
      </p:sp>
    </p:spTree>
    <p:extLst>
      <p:ext uri="{BB962C8B-B14F-4D97-AF65-F5344CB8AC3E}">
        <p14:creationId xmlns:p14="http://schemas.microsoft.com/office/powerpoint/2010/main" val="1730449325"/>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24" name="Shape 24"/>
          <p:cNvSpPr>
            <a:spLocks noGrp="1"/>
          </p:cNvSpPr>
          <p:nvPr>
            <p:ph type="body" idx="1"/>
          </p:nvPr>
        </p:nvSpPr>
        <p:spPr>
          <a:xfrm>
            <a:off x="736600" y="965200"/>
            <a:ext cx="10718800" cy="4927600"/>
          </a:xfrm>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effectLst/>
              </a:defRPr>
            </a:pPr>
            <a:r>
              <a:rPr sz="2500">
                <a:solidFill>
                  <a:srgbClr val="FFFFFF"/>
                </a:solidFill>
                <a:effectLst>
                  <a:outerShdw blurRad="50800" dist="38100" dir="5400000" rotWithShape="0">
                    <a:srgbClr val="000000"/>
                  </a:outerShdw>
                </a:effectLst>
              </a:rPr>
              <a:t>Body Level One</a:t>
            </a:r>
          </a:p>
          <a:p>
            <a:pPr lvl="1">
              <a:defRPr sz="1800">
                <a:solidFill>
                  <a:srgbClr val="000000"/>
                </a:solidFill>
                <a:effectLst/>
              </a:defRPr>
            </a:pPr>
            <a:r>
              <a:rPr sz="2500">
                <a:solidFill>
                  <a:srgbClr val="FFFFFF"/>
                </a:solidFill>
                <a:effectLst>
                  <a:outerShdw blurRad="50800" dist="38100" dir="5400000" rotWithShape="0">
                    <a:srgbClr val="000000"/>
                  </a:outerShdw>
                </a:effectLst>
              </a:rPr>
              <a:t>Body Level Two</a:t>
            </a:r>
          </a:p>
          <a:p>
            <a:pPr lvl="2">
              <a:defRPr sz="1800">
                <a:solidFill>
                  <a:srgbClr val="000000"/>
                </a:solidFill>
                <a:effectLst/>
              </a:defRPr>
            </a:pPr>
            <a:r>
              <a:rPr sz="2500">
                <a:solidFill>
                  <a:srgbClr val="FFFFFF"/>
                </a:solidFill>
                <a:effectLst>
                  <a:outerShdw blurRad="50800" dist="38100" dir="5400000" rotWithShape="0">
                    <a:srgbClr val="000000"/>
                  </a:outerShdw>
                </a:effectLst>
              </a:rPr>
              <a:t>Body Level Three</a:t>
            </a:r>
          </a:p>
          <a:p>
            <a:pPr lvl="3">
              <a:defRPr sz="1800">
                <a:solidFill>
                  <a:srgbClr val="000000"/>
                </a:solidFill>
                <a:effectLst/>
              </a:defRPr>
            </a:pPr>
            <a:r>
              <a:rPr sz="2500">
                <a:solidFill>
                  <a:srgbClr val="FFFFFF"/>
                </a:solidFill>
                <a:effectLst>
                  <a:outerShdw blurRad="50800" dist="38100" dir="5400000" rotWithShape="0">
                    <a:srgbClr val="000000"/>
                  </a:outerShdw>
                </a:effectLst>
              </a:rPr>
              <a:t>Body Level Four</a:t>
            </a:r>
          </a:p>
          <a:p>
            <a:pPr lvl="4">
              <a:defRPr sz="1800">
                <a:solidFill>
                  <a:srgbClr val="000000"/>
                </a:solidFill>
                <a:effectLst/>
              </a:defRPr>
            </a:pPr>
            <a:r>
              <a:rPr sz="2500">
                <a:solidFill>
                  <a:srgbClr val="FFFFFF"/>
                </a:solidFill>
                <a:effectLst>
                  <a:outerShdw blurRad="50800" dist="38100" dir="5400000" rotWithShape="0">
                    <a:srgbClr val="000000"/>
                  </a:outerShdw>
                </a:effectLst>
              </a:rPr>
              <a:t>Body Level Five</a:t>
            </a:r>
          </a:p>
        </p:txBody>
      </p:sp>
    </p:spTree>
    <p:extLst>
      <p:ext uri="{BB962C8B-B14F-4D97-AF65-F5344CB8AC3E}">
        <p14:creationId xmlns:p14="http://schemas.microsoft.com/office/powerpoint/2010/main" val="1505700195"/>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26" name="Shape 26"/>
          <p:cNvSpPr/>
          <p:nvPr/>
        </p:nvSpPr>
        <p:spPr>
          <a:xfrm>
            <a:off x="5983716" y="3359751"/>
            <a:ext cx="224421" cy="138499"/>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nchor="ctr">
            <a:spAutoFit/>
          </a:bodyPr>
          <a:lstStyle>
            <a:lvl1pPr algn="ctr">
              <a:lnSpc>
                <a:spcPct val="100000"/>
              </a:lnSpc>
              <a:spcBef>
                <a:spcPts val="0"/>
              </a:spcBef>
              <a:defRPr sz="5800" b="0" u="none">
                <a:solidFill>
                  <a:srgbClr val="FFFFFF"/>
                </a:solidFill>
                <a:effectLst>
                  <a:outerShdw blurRad="50800" dist="38100" dir="5400000" rotWithShape="0">
                    <a:srgbClr val="000000"/>
                  </a:outerShdw>
                </a:effectLst>
                <a:latin typeface="+mn-lt"/>
                <a:ea typeface="+mn-ea"/>
                <a:cs typeface="+mn-cs"/>
                <a:sym typeface="Helvetica Neue Light"/>
              </a:defRPr>
            </a:lvl1pPr>
          </a:lstStyle>
          <a:p>
            <a:pPr defTabSz="412750">
              <a:defRPr sz="1800">
                <a:solidFill>
                  <a:srgbClr val="000000"/>
                </a:solidFill>
                <a:effectLst/>
              </a:defRPr>
            </a:pPr>
            <a:r>
              <a:rPr sz="900" kern="0"/>
              <a:t>Text</a:t>
            </a:r>
          </a:p>
        </p:txBody>
      </p:sp>
    </p:spTree>
    <p:extLst>
      <p:ext uri="{BB962C8B-B14F-4D97-AF65-F5344CB8AC3E}">
        <p14:creationId xmlns:p14="http://schemas.microsoft.com/office/powerpoint/2010/main" val="4131465723"/>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A9B6F90-FD6D-4FA9-ADF0-FBD082915232}" type="datetime1">
              <a:rPr lang="en-US" smtClean="0"/>
              <a:t>9/9/20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1006DE-AB29-4CBB-8388-09DF83749E92}" type="slidenum">
              <a:rPr lang="en-US" smtClean="0"/>
              <a:t>‹#›</a:t>
            </a:fld>
            <a:endParaRPr lang="en-US"/>
          </a:p>
        </p:txBody>
      </p:sp>
    </p:spTree>
    <p:extLst>
      <p:ext uri="{BB962C8B-B14F-4D97-AF65-F5344CB8AC3E}">
        <p14:creationId xmlns:p14="http://schemas.microsoft.com/office/powerpoint/2010/main" val="151455285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8673173"/>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8248455"/>
      </p:ext>
    </p:extLst>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3806" y="2130849"/>
            <a:ext cx="10364391" cy="1470049"/>
          </a:xfrm>
        </p:spPr>
        <p:txBody>
          <a:bodyPr/>
          <a:lstStyle/>
          <a:p>
            <a:r>
              <a:rPr lang="en-US"/>
              <a:t>Click to edit Master title style</a:t>
            </a:r>
          </a:p>
        </p:txBody>
      </p:sp>
      <p:sp>
        <p:nvSpPr>
          <p:cNvPr id="3" name="Subtitle 2"/>
          <p:cNvSpPr>
            <a:spLocks noGrp="1"/>
          </p:cNvSpPr>
          <p:nvPr>
            <p:ph type="subTitle" idx="1"/>
          </p:nvPr>
        </p:nvSpPr>
        <p:spPr>
          <a:xfrm>
            <a:off x="1829099" y="3886648"/>
            <a:ext cx="8533806" cy="1752451"/>
          </a:xfrm>
        </p:spPr>
        <p:txBody>
          <a:bodyPr/>
          <a:lstStyle>
            <a:lvl1pPr marL="0" indent="0" algn="ctr">
              <a:buNone/>
              <a:defRPr/>
            </a:lvl1pPr>
            <a:lvl2pPr marL="321457" indent="0" algn="ctr">
              <a:buNone/>
              <a:defRPr/>
            </a:lvl2pPr>
            <a:lvl3pPr marL="642915" indent="0" algn="ctr">
              <a:buNone/>
              <a:defRPr/>
            </a:lvl3pPr>
            <a:lvl4pPr marL="964372" indent="0" algn="ctr">
              <a:buNone/>
              <a:defRPr/>
            </a:lvl4pPr>
            <a:lvl5pPr marL="1285829" indent="0" algn="ctr">
              <a:buNone/>
              <a:defRPr/>
            </a:lvl5pPr>
            <a:lvl6pPr marL="1607287" indent="0" algn="ctr">
              <a:buNone/>
              <a:defRPr/>
            </a:lvl6pPr>
            <a:lvl7pPr marL="1928744" indent="0" algn="ctr">
              <a:buNone/>
              <a:defRPr/>
            </a:lvl7pPr>
            <a:lvl8pPr marL="2250201" indent="0" algn="ctr">
              <a:buNone/>
              <a:defRPr/>
            </a:lvl8pPr>
            <a:lvl9pPr marL="2571659" indent="0" algn="ctr">
              <a:buNone/>
              <a:defRPr/>
            </a:lvl9pPr>
          </a:lstStyle>
          <a:p>
            <a:r>
              <a:rPr lang="en-US"/>
              <a:t>Click to edit Master subtitle style</a:t>
            </a:r>
          </a:p>
        </p:txBody>
      </p:sp>
    </p:spTree>
    <p:extLst>
      <p:ext uri="{BB962C8B-B14F-4D97-AF65-F5344CB8AC3E}">
        <p14:creationId xmlns:p14="http://schemas.microsoft.com/office/powerpoint/2010/main" val="1618557689"/>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7708108"/>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19" y="4406802"/>
            <a:ext cx="10362902" cy="1361777"/>
          </a:xfrm>
        </p:spPr>
        <p:txBody>
          <a:bodyPr anchor="t"/>
          <a:lstStyle>
            <a:lvl1pPr algn="l">
              <a:defRPr sz="2800" b="1" cap="all"/>
            </a:lvl1pPr>
          </a:lstStyle>
          <a:p>
            <a:r>
              <a:rPr lang="en-US"/>
              <a:t>Click to edit Master title style</a:t>
            </a:r>
          </a:p>
        </p:txBody>
      </p:sp>
      <p:sp>
        <p:nvSpPr>
          <p:cNvPr id="3" name="Text Placeholder 2"/>
          <p:cNvSpPr>
            <a:spLocks noGrp="1"/>
          </p:cNvSpPr>
          <p:nvPr>
            <p:ph type="body" idx="1"/>
          </p:nvPr>
        </p:nvSpPr>
        <p:spPr>
          <a:xfrm>
            <a:off x="962919" y="2906613"/>
            <a:ext cx="10362902" cy="1500188"/>
          </a:xfrm>
        </p:spPr>
        <p:txBody>
          <a:bodyPr anchor="b"/>
          <a:lstStyle>
            <a:lvl1pPr marL="0" indent="0">
              <a:buNone/>
              <a:defRPr sz="1400"/>
            </a:lvl1pPr>
            <a:lvl2pPr marL="321457" indent="0">
              <a:buNone/>
              <a:defRPr sz="1300"/>
            </a:lvl2pPr>
            <a:lvl3pPr marL="642915" indent="0">
              <a:buNone/>
              <a:defRPr sz="1100"/>
            </a:lvl3pPr>
            <a:lvl4pPr marL="964372" indent="0">
              <a:buNone/>
              <a:defRPr sz="1000"/>
            </a:lvl4pPr>
            <a:lvl5pPr marL="1285829" indent="0">
              <a:buNone/>
              <a:defRPr sz="1000"/>
            </a:lvl5pPr>
            <a:lvl6pPr marL="1607287" indent="0">
              <a:buNone/>
              <a:defRPr sz="1000"/>
            </a:lvl6pPr>
            <a:lvl7pPr marL="1928744" indent="0">
              <a:buNone/>
              <a:defRPr sz="1000"/>
            </a:lvl7pPr>
            <a:lvl8pPr marL="2250201" indent="0">
              <a:buNone/>
              <a:defRPr sz="1000"/>
            </a:lvl8pPr>
            <a:lvl9pPr marL="2571659" indent="0">
              <a:buNone/>
              <a:defRPr sz="1000"/>
            </a:lvl9pPr>
          </a:lstStyle>
          <a:p>
            <a:pPr lvl="0"/>
            <a:r>
              <a:rPr lang="en-US"/>
              <a:t>Click to edit Master text styles</a:t>
            </a:r>
          </a:p>
        </p:txBody>
      </p:sp>
    </p:spTree>
    <p:extLst>
      <p:ext uri="{BB962C8B-B14F-4D97-AF65-F5344CB8AC3E}">
        <p14:creationId xmlns:p14="http://schemas.microsoft.com/office/powerpoint/2010/main" val="2227138085"/>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38188" y="3420070"/>
            <a:ext cx="5226844" cy="2116336"/>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07908" y="3420070"/>
            <a:ext cx="5226844" cy="2116336"/>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490947"/>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10197" y="274588"/>
            <a:ext cx="1097161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10196" y="1534791"/>
            <a:ext cx="5386091" cy="639589"/>
          </a:xfrm>
        </p:spPr>
        <p:txBody>
          <a:bodyPr anchor="b"/>
          <a:lstStyle>
            <a:lvl1pPr marL="0" indent="0">
              <a:buNone/>
              <a:defRPr sz="1700" b="1"/>
            </a:lvl1pPr>
            <a:lvl2pPr marL="321457" indent="0">
              <a:buNone/>
              <a:defRPr sz="1400" b="1"/>
            </a:lvl2pPr>
            <a:lvl3pPr marL="642915" indent="0">
              <a:buNone/>
              <a:defRPr sz="1300" b="1"/>
            </a:lvl3pPr>
            <a:lvl4pPr marL="964372" indent="0">
              <a:buNone/>
              <a:defRPr sz="1100" b="1"/>
            </a:lvl4pPr>
            <a:lvl5pPr marL="1285829" indent="0">
              <a:buNone/>
              <a:defRPr sz="1100" b="1"/>
            </a:lvl5pPr>
            <a:lvl6pPr marL="1607287" indent="0">
              <a:buNone/>
              <a:defRPr sz="1100" b="1"/>
            </a:lvl6pPr>
            <a:lvl7pPr marL="1928744" indent="0">
              <a:buNone/>
              <a:defRPr sz="1100" b="1"/>
            </a:lvl7pPr>
            <a:lvl8pPr marL="2250201" indent="0">
              <a:buNone/>
              <a:defRPr sz="1100" b="1"/>
            </a:lvl8pPr>
            <a:lvl9pPr marL="2571659" indent="0">
              <a:buNone/>
              <a:defRPr sz="1100" b="1"/>
            </a:lvl9pPr>
          </a:lstStyle>
          <a:p>
            <a:pPr lvl="0"/>
            <a:r>
              <a:rPr lang="en-US"/>
              <a:t>Click to edit Master text styles</a:t>
            </a:r>
          </a:p>
        </p:txBody>
      </p:sp>
      <p:sp>
        <p:nvSpPr>
          <p:cNvPr id="4" name="Content Placeholder 3"/>
          <p:cNvSpPr>
            <a:spLocks noGrp="1"/>
          </p:cNvSpPr>
          <p:nvPr>
            <p:ph sz="half" idx="2"/>
          </p:nvPr>
        </p:nvSpPr>
        <p:spPr>
          <a:xfrm>
            <a:off x="610196" y="2174380"/>
            <a:ext cx="5386091" cy="3951387"/>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741" y="1534791"/>
            <a:ext cx="5389066" cy="639589"/>
          </a:xfrm>
        </p:spPr>
        <p:txBody>
          <a:bodyPr anchor="b"/>
          <a:lstStyle>
            <a:lvl1pPr marL="0" indent="0">
              <a:buNone/>
              <a:defRPr sz="1700" b="1"/>
            </a:lvl1pPr>
            <a:lvl2pPr marL="321457" indent="0">
              <a:buNone/>
              <a:defRPr sz="1400" b="1"/>
            </a:lvl2pPr>
            <a:lvl3pPr marL="642915" indent="0">
              <a:buNone/>
              <a:defRPr sz="1300" b="1"/>
            </a:lvl3pPr>
            <a:lvl4pPr marL="964372" indent="0">
              <a:buNone/>
              <a:defRPr sz="1100" b="1"/>
            </a:lvl4pPr>
            <a:lvl5pPr marL="1285829" indent="0">
              <a:buNone/>
              <a:defRPr sz="1100" b="1"/>
            </a:lvl5pPr>
            <a:lvl6pPr marL="1607287" indent="0">
              <a:buNone/>
              <a:defRPr sz="1100" b="1"/>
            </a:lvl6pPr>
            <a:lvl7pPr marL="1928744" indent="0">
              <a:buNone/>
              <a:defRPr sz="1100" b="1"/>
            </a:lvl7pPr>
            <a:lvl8pPr marL="2250201" indent="0">
              <a:buNone/>
              <a:defRPr sz="1100" b="1"/>
            </a:lvl8pPr>
            <a:lvl9pPr marL="2571659" indent="0">
              <a:buNone/>
              <a:defRPr sz="1100" b="1"/>
            </a:lvl9pPr>
          </a:lstStyle>
          <a:p>
            <a:pPr lvl="0"/>
            <a:r>
              <a:rPr lang="en-US"/>
              <a:t>Click to edit Master text styles</a:t>
            </a:r>
          </a:p>
        </p:txBody>
      </p:sp>
      <p:sp>
        <p:nvSpPr>
          <p:cNvPr id="6" name="Content Placeholder 5"/>
          <p:cNvSpPr>
            <a:spLocks noGrp="1"/>
          </p:cNvSpPr>
          <p:nvPr>
            <p:ph sz="quarter" idx="4"/>
          </p:nvPr>
        </p:nvSpPr>
        <p:spPr>
          <a:xfrm>
            <a:off x="6192741" y="2174380"/>
            <a:ext cx="5389066" cy="3951387"/>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32165424"/>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05133514"/>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21933775"/>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10197" y="273474"/>
            <a:ext cx="4010919" cy="1161975"/>
          </a:xfrm>
        </p:spPr>
        <p:txBody>
          <a:bodyPr/>
          <a:lstStyle>
            <a:lvl1pPr algn="l">
              <a:defRPr sz="1400" b="1"/>
            </a:lvl1pPr>
          </a:lstStyle>
          <a:p>
            <a:r>
              <a:rPr lang="en-US"/>
              <a:t>Click to edit Master title style</a:t>
            </a:r>
          </a:p>
        </p:txBody>
      </p:sp>
      <p:sp>
        <p:nvSpPr>
          <p:cNvPr id="3" name="Content Placeholder 2"/>
          <p:cNvSpPr>
            <a:spLocks noGrp="1"/>
          </p:cNvSpPr>
          <p:nvPr>
            <p:ph idx="1"/>
          </p:nvPr>
        </p:nvSpPr>
        <p:spPr>
          <a:xfrm>
            <a:off x="4766966" y="273472"/>
            <a:ext cx="6814840" cy="5852294"/>
          </a:xfrm>
        </p:spPr>
        <p:txBody>
          <a:bodyPr/>
          <a:lstStyle>
            <a:lvl1pPr>
              <a:defRPr sz="2200"/>
            </a:lvl1pPr>
            <a:lvl2pPr>
              <a:defRPr sz="2000"/>
            </a:lvl2pPr>
            <a:lvl3pPr>
              <a:defRPr sz="17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10197" y="1435448"/>
            <a:ext cx="4010919" cy="4690318"/>
          </a:xfrm>
        </p:spPr>
        <p:txBody>
          <a:bodyPr/>
          <a:lstStyle>
            <a:lvl1pPr marL="0" indent="0">
              <a:buNone/>
              <a:defRPr sz="1000"/>
            </a:lvl1pPr>
            <a:lvl2pPr marL="321457" indent="0">
              <a:buNone/>
              <a:defRPr sz="800"/>
            </a:lvl2pPr>
            <a:lvl3pPr marL="642915" indent="0">
              <a:buNone/>
              <a:defRPr sz="700"/>
            </a:lvl3pPr>
            <a:lvl4pPr marL="964372" indent="0">
              <a:buNone/>
              <a:defRPr sz="600"/>
            </a:lvl4pPr>
            <a:lvl5pPr marL="1285829" indent="0">
              <a:buNone/>
              <a:defRPr sz="600"/>
            </a:lvl5pPr>
            <a:lvl6pPr marL="1607287" indent="0">
              <a:buNone/>
              <a:defRPr sz="600"/>
            </a:lvl6pPr>
            <a:lvl7pPr marL="1928744" indent="0">
              <a:buNone/>
              <a:defRPr sz="600"/>
            </a:lvl7pPr>
            <a:lvl8pPr marL="2250201" indent="0">
              <a:buNone/>
              <a:defRPr sz="600"/>
            </a:lvl8pPr>
            <a:lvl9pPr marL="2571659" indent="0">
              <a:buNone/>
              <a:defRPr sz="600"/>
            </a:lvl9pPr>
          </a:lstStyle>
          <a:p>
            <a:pPr lvl="0"/>
            <a:r>
              <a:rPr lang="en-US"/>
              <a:t>Click to edit Master text styles</a:t>
            </a:r>
          </a:p>
        </p:txBody>
      </p:sp>
    </p:spTree>
    <p:extLst>
      <p:ext uri="{BB962C8B-B14F-4D97-AF65-F5344CB8AC3E}">
        <p14:creationId xmlns:p14="http://schemas.microsoft.com/office/powerpoint/2010/main" val="4281951244"/>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269FF44-A40C-443D-B810-3A8CA5857752}" type="datetime1">
              <a:rPr lang="en-US" smtClean="0"/>
              <a:t>9/9/20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1006DE-AB29-4CBB-8388-09DF83749E92}" type="slidenum">
              <a:rPr lang="en-US" smtClean="0"/>
              <a:t>‹#›</a:t>
            </a:fld>
            <a:endParaRPr lang="en-US"/>
          </a:p>
        </p:txBody>
      </p:sp>
    </p:spTree>
    <p:extLst>
      <p:ext uri="{BB962C8B-B14F-4D97-AF65-F5344CB8AC3E}">
        <p14:creationId xmlns:p14="http://schemas.microsoft.com/office/powerpoint/2010/main" val="98871874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90181" y="4800825"/>
            <a:ext cx="7314903" cy="567035"/>
          </a:xfrm>
        </p:spPr>
        <p:txBody>
          <a:bodyPr/>
          <a:lstStyle>
            <a:lvl1pPr algn="l">
              <a:defRPr sz="1400" b="1"/>
            </a:lvl1pPr>
          </a:lstStyle>
          <a:p>
            <a:r>
              <a:rPr lang="en-US"/>
              <a:t>Click to edit Master title style</a:t>
            </a:r>
          </a:p>
        </p:txBody>
      </p:sp>
      <p:sp>
        <p:nvSpPr>
          <p:cNvPr id="3" name="Picture Placeholder 2"/>
          <p:cNvSpPr>
            <a:spLocks noGrp="1"/>
          </p:cNvSpPr>
          <p:nvPr>
            <p:ph type="pic" idx="1"/>
          </p:nvPr>
        </p:nvSpPr>
        <p:spPr>
          <a:xfrm>
            <a:off x="2390181" y="612800"/>
            <a:ext cx="7314903" cy="4114354"/>
          </a:xfrm>
        </p:spPr>
        <p:txBody>
          <a:bodyPr/>
          <a:lstStyle>
            <a:lvl1pPr marL="0" indent="0">
              <a:buNone/>
              <a:defRPr sz="2200"/>
            </a:lvl1pPr>
            <a:lvl2pPr marL="321457" indent="0">
              <a:buNone/>
              <a:defRPr sz="2000"/>
            </a:lvl2pPr>
            <a:lvl3pPr marL="642915" indent="0">
              <a:buNone/>
              <a:defRPr sz="1700"/>
            </a:lvl3pPr>
            <a:lvl4pPr marL="964372" indent="0">
              <a:buNone/>
              <a:defRPr sz="1400"/>
            </a:lvl4pPr>
            <a:lvl5pPr marL="1285829" indent="0">
              <a:buNone/>
              <a:defRPr sz="1400"/>
            </a:lvl5pPr>
            <a:lvl6pPr marL="1607287" indent="0">
              <a:buNone/>
              <a:defRPr sz="1400"/>
            </a:lvl6pPr>
            <a:lvl7pPr marL="1928744" indent="0">
              <a:buNone/>
              <a:defRPr sz="1400"/>
            </a:lvl7pPr>
            <a:lvl8pPr marL="2250201" indent="0">
              <a:buNone/>
              <a:defRPr sz="1400"/>
            </a:lvl8pPr>
            <a:lvl9pPr marL="2571659" indent="0">
              <a:buNone/>
              <a:defRPr sz="1400"/>
            </a:lvl9pPr>
          </a:lstStyle>
          <a:p>
            <a:endParaRPr lang="en-US"/>
          </a:p>
        </p:txBody>
      </p:sp>
      <p:sp>
        <p:nvSpPr>
          <p:cNvPr id="4" name="Text Placeholder 3"/>
          <p:cNvSpPr>
            <a:spLocks noGrp="1"/>
          </p:cNvSpPr>
          <p:nvPr>
            <p:ph type="body" sz="half" idx="2"/>
          </p:nvPr>
        </p:nvSpPr>
        <p:spPr>
          <a:xfrm>
            <a:off x="2390181" y="5367859"/>
            <a:ext cx="7314903" cy="804788"/>
          </a:xfrm>
        </p:spPr>
        <p:txBody>
          <a:bodyPr/>
          <a:lstStyle>
            <a:lvl1pPr marL="0" indent="0">
              <a:buNone/>
              <a:defRPr sz="1000"/>
            </a:lvl1pPr>
            <a:lvl2pPr marL="321457" indent="0">
              <a:buNone/>
              <a:defRPr sz="800"/>
            </a:lvl2pPr>
            <a:lvl3pPr marL="642915" indent="0">
              <a:buNone/>
              <a:defRPr sz="700"/>
            </a:lvl3pPr>
            <a:lvl4pPr marL="964372" indent="0">
              <a:buNone/>
              <a:defRPr sz="600"/>
            </a:lvl4pPr>
            <a:lvl5pPr marL="1285829" indent="0">
              <a:buNone/>
              <a:defRPr sz="600"/>
            </a:lvl5pPr>
            <a:lvl6pPr marL="1607287" indent="0">
              <a:buNone/>
              <a:defRPr sz="600"/>
            </a:lvl6pPr>
            <a:lvl7pPr marL="1928744" indent="0">
              <a:buNone/>
              <a:defRPr sz="600"/>
            </a:lvl7pPr>
            <a:lvl8pPr marL="2250201" indent="0">
              <a:buNone/>
              <a:defRPr sz="600"/>
            </a:lvl8pPr>
            <a:lvl9pPr marL="2571659" indent="0">
              <a:buNone/>
              <a:defRPr sz="600"/>
            </a:lvl9pPr>
          </a:lstStyle>
          <a:p>
            <a:pPr lvl="0"/>
            <a:r>
              <a:rPr lang="en-US"/>
              <a:t>Click to edit Master text styles</a:t>
            </a:r>
          </a:p>
        </p:txBody>
      </p:sp>
    </p:spTree>
    <p:extLst>
      <p:ext uri="{BB962C8B-B14F-4D97-AF65-F5344CB8AC3E}">
        <p14:creationId xmlns:p14="http://schemas.microsoft.com/office/powerpoint/2010/main" val="2141750775"/>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04477760"/>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610" y="964406"/>
            <a:ext cx="2649140" cy="4572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738188" y="964406"/>
            <a:ext cx="7804547" cy="4572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27204966"/>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a:prstGeom prst="rect">
            <a:avLst/>
          </a:prstGeom>
        </p:spPr>
        <p:txBody>
          <a:bodyPr/>
          <a:lstStyle/>
          <a:p>
            <a:r>
              <a:rPr lang="en-US" dirty="0"/>
              <a:t>Click to edit Master title style</a:t>
            </a:r>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B471494E-9433-4D5F-9DC1-26BEFBC7188D}" type="datetime1">
              <a:rPr lang="en-US">
                <a:solidFill>
                  <a:prstClr val="black"/>
                </a:solidFill>
                <a:ea typeface="MS PGothic" panose="020B0600070205080204" pitchFamily="34" charset="-128"/>
              </a:rPr>
              <a:pPr/>
              <a:t>9/9/20</a:t>
            </a:fld>
            <a:endParaRPr lang="en-US">
              <a:solidFill>
                <a:prstClr val="black"/>
              </a:solidFill>
              <a:ea typeface="MS PGothic" panose="020B0600070205080204" pitchFamily="34" charset="-128"/>
            </a:endParaRPr>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solidFill>
                <a:prstClr val="black"/>
              </a:solidFill>
              <a:ea typeface="MS PGothic" panose="020B0600070205080204" pitchFamily="34" charset="-128"/>
            </a:endParaRPr>
          </a:p>
        </p:txBody>
      </p:sp>
      <p:sp>
        <p:nvSpPr>
          <p:cNvPr id="6" name="Slide Number Placeholder 5"/>
          <p:cNvSpPr>
            <a:spLocks noGrp="1"/>
          </p:cNvSpPr>
          <p:nvPr>
            <p:ph type="sldNum" sz="quarter" idx="12"/>
          </p:nvPr>
        </p:nvSpPr>
        <p:spPr>
          <a:xfrm>
            <a:off x="9326880" y="6489828"/>
            <a:ext cx="2844800" cy="365125"/>
          </a:xfrm>
          <a:prstGeom prst="rect">
            <a:avLst/>
          </a:prstGeom>
        </p:spPr>
        <p:txBody>
          <a:bodyPr/>
          <a:lstStyle>
            <a:lvl1pPr algn="r">
              <a:defRPr/>
            </a:lvl1pPr>
          </a:lstStyle>
          <a:p>
            <a:fld id="{FB6B178B-DB9B-461B-9DE7-88CB4437064D}" type="slidenum">
              <a:rPr lang="en-US" smtClean="0">
                <a:solidFill>
                  <a:prstClr val="black"/>
                </a:solidFill>
                <a:ea typeface="MS PGothic" panose="020B0600070205080204" pitchFamily="34" charset="-128"/>
              </a:rPr>
              <a:pPr/>
              <a:t>‹#›</a:t>
            </a:fld>
            <a:endParaRPr lang="en-US">
              <a:solidFill>
                <a:prstClr val="black"/>
              </a:solidFill>
              <a:ea typeface="MS PGothic" panose="020B0600070205080204" pitchFamily="34" charset="-128"/>
            </a:endParaRPr>
          </a:p>
        </p:txBody>
      </p:sp>
    </p:spTree>
    <p:extLst>
      <p:ext uri="{BB962C8B-B14F-4D97-AF65-F5344CB8AC3E}">
        <p14:creationId xmlns:p14="http://schemas.microsoft.com/office/powerpoint/2010/main" val="361856976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85800"/>
            <a:ext cx="109728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609600" y="1752601"/>
            <a:ext cx="10972800" cy="43735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0343869A-2F65-4577-8A8F-FFAEEA2070CA}" type="datetime1">
              <a:rPr lang="en-US">
                <a:solidFill>
                  <a:prstClr val="black"/>
                </a:solidFill>
                <a:ea typeface="MS PGothic" panose="020B0600070205080204" pitchFamily="34" charset="-128"/>
              </a:rPr>
              <a:pPr/>
              <a:t>9/9/20</a:t>
            </a:fld>
            <a:endParaRPr lang="en-US">
              <a:solidFill>
                <a:prstClr val="black"/>
              </a:solidFill>
              <a:ea typeface="MS PGothic" panose="020B0600070205080204" pitchFamily="34" charset="-128"/>
            </a:endParaRPr>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solidFill>
                <a:prstClr val="black"/>
              </a:solidFill>
              <a:ea typeface="MS PGothic" panose="020B0600070205080204" pitchFamily="34" charset="-128"/>
            </a:endParaRPr>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FB6B178B-DB9B-461B-9DE7-88CB4437064D}" type="slidenum">
              <a:rPr lang="en-US">
                <a:solidFill>
                  <a:prstClr val="black"/>
                </a:solidFill>
                <a:ea typeface="MS PGothic" panose="020B0600070205080204" pitchFamily="34" charset="-128"/>
              </a:rPr>
              <a:pPr/>
              <a:t>‹#›</a:t>
            </a:fld>
            <a:endParaRPr lang="en-US">
              <a:solidFill>
                <a:prstClr val="black"/>
              </a:solidFill>
              <a:ea typeface="MS PGothic" panose="020B0600070205080204" pitchFamily="34" charset="-128"/>
            </a:endParaRPr>
          </a:p>
        </p:txBody>
      </p:sp>
    </p:spTree>
    <p:extLst>
      <p:ext uri="{BB962C8B-B14F-4D97-AF65-F5344CB8AC3E}">
        <p14:creationId xmlns:p14="http://schemas.microsoft.com/office/powerpoint/2010/main" val="84790574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2AC562E6-8F67-4308-9B88-69040E94940B}" type="datetime1">
              <a:rPr lang="en-US">
                <a:solidFill>
                  <a:prstClr val="black"/>
                </a:solidFill>
                <a:ea typeface="MS PGothic" panose="020B0600070205080204" pitchFamily="34" charset="-128"/>
              </a:rPr>
              <a:pPr/>
              <a:t>9/9/20</a:t>
            </a:fld>
            <a:endParaRPr lang="en-US" dirty="0">
              <a:solidFill>
                <a:prstClr val="black"/>
              </a:solidFill>
              <a:ea typeface="MS PGothic" panose="020B0600070205080204" pitchFamily="34" charset="-128"/>
            </a:endParaRPr>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solidFill>
                <a:prstClr val="black"/>
              </a:solidFill>
              <a:ea typeface="MS PGothic" panose="020B0600070205080204" pitchFamily="34" charset="-128"/>
            </a:endParaRPr>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FB6B178B-DB9B-461B-9DE7-88CB4437064D}" type="slidenum">
              <a:rPr lang="en-US">
                <a:solidFill>
                  <a:prstClr val="black"/>
                </a:solidFill>
                <a:ea typeface="MS PGothic" panose="020B0600070205080204" pitchFamily="34" charset="-128"/>
              </a:rPr>
              <a:pPr/>
              <a:t>‹#›</a:t>
            </a:fld>
            <a:endParaRPr lang="en-US">
              <a:solidFill>
                <a:prstClr val="black"/>
              </a:solidFill>
              <a:ea typeface="MS PGothic" panose="020B0600070205080204" pitchFamily="34" charset="-128"/>
            </a:endParaRPr>
          </a:p>
        </p:txBody>
      </p:sp>
    </p:spTree>
    <p:extLst>
      <p:ext uri="{BB962C8B-B14F-4D97-AF65-F5344CB8AC3E}">
        <p14:creationId xmlns:p14="http://schemas.microsoft.com/office/powerpoint/2010/main" val="429349290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874A0B38-366D-41BC-B5BB-C78F695EDD24}" type="datetime1">
              <a:rPr lang="en-US">
                <a:solidFill>
                  <a:prstClr val="black"/>
                </a:solidFill>
                <a:ea typeface="MS PGothic" panose="020B0600070205080204" pitchFamily="34" charset="-128"/>
              </a:rPr>
              <a:pPr/>
              <a:t>9/9/20</a:t>
            </a:fld>
            <a:endParaRPr lang="en-US">
              <a:solidFill>
                <a:prstClr val="black"/>
              </a:solidFill>
              <a:ea typeface="MS PGothic" panose="020B0600070205080204" pitchFamily="34" charset="-128"/>
            </a:endParaRPr>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a:solidFill>
                <a:prstClr val="black"/>
              </a:solidFill>
              <a:ea typeface="MS PGothic" panose="020B0600070205080204" pitchFamily="34" charset="-128"/>
            </a:endParaRPr>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FB6B178B-DB9B-461B-9DE7-88CB4437064D}" type="slidenum">
              <a:rPr lang="en-US">
                <a:solidFill>
                  <a:prstClr val="black"/>
                </a:solidFill>
                <a:ea typeface="MS PGothic" panose="020B0600070205080204" pitchFamily="34" charset="-128"/>
              </a:rPr>
              <a:pPr/>
              <a:t>‹#›</a:t>
            </a:fld>
            <a:endParaRPr lang="en-US">
              <a:solidFill>
                <a:prstClr val="black"/>
              </a:solidFill>
              <a:ea typeface="MS PGothic" panose="020B0600070205080204" pitchFamily="34" charset="-128"/>
            </a:endParaRPr>
          </a:p>
        </p:txBody>
      </p:sp>
    </p:spTree>
    <p:extLst>
      <p:ext uri="{BB962C8B-B14F-4D97-AF65-F5344CB8AC3E}">
        <p14:creationId xmlns:p14="http://schemas.microsoft.com/office/powerpoint/2010/main" val="236066075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609600" y="6356351"/>
            <a:ext cx="2844800" cy="365125"/>
          </a:xfrm>
          <a:prstGeom prst="rect">
            <a:avLst/>
          </a:prstGeom>
        </p:spPr>
        <p:txBody>
          <a:bodyPr/>
          <a:lstStyle/>
          <a:p>
            <a:fld id="{7905DCE9-2F95-45BA-B058-0A44C2F6FBB3}" type="datetime1">
              <a:rPr lang="en-US">
                <a:solidFill>
                  <a:prstClr val="black"/>
                </a:solidFill>
                <a:ea typeface="MS PGothic" panose="020B0600070205080204" pitchFamily="34" charset="-128"/>
              </a:rPr>
              <a:pPr/>
              <a:t>9/9/20</a:t>
            </a:fld>
            <a:endParaRPr lang="en-US">
              <a:solidFill>
                <a:prstClr val="black"/>
              </a:solidFill>
              <a:ea typeface="MS PGothic" panose="020B0600070205080204" pitchFamily="34" charset="-128"/>
            </a:endParaRPr>
          </a:p>
        </p:txBody>
      </p:sp>
      <p:sp>
        <p:nvSpPr>
          <p:cNvPr id="8" name="Footer Placeholder 7"/>
          <p:cNvSpPr>
            <a:spLocks noGrp="1"/>
          </p:cNvSpPr>
          <p:nvPr>
            <p:ph type="ftr" sz="quarter" idx="11"/>
          </p:nvPr>
        </p:nvSpPr>
        <p:spPr>
          <a:xfrm>
            <a:off x="4165600" y="6356351"/>
            <a:ext cx="3860800" cy="365125"/>
          </a:xfrm>
          <a:prstGeom prst="rect">
            <a:avLst/>
          </a:prstGeom>
        </p:spPr>
        <p:txBody>
          <a:bodyPr/>
          <a:lstStyle/>
          <a:p>
            <a:endParaRPr lang="en-US">
              <a:solidFill>
                <a:prstClr val="black"/>
              </a:solidFill>
              <a:ea typeface="MS PGothic" panose="020B0600070205080204" pitchFamily="34" charset="-128"/>
            </a:endParaRPr>
          </a:p>
        </p:txBody>
      </p:sp>
      <p:sp>
        <p:nvSpPr>
          <p:cNvPr id="9" name="Slide Number Placeholder 8"/>
          <p:cNvSpPr>
            <a:spLocks noGrp="1"/>
          </p:cNvSpPr>
          <p:nvPr>
            <p:ph type="sldNum" sz="quarter" idx="12"/>
          </p:nvPr>
        </p:nvSpPr>
        <p:spPr>
          <a:xfrm>
            <a:off x="8737600" y="6356351"/>
            <a:ext cx="2844800" cy="365125"/>
          </a:xfrm>
          <a:prstGeom prst="rect">
            <a:avLst/>
          </a:prstGeom>
        </p:spPr>
        <p:txBody>
          <a:bodyPr/>
          <a:lstStyle/>
          <a:p>
            <a:fld id="{FB6B178B-DB9B-461B-9DE7-88CB4437064D}" type="slidenum">
              <a:rPr lang="en-US">
                <a:solidFill>
                  <a:prstClr val="black"/>
                </a:solidFill>
                <a:ea typeface="MS PGothic" panose="020B0600070205080204" pitchFamily="34" charset="-128"/>
              </a:rPr>
              <a:pPr/>
              <a:t>‹#›</a:t>
            </a:fld>
            <a:endParaRPr lang="en-US">
              <a:solidFill>
                <a:prstClr val="black"/>
              </a:solidFill>
              <a:ea typeface="MS PGothic" panose="020B0600070205080204" pitchFamily="34" charset="-128"/>
            </a:endParaRPr>
          </a:p>
        </p:txBody>
      </p:sp>
    </p:spTree>
    <p:extLst>
      <p:ext uri="{BB962C8B-B14F-4D97-AF65-F5344CB8AC3E}">
        <p14:creationId xmlns:p14="http://schemas.microsoft.com/office/powerpoint/2010/main" val="57464306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609600" y="6356351"/>
            <a:ext cx="2844800" cy="365125"/>
          </a:xfrm>
          <a:prstGeom prst="rect">
            <a:avLst/>
          </a:prstGeom>
        </p:spPr>
        <p:txBody>
          <a:bodyPr/>
          <a:lstStyle/>
          <a:p>
            <a:fld id="{581AAA01-3295-4F5A-A681-62781F3ECBE8}" type="datetime1">
              <a:rPr lang="en-US">
                <a:solidFill>
                  <a:prstClr val="black"/>
                </a:solidFill>
                <a:ea typeface="MS PGothic" panose="020B0600070205080204" pitchFamily="34" charset="-128"/>
              </a:rPr>
              <a:pPr/>
              <a:t>9/9/20</a:t>
            </a:fld>
            <a:endParaRPr lang="en-US">
              <a:solidFill>
                <a:prstClr val="black"/>
              </a:solidFill>
              <a:ea typeface="MS PGothic" panose="020B0600070205080204" pitchFamily="34" charset="-128"/>
            </a:endParaRPr>
          </a:p>
        </p:txBody>
      </p:sp>
      <p:sp>
        <p:nvSpPr>
          <p:cNvPr id="4" name="Footer Placeholder 3"/>
          <p:cNvSpPr>
            <a:spLocks noGrp="1"/>
          </p:cNvSpPr>
          <p:nvPr>
            <p:ph type="ftr" sz="quarter" idx="11"/>
          </p:nvPr>
        </p:nvSpPr>
        <p:spPr>
          <a:xfrm>
            <a:off x="4165600" y="6356351"/>
            <a:ext cx="3860800" cy="365125"/>
          </a:xfrm>
          <a:prstGeom prst="rect">
            <a:avLst/>
          </a:prstGeom>
        </p:spPr>
        <p:txBody>
          <a:bodyPr/>
          <a:lstStyle/>
          <a:p>
            <a:endParaRPr lang="en-US">
              <a:solidFill>
                <a:prstClr val="black"/>
              </a:solidFill>
              <a:ea typeface="MS PGothic" panose="020B0600070205080204" pitchFamily="34" charset="-128"/>
            </a:endParaRPr>
          </a:p>
        </p:txBody>
      </p:sp>
      <p:sp>
        <p:nvSpPr>
          <p:cNvPr id="5" name="Slide Number Placeholder 4"/>
          <p:cNvSpPr>
            <a:spLocks noGrp="1"/>
          </p:cNvSpPr>
          <p:nvPr>
            <p:ph type="sldNum" sz="quarter" idx="12"/>
          </p:nvPr>
        </p:nvSpPr>
        <p:spPr>
          <a:xfrm>
            <a:off x="8737600" y="6356351"/>
            <a:ext cx="2844800" cy="365125"/>
          </a:xfrm>
          <a:prstGeom prst="rect">
            <a:avLst/>
          </a:prstGeom>
        </p:spPr>
        <p:txBody>
          <a:bodyPr/>
          <a:lstStyle/>
          <a:p>
            <a:fld id="{FB6B178B-DB9B-461B-9DE7-88CB4437064D}" type="slidenum">
              <a:rPr lang="en-US">
                <a:solidFill>
                  <a:prstClr val="black"/>
                </a:solidFill>
                <a:ea typeface="MS PGothic" panose="020B0600070205080204" pitchFamily="34" charset="-128"/>
              </a:rPr>
              <a:pPr/>
              <a:t>‹#›</a:t>
            </a:fld>
            <a:endParaRPr lang="en-US">
              <a:solidFill>
                <a:prstClr val="black"/>
              </a:solidFill>
              <a:ea typeface="MS PGothic" panose="020B0600070205080204" pitchFamily="34" charset="-128"/>
            </a:endParaRPr>
          </a:p>
        </p:txBody>
      </p:sp>
    </p:spTree>
    <p:extLst>
      <p:ext uri="{BB962C8B-B14F-4D97-AF65-F5344CB8AC3E}">
        <p14:creationId xmlns:p14="http://schemas.microsoft.com/office/powerpoint/2010/main" val="423057798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 y="6356351"/>
            <a:ext cx="2844800" cy="365125"/>
          </a:xfrm>
          <a:prstGeom prst="rect">
            <a:avLst/>
          </a:prstGeom>
        </p:spPr>
        <p:txBody>
          <a:bodyPr/>
          <a:lstStyle/>
          <a:p>
            <a:fld id="{B6B98C87-B10C-4C49-9A61-181267BF6C53}" type="datetime1">
              <a:rPr lang="en-US">
                <a:solidFill>
                  <a:prstClr val="black"/>
                </a:solidFill>
                <a:ea typeface="MS PGothic" panose="020B0600070205080204" pitchFamily="34" charset="-128"/>
              </a:rPr>
              <a:pPr/>
              <a:t>9/9/20</a:t>
            </a:fld>
            <a:endParaRPr lang="en-US">
              <a:solidFill>
                <a:prstClr val="black"/>
              </a:solidFill>
              <a:ea typeface="MS PGothic" panose="020B0600070205080204" pitchFamily="34" charset="-128"/>
            </a:endParaRPr>
          </a:p>
        </p:txBody>
      </p:sp>
      <p:sp>
        <p:nvSpPr>
          <p:cNvPr id="3" name="Footer Placeholder 2"/>
          <p:cNvSpPr>
            <a:spLocks noGrp="1"/>
          </p:cNvSpPr>
          <p:nvPr>
            <p:ph type="ftr" sz="quarter" idx="11"/>
          </p:nvPr>
        </p:nvSpPr>
        <p:spPr>
          <a:xfrm>
            <a:off x="4165600" y="6356351"/>
            <a:ext cx="3860800" cy="365125"/>
          </a:xfrm>
          <a:prstGeom prst="rect">
            <a:avLst/>
          </a:prstGeom>
        </p:spPr>
        <p:txBody>
          <a:bodyPr/>
          <a:lstStyle/>
          <a:p>
            <a:endParaRPr lang="en-US">
              <a:solidFill>
                <a:prstClr val="black"/>
              </a:solidFill>
              <a:ea typeface="MS PGothic" panose="020B0600070205080204" pitchFamily="34" charset="-128"/>
            </a:endParaRPr>
          </a:p>
        </p:txBody>
      </p:sp>
      <p:sp>
        <p:nvSpPr>
          <p:cNvPr id="4" name="Slide Number Placeholder 3"/>
          <p:cNvSpPr>
            <a:spLocks noGrp="1"/>
          </p:cNvSpPr>
          <p:nvPr>
            <p:ph type="sldNum" sz="quarter" idx="12"/>
          </p:nvPr>
        </p:nvSpPr>
        <p:spPr>
          <a:xfrm>
            <a:off x="8737600" y="6356351"/>
            <a:ext cx="2844800" cy="365125"/>
          </a:xfrm>
          <a:prstGeom prst="rect">
            <a:avLst/>
          </a:prstGeom>
        </p:spPr>
        <p:txBody>
          <a:bodyPr/>
          <a:lstStyle/>
          <a:p>
            <a:fld id="{FB6B178B-DB9B-461B-9DE7-88CB4437064D}" type="slidenum">
              <a:rPr lang="en-US">
                <a:solidFill>
                  <a:prstClr val="black"/>
                </a:solidFill>
                <a:ea typeface="MS PGothic" panose="020B0600070205080204" pitchFamily="34" charset="-128"/>
              </a:rPr>
              <a:pPr/>
              <a:t>‹#›</a:t>
            </a:fld>
            <a:endParaRPr lang="en-US">
              <a:solidFill>
                <a:prstClr val="black"/>
              </a:solidFill>
              <a:ea typeface="MS PGothic" panose="020B0600070205080204" pitchFamily="34" charset="-128"/>
            </a:endParaRPr>
          </a:p>
        </p:txBody>
      </p:sp>
    </p:spTree>
    <p:extLst>
      <p:ext uri="{BB962C8B-B14F-4D97-AF65-F5344CB8AC3E}">
        <p14:creationId xmlns:p14="http://schemas.microsoft.com/office/powerpoint/2010/main" val="40238915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48052C5-E343-4ED3-9DDF-A1E605656AF6}" type="datetime1">
              <a:rPr lang="en-US" smtClean="0"/>
              <a:t>9/9/20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41006DE-AB29-4CBB-8388-09DF83749E92}" type="slidenum">
              <a:rPr lang="en-US" smtClean="0"/>
              <a:t>‹#›</a:t>
            </a:fld>
            <a:endParaRPr lang="en-US"/>
          </a:p>
        </p:txBody>
      </p:sp>
    </p:spTree>
    <p:extLst>
      <p:ext uri="{BB962C8B-B14F-4D97-AF65-F5344CB8AC3E}">
        <p14:creationId xmlns:p14="http://schemas.microsoft.com/office/powerpoint/2010/main" val="207826139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08FACC76-034B-48E3-9038-86A049960D15}" type="datetime1">
              <a:rPr lang="en-US">
                <a:solidFill>
                  <a:prstClr val="black"/>
                </a:solidFill>
                <a:ea typeface="MS PGothic" panose="020B0600070205080204" pitchFamily="34" charset="-128"/>
              </a:rPr>
              <a:pPr/>
              <a:t>9/9/20</a:t>
            </a:fld>
            <a:endParaRPr lang="en-US">
              <a:solidFill>
                <a:prstClr val="black"/>
              </a:solidFill>
              <a:ea typeface="MS PGothic" panose="020B0600070205080204" pitchFamily="34" charset="-128"/>
            </a:endParaRPr>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a:solidFill>
                <a:prstClr val="black"/>
              </a:solidFill>
              <a:ea typeface="MS PGothic" panose="020B0600070205080204" pitchFamily="34" charset="-128"/>
            </a:endParaRPr>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FB6B178B-DB9B-461B-9DE7-88CB4437064D}" type="slidenum">
              <a:rPr lang="en-US">
                <a:solidFill>
                  <a:prstClr val="black"/>
                </a:solidFill>
                <a:ea typeface="MS PGothic" panose="020B0600070205080204" pitchFamily="34" charset="-128"/>
              </a:rPr>
              <a:pPr/>
              <a:t>‹#›</a:t>
            </a:fld>
            <a:endParaRPr lang="en-US">
              <a:solidFill>
                <a:prstClr val="black"/>
              </a:solidFill>
              <a:ea typeface="MS PGothic" panose="020B0600070205080204" pitchFamily="34" charset="-128"/>
            </a:endParaRPr>
          </a:p>
        </p:txBody>
      </p:sp>
    </p:spTree>
    <p:extLst>
      <p:ext uri="{BB962C8B-B14F-4D97-AF65-F5344CB8AC3E}">
        <p14:creationId xmlns:p14="http://schemas.microsoft.com/office/powerpoint/2010/main" val="41387030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D43D9D29-7A09-4656-A6BD-4486C1386614}" type="datetime1">
              <a:rPr lang="en-US">
                <a:solidFill>
                  <a:prstClr val="black"/>
                </a:solidFill>
                <a:ea typeface="MS PGothic" panose="020B0600070205080204" pitchFamily="34" charset="-128"/>
              </a:rPr>
              <a:pPr/>
              <a:t>9/9/20</a:t>
            </a:fld>
            <a:endParaRPr lang="en-US">
              <a:solidFill>
                <a:prstClr val="black"/>
              </a:solidFill>
              <a:ea typeface="MS PGothic" panose="020B0600070205080204" pitchFamily="34" charset="-128"/>
            </a:endParaRPr>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a:solidFill>
                <a:prstClr val="black"/>
              </a:solidFill>
              <a:ea typeface="MS PGothic" panose="020B0600070205080204" pitchFamily="34" charset="-128"/>
            </a:endParaRPr>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FB6B178B-DB9B-461B-9DE7-88CB4437064D}" type="slidenum">
              <a:rPr lang="en-US">
                <a:solidFill>
                  <a:prstClr val="black"/>
                </a:solidFill>
                <a:ea typeface="MS PGothic" panose="020B0600070205080204" pitchFamily="34" charset="-128"/>
              </a:rPr>
              <a:pPr/>
              <a:t>‹#›</a:t>
            </a:fld>
            <a:endParaRPr lang="en-US">
              <a:solidFill>
                <a:prstClr val="black"/>
              </a:solidFill>
              <a:ea typeface="MS PGothic" panose="020B0600070205080204" pitchFamily="34" charset="-128"/>
            </a:endParaRPr>
          </a:p>
        </p:txBody>
      </p:sp>
    </p:spTree>
    <p:extLst>
      <p:ext uri="{BB962C8B-B14F-4D97-AF65-F5344CB8AC3E}">
        <p14:creationId xmlns:p14="http://schemas.microsoft.com/office/powerpoint/2010/main" val="51524891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609600" y="1600201"/>
            <a:ext cx="109728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6BDF3629-CE20-4F63-B65E-64C8177AA7F5}" type="datetime1">
              <a:rPr lang="en-US">
                <a:solidFill>
                  <a:prstClr val="black"/>
                </a:solidFill>
                <a:ea typeface="MS PGothic" panose="020B0600070205080204" pitchFamily="34" charset="-128"/>
              </a:rPr>
              <a:pPr/>
              <a:t>9/9/20</a:t>
            </a:fld>
            <a:endParaRPr lang="en-US">
              <a:solidFill>
                <a:prstClr val="black"/>
              </a:solidFill>
              <a:ea typeface="MS PGothic" panose="020B0600070205080204" pitchFamily="34" charset="-128"/>
            </a:endParaRPr>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solidFill>
                <a:prstClr val="black"/>
              </a:solidFill>
              <a:ea typeface="MS PGothic" panose="020B0600070205080204" pitchFamily="34" charset="-128"/>
            </a:endParaRPr>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FB6B178B-DB9B-461B-9DE7-88CB4437064D}" type="slidenum">
              <a:rPr lang="en-US">
                <a:solidFill>
                  <a:prstClr val="black"/>
                </a:solidFill>
                <a:ea typeface="MS PGothic" panose="020B0600070205080204" pitchFamily="34" charset="-128"/>
              </a:rPr>
              <a:pPr/>
              <a:t>‹#›</a:t>
            </a:fld>
            <a:endParaRPr lang="en-US">
              <a:solidFill>
                <a:prstClr val="black"/>
              </a:solidFill>
              <a:ea typeface="MS PGothic" panose="020B0600070205080204" pitchFamily="34" charset="-128"/>
            </a:endParaRPr>
          </a:p>
        </p:txBody>
      </p:sp>
    </p:spTree>
    <p:extLst>
      <p:ext uri="{BB962C8B-B14F-4D97-AF65-F5344CB8AC3E}">
        <p14:creationId xmlns:p14="http://schemas.microsoft.com/office/powerpoint/2010/main" val="203313537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CD4E3ED2-F6B3-4596-8B32-EA8801C9A384}" type="datetime1">
              <a:rPr lang="en-US">
                <a:solidFill>
                  <a:prstClr val="black"/>
                </a:solidFill>
                <a:ea typeface="MS PGothic" panose="020B0600070205080204" pitchFamily="34" charset="-128"/>
              </a:rPr>
              <a:pPr/>
              <a:t>9/9/20</a:t>
            </a:fld>
            <a:endParaRPr lang="en-US">
              <a:solidFill>
                <a:prstClr val="black"/>
              </a:solidFill>
              <a:ea typeface="MS PGothic" panose="020B0600070205080204" pitchFamily="34" charset="-128"/>
            </a:endParaRPr>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solidFill>
                <a:prstClr val="black"/>
              </a:solidFill>
              <a:ea typeface="MS PGothic" panose="020B0600070205080204" pitchFamily="34" charset="-128"/>
            </a:endParaRPr>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FB6B178B-DB9B-461B-9DE7-88CB4437064D}" type="slidenum">
              <a:rPr lang="en-US">
                <a:solidFill>
                  <a:prstClr val="black"/>
                </a:solidFill>
                <a:ea typeface="MS PGothic" panose="020B0600070205080204" pitchFamily="34" charset="-128"/>
              </a:rPr>
              <a:pPr/>
              <a:t>‹#›</a:t>
            </a:fld>
            <a:endParaRPr lang="en-US">
              <a:solidFill>
                <a:prstClr val="black"/>
              </a:solidFill>
              <a:ea typeface="MS PGothic" panose="020B0600070205080204" pitchFamily="34" charset="-128"/>
            </a:endParaRPr>
          </a:p>
        </p:txBody>
      </p:sp>
    </p:spTree>
    <p:extLst>
      <p:ext uri="{BB962C8B-B14F-4D97-AF65-F5344CB8AC3E}">
        <p14:creationId xmlns:p14="http://schemas.microsoft.com/office/powerpoint/2010/main" val="39248012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1C4505B-3431-4407-8191-88104A771991}" type="datetime1">
              <a:rPr lang="en-US" smtClean="0"/>
              <a:t>9/9/20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41006DE-AB29-4CBB-8388-09DF83749E92}" type="slidenum">
              <a:rPr lang="en-US" smtClean="0"/>
              <a:t>‹#›</a:t>
            </a:fld>
            <a:endParaRPr lang="en-US"/>
          </a:p>
        </p:txBody>
      </p:sp>
    </p:spTree>
    <p:extLst>
      <p:ext uri="{BB962C8B-B14F-4D97-AF65-F5344CB8AC3E}">
        <p14:creationId xmlns:p14="http://schemas.microsoft.com/office/powerpoint/2010/main" val="9062144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BC52BE-84E2-4155-A4B5-E50D76A931E1}" type="datetime1">
              <a:rPr lang="en-US" smtClean="0"/>
              <a:t>9/9/20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41006DE-AB29-4CBB-8388-09DF83749E92}" type="slidenum">
              <a:rPr lang="en-US" smtClean="0"/>
              <a:t>‹#›</a:t>
            </a:fld>
            <a:endParaRPr lang="en-US"/>
          </a:p>
        </p:txBody>
      </p:sp>
    </p:spTree>
    <p:extLst>
      <p:ext uri="{BB962C8B-B14F-4D97-AF65-F5344CB8AC3E}">
        <p14:creationId xmlns:p14="http://schemas.microsoft.com/office/powerpoint/2010/main" val="18144470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4E7E5DC-7651-4F90-A771-7219336D3060}" type="datetime1">
              <a:rPr lang="en-US" smtClean="0"/>
              <a:t>9/9/20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1006DE-AB29-4CBB-8388-09DF83749E92}" type="slidenum">
              <a:rPr lang="en-US" smtClean="0"/>
              <a:t>‹#›</a:t>
            </a:fld>
            <a:endParaRPr lang="en-US"/>
          </a:p>
        </p:txBody>
      </p:sp>
    </p:spTree>
    <p:extLst>
      <p:ext uri="{BB962C8B-B14F-4D97-AF65-F5344CB8AC3E}">
        <p14:creationId xmlns:p14="http://schemas.microsoft.com/office/powerpoint/2010/main" val="14284573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969E601-7C45-4184-8F68-173106A60322}" type="datetime1">
              <a:rPr lang="en-US" smtClean="0"/>
              <a:t>9/9/20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1006DE-AB29-4CBB-8388-09DF83749E92}" type="slidenum">
              <a:rPr lang="en-US" smtClean="0"/>
              <a:t>‹#›</a:t>
            </a:fld>
            <a:endParaRPr lang="en-US"/>
          </a:p>
        </p:txBody>
      </p:sp>
    </p:spTree>
    <p:extLst>
      <p:ext uri="{BB962C8B-B14F-4D97-AF65-F5344CB8AC3E}">
        <p14:creationId xmlns:p14="http://schemas.microsoft.com/office/powerpoint/2010/main" val="3983643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image" Target="../media/image4.png"/><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image" Target="../media/image3.jpeg"/><Relationship Id="rId5" Type="http://schemas.openxmlformats.org/officeDocument/2006/relationships/slideLayout" Target="../slideLayouts/slideLayout27.xml"/><Relationship Id="rId10" Type="http://schemas.openxmlformats.org/officeDocument/2006/relationships/theme" Target="../theme/theme3.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image" Target="../media/image1.jpeg"/><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theme" Target="../theme/theme4.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0.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theme" Target="../theme/theme5.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Microsoft JhengHei Light" panose="020B0304030504040204" pitchFamily="34" charset="-128"/>
              </a:defRPr>
            </a:lvl1pPr>
          </a:lstStyle>
          <a:p>
            <a:fld id="{3E281AF9-50C9-4FB5-8D89-E45F59CFC13E}" type="datetime1">
              <a:rPr lang="en-US" smtClean="0"/>
              <a:t>9/9/20</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Microsoft JhengHei Light" panose="020B0304030504040204" pitchFamily="34" charset="-128"/>
              </a:defRPr>
            </a:lvl1pPr>
          </a:lstStyle>
          <a:p>
            <a:endParaRPr lang="en-US" dirty="0"/>
          </a:p>
        </p:txBody>
      </p:sp>
      <p:sp>
        <p:nvSpPr>
          <p:cNvPr id="6" name="Slide Number Placeholder 5"/>
          <p:cNvSpPr>
            <a:spLocks noGrp="1"/>
          </p:cNvSpPr>
          <p:nvPr>
            <p:ph type="sldNum" sz="quarter" idx="4"/>
          </p:nvPr>
        </p:nvSpPr>
        <p:spPr>
          <a:xfrm>
            <a:off x="9448800" y="6483149"/>
            <a:ext cx="2743200" cy="365125"/>
          </a:xfrm>
          <a:prstGeom prst="rect">
            <a:avLst/>
          </a:prstGeom>
        </p:spPr>
        <p:txBody>
          <a:bodyPr vert="horz" lIns="91440" tIns="45720" rIns="91440" bIns="45720" rtlCol="0" anchor="ctr"/>
          <a:lstStyle>
            <a:lvl1pPr algn="r">
              <a:defRPr sz="1200">
                <a:solidFill>
                  <a:schemeClr val="tx1">
                    <a:tint val="75000"/>
                  </a:schemeClr>
                </a:solidFill>
                <a:latin typeface="Microsoft JhengHei Light" panose="020B0304030504040204" pitchFamily="34" charset="-128"/>
              </a:defRPr>
            </a:lvl1pPr>
          </a:lstStyle>
          <a:p>
            <a:fld id="{C41006DE-AB29-4CBB-8388-09DF83749E92}" type="slidenum">
              <a:rPr lang="en-US" smtClean="0"/>
              <a:pPr/>
              <a:t>‹#›</a:t>
            </a:fld>
            <a:endParaRPr lang="en-US" dirty="0"/>
          </a:p>
        </p:txBody>
      </p:sp>
    </p:spTree>
    <p:extLst>
      <p:ext uri="{BB962C8B-B14F-4D97-AF65-F5344CB8AC3E}">
        <p14:creationId xmlns:p14="http://schemas.microsoft.com/office/powerpoint/2010/main" val="17645954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bg1"/>
          </a:solidFill>
          <a:latin typeface="Microsoft JhengHei Light" panose="020B0304030504040204" pitchFamily="34" charset="-128"/>
          <a:ea typeface="Microsoft JhengHei Light" panose="020B0304030504040204" pitchFamily="34" charset="-128"/>
          <a:cs typeface="Microsoft JhengHei Light" panose="020B0304030504040204" pitchFamily="34" charset="-128"/>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Microsoft JhengHei Light" panose="020B0304030504040204" pitchFamily="34" charset="-128"/>
          <a:ea typeface="Microsoft JhengHei Light" panose="020B0304030504040204" pitchFamily="34" charset="-128"/>
          <a:cs typeface="Microsoft JhengHei Light" panose="020B0304030504040204" pitchFamily="34" charset="-128"/>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icrosoft JhengHei Light" panose="020B0304030504040204" pitchFamily="34" charset="-128"/>
          <a:ea typeface="Microsoft JhengHei Light" panose="020B0304030504040204" pitchFamily="34" charset="-128"/>
          <a:cs typeface="Microsoft JhengHei Light" panose="020B0304030504040204" pitchFamily="34" charset="-128"/>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icrosoft JhengHei Light" panose="020B0304030504040204" pitchFamily="34" charset="-128"/>
          <a:ea typeface="Microsoft JhengHei Light" panose="020B0304030504040204" pitchFamily="34" charset="-128"/>
          <a:cs typeface="Microsoft JhengHei Light" panose="020B0304030504040204" pitchFamily="34" charset="-128"/>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icrosoft JhengHei Light" panose="020B0304030504040204" pitchFamily="34" charset="-128"/>
          <a:ea typeface="Microsoft JhengHei Light" panose="020B0304030504040204" pitchFamily="34" charset="-128"/>
          <a:cs typeface="Microsoft JhengHei Light" panose="020B0304030504040204" pitchFamily="34" charset="-128"/>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icrosoft JhengHei Light" panose="020B0304030504040204" pitchFamily="34" charset="-128"/>
          <a:ea typeface="Microsoft JhengHei Light" panose="020B0304030504040204" pitchFamily="34" charset="-128"/>
          <a:cs typeface="Microsoft JhengHei Light" panose="020B0304030504040204" pitchFamily="34" charset="-128"/>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738188" y="964406"/>
            <a:ext cx="10596563" cy="246459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vert="horz" wrap="square" lIns="35717" tIns="35717" rIns="35717" bIns="35717" numCol="1" anchor="b" anchorCtr="0" compatLnSpc="1">
            <a:prstTxWarp prst="textNoShape">
              <a:avLst/>
            </a:prstTxWarp>
          </a:bodyPr>
          <a:lstStyle/>
          <a:p>
            <a:pPr lvl="0"/>
            <a:r>
              <a:rPr lang="en-US">
                <a:sym typeface="Helvetica Neue Light" charset="0"/>
              </a:rPr>
              <a:t>Click to edit Master title style</a:t>
            </a:r>
          </a:p>
        </p:txBody>
      </p:sp>
      <p:sp>
        <p:nvSpPr>
          <p:cNvPr id="1026" name="Rectangle 2"/>
          <p:cNvSpPr>
            <a:spLocks noGrp="1" noChangeArrowheads="1"/>
          </p:cNvSpPr>
          <p:nvPr>
            <p:ph type="body" idx="1"/>
          </p:nvPr>
        </p:nvSpPr>
        <p:spPr bwMode="auto">
          <a:xfrm>
            <a:off x="738188" y="3420070"/>
            <a:ext cx="10596563" cy="211633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vert="horz" wrap="square" lIns="35717" tIns="35717" rIns="35717" bIns="35717" numCol="1" anchor="t" anchorCtr="0" compatLnSpc="1">
            <a:prstTxWarp prst="textNoShape">
              <a:avLst/>
            </a:prstTxWarp>
          </a:bodyPr>
          <a:lstStyle/>
          <a:p>
            <a:pPr lvl="0"/>
            <a:r>
              <a:rPr lang="en-US">
                <a:sym typeface="Helvetica Neue Light" charset="0"/>
              </a:rPr>
              <a:t>Click to edit Master text styles</a:t>
            </a:r>
          </a:p>
          <a:p>
            <a:pPr lvl="1"/>
            <a:r>
              <a:rPr lang="en-US">
                <a:sym typeface="Helvetica Neue Light" charset="0"/>
              </a:rPr>
              <a:t>Second level</a:t>
            </a:r>
          </a:p>
          <a:p>
            <a:pPr lvl="2"/>
            <a:r>
              <a:rPr lang="en-US">
                <a:sym typeface="Helvetica Neue Light" charset="0"/>
              </a:rPr>
              <a:t>Third level</a:t>
            </a:r>
          </a:p>
          <a:p>
            <a:pPr lvl="3"/>
            <a:r>
              <a:rPr lang="en-US">
                <a:sym typeface="Helvetica Neue Light" charset="0"/>
              </a:rPr>
              <a:t>Fourth level</a:t>
            </a:r>
          </a:p>
          <a:p>
            <a:pPr lvl="4"/>
            <a:r>
              <a:rPr lang="en-US">
                <a:sym typeface="Helvetica Neue Light" charset="0"/>
              </a:rPr>
              <a:t>Fifth level</a:t>
            </a:r>
          </a:p>
        </p:txBody>
      </p:sp>
    </p:spTree>
    <p:extLst>
      <p:ext uri="{BB962C8B-B14F-4D97-AF65-F5344CB8AC3E}">
        <p14:creationId xmlns:p14="http://schemas.microsoft.com/office/powerpoint/2010/main" val="3947027305"/>
      </p:ext>
    </p:extLst>
  </p:cSld>
  <p:clrMap bg1="dk2" tx1="lt1" bg2="dk1" tx2="lt2" accent1="accent1" accent2="accent2" accent3="accent3" accent4="accent4" accent5="accent5" accent6="accent6" hlink="hlink" folHlink="folHlink"/>
  <p:sldLayoutIdLst>
    <p:sldLayoutId id="2147483974" r:id="rId1"/>
    <p:sldLayoutId id="2147483975" r:id="rId2"/>
    <p:sldLayoutId id="2147483976" r:id="rId3"/>
    <p:sldLayoutId id="2147483977" r:id="rId4"/>
    <p:sldLayoutId id="2147483978" r:id="rId5"/>
    <p:sldLayoutId id="2147483979" r:id="rId6"/>
    <p:sldLayoutId id="2147483980" r:id="rId7"/>
    <p:sldLayoutId id="2147483981" r:id="rId8"/>
    <p:sldLayoutId id="2147483982" r:id="rId9"/>
    <p:sldLayoutId id="2147483983" r:id="rId10"/>
    <p:sldLayoutId id="2147483984" r:id="rId11"/>
  </p:sldLayoutIdLst>
  <p:transition/>
  <p:txStyles>
    <p:titleStyle>
      <a:lvl1pPr algn="l" rtl="0" fontAlgn="base">
        <a:spcBef>
          <a:spcPct val="0"/>
        </a:spcBef>
        <a:spcAft>
          <a:spcPct val="0"/>
        </a:spcAft>
        <a:defRPr sz="5100">
          <a:solidFill>
            <a:schemeClr val="tx1"/>
          </a:solidFill>
          <a:effectLst>
            <a:outerShdw blurRad="38100" dist="38100" dir="2700000" algn="tl">
              <a:srgbClr val="000000"/>
            </a:outerShdw>
          </a:effectLst>
          <a:latin typeface="+mj-lt"/>
          <a:ea typeface="+mj-ea"/>
          <a:cs typeface="+mj-cs"/>
          <a:sym typeface="Helvetica Neue Light" charset="0"/>
        </a:defRPr>
      </a:lvl1pPr>
      <a:lvl2pPr algn="l" rtl="0" fontAlgn="base">
        <a:spcBef>
          <a:spcPct val="0"/>
        </a:spcBef>
        <a:spcAft>
          <a:spcPct val="0"/>
        </a:spcAft>
        <a:defRPr sz="51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2pPr>
      <a:lvl3pPr algn="l" rtl="0" fontAlgn="base">
        <a:spcBef>
          <a:spcPct val="0"/>
        </a:spcBef>
        <a:spcAft>
          <a:spcPct val="0"/>
        </a:spcAft>
        <a:defRPr sz="51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3pPr>
      <a:lvl4pPr algn="l" rtl="0" fontAlgn="base">
        <a:spcBef>
          <a:spcPct val="0"/>
        </a:spcBef>
        <a:spcAft>
          <a:spcPct val="0"/>
        </a:spcAft>
        <a:defRPr sz="51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4pPr>
      <a:lvl5pPr algn="l" rtl="0" fontAlgn="base">
        <a:spcBef>
          <a:spcPct val="0"/>
        </a:spcBef>
        <a:spcAft>
          <a:spcPct val="0"/>
        </a:spcAft>
        <a:defRPr sz="51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5pPr>
      <a:lvl6pPr marL="321457" algn="l" rtl="0" fontAlgn="base">
        <a:spcBef>
          <a:spcPct val="0"/>
        </a:spcBef>
        <a:spcAft>
          <a:spcPct val="0"/>
        </a:spcAft>
        <a:defRPr sz="51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6pPr>
      <a:lvl7pPr marL="642915" algn="l" rtl="0" fontAlgn="base">
        <a:spcBef>
          <a:spcPct val="0"/>
        </a:spcBef>
        <a:spcAft>
          <a:spcPct val="0"/>
        </a:spcAft>
        <a:defRPr sz="51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7pPr>
      <a:lvl8pPr marL="964372" algn="l" rtl="0" fontAlgn="base">
        <a:spcBef>
          <a:spcPct val="0"/>
        </a:spcBef>
        <a:spcAft>
          <a:spcPct val="0"/>
        </a:spcAft>
        <a:defRPr sz="51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8pPr>
      <a:lvl9pPr marL="1285829" algn="l" rtl="0" fontAlgn="base">
        <a:spcBef>
          <a:spcPct val="0"/>
        </a:spcBef>
        <a:spcAft>
          <a:spcPct val="0"/>
        </a:spcAft>
        <a:defRPr sz="51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9pPr>
    </p:titleStyle>
    <p:bodyStyle>
      <a:lvl1pPr algn="l" rtl="0" fontAlgn="base">
        <a:spcBef>
          <a:spcPts val="844"/>
        </a:spcBef>
        <a:spcAft>
          <a:spcPct val="0"/>
        </a:spcAft>
        <a:defRPr sz="3000">
          <a:solidFill>
            <a:srgbClr val="62B0FF"/>
          </a:solidFill>
          <a:effectLst>
            <a:outerShdw blurRad="38100" dist="38100" dir="2700000" algn="tl">
              <a:srgbClr val="FFFFFF"/>
            </a:outerShdw>
          </a:effectLst>
          <a:latin typeface="+mn-lt"/>
          <a:ea typeface="+mn-ea"/>
          <a:cs typeface="+mn-cs"/>
          <a:sym typeface="Helvetica Neue Light" charset="0"/>
        </a:defRPr>
      </a:lvl1pPr>
      <a:lvl2pPr algn="l" rtl="0" fontAlgn="base">
        <a:spcBef>
          <a:spcPts val="844"/>
        </a:spcBef>
        <a:spcAft>
          <a:spcPct val="0"/>
        </a:spcAft>
        <a:defRPr sz="3000">
          <a:solidFill>
            <a:srgbClr val="62B0FF"/>
          </a:solidFill>
          <a:effectLst>
            <a:outerShdw blurRad="38100" dist="38100" dir="2700000" algn="tl">
              <a:srgbClr val="FFFFFF"/>
            </a:outerShdw>
          </a:effectLst>
          <a:latin typeface="+mn-lt"/>
          <a:ea typeface="+mn-ea"/>
          <a:cs typeface="+mn-cs"/>
          <a:sym typeface="Helvetica Neue Light" charset="0"/>
        </a:defRPr>
      </a:lvl2pPr>
      <a:lvl3pPr algn="l" rtl="0" fontAlgn="base">
        <a:spcBef>
          <a:spcPts val="844"/>
        </a:spcBef>
        <a:spcAft>
          <a:spcPct val="0"/>
        </a:spcAft>
        <a:defRPr sz="3000">
          <a:solidFill>
            <a:srgbClr val="62B0FF"/>
          </a:solidFill>
          <a:effectLst>
            <a:outerShdw blurRad="38100" dist="38100" dir="2700000" algn="tl">
              <a:srgbClr val="FFFFFF"/>
            </a:outerShdw>
          </a:effectLst>
          <a:latin typeface="+mn-lt"/>
          <a:ea typeface="+mn-ea"/>
          <a:cs typeface="+mn-cs"/>
          <a:sym typeface="Helvetica Neue Light" charset="0"/>
        </a:defRPr>
      </a:lvl3pPr>
      <a:lvl4pPr algn="l" rtl="0" fontAlgn="base">
        <a:spcBef>
          <a:spcPts val="844"/>
        </a:spcBef>
        <a:spcAft>
          <a:spcPct val="0"/>
        </a:spcAft>
        <a:defRPr sz="3000">
          <a:solidFill>
            <a:srgbClr val="62B0FF"/>
          </a:solidFill>
          <a:effectLst>
            <a:outerShdw blurRad="38100" dist="38100" dir="2700000" algn="tl">
              <a:srgbClr val="FFFFFF"/>
            </a:outerShdw>
          </a:effectLst>
          <a:latin typeface="+mn-lt"/>
          <a:ea typeface="+mn-ea"/>
          <a:cs typeface="+mn-cs"/>
          <a:sym typeface="Helvetica Neue Light" charset="0"/>
        </a:defRPr>
      </a:lvl4pPr>
      <a:lvl5pPr algn="l" rtl="0" fontAlgn="base">
        <a:spcBef>
          <a:spcPts val="844"/>
        </a:spcBef>
        <a:spcAft>
          <a:spcPct val="0"/>
        </a:spcAft>
        <a:defRPr sz="3000">
          <a:solidFill>
            <a:srgbClr val="62B0FF"/>
          </a:solidFill>
          <a:effectLst>
            <a:outerShdw blurRad="38100" dist="38100" dir="2700000" algn="tl">
              <a:srgbClr val="FFFFFF"/>
            </a:outerShdw>
          </a:effectLst>
          <a:latin typeface="+mn-lt"/>
          <a:ea typeface="+mn-ea"/>
          <a:cs typeface="+mn-cs"/>
          <a:sym typeface="Helvetica Neue Light" charset="0"/>
        </a:defRPr>
      </a:lvl5pPr>
      <a:lvl6pPr marL="321457" algn="l" rtl="0" fontAlgn="base">
        <a:spcBef>
          <a:spcPts val="844"/>
        </a:spcBef>
        <a:spcAft>
          <a:spcPct val="0"/>
        </a:spcAft>
        <a:defRPr sz="3000">
          <a:solidFill>
            <a:srgbClr val="62B0FF"/>
          </a:solidFill>
          <a:effectLst>
            <a:outerShdw blurRad="38100" dist="38100" dir="2700000" algn="tl">
              <a:srgbClr val="FFFFFF"/>
            </a:outerShdw>
          </a:effectLst>
          <a:latin typeface="+mn-lt"/>
          <a:ea typeface="+mn-ea"/>
          <a:cs typeface="+mn-cs"/>
          <a:sym typeface="Helvetica Neue Light" charset="0"/>
        </a:defRPr>
      </a:lvl6pPr>
      <a:lvl7pPr marL="642915" algn="l" rtl="0" fontAlgn="base">
        <a:spcBef>
          <a:spcPts val="844"/>
        </a:spcBef>
        <a:spcAft>
          <a:spcPct val="0"/>
        </a:spcAft>
        <a:defRPr sz="3000">
          <a:solidFill>
            <a:srgbClr val="62B0FF"/>
          </a:solidFill>
          <a:effectLst>
            <a:outerShdw blurRad="38100" dist="38100" dir="2700000" algn="tl">
              <a:srgbClr val="FFFFFF"/>
            </a:outerShdw>
          </a:effectLst>
          <a:latin typeface="+mn-lt"/>
          <a:ea typeface="+mn-ea"/>
          <a:cs typeface="+mn-cs"/>
          <a:sym typeface="Helvetica Neue Light" charset="0"/>
        </a:defRPr>
      </a:lvl7pPr>
      <a:lvl8pPr marL="964372" algn="l" rtl="0" fontAlgn="base">
        <a:spcBef>
          <a:spcPts val="844"/>
        </a:spcBef>
        <a:spcAft>
          <a:spcPct val="0"/>
        </a:spcAft>
        <a:defRPr sz="3000">
          <a:solidFill>
            <a:srgbClr val="62B0FF"/>
          </a:solidFill>
          <a:effectLst>
            <a:outerShdw blurRad="38100" dist="38100" dir="2700000" algn="tl">
              <a:srgbClr val="FFFFFF"/>
            </a:outerShdw>
          </a:effectLst>
          <a:latin typeface="+mn-lt"/>
          <a:ea typeface="+mn-ea"/>
          <a:cs typeface="+mn-cs"/>
          <a:sym typeface="Helvetica Neue Light" charset="0"/>
        </a:defRPr>
      </a:lvl8pPr>
      <a:lvl9pPr marL="1285829" algn="l" rtl="0" fontAlgn="base">
        <a:spcBef>
          <a:spcPts val="844"/>
        </a:spcBef>
        <a:spcAft>
          <a:spcPct val="0"/>
        </a:spcAft>
        <a:defRPr sz="3000">
          <a:solidFill>
            <a:srgbClr val="62B0FF"/>
          </a:solidFill>
          <a:effectLst>
            <a:outerShdw blurRad="38100" dist="38100" dir="2700000" algn="tl">
              <a:srgbClr val="FFFFFF"/>
            </a:outerShdw>
          </a:effectLst>
          <a:latin typeface="+mn-lt"/>
          <a:ea typeface="+mn-ea"/>
          <a:cs typeface="+mn-cs"/>
          <a:sym typeface="Helvetica Neue Light" charset="0"/>
        </a:defRPr>
      </a:lvl9pPr>
    </p:bodyStyle>
    <p:otherStyle>
      <a:defPPr>
        <a:defRPr lang="en-US"/>
      </a:defPPr>
      <a:lvl1pPr marL="0" algn="l" defTabSz="642915" rtl="0" eaLnBrk="1" latinLnBrk="0" hangingPunct="1">
        <a:defRPr sz="1300" kern="1200">
          <a:solidFill>
            <a:schemeClr val="tx1"/>
          </a:solidFill>
          <a:latin typeface="+mn-lt"/>
          <a:ea typeface="+mn-ea"/>
          <a:cs typeface="+mn-cs"/>
        </a:defRPr>
      </a:lvl1pPr>
      <a:lvl2pPr marL="321457" algn="l" defTabSz="642915" rtl="0" eaLnBrk="1" latinLnBrk="0" hangingPunct="1">
        <a:defRPr sz="1300" kern="1200">
          <a:solidFill>
            <a:schemeClr val="tx1"/>
          </a:solidFill>
          <a:latin typeface="+mn-lt"/>
          <a:ea typeface="+mn-ea"/>
          <a:cs typeface="+mn-cs"/>
        </a:defRPr>
      </a:lvl2pPr>
      <a:lvl3pPr marL="642915" algn="l" defTabSz="642915" rtl="0" eaLnBrk="1" latinLnBrk="0" hangingPunct="1">
        <a:defRPr sz="1300" kern="1200">
          <a:solidFill>
            <a:schemeClr val="tx1"/>
          </a:solidFill>
          <a:latin typeface="+mn-lt"/>
          <a:ea typeface="+mn-ea"/>
          <a:cs typeface="+mn-cs"/>
        </a:defRPr>
      </a:lvl3pPr>
      <a:lvl4pPr marL="964372" algn="l" defTabSz="642915" rtl="0" eaLnBrk="1" latinLnBrk="0" hangingPunct="1">
        <a:defRPr sz="1300" kern="1200">
          <a:solidFill>
            <a:schemeClr val="tx1"/>
          </a:solidFill>
          <a:latin typeface="+mn-lt"/>
          <a:ea typeface="+mn-ea"/>
          <a:cs typeface="+mn-cs"/>
        </a:defRPr>
      </a:lvl4pPr>
      <a:lvl5pPr marL="1285829" algn="l" defTabSz="642915" rtl="0" eaLnBrk="1" latinLnBrk="0" hangingPunct="1">
        <a:defRPr sz="1300" kern="1200">
          <a:solidFill>
            <a:schemeClr val="tx1"/>
          </a:solidFill>
          <a:latin typeface="+mn-lt"/>
          <a:ea typeface="+mn-ea"/>
          <a:cs typeface="+mn-cs"/>
        </a:defRPr>
      </a:lvl5pPr>
      <a:lvl6pPr marL="1607287" algn="l" defTabSz="642915" rtl="0" eaLnBrk="1" latinLnBrk="0" hangingPunct="1">
        <a:defRPr sz="1300" kern="1200">
          <a:solidFill>
            <a:schemeClr val="tx1"/>
          </a:solidFill>
          <a:latin typeface="+mn-lt"/>
          <a:ea typeface="+mn-ea"/>
          <a:cs typeface="+mn-cs"/>
        </a:defRPr>
      </a:lvl6pPr>
      <a:lvl7pPr marL="1928744" algn="l" defTabSz="642915" rtl="0" eaLnBrk="1" latinLnBrk="0" hangingPunct="1">
        <a:defRPr sz="1300" kern="1200">
          <a:solidFill>
            <a:schemeClr val="tx1"/>
          </a:solidFill>
          <a:latin typeface="+mn-lt"/>
          <a:ea typeface="+mn-ea"/>
          <a:cs typeface="+mn-cs"/>
        </a:defRPr>
      </a:lvl7pPr>
      <a:lvl8pPr marL="2250201" algn="l" defTabSz="642915" rtl="0" eaLnBrk="1" latinLnBrk="0" hangingPunct="1">
        <a:defRPr sz="1300" kern="1200">
          <a:solidFill>
            <a:schemeClr val="tx1"/>
          </a:solidFill>
          <a:latin typeface="+mn-lt"/>
          <a:ea typeface="+mn-ea"/>
          <a:cs typeface="+mn-cs"/>
        </a:defRPr>
      </a:lvl8pPr>
      <a:lvl9pPr marL="2571659" algn="l" defTabSz="642915" rtl="0" eaLnBrk="1" latinLnBrk="0" hangingPunct="1">
        <a:defRPr sz="13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1">
          <a:blip r:embed="rId11"/>
          <a:srcRect/>
          <a:stretch>
            <a:fillRect/>
          </a:stretch>
        </a:blip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736600" y="177800"/>
            <a:ext cx="10718800" cy="1714500"/>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normAutofit/>
          </a:bodyPr>
          <a:lstStyle/>
          <a:p>
            <a:pPr lvl="0">
              <a:defRPr sz="1800">
                <a:solidFill>
                  <a:srgbClr val="000000"/>
                </a:solidFill>
                <a:effectLst/>
              </a:defRPr>
            </a:pPr>
            <a:r>
              <a:rPr sz="5000">
                <a:solidFill>
                  <a:srgbClr val="FFFFFF"/>
                </a:solidFill>
                <a:effectLst>
                  <a:outerShdw blurRad="50800" dist="38100" dir="5400000" rotWithShape="0">
                    <a:srgbClr val="000000"/>
                  </a:outerShdw>
                </a:effectLst>
              </a:rPr>
              <a:t>Title Text</a:t>
            </a:r>
          </a:p>
        </p:txBody>
      </p:sp>
      <p:sp>
        <p:nvSpPr>
          <p:cNvPr id="3" name="Shape 3"/>
          <p:cNvSpPr>
            <a:spLocks noGrp="1"/>
          </p:cNvSpPr>
          <p:nvPr>
            <p:ph type="body" idx="1"/>
          </p:nvPr>
        </p:nvSpPr>
        <p:spPr>
          <a:xfrm>
            <a:off x="736600" y="1949450"/>
            <a:ext cx="10718800" cy="4019550"/>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normAutofit/>
          </a:bodyPr>
          <a:lstStyle>
            <a:lvl1pPr>
              <a:buBlip>
                <a:blip r:embed="rId12"/>
              </a:buBlip>
            </a:lvl1pPr>
            <a:lvl2pPr>
              <a:buBlip>
                <a:blip r:embed="rId12"/>
              </a:buBlip>
            </a:lvl2pPr>
            <a:lvl3pPr>
              <a:buBlip>
                <a:blip r:embed="rId12"/>
              </a:buBlip>
            </a:lvl3pPr>
            <a:lvl4pPr>
              <a:buBlip>
                <a:blip r:embed="rId12"/>
              </a:buBlip>
            </a:lvl4pPr>
            <a:lvl5pPr>
              <a:buBlip>
                <a:blip r:embed="rId12"/>
              </a:buBlip>
            </a:lvl5pPr>
          </a:lstStyle>
          <a:p>
            <a:pPr lvl="0">
              <a:defRPr sz="1800">
                <a:solidFill>
                  <a:srgbClr val="000000"/>
                </a:solidFill>
                <a:effectLst/>
              </a:defRPr>
            </a:pPr>
            <a:r>
              <a:rPr sz="2500">
                <a:solidFill>
                  <a:srgbClr val="FFFFFF"/>
                </a:solidFill>
                <a:effectLst>
                  <a:outerShdw blurRad="50800" dist="38100" dir="5400000" rotWithShape="0">
                    <a:srgbClr val="000000"/>
                  </a:outerShdw>
                </a:effectLst>
              </a:rPr>
              <a:t>Body Level One</a:t>
            </a:r>
          </a:p>
          <a:p>
            <a:pPr lvl="1">
              <a:defRPr sz="1800">
                <a:solidFill>
                  <a:srgbClr val="000000"/>
                </a:solidFill>
                <a:effectLst/>
              </a:defRPr>
            </a:pPr>
            <a:r>
              <a:rPr sz="2500">
                <a:solidFill>
                  <a:srgbClr val="FFFFFF"/>
                </a:solidFill>
                <a:effectLst>
                  <a:outerShdw blurRad="50800" dist="38100" dir="5400000" rotWithShape="0">
                    <a:srgbClr val="000000"/>
                  </a:outerShdw>
                </a:effectLst>
              </a:rPr>
              <a:t>Body Level Two</a:t>
            </a:r>
          </a:p>
          <a:p>
            <a:pPr lvl="2">
              <a:defRPr sz="1800">
                <a:solidFill>
                  <a:srgbClr val="000000"/>
                </a:solidFill>
                <a:effectLst/>
              </a:defRPr>
            </a:pPr>
            <a:r>
              <a:rPr sz="2500">
                <a:solidFill>
                  <a:srgbClr val="FFFFFF"/>
                </a:solidFill>
                <a:effectLst>
                  <a:outerShdw blurRad="50800" dist="38100" dir="5400000" rotWithShape="0">
                    <a:srgbClr val="000000"/>
                  </a:outerShdw>
                </a:effectLst>
              </a:rPr>
              <a:t>Body Level Three</a:t>
            </a:r>
          </a:p>
          <a:p>
            <a:pPr lvl="3">
              <a:defRPr sz="1800">
                <a:solidFill>
                  <a:srgbClr val="000000"/>
                </a:solidFill>
                <a:effectLst/>
              </a:defRPr>
            </a:pPr>
            <a:r>
              <a:rPr sz="2500">
                <a:solidFill>
                  <a:srgbClr val="FFFFFF"/>
                </a:solidFill>
                <a:effectLst>
                  <a:outerShdw blurRad="50800" dist="38100" dir="5400000" rotWithShape="0">
                    <a:srgbClr val="000000"/>
                  </a:outerShdw>
                </a:effectLst>
              </a:rPr>
              <a:t>Body Level Four</a:t>
            </a:r>
          </a:p>
          <a:p>
            <a:pPr lvl="4">
              <a:defRPr sz="1800">
                <a:solidFill>
                  <a:srgbClr val="000000"/>
                </a:solidFill>
                <a:effectLst/>
              </a:defRPr>
            </a:pPr>
            <a:r>
              <a:rPr sz="2500">
                <a:solidFill>
                  <a:srgbClr val="FFFFFF"/>
                </a:solidFill>
                <a:effectLst>
                  <a:outerShdw blurRad="50800" dist="38100" dir="5400000" rotWithShape="0">
                    <a:srgbClr val="000000"/>
                  </a:outerShdw>
                </a:effectLst>
              </a:rPr>
              <a:t>Body Level Five</a:t>
            </a:r>
          </a:p>
        </p:txBody>
      </p:sp>
    </p:spTree>
    <p:extLst>
      <p:ext uri="{BB962C8B-B14F-4D97-AF65-F5344CB8AC3E}">
        <p14:creationId xmlns:p14="http://schemas.microsoft.com/office/powerpoint/2010/main" val="1606739713"/>
      </p:ext>
    </p:extLst>
  </p:cSld>
  <p:clrMap bg1="dk1" tx1="lt1" bg2="dk2" tx2="lt2" accent1="accent1" accent2="accent2" accent3="accent3" accent4="accent4" accent5="accent5" accent6="accent6" hlink="hlink" folHlink="folHlink"/>
  <p:sldLayoutIdLst>
    <p:sldLayoutId id="2147484022" r:id="rId1"/>
    <p:sldLayoutId id="2147484023" r:id="rId2"/>
    <p:sldLayoutId id="2147484024" r:id="rId3"/>
    <p:sldLayoutId id="2147484025" r:id="rId4"/>
    <p:sldLayoutId id="2147484026" r:id="rId5"/>
    <p:sldLayoutId id="2147484027" r:id="rId6"/>
    <p:sldLayoutId id="2147484028" r:id="rId7"/>
    <p:sldLayoutId id="2147484029" r:id="rId8"/>
    <p:sldLayoutId id="2147484030" r:id="rId9"/>
  </p:sldLayoutIdLst>
  <p:transition spd="med"/>
  <p:txStyles>
    <p:titleStyle>
      <a:lvl1pPr defTabSz="412750">
        <a:defRPr sz="5000">
          <a:solidFill>
            <a:srgbClr val="FFFFFF"/>
          </a:solidFill>
          <a:effectLst>
            <a:outerShdw blurRad="50800" dist="38100" dir="5400000" rotWithShape="0">
              <a:srgbClr val="000000"/>
            </a:outerShdw>
          </a:effectLst>
          <a:latin typeface="+mn-lt"/>
          <a:ea typeface="+mn-ea"/>
          <a:cs typeface="+mn-cs"/>
          <a:sym typeface="Helvetica Neue Light"/>
        </a:defRPr>
      </a:lvl1pPr>
      <a:lvl2pPr indent="158750" defTabSz="412750">
        <a:defRPr sz="5000">
          <a:solidFill>
            <a:srgbClr val="FFFFFF"/>
          </a:solidFill>
          <a:effectLst>
            <a:outerShdw blurRad="50800" dist="38100" dir="5400000" rotWithShape="0">
              <a:srgbClr val="000000"/>
            </a:outerShdw>
          </a:effectLst>
          <a:latin typeface="+mn-lt"/>
          <a:ea typeface="+mn-ea"/>
          <a:cs typeface="+mn-cs"/>
          <a:sym typeface="Helvetica Neue Light"/>
        </a:defRPr>
      </a:lvl2pPr>
      <a:lvl3pPr indent="381000" defTabSz="412750">
        <a:defRPr sz="5000">
          <a:solidFill>
            <a:srgbClr val="FFFFFF"/>
          </a:solidFill>
          <a:effectLst>
            <a:outerShdw blurRad="50800" dist="38100" dir="5400000" rotWithShape="0">
              <a:srgbClr val="000000"/>
            </a:outerShdw>
          </a:effectLst>
          <a:latin typeface="+mn-lt"/>
          <a:ea typeface="+mn-ea"/>
          <a:cs typeface="+mn-cs"/>
          <a:sym typeface="Helvetica Neue Light"/>
        </a:defRPr>
      </a:lvl3pPr>
      <a:lvl4pPr indent="603250" defTabSz="412750">
        <a:defRPr sz="5000">
          <a:solidFill>
            <a:srgbClr val="FFFFFF"/>
          </a:solidFill>
          <a:effectLst>
            <a:outerShdw blurRad="50800" dist="38100" dir="5400000" rotWithShape="0">
              <a:srgbClr val="000000"/>
            </a:outerShdw>
          </a:effectLst>
          <a:latin typeface="+mn-lt"/>
          <a:ea typeface="+mn-ea"/>
          <a:cs typeface="+mn-cs"/>
          <a:sym typeface="Helvetica Neue Light"/>
        </a:defRPr>
      </a:lvl4pPr>
      <a:lvl5pPr indent="825500" defTabSz="412750">
        <a:defRPr sz="5000">
          <a:solidFill>
            <a:srgbClr val="FFFFFF"/>
          </a:solidFill>
          <a:effectLst>
            <a:outerShdw blurRad="50800" dist="38100" dir="5400000" rotWithShape="0">
              <a:srgbClr val="000000"/>
            </a:outerShdw>
          </a:effectLst>
          <a:latin typeface="+mn-lt"/>
          <a:ea typeface="+mn-ea"/>
          <a:cs typeface="+mn-cs"/>
          <a:sym typeface="Helvetica Neue Light"/>
        </a:defRPr>
      </a:lvl5pPr>
      <a:lvl6pPr indent="1047750" defTabSz="412750">
        <a:defRPr sz="5000">
          <a:solidFill>
            <a:srgbClr val="FFFFFF"/>
          </a:solidFill>
          <a:effectLst>
            <a:outerShdw blurRad="50800" dist="38100" dir="5400000" rotWithShape="0">
              <a:srgbClr val="000000"/>
            </a:outerShdw>
          </a:effectLst>
          <a:latin typeface="+mn-lt"/>
          <a:ea typeface="+mn-ea"/>
          <a:cs typeface="+mn-cs"/>
          <a:sym typeface="Helvetica Neue Light"/>
        </a:defRPr>
      </a:lvl6pPr>
      <a:lvl7pPr indent="1225550" defTabSz="412750">
        <a:defRPr sz="5000">
          <a:solidFill>
            <a:srgbClr val="FFFFFF"/>
          </a:solidFill>
          <a:effectLst>
            <a:outerShdw blurRad="50800" dist="38100" dir="5400000" rotWithShape="0">
              <a:srgbClr val="000000"/>
            </a:outerShdw>
          </a:effectLst>
          <a:latin typeface="+mn-lt"/>
          <a:ea typeface="+mn-ea"/>
          <a:cs typeface="+mn-cs"/>
          <a:sym typeface="Helvetica Neue Light"/>
        </a:defRPr>
      </a:lvl7pPr>
      <a:lvl8pPr indent="1403350" defTabSz="412750">
        <a:defRPr sz="5000">
          <a:solidFill>
            <a:srgbClr val="FFFFFF"/>
          </a:solidFill>
          <a:effectLst>
            <a:outerShdw blurRad="50800" dist="38100" dir="5400000" rotWithShape="0">
              <a:srgbClr val="000000"/>
            </a:outerShdw>
          </a:effectLst>
          <a:latin typeface="+mn-lt"/>
          <a:ea typeface="+mn-ea"/>
          <a:cs typeface="+mn-cs"/>
          <a:sym typeface="Helvetica Neue Light"/>
        </a:defRPr>
      </a:lvl8pPr>
      <a:lvl9pPr indent="1581150" defTabSz="412750">
        <a:defRPr sz="5000">
          <a:solidFill>
            <a:srgbClr val="FFFFFF"/>
          </a:solidFill>
          <a:effectLst>
            <a:outerShdw blurRad="50800" dist="38100" dir="5400000" rotWithShape="0">
              <a:srgbClr val="000000"/>
            </a:outerShdw>
          </a:effectLst>
          <a:latin typeface="+mn-lt"/>
          <a:ea typeface="+mn-ea"/>
          <a:cs typeface="+mn-cs"/>
          <a:sym typeface="Helvetica Neue Light"/>
        </a:defRPr>
      </a:lvl9pPr>
    </p:titleStyle>
    <p:bodyStyle>
      <a:lvl1pPr marL="317500" indent="-317500" defTabSz="412750">
        <a:spcBef>
          <a:spcPts val="2550"/>
        </a:spcBef>
        <a:buSzPct val="30000"/>
        <a:buBlip>
          <a:blip r:embed="rId12"/>
        </a:buBlip>
        <a:defRPr sz="2500">
          <a:solidFill>
            <a:srgbClr val="FFFFFF"/>
          </a:solidFill>
          <a:effectLst>
            <a:outerShdw blurRad="50800" dist="38100" dir="5400000" rotWithShape="0">
              <a:srgbClr val="000000"/>
            </a:outerShdw>
          </a:effectLst>
          <a:latin typeface="+mn-lt"/>
          <a:ea typeface="+mn-ea"/>
          <a:cs typeface="+mn-cs"/>
          <a:sym typeface="Helvetica Neue Light"/>
        </a:defRPr>
      </a:lvl1pPr>
      <a:lvl2pPr marL="635000" indent="-317500" defTabSz="412750">
        <a:spcBef>
          <a:spcPts val="2550"/>
        </a:spcBef>
        <a:buSzPct val="30000"/>
        <a:buBlip>
          <a:blip r:embed="rId12"/>
        </a:buBlip>
        <a:defRPr sz="2500">
          <a:solidFill>
            <a:srgbClr val="FFFFFF"/>
          </a:solidFill>
          <a:effectLst>
            <a:outerShdw blurRad="50800" dist="38100" dir="5400000" rotWithShape="0">
              <a:srgbClr val="000000"/>
            </a:outerShdw>
          </a:effectLst>
          <a:latin typeface="+mn-lt"/>
          <a:ea typeface="+mn-ea"/>
          <a:cs typeface="+mn-cs"/>
          <a:sym typeface="Helvetica Neue Light"/>
        </a:defRPr>
      </a:lvl2pPr>
      <a:lvl3pPr marL="952500" indent="-317500" defTabSz="412750">
        <a:spcBef>
          <a:spcPts val="2550"/>
        </a:spcBef>
        <a:buSzPct val="30000"/>
        <a:buBlip>
          <a:blip r:embed="rId12"/>
        </a:buBlip>
        <a:defRPr sz="2500">
          <a:solidFill>
            <a:srgbClr val="FFFFFF"/>
          </a:solidFill>
          <a:effectLst>
            <a:outerShdw blurRad="50800" dist="38100" dir="5400000" rotWithShape="0">
              <a:srgbClr val="000000"/>
            </a:outerShdw>
          </a:effectLst>
          <a:latin typeface="+mn-lt"/>
          <a:ea typeface="+mn-ea"/>
          <a:cs typeface="+mn-cs"/>
          <a:sym typeface="Helvetica Neue Light"/>
        </a:defRPr>
      </a:lvl3pPr>
      <a:lvl4pPr marL="1270000" indent="-317500" defTabSz="412750">
        <a:spcBef>
          <a:spcPts val="2550"/>
        </a:spcBef>
        <a:buSzPct val="30000"/>
        <a:buBlip>
          <a:blip r:embed="rId12"/>
        </a:buBlip>
        <a:defRPr sz="2500">
          <a:solidFill>
            <a:srgbClr val="FFFFFF"/>
          </a:solidFill>
          <a:effectLst>
            <a:outerShdw blurRad="50800" dist="38100" dir="5400000" rotWithShape="0">
              <a:srgbClr val="000000"/>
            </a:outerShdw>
          </a:effectLst>
          <a:latin typeface="+mn-lt"/>
          <a:ea typeface="+mn-ea"/>
          <a:cs typeface="+mn-cs"/>
          <a:sym typeface="Helvetica Neue Light"/>
        </a:defRPr>
      </a:lvl4pPr>
      <a:lvl5pPr marL="1587500" indent="-317500" defTabSz="412750">
        <a:spcBef>
          <a:spcPts val="2550"/>
        </a:spcBef>
        <a:buSzPct val="30000"/>
        <a:buBlip>
          <a:blip r:embed="rId12"/>
        </a:buBlip>
        <a:defRPr sz="2500">
          <a:solidFill>
            <a:srgbClr val="FFFFFF"/>
          </a:solidFill>
          <a:effectLst>
            <a:outerShdw blurRad="50800" dist="38100" dir="5400000" rotWithShape="0">
              <a:srgbClr val="000000"/>
            </a:outerShdw>
          </a:effectLst>
          <a:latin typeface="+mn-lt"/>
          <a:ea typeface="+mn-ea"/>
          <a:cs typeface="+mn-cs"/>
          <a:sym typeface="Helvetica Neue Light"/>
        </a:defRPr>
      </a:lvl5pPr>
      <a:lvl6pPr marL="1905000" indent="-317500" defTabSz="412750">
        <a:spcBef>
          <a:spcPts val="2550"/>
        </a:spcBef>
        <a:buSzPct val="30000"/>
        <a:buBlip>
          <a:blip r:embed="rId12"/>
        </a:buBlip>
        <a:defRPr sz="2500">
          <a:solidFill>
            <a:srgbClr val="FFFFFF"/>
          </a:solidFill>
          <a:effectLst>
            <a:outerShdw blurRad="50800" dist="38100" dir="5400000" rotWithShape="0">
              <a:srgbClr val="000000"/>
            </a:outerShdw>
          </a:effectLst>
          <a:latin typeface="+mn-lt"/>
          <a:ea typeface="+mn-ea"/>
          <a:cs typeface="+mn-cs"/>
          <a:sym typeface="Helvetica Neue Light"/>
        </a:defRPr>
      </a:lvl6pPr>
      <a:lvl7pPr marL="2222500" indent="-317500" defTabSz="412750">
        <a:spcBef>
          <a:spcPts val="2550"/>
        </a:spcBef>
        <a:buSzPct val="30000"/>
        <a:buBlip>
          <a:blip r:embed="rId12"/>
        </a:buBlip>
        <a:defRPr sz="2500">
          <a:solidFill>
            <a:srgbClr val="FFFFFF"/>
          </a:solidFill>
          <a:effectLst>
            <a:outerShdw blurRad="50800" dist="38100" dir="5400000" rotWithShape="0">
              <a:srgbClr val="000000"/>
            </a:outerShdw>
          </a:effectLst>
          <a:latin typeface="+mn-lt"/>
          <a:ea typeface="+mn-ea"/>
          <a:cs typeface="+mn-cs"/>
          <a:sym typeface="Helvetica Neue Light"/>
        </a:defRPr>
      </a:lvl7pPr>
      <a:lvl8pPr marL="2540000" indent="-317500" defTabSz="412750">
        <a:spcBef>
          <a:spcPts val="2550"/>
        </a:spcBef>
        <a:buSzPct val="30000"/>
        <a:buBlip>
          <a:blip r:embed="rId12"/>
        </a:buBlip>
        <a:defRPr sz="2500">
          <a:solidFill>
            <a:srgbClr val="FFFFFF"/>
          </a:solidFill>
          <a:effectLst>
            <a:outerShdw blurRad="50800" dist="38100" dir="5400000" rotWithShape="0">
              <a:srgbClr val="000000"/>
            </a:outerShdw>
          </a:effectLst>
          <a:latin typeface="+mn-lt"/>
          <a:ea typeface="+mn-ea"/>
          <a:cs typeface="+mn-cs"/>
          <a:sym typeface="Helvetica Neue Light"/>
        </a:defRPr>
      </a:lvl8pPr>
      <a:lvl9pPr marL="2857500" indent="-317500" defTabSz="412750">
        <a:spcBef>
          <a:spcPts val="2550"/>
        </a:spcBef>
        <a:buSzPct val="30000"/>
        <a:buBlip>
          <a:blip r:embed="rId12"/>
        </a:buBlip>
        <a:defRPr sz="2500">
          <a:solidFill>
            <a:srgbClr val="FFFFFF"/>
          </a:solidFill>
          <a:effectLst>
            <a:outerShdw blurRad="50800" dist="38100" dir="5400000" rotWithShape="0">
              <a:srgbClr val="000000"/>
            </a:outerShdw>
          </a:effectLst>
          <a:latin typeface="+mn-lt"/>
          <a:ea typeface="+mn-ea"/>
          <a:cs typeface="+mn-cs"/>
          <a:sym typeface="Helvetica Neue Light"/>
        </a:defRPr>
      </a:lvl9pPr>
    </p:bodyStyle>
    <p:otherStyle>
      <a:lvl1pPr algn="r" defTabSz="412750">
        <a:defRPr b="1">
          <a:solidFill>
            <a:schemeClr val="tx1"/>
          </a:solidFill>
          <a:latin typeface="+mn-lt"/>
          <a:ea typeface="+mn-ea"/>
          <a:cs typeface="+mn-cs"/>
          <a:sym typeface="Helvetica Neue"/>
        </a:defRPr>
      </a:lvl1pPr>
      <a:lvl2pPr indent="114300" algn="r" defTabSz="412750">
        <a:defRPr b="1">
          <a:solidFill>
            <a:schemeClr val="tx1"/>
          </a:solidFill>
          <a:latin typeface="+mn-lt"/>
          <a:ea typeface="+mn-ea"/>
          <a:cs typeface="+mn-cs"/>
          <a:sym typeface="Helvetica Neue"/>
        </a:defRPr>
      </a:lvl2pPr>
      <a:lvl3pPr indent="228600" algn="r" defTabSz="412750">
        <a:defRPr b="1">
          <a:solidFill>
            <a:schemeClr val="tx1"/>
          </a:solidFill>
          <a:latin typeface="+mn-lt"/>
          <a:ea typeface="+mn-ea"/>
          <a:cs typeface="+mn-cs"/>
          <a:sym typeface="Helvetica Neue"/>
        </a:defRPr>
      </a:lvl3pPr>
      <a:lvl4pPr indent="342900" algn="r" defTabSz="412750">
        <a:defRPr b="1">
          <a:solidFill>
            <a:schemeClr val="tx1"/>
          </a:solidFill>
          <a:latin typeface="+mn-lt"/>
          <a:ea typeface="+mn-ea"/>
          <a:cs typeface="+mn-cs"/>
          <a:sym typeface="Helvetica Neue"/>
        </a:defRPr>
      </a:lvl4pPr>
      <a:lvl5pPr indent="457200" algn="r" defTabSz="412750">
        <a:defRPr b="1">
          <a:solidFill>
            <a:schemeClr val="tx1"/>
          </a:solidFill>
          <a:latin typeface="+mn-lt"/>
          <a:ea typeface="+mn-ea"/>
          <a:cs typeface="+mn-cs"/>
          <a:sym typeface="Helvetica Neue"/>
        </a:defRPr>
      </a:lvl5pPr>
      <a:lvl6pPr indent="571500" algn="r" defTabSz="412750">
        <a:defRPr b="1">
          <a:solidFill>
            <a:schemeClr val="tx1"/>
          </a:solidFill>
          <a:latin typeface="+mn-lt"/>
          <a:ea typeface="+mn-ea"/>
          <a:cs typeface="+mn-cs"/>
          <a:sym typeface="Helvetica Neue"/>
        </a:defRPr>
      </a:lvl6pPr>
      <a:lvl7pPr indent="685800" algn="r" defTabSz="412750">
        <a:defRPr b="1">
          <a:solidFill>
            <a:schemeClr val="tx1"/>
          </a:solidFill>
          <a:latin typeface="+mn-lt"/>
          <a:ea typeface="+mn-ea"/>
          <a:cs typeface="+mn-cs"/>
          <a:sym typeface="Helvetica Neue"/>
        </a:defRPr>
      </a:lvl7pPr>
      <a:lvl8pPr indent="800100" algn="r" defTabSz="412750">
        <a:defRPr b="1">
          <a:solidFill>
            <a:schemeClr val="tx1"/>
          </a:solidFill>
          <a:latin typeface="+mn-lt"/>
          <a:ea typeface="+mn-ea"/>
          <a:cs typeface="+mn-cs"/>
          <a:sym typeface="Helvetica Neue"/>
        </a:defRPr>
      </a:lvl8pPr>
      <a:lvl9pPr indent="914400" algn="r" defTabSz="412750">
        <a:defRPr b="1">
          <a:solidFill>
            <a:schemeClr val="tx1"/>
          </a:solidFill>
          <a:latin typeface="+mn-lt"/>
          <a:ea typeface="+mn-ea"/>
          <a:cs typeface="+mn-cs"/>
          <a:sym typeface="Helvetica Neue"/>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738188" y="964406"/>
            <a:ext cx="10596563" cy="246459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vert="horz" wrap="square" lIns="35717" tIns="35717" rIns="35717" bIns="35717" numCol="1" anchor="b" anchorCtr="0" compatLnSpc="1">
            <a:prstTxWarp prst="textNoShape">
              <a:avLst/>
            </a:prstTxWarp>
          </a:bodyPr>
          <a:lstStyle/>
          <a:p>
            <a:pPr lvl="0"/>
            <a:r>
              <a:rPr lang="en-US">
                <a:sym typeface="Helvetica Neue Light" charset="0"/>
              </a:rPr>
              <a:t>Click to edit Master title style</a:t>
            </a:r>
          </a:p>
        </p:txBody>
      </p:sp>
      <p:sp>
        <p:nvSpPr>
          <p:cNvPr id="1026" name="Rectangle 2"/>
          <p:cNvSpPr>
            <a:spLocks noGrp="1" noChangeArrowheads="1"/>
          </p:cNvSpPr>
          <p:nvPr>
            <p:ph type="body" idx="1"/>
          </p:nvPr>
        </p:nvSpPr>
        <p:spPr bwMode="auto">
          <a:xfrm>
            <a:off x="738188" y="3420070"/>
            <a:ext cx="10596563" cy="211633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vert="horz" wrap="square" lIns="35717" tIns="35717" rIns="35717" bIns="35717" numCol="1" anchor="t" anchorCtr="0" compatLnSpc="1">
            <a:prstTxWarp prst="textNoShape">
              <a:avLst/>
            </a:prstTxWarp>
          </a:bodyPr>
          <a:lstStyle/>
          <a:p>
            <a:pPr lvl="0"/>
            <a:r>
              <a:rPr lang="en-US">
                <a:sym typeface="Helvetica Neue Light" charset="0"/>
              </a:rPr>
              <a:t>Click to edit Master text styles</a:t>
            </a:r>
          </a:p>
          <a:p>
            <a:pPr lvl="1"/>
            <a:r>
              <a:rPr lang="en-US">
                <a:sym typeface="Helvetica Neue Light" charset="0"/>
              </a:rPr>
              <a:t>Second level</a:t>
            </a:r>
          </a:p>
          <a:p>
            <a:pPr lvl="2"/>
            <a:r>
              <a:rPr lang="en-US">
                <a:sym typeface="Helvetica Neue Light" charset="0"/>
              </a:rPr>
              <a:t>Third level</a:t>
            </a:r>
          </a:p>
          <a:p>
            <a:pPr lvl="3"/>
            <a:r>
              <a:rPr lang="en-US">
                <a:sym typeface="Helvetica Neue Light" charset="0"/>
              </a:rPr>
              <a:t>Fourth level</a:t>
            </a:r>
          </a:p>
          <a:p>
            <a:pPr lvl="4"/>
            <a:r>
              <a:rPr lang="en-US">
                <a:sym typeface="Helvetica Neue Light" charset="0"/>
              </a:rPr>
              <a:t>Fifth level</a:t>
            </a:r>
          </a:p>
        </p:txBody>
      </p:sp>
    </p:spTree>
    <p:extLst>
      <p:ext uri="{BB962C8B-B14F-4D97-AF65-F5344CB8AC3E}">
        <p14:creationId xmlns:p14="http://schemas.microsoft.com/office/powerpoint/2010/main" val="3924230375"/>
      </p:ext>
    </p:extLst>
  </p:cSld>
  <p:clrMap bg1="dk2" tx1="lt1" bg2="dk1" tx2="lt2" accent1="accent1" accent2="accent2" accent3="accent3" accent4="accent4" accent5="accent5" accent6="accent6" hlink="hlink" folHlink="folHlink"/>
  <p:sldLayoutIdLst>
    <p:sldLayoutId id="2147484032" r:id="rId1"/>
    <p:sldLayoutId id="2147484033" r:id="rId2"/>
    <p:sldLayoutId id="2147484034" r:id="rId3"/>
    <p:sldLayoutId id="2147484035" r:id="rId4"/>
    <p:sldLayoutId id="2147484036" r:id="rId5"/>
    <p:sldLayoutId id="2147484037" r:id="rId6"/>
    <p:sldLayoutId id="2147484038" r:id="rId7"/>
    <p:sldLayoutId id="2147484039" r:id="rId8"/>
    <p:sldLayoutId id="2147484040" r:id="rId9"/>
    <p:sldLayoutId id="2147484041" r:id="rId10"/>
    <p:sldLayoutId id="2147484042" r:id="rId11"/>
  </p:sldLayoutIdLst>
  <p:transition/>
  <p:txStyles>
    <p:titleStyle>
      <a:lvl1pPr algn="l" rtl="0" fontAlgn="base">
        <a:spcBef>
          <a:spcPct val="0"/>
        </a:spcBef>
        <a:spcAft>
          <a:spcPct val="0"/>
        </a:spcAft>
        <a:defRPr sz="5100">
          <a:solidFill>
            <a:schemeClr val="tx1"/>
          </a:solidFill>
          <a:effectLst>
            <a:outerShdw blurRad="38100" dist="38100" dir="2700000" algn="tl">
              <a:srgbClr val="000000"/>
            </a:outerShdw>
          </a:effectLst>
          <a:latin typeface="+mj-lt"/>
          <a:ea typeface="+mj-ea"/>
          <a:cs typeface="+mj-cs"/>
          <a:sym typeface="Helvetica Neue Light" charset="0"/>
        </a:defRPr>
      </a:lvl1pPr>
      <a:lvl2pPr algn="l" rtl="0" fontAlgn="base">
        <a:spcBef>
          <a:spcPct val="0"/>
        </a:spcBef>
        <a:spcAft>
          <a:spcPct val="0"/>
        </a:spcAft>
        <a:defRPr sz="51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2pPr>
      <a:lvl3pPr algn="l" rtl="0" fontAlgn="base">
        <a:spcBef>
          <a:spcPct val="0"/>
        </a:spcBef>
        <a:spcAft>
          <a:spcPct val="0"/>
        </a:spcAft>
        <a:defRPr sz="51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3pPr>
      <a:lvl4pPr algn="l" rtl="0" fontAlgn="base">
        <a:spcBef>
          <a:spcPct val="0"/>
        </a:spcBef>
        <a:spcAft>
          <a:spcPct val="0"/>
        </a:spcAft>
        <a:defRPr sz="51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4pPr>
      <a:lvl5pPr algn="l" rtl="0" fontAlgn="base">
        <a:spcBef>
          <a:spcPct val="0"/>
        </a:spcBef>
        <a:spcAft>
          <a:spcPct val="0"/>
        </a:spcAft>
        <a:defRPr sz="51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5pPr>
      <a:lvl6pPr marL="321457" algn="l" rtl="0" fontAlgn="base">
        <a:spcBef>
          <a:spcPct val="0"/>
        </a:spcBef>
        <a:spcAft>
          <a:spcPct val="0"/>
        </a:spcAft>
        <a:defRPr sz="51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6pPr>
      <a:lvl7pPr marL="642915" algn="l" rtl="0" fontAlgn="base">
        <a:spcBef>
          <a:spcPct val="0"/>
        </a:spcBef>
        <a:spcAft>
          <a:spcPct val="0"/>
        </a:spcAft>
        <a:defRPr sz="51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7pPr>
      <a:lvl8pPr marL="964372" algn="l" rtl="0" fontAlgn="base">
        <a:spcBef>
          <a:spcPct val="0"/>
        </a:spcBef>
        <a:spcAft>
          <a:spcPct val="0"/>
        </a:spcAft>
        <a:defRPr sz="51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8pPr>
      <a:lvl9pPr marL="1285829" algn="l" rtl="0" fontAlgn="base">
        <a:spcBef>
          <a:spcPct val="0"/>
        </a:spcBef>
        <a:spcAft>
          <a:spcPct val="0"/>
        </a:spcAft>
        <a:defRPr sz="51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9pPr>
    </p:titleStyle>
    <p:bodyStyle>
      <a:lvl1pPr algn="l" rtl="0" fontAlgn="base">
        <a:spcBef>
          <a:spcPts val="844"/>
        </a:spcBef>
        <a:spcAft>
          <a:spcPct val="0"/>
        </a:spcAft>
        <a:defRPr sz="3000">
          <a:solidFill>
            <a:srgbClr val="62B0FF"/>
          </a:solidFill>
          <a:effectLst>
            <a:outerShdw blurRad="38100" dist="38100" dir="2700000" algn="tl">
              <a:srgbClr val="FFFFFF"/>
            </a:outerShdw>
          </a:effectLst>
          <a:latin typeface="+mn-lt"/>
          <a:ea typeface="+mn-ea"/>
          <a:cs typeface="+mn-cs"/>
          <a:sym typeface="Helvetica Neue Light" charset="0"/>
        </a:defRPr>
      </a:lvl1pPr>
      <a:lvl2pPr algn="l" rtl="0" fontAlgn="base">
        <a:spcBef>
          <a:spcPts val="844"/>
        </a:spcBef>
        <a:spcAft>
          <a:spcPct val="0"/>
        </a:spcAft>
        <a:defRPr sz="3000">
          <a:solidFill>
            <a:srgbClr val="62B0FF"/>
          </a:solidFill>
          <a:effectLst>
            <a:outerShdw blurRad="38100" dist="38100" dir="2700000" algn="tl">
              <a:srgbClr val="FFFFFF"/>
            </a:outerShdw>
          </a:effectLst>
          <a:latin typeface="+mn-lt"/>
          <a:ea typeface="+mn-ea"/>
          <a:cs typeface="+mn-cs"/>
          <a:sym typeface="Helvetica Neue Light" charset="0"/>
        </a:defRPr>
      </a:lvl2pPr>
      <a:lvl3pPr algn="l" rtl="0" fontAlgn="base">
        <a:spcBef>
          <a:spcPts val="844"/>
        </a:spcBef>
        <a:spcAft>
          <a:spcPct val="0"/>
        </a:spcAft>
        <a:defRPr sz="3000">
          <a:solidFill>
            <a:srgbClr val="62B0FF"/>
          </a:solidFill>
          <a:effectLst>
            <a:outerShdw blurRad="38100" dist="38100" dir="2700000" algn="tl">
              <a:srgbClr val="FFFFFF"/>
            </a:outerShdw>
          </a:effectLst>
          <a:latin typeface="+mn-lt"/>
          <a:ea typeface="+mn-ea"/>
          <a:cs typeface="+mn-cs"/>
          <a:sym typeface="Helvetica Neue Light" charset="0"/>
        </a:defRPr>
      </a:lvl3pPr>
      <a:lvl4pPr algn="l" rtl="0" fontAlgn="base">
        <a:spcBef>
          <a:spcPts val="844"/>
        </a:spcBef>
        <a:spcAft>
          <a:spcPct val="0"/>
        </a:spcAft>
        <a:defRPr sz="3000">
          <a:solidFill>
            <a:srgbClr val="62B0FF"/>
          </a:solidFill>
          <a:effectLst>
            <a:outerShdw blurRad="38100" dist="38100" dir="2700000" algn="tl">
              <a:srgbClr val="FFFFFF"/>
            </a:outerShdw>
          </a:effectLst>
          <a:latin typeface="+mn-lt"/>
          <a:ea typeface="+mn-ea"/>
          <a:cs typeface="+mn-cs"/>
          <a:sym typeface="Helvetica Neue Light" charset="0"/>
        </a:defRPr>
      </a:lvl4pPr>
      <a:lvl5pPr algn="l" rtl="0" fontAlgn="base">
        <a:spcBef>
          <a:spcPts val="844"/>
        </a:spcBef>
        <a:spcAft>
          <a:spcPct val="0"/>
        </a:spcAft>
        <a:defRPr sz="3000">
          <a:solidFill>
            <a:srgbClr val="62B0FF"/>
          </a:solidFill>
          <a:effectLst>
            <a:outerShdw blurRad="38100" dist="38100" dir="2700000" algn="tl">
              <a:srgbClr val="FFFFFF"/>
            </a:outerShdw>
          </a:effectLst>
          <a:latin typeface="+mn-lt"/>
          <a:ea typeface="+mn-ea"/>
          <a:cs typeface="+mn-cs"/>
          <a:sym typeface="Helvetica Neue Light" charset="0"/>
        </a:defRPr>
      </a:lvl5pPr>
      <a:lvl6pPr marL="321457" algn="l" rtl="0" fontAlgn="base">
        <a:spcBef>
          <a:spcPts val="844"/>
        </a:spcBef>
        <a:spcAft>
          <a:spcPct val="0"/>
        </a:spcAft>
        <a:defRPr sz="3000">
          <a:solidFill>
            <a:srgbClr val="62B0FF"/>
          </a:solidFill>
          <a:effectLst>
            <a:outerShdw blurRad="38100" dist="38100" dir="2700000" algn="tl">
              <a:srgbClr val="FFFFFF"/>
            </a:outerShdw>
          </a:effectLst>
          <a:latin typeface="+mn-lt"/>
          <a:ea typeface="+mn-ea"/>
          <a:cs typeface="+mn-cs"/>
          <a:sym typeface="Helvetica Neue Light" charset="0"/>
        </a:defRPr>
      </a:lvl6pPr>
      <a:lvl7pPr marL="642915" algn="l" rtl="0" fontAlgn="base">
        <a:spcBef>
          <a:spcPts val="844"/>
        </a:spcBef>
        <a:spcAft>
          <a:spcPct val="0"/>
        </a:spcAft>
        <a:defRPr sz="3000">
          <a:solidFill>
            <a:srgbClr val="62B0FF"/>
          </a:solidFill>
          <a:effectLst>
            <a:outerShdw blurRad="38100" dist="38100" dir="2700000" algn="tl">
              <a:srgbClr val="FFFFFF"/>
            </a:outerShdw>
          </a:effectLst>
          <a:latin typeface="+mn-lt"/>
          <a:ea typeface="+mn-ea"/>
          <a:cs typeface="+mn-cs"/>
          <a:sym typeface="Helvetica Neue Light" charset="0"/>
        </a:defRPr>
      </a:lvl7pPr>
      <a:lvl8pPr marL="964372" algn="l" rtl="0" fontAlgn="base">
        <a:spcBef>
          <a:spcPts val="844"/>
        </a:spcBef>
        <a:spcAft>
          <a:spcPct val="0"/>
        </a:spcAft>
        <a:defRPr sz="3000">
          <a:solidFill>
            <a:srgbClr val="62B0FF"/>
          </a:solidFill>
          <a:effectLst>
            <a:outerShdw blurRad="38100" dist="38100" dir="2700000" algn="tl">
              <a:srgbClr val="FFFFFF"/>
            </a:outerShdw>
          </a:effectLst>
          <a:latin typeface="+mn-lt"/>
          <a:ea typeface="+mn-ea"/>
          <a:cs typeface="+mn-cs"/>
          <a:sym typeface="Helvetica Neue Light" charset="0"/>
        </a:defRPr>
      </a:lvl8pPr>
      <a:lvl9pPr marL="1285829" algn="l" rtl="0" fontAlgn="base">
        <a:spcBef>
          <a:spcPts val="844"/>
        </a:spcBef>
        <a:spcAft>
          <a:spcPct val="0"/>
        </a:spcAft>
        <a:defRPr sz="3000">
          <a:solidFill>
            <a:srgbClr val="62B0FF"/>
          </a:solidFill>
          <a:effectLst>
            <a:outerShdw blurRad="38100" dist="38100" dir="2700000" algn="tl">
              <a:srgbClr val="FFFFFF"/>
            </a:outerShdw>
          </a:effectLst>
          <a:latin typeface="+mn-lt"/>
          <a:ea typeface="+mn-ea"/>
          <a:cs typeface="+mn-cs"/>
          <a:sym typeface="Helvetica Neue Light" charset="0"/>
        </a:defRPr>
      </a:lvl9pPr>
    </p:bodyStyle>
    <p:otherStyle>
      <a:defPPr>
        <a:defRPr lang="en-US"/>
      </a:defPPr>
      <a:lvl1pPr marL="0" algn="l" defTabSz="642915" rtl="0" eaLnBrk="1" latinLnBrk="0" hangingPunct="1">
        <a:defRPr sz="1300" kern="1200">
          <a:solidFill>
            <a:schemeClr val="tx1"/>
          </a:solidFill>
          <a:latin typeface="+mn-lt"/>
          <a:ea typeface="+mn-ea"/>
          <a:cs typeface="+mn-cs"/>
        </a:defRPr>
      </a:lvl1pPr>
      <a:lvl2pPr marL="321457" algn="l" defTabSz="642915" rtl="0" eaLnBrk="1" latinLnBrk="0" hangingPunct="1">
        <a:defRPr sz="1300" kern="1200">
          <a:solidFill>
            <a:schemeClr val="tx1"/>
          </a:solidFill>
          <a:latin typeface="+mn-lt"/>
          <a:ea typeface="+mn-ea"/>
          <a:cs typeface="+mn-cs"/>
        </a:defRPr>
      </a:lvl2pPr>
      <a:lvl3pPr marL="642915" algn="l" defTabSz="642915" rtl="0" eaLnBrk="1" latinLnBrk="0" hangingPunct="1">
        <a:defRPr sz="1300" kern="1200">
          <a:solidFill>
            <a:schemeClr val="tx1"/>
          </a:solidFill>
          <a:latin typeface="+mn-lt"/>
          <a:ea typeface="+mn-ea"/>
          <a:cs typeface="+mn-cs"/>
        </a:defRPr>
      </a:lvl3pPr>
      <a:lvl4pPr marL="964372" algn="l" defTabSz="642915" rtl="0" eaLnBrk="1" latinLnBrk="0" hangingPunct="1">
        <a:defRPr sz="1300" kern="1200">
          <a:solidFill>
            <a:schemeClr val="tx1"/>
          </a:solidFill>
          <a:latin typeface="+mn-lt"/>
          <a:ea typeface="+mn-ea"/>
          <a:cs typeface="+mn-cs"/>
        </a:defRPr>
      </a:lvl4pPr>
      <a:lvl5pPr marL="1285829" algn="l" defTabSz="642915" rtl="0" eaLnBrk="1" latinLnBrk="0" hangingPunct="1">
        <a:defRPr sz="1300" kern="1200">
          <a:solidFill>
            <a:schemeClr val="tx1"/>
          </a:solidFill>
          <a:latin typeface="+mn-lt"/>
          <a:ea typeface="+mn-ea"/>
          <a:cs typeface="+mn-cs"/>
        </a:defRPr>
      </a:lvl5pPr>
      <a:lvl6pPr marL="1607287" algn="l" defTabSz="642915" rtl="0" eaLnBrk="1" latinLnBrk="0" hangingPunct="1">
        <a:defRPr sz="1300" kern="1200">
          <a:solidFill>
            <a:schemeClr val="tx1"/>
          </a:solidFill>
          <a:latin typeface="+mn-lt"/>
          <a:ea typeface="+mn-ea"/>
          <a:cs typeface="+mn-cs"/>
        </a:defRPr>
      </a:lvl6pPr>
      <a:lvl7pPr marL="1928744" algn="l" defTabSz="642915" rtl="0" eaLnBrk="1" latinLnBrk="0" hangingPunct="1">
        <a:defRPr sz="1300" kern="1200">
          <a:solidFill>
            <a:schemeClr val="tx1"/>
          </a:solidFill>
          <a:latin typeface="+mn-lt"/>
          <a:ea typeface="+mn-ea"/>
          <a:cs typeface="+mn-cs"/>
        </a:defRPr>
      </a:lvl7pPr>
      <a:lvl8pPr marL="2250201" algn="l" defTabSz="642915" rtl="0" eaLnBrk="1" latinLnBrk="0" hangingPunct="1">
        <a:defRPr sz="1300" kern="1200">
          <a:solidFill>
            <a:schemeClr val="tx1"/>
          </a:solidFill>
          <a:latin typeface="+mn-lt"/>
          <a:ea typeface="+mn-ea"/>
          <a:cs typeface="+mn-cs"/>
        </a:defRPr>
      </a:lvl8pPr>
      <a:lvl9pPr marL="2571659" algn="l" defTabSz="642915" rtl="0" eaLnBrk="1" latinLnBrk="0" hangingPunct="1">
        <a:defRPr sz="13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2461783"/>
      </p:ext>
    </p:extLst>
  </p:cSld>
  <p:clrMap bg1="lt1" tx1="dk1" bg2="lt2" tx2="dk2" accent1="accent1" accent2="accent2" accent3="accent3" accent4="accent4" accent5="accent5" accent6="accent6" hlink="hlink" folHlink="folHlink"/>
  <p:sldLayoutIdLst>
    <p:sldLayoutId id="2147484044" r:id="rId1"/>
    <p:sldLayoutId id="2147484045" r:id="rId2"/>
    <p:sldLayoutId id="2147484046" r:id="rId3"/>
    <p:sldLayoutId id="2147484047" r:id="rId4"/>
    <p:sldLayoutId id="2147484048" r:id="rId5"/>
    <p:sldLayoutId id="2147484049" r:id="rId6"/>
    <p:sldLayoutId id="2147484050" r:id="rId7"/>
    <p:sldLayoutId id="2147484051" r:id="rId8"/>
    <p:sldLayoutId id="2147484052" r:id="rId9"/>
    <p:sldLayoutId id="2147484053" r:id="rId10"/>
    <p:sldLayoutId id="2147484054"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4.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13" Type="http://schemas.openxmlformats.org/officeDocument/2006/relationships/image" Target="../media/image21.png"/><Relationship Id="rId18" Type="http://schemas.openxmlformats.org/officeDocument/2006/relationships/customXml" Target="../ink/ink8.xml"/><Relationship Id="rId26" Type="http://schemas.openxmlformats.org/officeDocument/2006/relationships/customXml" Target="../ink/ink12.xml"/><Relationship Id="rId39" Type="http://schemas.openxmlformats.org/officeDocument/2006/relationships/image" Target="../media/image34.png"/><Relationship Id="rId21" Type="http://schemas.openxmlformats.org/officeDocument/2006/relationships/image" Target="../media/image25.png"/><Relationship Id="rId34" Type="http://schemas.openxmlformats.org/officeDocument/2006/relationships/customXml" Target="../ink/ink16.xml"/><Relationship Id="rId42" Type="http://schemas.openxmlformats.org/officeDocument/2006/relationships/customXml" Target="../ink/ink20.xml"/><Relationship Id="rId47" Type="http://schemas.openxmlformats.org/officeDocument/2006/relationships/image" Target="../media/image38.png"/><Relationship Id="rId50" Type="http://schemas.openxmlformats.org/officeDocument/2006/relationships/customXml" Target="../ink/ink24.xml"/><Relationship Id="rId55" Type="http://schemas.openxmlformats.org/officeDocument/2006/relationships/image" Target="../media/image42.png"/><Relationship Id="rId63" Type="http://schemas.openxmlformats.org/officeDocument/2006/relationships/image" Target="../media/image46.png"/><Relationship Id="rId7" Type="http://schemas.openxmlformats.org/officeDocument/2006/relationships/image" Target="../media/image18.png"/><Relationship Id="rId2" Type="http://schemas.openxmlformats.org/officeDocument/2006/relationships/notesSlide" Target="../notesSlides/notesSlide7.xml"/><Relationship Id="rId16" Type="http://schemas.openxmlformats.org/officeDocument/2006/relationships/customXml" Target="../ink/ink7.xml"/><Relationship Id="rId29" Type="http://schemas.openxmlformats.org/officeDocument/2006/relationships/image" Target="../media/image29.png"/><Relationship Id="rId11" Type="http://schemas.openxmlformats.org/officeDocument/2006/relationships/image" Target="../media/image20.png"/><Relationship Id="rId24" Type="http://schemas.openxmlformats.org/officeDocument/2006/relationships/customXml" Target="../ink/ink11.xml"/><Relationship Id="rId32" Type="http://schemas.openxmlformats.org/officeDocument/2006/relationships/customXml" Target="../ink/ink15.xml"/><Relationship Id="rId37" Type="http://schemas.openxmlformats.org/officeDocument/2006/relationships/image" Target="../media/image33.png"/><Relationship Id="rId40" Type="http://schemas.openxmlformats.org/officeDocument/2006/relationships/customXml" Target="../ink/ink19.xml"/><Relationship Id="rId45" Type="http://schemas.openxmlformats.org/officeDocument/2006/relationships/image" Target="../media/image37.png"/><Relationship Id="rId53" Type="http://schemas.openxmlformats.org/officeDocument/2006/relationships/image" Target="../media/image41.png"/><Relationship Id="rId58" Type="http://schemas.openxmlformats.org/officeDocument/2006/relationships/customXml" Target="../ink/ink28.xml"/><Relationship Id="rId5" Type="http://schemas.openxmlformats.org/officeDocument/2006/relationships/image" Target="../media/image17.png"/><Relationship Id="rId61" Type="http://schemas.openxmlformats.org/officeDocument/2006/relationships/image" Target="../media/image45.png"/><Relationship Id="rId19" Type="http://schemas.openxmlformats.org/officeDocument/2006/relationships/image" Target="../media/image24.png"/><Relationship Id="rId14" Type="http://schemas.openxmlformats.org/officeDocument/2006/relationships/customXml" Target="../ink/ink6.xml"/><Relationship Id="rId22" Type="http://schemas.openxmlformats.org/officeDocument/2006/relationships/customXml" Target="../ink/ink10.xml"/><Relationship Id="rId27" Type="http://schemas.openxmlformats.org/officeDocument/2006/relationships/image" Target="../media/image28.png"/><Relationship Id="rId30" Type="http://schemas.openxmlformats.org/officeDocument/2006/relationships/customXml" Target="../ink/ink14.xml"/><Relationship Id="rId35" Type="http://schemas.openxmlformats.org/officeDocument/2006/relationships/image" Target="../media/image32.png"/><Relationship Id="rId43" Type="http://schemas.openxmlformats.org/officeDocument/2006/relationships/image" Target="../media/image36.png"/><Relationship Id="rId48" Type="http://schemas.openxmlformats.org/officeDocument/2006/relationships/customXml" Target="../ink/ink23.xml"/><Relationship Id="rId56" Type="http://schemas.openxmlformats.org/officeDocument/2006/relationships/customXml" Target="../ink/ink27.xml"/><Relationship Id="rId8" Type="http://schemas.openxmlformats.org/officeDocument/2006/relationships/customXml" Target="../ink/ink3.xml"/><Relationship Id="rId51" Type="http://schemas.openxmlformats.org/officeDocument/2006/relationships/image" Target="../media/image40.png"/><Relationship Id="rId3" Type="http://schemas.openxmlformats.org/officeDocument/2006/relationships/image" Target="../media/image16.png"/><Relationship Id="rId12" Type="http://schemas.openxmlformats.org/officeDocument/2006/relationships/customXml" Target="../ink/ink5.xml"/><Relationship Id="rId17" Type="http://schemas.openxmlformats.org/officeDocument/2006/relationships/image" Target="../media/image23.png"/><Relationship Id="rId25" Type="http://schemas.openxmlformats.org/officeDocument/2006/relationships/image" Target="../media/image27.png"/><Relationship Id="rId33" Type="http://schemas.openxmlformats.org/officeDocument/2006/relationships/image" Target="../media/image31.png"/><Relationship Id="rId38" Type="http://schemas.openxmlformats.org/officeDocument/2006/relationships/customXml" Target="../ink/ink18.xml"/><Relationship Id="rId46" Type="http://schemas.openxmlformats.org/officeDocument/2006/relationships/customXml" Target="../ink/ink22.xml"/><Relationship Id="rId59" Type="http://schemas.openxmlformats.org/officeDocument/2006/relationships/image" Target="../media/image44.png"/><Relationship Id="rId20" Type="http://schemas.openxmlformats.org/officeDocument/2006/relationships/customXml" Target="../ink/ink9.xml"/><Relationship Id="rId41" Type="http://schemas.openxmlformats.org/officeDocument/2006/relationships/image" Target="../media/image35.png"/><Relationship Id="rId54" Type="http://schemas.openxmlformats.org/officeDocument/2006/relationships/customXml" Target="../ink/ink26.xml"/><Relationship Id="rId62" Type="http://schemas.openxmlformats.org/officeDocument/2006/relationships/customXml" Target="../ink/ink30.xml"/><Relationship Id="rId1" Type="http://schemas.openxmlformats.org/officeDocument/2006/relationships/slideLayout" Target="../slideLayouts/slideLayout24.xml"/><Relationship Id="rId6" Type="http://schemas.openxmlformats.org/officeDocument/2006/relationships/customXml" Target="../ink/ink2.xml"/><Relationship Id="rId15" Type="http://schemas.openxmlformats.org/officeDocument/2006/relationships/image" Target="../media/image22.png"/><Relationship Id="rId23" Type="http://schemas.openxmlformats.org/officeDocument/2006/relationships/image" Target="../media/image26.png"/><Relationship Id="rId28" Type="http://schemas.openxmlformats.org/officeDocument/2006/relationships/customXml" Target="../ink/ink13.xml"/><Relationship Id="rId36" Type="http://schemas.openxmlformats.org/officeDocument/2006/relationships/customXml" Target="../ink/ink17.xml"/><Relationship Id="rId49" Type="http://schemas.openxmlformats.org/officeDocument/2006/relationships/image" Target="../media/image39.png"/><Relationship Id="rId57" Type="http://schemas.openxmlformats.org/officeDocument/2006/relationships/image" Target="../media/image43.png"/><Relationship Id="rId10" Type="http://schemas.openxmlformats.org/officeDocument/2006/relationships/customXml" Target="../ink/ink4.xml"/><Relationship Id="rId31" Type="http://schemas.openxmlformats.org/officeDocument/2006/relationships/image" Target="../media/image30.png"/><Relationship Id="rId44" Type="http://schemas.openxmlformats.org/officeDocument/2006/relationships/customXml" Target="../ink/ink21.xml"/><Relationship Id="rId52" Type="http://schemas.openxmlformats.org/officeDocument/2006/relationships/customXml" Target="../ink/ink25.xml"/><Relationship Id="rId60" Type="http://schemas.openxmlformats.org/officeDocument/2006/relationships/customXml" Target="../ink/ink29.xml"/><Relationship Id="rId4" Type="http://schemas.openxmlformats.org/officeDocument/2006/relationships/customXml" Target="../ink/ink1.xml"/><Relationship Id="rId9" Type="http://schemas.openxmlformats.org/officeDocument/2006/relationships/image" Target="../media/image1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50.gif"/><Relationship Id="rId2" Type="http://schemas.openxmlformats.org/officeDocument/2006/relationships/slideLayout" Target="../slideLayouts/slideLayout44.xml"/><Relationship Id="rId1" Type="http://schemas.openxmlformats.org/officeDocument/2006/relationships/vmlDrawing" Target="../drawings/vmlDrawing1.vml"/><Relationship Id="rId6" Type="http://schemas.openxmlformats.org/officeDocument/2006/relationships/image" Target="../media/image49.png"/><Relationship Id="rId5" Type="http://schemas.openxmlformats.org/officeDocument/2006/relationships/image" Target="../media/image48.wmf"/><Relationship Id="rId4" Type="http://schemas.openxmlformats.org/officeDocument/2006/relationships/oleObject" Target="../embeddings/oleObject1.bin"/></Relationships>
</file>

<file path=ppt/slides/_rels/slide1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1.xml"/><Relationship Id="rId1" Type="http://schemas.openxmlformats.org/officeDocument/2006/relationships/slideLayout" Target="../slideLayouts/slideLayout44.xml"/><Relationship Id="rId4" Type="http://schemas.openxmlformats.org/officeDocument/2006/relationships/image" Target="../media/image52.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4.xml"/></Relationships>
</file>

<file path=ppt/slides/_rels/slide1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4.xml"/><Relationship Id="rId1" Type="http://schemas.openxmlformats.org/officeDocument/2006/relationships/slideLayout" Target="../slideLayouts/slideLayout4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44.xml"/></Relationships>
</file>

<file path=ppt/slides/_rels/slide2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3.xml"/><Relationship Id="rId6" Type="http://schemas.microsoft.com/office/2007/relationships/hdphoto" Target="../media/hdphoto1.wdp"/><Relationship Id="rId5" Type="http://schemas.openxmlformats.org/officeDocument/2006/relationships/image" Target="../media/image9.jpeg"/><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38.xml"/><Relationship Id="rId4" Type="http://schemas.openxmlformats.org/officeDocument/2006/relationships/image" Target="../media/image130.png"/></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4.xml"/><Relationship Id="rId1" Type="http://schemas.openxmlformats.org/officeDocument/2006/relationships/slideLayout" Target="../slideLayouts/slideLayout24.xml"/><Relationship Id="rId5" Type="http://schemas.openxmlformats.org/officeDocument/2006/relationships/image" Target="../media/image2.png"/><Relationship Id="rId4" Type="http://schemas.openxmlformats.org/officeDocument/2006/relationships/image" Target="../media/image14.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0" y="990600"/>
            <a:ext cx="12192000" cy="4876800"/>
          </a:xfrm>
          <a:prstGeom prst="rect">
            <a:avLst/>
          </a:prstGeom>
        </p:spPr>
      </p:pic>
      <p:sp>
        <p:nvSpPr>
          <p:cNvPr id="33" name="Shape 33"/>
          <p:cNvSpPr>
            <a:spLocks noGrp="1"/>
          </p:cNvSpPr>
          <p:nvPr>
            <p:ph type="title"/>
          </p:nvPr>
        </p:nvSpPr>
        <p:spPr>
          <a:xfrm>
            <a:off x="359581" y="0"/>
            <a:ext cx="11466910" cy="865395"/>
          </a:xfrm>
          <a:prstGeom prst="rect">
            <a:avLst/>
          </a:prstGeom>
        </p:spPr>
        <p:txBody>
          <a:bodyPr>
            <a:normAutofit fontScale="90000"/>
          </a:bodyPr>
          <a:lstStyle>
            <a:lvl1pPr defTabSz="528319">
              <a:defRPr sz="7679">
                <a:effectLst>
                  <a:outerShdw blurRad="32512" dist="24384" dir="5400000" rotWithShape="0">
                    <a:srgbClr val="000000"/>
                  </a:outerShdw>
                </a:effectLst>
              </a:defRPr>
            </a:lvl1pPr>
          </a:lstStyle>
          <a:p>
            <a:pPr lvl="0" algn="ctr">
              <a:defRPr sz="1800">
                <a:solidFill>
                  <a:srgbClr val="000000"/>
                </a:solidFill>
                <a:effectLst/>
              </a:defRPr>
            </a:pPr>
            <a:r>
              <a:rPr lang="en-US" sz="5750" dirty="0">
                <a:solidFill>
                  <a:schemeClr val="bg1"/>
                </a:solidFill>
              </a:rPr>
              <a:t>Optical Spectroscopy</a:t>
            </a:r>
            <a:endParaRPr sz="5750" dirty="0">
              <a:solidFill>
                <a:schemeClr val="bg1"/>
              </a:solidFill>
            </a:endParaRPr>
          </a:p>
        </p:txBody>
      </p:sp>
      <p:sp>
        <p:nvSpPr>
          <p:cNvPr id="34" name="Shape 34"/>
          <p:cNvSpPr>
            <a:spLocks noGrp="1"/>
          </p:cNvSpPr>
          <p:nvPr>
            <p:ph type="body" idx="1"/>
          </p:nvPr>
        </p:nvSpPr>
        <p:spPr>
          <a:xfrm>
            <a:off x="1785720" y="5977895"/>
            <a:ext cx="8614633" cy="1098551"/>
          </a:xfrm>
          <a:prstGeom prst="rect">
            <a:avLst/>
          </a:prstGeom>
        </p:spPr>
        <p:txBody>
          <a:bodyPr>
            <a:noAutofit/>
          </a:bodyPr>
          <a:lstStyle/>
          <a:p>
            <a:pPr lvl="0" algn="ctr">
              <a:defRPr sz="1800">
                <a:solidFill>
                  <a:srgbClr val="000000"/>
                </a:solidFill>
                <a:effectLst/>
              </a:defRPr>
            </a:pPr>
            <a:r>
              <a:rPr lang="en-US" sz="4400" b="1" i="1" dirty="0">
                <a:ln w="18000">
                  <a:solidFill>
                    <a:srgbClr val="FFFFFF"/>
                  </a:solidFill>
                  <a:prstDash val="solid"/>
                  <a:miter lim="800000"/>
                </a:ln>
                <a:noFill/>
                <a:effectLst>
                  <a:glow rad="228600">
                    <a:schemeClr val="accent2">
                      <a:satMod val="175000"/>
                      <a:alpha val="40000"/>
                    </a:schemeClr>
                  </a:glow>
                  <a:outerShdw blurRad="25500" dist="23000" dir="7020000" algn="tl">
                    <a:srgbClr val="000000">
                      <a:alpha val="50000"/>
                    </a:srgbClr>
                  </a:outerShdw>
                </a:effectLst>
              </a:rPr>
              <a:t>Making light talk</a:t>
            </a:r>
            <a:endParaRPr sz="4400" b="1" i="1" dirty="0">
              <a:ln w="18000">
                <a:solidFill>
                  <a:srgbClr val="FFFFFF"/>
                </a:solidFill>
                <a:prstDash val="solid"/>
                <a:miter lim="800000"/>
              </a:ln>
              <a:noFill/>
              <a:effectLst>
                <a:glow rad="228600">
                  <a:schemeClr val="accent2">
                    <a:satMod val="175000"/>
                    <a:alpha val="40000"/>
                  </a:schemeClr>
                </a:glow>
                <a:outerShdw blurRad="25500" dist="23000" dir="7020000" algn="tl">
                  <a:srgbClr val="000000">
                    <a:alpha val="50000"/>
                  </a:srgbClr>
                </a:outerShdw>
              </a:effectLst>
            </a:endParaRPr>
          </a:p>
        </p:txBody>
      </p:sp>
      <p:sp>
        <p:nvSpPr>
          <p:cNvPr id="35" name="Shape 35"/>
          <p:cNvSpPr/>
          <p:nvPr/>
        </p:nvSpPr>
        <p:spPr>
          <a:xfrm>
            <a:off x="8018471" y="2206941"/>
            <a:ext cx="3448382" cy="289823"/>
          </a:xfrm>
          <a:prstGeom prst="rect">
            <a:avLst/>
          </a:prstGeom>
          <a:ln w="12700">
            <a:miter lim="400000"/>
          </a:ln>
          <a:extLst>
            <a:ext uri="{C572A759-6A51-4108-AA02-DFA0A04FC94B}">
              <ma14:wrappingTextBoxFlag xmlns="" xmlns:ma14="http://schemas.microsoft.com/office/mac/drawingml/2011/main" val="1"/>
            </a:ext>
          </a:extLst>
        </p:spPr>
        <p:txBody>
          <a:bodyPr wrap="square" lIns="25400" tIns="25400" rIns="25400" bIns="25400" anchor="ctr">
            <a:spAutoFit/>
          </a:bodyPr>
          <a:lstStyle/>
          <a:p>
            <a:pPr marR="228600" algn="ctr" defTabSz="228600">
              <a:defRPr sz="1800" b="0" u="none">
                <a:solidFill>
                  <a:srgbClr val="000000"/>
                </a:solidFill>
              </a:defRPr>
            </a:pPr>
            <a:r>
              <a:rPr lang="es-ES_tradnl" sz="1550" kern="0" dirty="0" err="1">
                <a:solidFill>
                  <a:schemeClr val="bg2"/>
                </a:solidFill>
                <a:sym typeface="Helvetica Neue"/>
              </a:rPr>
              <a:t>by</a:t>
            </a:r>
            <a:r>
              <a:rPr lang="es-ES_tradnl" sz="1550" kern="0" dirty="0">
                <a:solidFill>
                  <a:schemeClr val="bg2"/>
                </a:solidFill>
                <a:sym typeface="Helvetica Neue"/>
              </a:rPr>
              <a:t> </a:t>
            </a:r>
            <a:r>
              <a:rPr sz="1550" kern="0" dirty="0">
                <a:solidFill>
                  <a:schemeClr val="bg2"/>
                </a:solidFill>
                <a:sym typeface="Helvetica Neue"/>
              </a:rPr>
              <a:t>Raul D. Rodriguez</a:t>
            </a:r>
            <a:r>
              <a:rPr lang="en-US" sz="1550" kern="0" dirty="0">
                <a:solidFill>
                  <a:schemeClr val="bg2"/>
                </a:solidFill>
                <a:sym typeface="Helvetica Neue"/>
              </a:rPr>
              <a:t> &amp; Anna </a:t>
            </a:r>
            <a:r>
              <a:rPr lang="en-US" sz="1550" kern="0" dirty="0" err="1">
                <a:solidFill>
                  <a:schemeClr val="bg2"/>
                </a:solidFill>
                <a:sym typeface="Helvetica Neue"/>
              </a:rPr>
              <a:t>Lipovka</a:t>
            </a:r>
            <a:endParaRPr sz="1550" kern="0" dirty="0">
              <a:solidFill>
                <a:schemeClr val="bg2"/>
              </a:solidFill>
              <a:sym typeface="Helvetica Neue"/>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99145" y="2559367"/>
            <a:ext cx="2687035" cy="47698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96743944"/>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7390" y="345440"/>
            <a:ext cx="10718800" cy="857250"/>
          </a:xfrm>
        </p:spPr>
        <p:txBody>
          <a:bodyPr/>
          <a:lstStyle/>
          <a:p>
            <a:r>
              <a:rPr lang="en-US" dirty="0"/>
              <a:t>Some history</a:t>
            </a:r>
          </a:p>
        </p:txBody>
      </p:sp>
      <p:sp>
        <p:nvSpPr>
          <p:cNvPr id="3" name="Text Placeholder 2"/>
          <p:cNvSpPr>
            <a:spLocks noGrp="1"/>
          </p:cNvSpPr>
          <p:nvPr>
            <p:ph type="body" idx="1"/>
          </p:nvPr>
        </p:nvSpPr>
        <p:spPr>
          <a:xfrm>
            <a:off x="430438" y="3085198"/>
            <a:ext cx="10718800" cy="1636782"/>
          </a:xfrm>
        </p:spPr>
        <p:txBody>
          <a:bodyPr>
            <a:normAutofit/>
          </a:bodyPr>
          <a:lstStyle/>
          <a:p>
            <a:pPr marL="457200" indent="-457200">
              <a:buFont typeface="Arial" panose="020B0604020202020204" pitchFamily="34" charset="0"/>
              <a:buChar char="•"/>
            </a:pPr>
            <a:r>
              <a:rPr lang="en-US" dirty="0"/>
              <a:t>Spectrometers 19</a:t>
            </a:r>
            <a:r>
              <a:rPr lang="en-US" baseline="30000" dirty="0"/>
              <a:t>th</a:t>
            </a:r>
            <a:r>
              <a:rPr lang="en-US" dirty="0"/>
              <a:t> century</a:t>
            </a:r>
          </a:p>
          <a:p>
            <a:endParaRPr lang="en-US" dirty="0"/>
          </a:p>
          <a:p>
            <a:pPr marL="457200" indent="-457200">
              <a:buFont typeface="Arial" panose="020B0604020202020204" pitchFamily="34" charset="0"/>
              <a:buChar char="•"/>
            </a:pPr>
            <a:endParaRPr lang="en-US" dirty="0"/>
          </a:p>
          <a:p>
            <a:pPr marL="457200" indent="-457200">
              <a:buFont typeface="Arial" panose="020B0604020202020204" pitchFamily="34" charset="0"/>
              <a:buChar char="•"/>
            </a:pPr>
            <a:endParaRPr lang="en-US" dirty="0"/>
          </a:p>
          <a:p>
            <a:pPr marL="457200" indent="-457200">
              <a:buFont typeface="Arial" panose="020B0604020202020204" pitchFamily="34" charset="0"/>
              <a:buChar char="•"/>
            </a:pPr>
            <a:endParaRPr lang="en-US" dirty="0"/>
          </a:p>
          <a:p>
            <a:pPr marL="457200" indent="-457200">
              <a:buFont typeface="Arial" panose="020B0604020202020204" pitchFamily="34" charset="0"/>
              <a:buChar char="•"/>
            </a:pPr>
            <a:endParaRPr lang="en-US" dirty="0"/>
          </a:p>
        </p:txBody>
      </p:sp>
      <p:pic>
        <p:nvPicPr>
          <p:cNvPr id="7" name="Picture 6">
            <a:extLst>
              <a:ext uri="{FF2B5EF4-FFF2-40B4-BE49-F238E27FC236}">
                <a16:creationId xmlns:a16="http://schemas.microsoft.com/office/drawing/2014/main" id="{47071B61-B487-F548-AA42-DB50A8112222}"/>
              </a:ext>
            </a:extLst>
          </p:cNvPr>
          <p:cNvPicPr>
            <a:picLocks noChangeAspect="1"/>
          </p:cNvPicPr>
          <p:nvPr/>
        </p:nvPicPr>
        <p:blipFill>
          <a:blip r:embed="rId3"/>
          <a:stretch>
            <a:fillRect/>
          </a:stretch>
        </p:blipFill>
        <p:spPr>
          <a:xfrm>
            <a:off x="7077135" y="1685886"/>
            <a:ext cx="4072103" cy="331982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87270728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7390" y="345440"/>
            <a:ext cx="10718800" cy="857250"/>
          </a:xfrm>
        </p:spPr>
        <p:txBody>
          <a:bodyPr/>
          <a:lstStyle/>
          <a:p>
            <a:r>
              <a:rPr lang="en-US" dirty="0"/>
              <a:t>Some history</a:t>
            </a:r>
          </a:p>
        </p:txBody>
      </p:sp>
      <p:sp>
        <p:nvSpPr>
          <p:cNvPr id="3" name="Text Placeholder 2"/>
          <p:cNvSpPr>
            <a:spLocks noGrp="1"/>
          </p:cNvSpPr>
          <p:nvPr>
            <p:ph type="body" idx="1"/>
          </p:nvPr>
        </p:nvSpPr>
        <p:spPr>
          <a:xfrm>
            <a:off x="430438" y="3085198"/>
            <a:ext cx="10718800" cy="1636782"/>
          </a:xfrm>
        </p:spPr>
        <p:txBody>
          <a:bodyPr>
            <a:normAutofit/>
          </a:bodyPr>
          <a:lstStyle/>
          <a:p>
            <a:pPr marL="457200" indent="-457200">
              <a:buFont typeface="Arial" panose="020B0604020202020204" pitchFamily="34" charset="0"/>
              <a:buChar char="•"/>
            </a:pPr>
            <a:r>
              <a:rPr lang="en-US" dirty="0"/>
              <a:t>Understanding.</a:t>
            </a:r>
          </a:p>
          <a:p>
            <a:r>
              <a:rPr lang="en-US" dirty="0"/>
              <a:t>Niels Bohr 1913</a:t>
            </a:r>
          </a:p>
          <a:p>
            <a:endParaRPr lang="en-US" dirty="0"/>
          </a:p>
          <a:p>
            <a:pPr marL="457200" indent="-457200">
              <a:buFont typeface="Arial" panose="020B0604020202020204" pitchFamily="34" charset="0"/>
              <a:buChar char="•"/>
            </a:pPr>
            <a:endParaRPr lang="en-US" dirty="0"/>
          </a:p>
          <a:p>
            <a:pPr marL="457200" indent="-457200">
              <a:buFont typeface="Arial" panose="020B0604020202020204" pitchFamily="34" charset="0"/>
              <a:buChar char="•"/>
            </a:pPr>
            <a:endParaRPr lang="en-US" dirty="0"/>
          </a:p>
          <a:p>
            <a:pPr marL="457200" indent="-457200">
              <a:buFont typeface="Arial" panose="020B0604020202020204" pitchFamily="34" charset="0"/>
              <a:buChar char="•"/>
            </a:pPr>
            <a:endParaRPr lang="en-US" dirty="0"/>
          </a:p>
          <a:p>
            <a:pPr marL="457200" indent="-457200">
              <a:buFont typeface="Arial" panose="020B0604020202020204" pitchFamily="34" charset="0"/>
              <a:buChar char="•"/>
            </a:pPr>
            <a:endParaRPr lang="en-US" dirty="0"/>
          </a:p>
        </p:txBody>
      </p:sp>
      <p:pic>
        <p:nvPicPr>
          <p:cNvPr id="7" name="Picture 6">
            <a:extLst>
              <a:ext uri="{FF2B5EF4-FFF2-40B4-BE49-F238E27FC236}">
                <a16:creationId xmlns:a16="http://schemas.microsoft.com/office/drawing/2014/main" id="{47071B61-B487-F548-AA42-DB50A8112222}"/>
              </a:ext>
            </a:extLst>
          </p:cNvPr>
          <p:cNvPicPr>
            <a:picLocks noChangeAspect="1"/>
          </p:cNvPicPr>
          <p:nvPr/>
        </p:nvPicPr>
        <p:blipFill>
          <a:blip r:embed="rId3"/>
          <a:stretch>
            <a:fillRect/>
          </a:stretch>
        </p:blipFill>
        <p:spPr>
          <a:xfrm>
            <a:off x="7077135" y="1685886"/>
            <a:ext cx="4072103" cy="331982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49390234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BE4B45-958E-824F-8DE6-83E78EBC2405}"/>
              </a:ext>
            </a:extLst>
          </p:cNvPr>
          <p:cNvSpPr>
            <a:spLocks noGrp="1"/>
          </p:cNvSpPr>
          <p:nvPr>
            <p:ph type="title"/>
          </p:nvPr>
        </p:nvSpPr>
        <p:spPr/>
        <p:txBody>
          <a:bodyPr/>
          <a:lstStyle/>
          <a:p>
            <a:r>
              <a:rPr lang="en-US" dirty="0"/>
              <a:t>Optical absorption </a:t>
            </a:r>
          </a:p>
        </p:txBody>
      </p:sp>
      <p:sp>
        <p:nvSpPr>
          <p:cNvPr id="3" name="Text Placeholder 2">
            <a:extLst>
              <a:ext uri="{FF2B5EF4-FFF2-40B4-BE49-F238E27FC236}">
                <a16:creationId xmlns:a16="http://schemas.microsoft.com/office/drawing/2014/main" id="{599C732F-3D96-D548-A21A-1D7E5B7FCD06}"/>
              </a:ext>
            </a:extLst>
          </p:cNvPr>
          <p:cNvSpPr>
            <a:spLocks noGrp="1"/>
          </p:cNvSpPr>
          <p:nvPr>
            <p:ph type="body" idx="1"/>
          </p:nvPr>
        </p:nvSpPr>
        <p:spPr/>
        <p:txBody>
          <a:bodyPr/>
          <a:lstStyle/>
          <a:p>
            <a:r>
              <a:rPr lang="en-US" dirty="0"/>
              <a:t>Electronic transitions</a:t>
            </a:r>
          </a:p>
        </p:txBody>
      </p:sp>
      <p:pic>
        <p:nvPicPr>
          <p:cNvPr id="6" name="Picture 5">
            <a:extLst>
              <a:ext uri="{FF2B5EF4-FFF2-40B4-BE49-F238E27FC236}">
                <a16:creationId xmlns:a16="http://schemas.microsoft.com/office/drawing/2014/main" id="{ED700CB3-55F6-CD42-AA6A-DCA482ED8F0F}"/>
              </a:ext>
            </a:extLst>
          </p:cNvPr>
          <p:cNvPicPr>
            <a:picLocks noChangeAspect="1"/>
          </p:cNvPicPr>
          <p:nvPr/>
        </p:nvPicPr>
        <p:blipFill>
          <a:blip r:embed="rId3"/>
          <a:stretch>
            <a:fillRect/>
          </a:stretch>
        </p:blipFill>
        <p:spPr>
          <a:xfrm>
            <a:off x="1066800" y="2516745"/>
            <a:ext cx="10058400" cy="1824510"/>
          </a:xfrm>
          <a:prstGeom prst="rect">
            <a:avLst/>
          </a:prstGeom>
        </p:spPr>
      </p:pic>
      <p:grpSp>
        <p:nvGrpSpPr>
          <p:cNvPr id="27" name="Group 26">
            <a:extLst>
              <a:ext uri="{FF2B5EF4-FFF2-40B4-BE49-F238E27FC236}">
                <a16:creationId xmlns:a16="http://schemas.microsoft.com/office/drawing/2014/main" id="{F6F7DBAE-3D91-344E-9214-0E6E36CDBDDA}"/>
              </a:ext>
            </a:extLst>
          </p:cNvPr>
          <p:cNvGrpSpPr/>
          <p:nvPr/>
        </p:nvGrpSpPr>
        <p:grpSpPr>
          <a:xfrm>
            <a:off x="3164165" y="4644867"/>
            <a:ext cx="3810240" cy="1134360"/>
            <a:chOff x="3164165" y="4644867"/>
            <a:chExt cx="3810240" cy="1134360"/>
          </a:xfrm>
        </p:grpSpPr>
        <mc:AlternateContent xmlns:mc="http://schemas.openxmlformats.org/markup-compatibility/2006">
          <mc:Choice xmlns:p14="http://schemas.microsoft.com/office/powerpoint/2010/main" Requires="p14">
            <p:contentPart p14:bwMode="auto" r:id="rId4">
              <p14:nvContentPartPr>
                <p14:cNvPr id="7" name="Ink 6">
                  <a:extLst>
                    <a:ext uri="{FF2B5EF4-FFF2-40B4-BE49-F238E27FC236}">
                      <a16:creationId xmlns:a16="http://schemas.microsoft.com/office/drawing/2014/main" id="{0B7B53DB-4DDE-CF48-A19D-8714199ADAFD}"/>
                    </a:ext>
                  </a:extLst>
                </p14:cNvPr>
                <p14:cNvContentPartPr/>
                <p14:nvPr/>
              </p14:nvContentPartPr>
              <p14:xfrm>
                <a:off x="3164165" y="5063547"/>
                <a:ext cx="378720" cy="715680"/>
              </p14:xfrm>
            </p:contentPart>
          </mc:Choice>
          <mc:Fallback>
            <p:pic>
              <p:nvPicPr>
                <p:cNvPr id="7" name="Ink 6">
                  <a:extLst>
                    <a:ext uri="{FF2B5EF4-FFF2-40B4-BE49-F238E27FC236}">
                      <a16:creationId xmlns:a16="http://schemas.microsoft.com/office/drawing/2014/main" id="{0B7B53DB-4DDE-CF48-A19D-8714199ADAFD}"/>
                    </a:ext>
                  </a:extLst>
                </p:cNvPr>
                <p:cNvPicPr/>
                <p:nvPr/>
              </p:nvPicPr>
              <p:blipFill>
                <a:blip r:embed="rId5"/>
                <a:stretch>
                  <a:fillRect/>
                </a:stretch>
              </p:blipFill>
              <p:spPr>
                <a:xfrm>
                  <a:off x="3148685" y="5048427"/>
                  <a:ext cx="409320" cy="74628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8" name="Ink 7">
                  <a:extLst>
                    <a:ext uri="{FF2B5EF4-FFF2-40B4-BE49-F238E27FC236}">
                      <a16:creationId xmlns:a16="http://schemas.microsoft.com/office/drawing/2014/main" id="{F28123B8-3009-4546-AFB1-A53E3F71D4C5}"/>
                    </a:ext>
                  </a:extLst>
                </p14:cNvPr>
                <p14:cNvContentPartPr/>
                <p14:nvPr/>
              </p14:nvContentPartPr>
              <p14:xfrm>
                <a:off x="3522005" y="5043387"/>
                <a:ext cx="336600" cy="614520"/>
              </p14:xfrm>
            </p:contentPart>
          </mc:Choice>
          <mc:Fallback>
            <p:pic>
              <p:nvPicPr>
                <p:cNvPr id="8" name="Ink 7">
                  <a:extLst>
                    <a:ext uri="{FF2B5EF4-FFF2-40B4-BE49-F238E27FC236}">
                      <a16:creationId xmlns:a16="http://schemas.microsoft.com/office/drawing/2014/main" id="{F28123B8-3009-4546-AFB1-A53E3F71D4C5}"/>
                    </a:ext>
                  </a:extLst>
                </p:cNvPr>
                <p:cNvPicPr/>
                <p:nvPr/>
              </p:nvPicPr>
              <p:blipFill>
                <a:blip r:embed="rId7"/>
                <a:stretch>
                  <a:fillRect/>
                </a:stretch>
              </p:blipFill>
              <p:spPr>
                <a:xfrm>
                  <a:off x="3506885" y="5028267"/>
                  <a:ext cx="367200" cy="64476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9" name="Ink 8">
                  <a:extLst>
                    <a:ext uri="{FF2B5EF4-FFF2-40B4-BE49-F238E27FC236}">
                      <a16:creationId xmlns:a16="http://schemas.microsoft.com/office/drawing/2014/main" id="{DC99753E-BCCE-C341-9481-8177360B91D0}"/>
                    </a:ext>
                  </a:extLst>
                </p14:cNvPr>
                <p14:cNvContentPartPr/>
                <p14:nvPr/>
              </p14:nvContentPartPr>
              <p14:xfrm>
                <a:off x="3246605" y="5374227"/>
                <a:ext cx="536400" cy="68040"/>
              </p14:xfrm>
            </p:contentPart>
          </mc:Choice>
          <mc:Fallback>
            <p:pic>
              <p:nvPicPr>
                <p:cNvPr id="9" name="Ink 8">
                  <a:extLst>
                    <a:ext uri="{FF2B5EF4-FFF2-40B4-BE49-F238E27FC236}">
                      <a16:creationId xmlns:a16="http://schemas.microsoft.com/office/drawing/2014/main" id="{DC99753E-BCCE-C341-9481-8177360B91D0}"/>
                    </a:ext>
                  </a:extLst>
                </p:cNvPr>
                <p:cNvPicPr/>
                <p:nvPr/>
              </p:nvPicPr>
              <p:blipFill>
                <a:blip r:embed="rId9"/>
                <a:stretch>
                  <a:fillRect/>
                </a:stretch>
              </p:blipFill>
              <p:spPr>
                <a:xfrm>
                  <a:off x="3231485" y="5359107"/>
                  <a:ext cx="566640" cy="9828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1" name="Ink 10">
                  <a:extLst>
                    <a:ext uri="{FF2B5EF4-FFF2-40B4-BE49-F238E27FC236}">
                      <a16:creationId xmlns:a16="http://schemas.microsoft.com/office/drawing/2014/main" id="{1C847D12-B509-E746-80E0-14523ACB0FD2}"/>
                    </a:ext>
                  </a:extLst>
                </p14:cNvPr>
                <p14:cNvContentPartPr/>
                <p14:nvPr/>
              </p14:nvContentPartPr>
              <p14:xfrm>
                <a:off x="4055885" y="5279907"/>
                <a:ext cx="284040" cy="74520"/>
              </p14:xfrm>
            </p:contentPart>
          </mc:Choice>
          <mc:Fallback>
            <p:pic>
              <p:nvPicPr>
                <p:cNvPr id="11" name="Ink 10">
                  <a:extLst>
                    <a:ext uri="{FF2B5EF4-FFF2-40B4-BE49-F238E27FC236}">
                      <a16:creationId xmlns:a16="http://schemas.microsoft.com/office/drawing/2014/main" id="{1C847D12-B509-E746-80E0-14523ACB0FD2}"/>
                    </a:ext>
                  </a:extLst>
                </p:cNvPr>
                <p:cNvPicPr/>
                <p:nvPr/>
              </p:nvPicPr>
              <p:blipFill>
                <a:blip r:embed="rId11"/>
                <a:stretch>
                  <a:fillRect/>
                </a:stretch>
              </p:blipFill>
              <p:spPr>
                <a:xfrm>
                  <a:off x="4040405" y="5264427"/>
                  <a:ext cx="31464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2" name="Ink 11">
                  <a:extLst>
                    <a:ext uri="{FF2B5EF4-FFF2-40B4-BE49-F238E27FC236}">
                      <a16:creationId xmlns:a16="http://schemas.microsoft.com/office/drawing/2014/main" id="{5316119B-01B4-3F4A-9D5F-4AE7EB86F636}"/>
                    </a:ext>
                  </a:extLst>
                </p14:cNvPr>
                <p14:cNvContentPartPr/>
                <p14:nvPr/>
              </p14:nvContentPartPr>
              <p14:xfrm>
                <a:off x="4147325" y="5340747"/>
                <a:ext cx="246600" cy="54360"/>
              </p14:xfrm>
            </p:contentPart>
          </mc:Choice>
          <mc:Fallback>
            <p:pic>
              <p:nvPicPr>
                <p:cNvPr id="12" name="Ink 11">
                  <a:extLst>
                    <a:ext uri="{FF2B5EF4-FFF2-40B4-BE49-F238E27FC236}">
                      <a16:creationId xmlns:a16="http://schemas.microsoft.com/office/drawing/2014/main" id="{5316119B-01B4-3F4A-9D5F-4AE7EB86F636}"/>
                    </a:ext>
                  </a:extLst>
                </p:cNvPr>
                <p:cNvPicPr/>
                <p:nvPr/>
              </p:nvPicPr>
              <p:blipFill>
                <a:blip r:embed="rId13"/>
                <a:stretch>
                  <a:fillRect/>
                </a:stretch>
              </p:blipFill>
              <p:spPr>
                <a:xfrm>
                  <a:off x="4132205" y="5325267"/>
                  <a:ext cx="27720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3" name="Ink 12">
                  <a:extLst>
                    <a:ext uri="{FF2B5EF4-FFF2-40B4-BE49-F238E27FC236}">
                      <a16:creationId xmlns:a16="http://schemas.microsoft.com/office/drawing/2014/main" id="{AFAA119C-DA03-4B4C-BEE0-583F2A906D7E}"/>
                    </a:ext>
                  </a:extLst>
                </p14:cNvPr>
                <p14:cNvContentPartPr/>
                <p14:nvPr/>
              </p14:nvContentPartPr>
              <p14:xfrm>
                <a:off x="4657085" y="4945827"/>
                <a:ext cx="142200" cy="543960"/>
              </p14:xfrm>
            </p:contentPart>
          </mc:Choice>
          <mc:Fallback>
            <p:pic>
              <p:nvPicPr>
                <p:cNvPr id="13" name="Ink 12">
                  <a:extLst>
                    <a:ext uri="{FF2B5EF4-FFF2-40B4-BE49-F238E27FC236}">
                      <a16:creationId xmlns:a16="http://schemas.microsoft.com/office/drawing/2014/main" id="{AFAA119C-DA03-4B4C-BEE0-583F2A906D7E}"/>
                    </a:ext>
                  </a:extLst>
                </p:cNvPr>
                <p:cNvPicPr/>
                <p:nvPr/>
              </p:nvPicPr>
              <p:blipFill>
                <a:blip r:embed="rId15"/>
                <a:stretch>
                  <a:fillRect/>
                </a:stretch>
              </p:blipFill>
              <p:spPr>
                <a:xfrm>
                  <a:off x="4641605" y="4930347"/>
                  <a:ext cx="172800" cy="57420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4" name="Ink 13">
                  <a:extLst>
                    <a:ext uri="{FF2B5EF4-FFF2-40B4-BE49-F238E27FC236}">
                      <a16:creationId xmlns:a16="http://schemas.microsoft.com/office/drawing/2014/main" id="{D27DF1C2-FBA4-0E42-B527-4B01545CE425}"/>
                    </a:ext>
                  </a:extLst>
                </p14:cNvPr>
                <p14:cNvContentPartPr/>
                <p14:nvPr/>
              </p14:nvContentPartPr>
              <p14:xfrm>
                <a:off x="4792085" y="5260107"/>
                <a:ext cx="311040" cy="168480"/>
              </p14:xfrm>
            </p:contentPart>
          </mc:Choice>
          <mc:Fallback>
            <p:pic>
              <p:nvPicPr>
                <p:cNvPr id="14" name="Ink 13">
                  <a:extLst>
                    <a:ext uri="{FF2B5EF4-FFF2-40B4-BE49-F238E27FC236}">
                      <a16:creationId xmlns:a16="http://schemas.microsoft.com/office/drawing/2014/main" id="{D27DF1C2-FBA4-0E42-B527-4B01545CE425}"/>
                    </a:ext>
                  </a:extLst>
                </p:cNvPr>
                <p:cNvPicPr/>
                <p:nvPr/>
              </p:nvPicPr>
              <p:blipFill>
                <a:blip r:embed="rId17"/>
                <a:stretch>
                  <a:fillRect/>
                </a:stretch>
              </p:blipFill>
              <p:spPr>
                <a:xfrm>
                  <a:off x="4776965" y="5244987"/>
                  <a:ext cx="341640" cy="19908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5" name="Ink 14">
                  <a:extLst>
                    <a:ext uri="{FF2B5EF4-FFF2-40B4-BE49-F238E27FC236}">
                      <a16:creationId xmlns:a16="http://schemas.microsoft.com/office/drawing/2014/main" id="{1ED3564F-5C46-024A-ABE1-A8CE4E395FF2}"/>
                    </a:ext>
                  </a:extLst>
                </p14:cNvPr>
                <p14:cNvContentPartPr/>
                <p14:nvPr/>
              </p14:nvContentPartPr>
              <p14:xfrm>
                <a:off x="5001605" y="5239227"/>
                <a:ext cx="344880" cy="506880"/>
              </p14:xfrm>
            </p:contentPart>
          </mc:Choice>
          <mc:Fallback>
            <p:pic>
              <p:nvPicPr>
                <p:cNvPr id="15" name="Ink 14">
                  <a:extLst>
                    <a:ext uri="{FF2B5EF4-FFF2-40B4-BE49-F238E27FC236}">
                      <a16:creationId xmlns:a16="http://schemas.microsoft.com/office/drawing/2014/main" id="{1ED3564F-5C46-024A-ABE1-A8CE4E395FF2}"/>
                    </a:ext>
                  </a:extLst>
                </p:cNvPr>
                <p:cNvPicPr/>
                <p:nvPr/>
              </p:nvPicPr>
              <p:blipFill>
                <a:blip r:embed="rId19"/>
                <a:stretch>
                  <a:fillRect/>
                </a:stretch>
              </p:blipFill>
              <p:spPr>
                <a:xfrm>
                  <a:off x="4986125" y="5224107"/>
                  <a:ext cx="375480" cy="53748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7" name="Ink 16">
                  <a:extLst>
                    <a:ext uri="{FF2B5EF4-FFF2-40B4-BE49-F238E27FC236}">
                      <a16:creationId xmlns:a16="http://schemas.microsoft.com/office/drawing/2014/main" id="{41516B36-4B86-F042-BD7D-022A6A57B222}"/>
                    </a:ext>
                  </a:extLst>
                </p14:cNvPr>
                <p14:cNvContentPartPr/>
                <p14:nvPr/>
              </p14:nvContentPartPr>
              <p14:xfrm>
                <a:off x="5602805" y="4746027"/>
                <a:ext cx="284040" cy="905400"/>
              </p14:xfrm>
            </p:contentPart>
          </mc:Choice>
          <mc:Fallback>
            <p:pic>
              <p:nvPicPr>
                <p:cNvPr id="17" name="Ink 16">
                  <a:extLst>
                    <a:ext uri="{FF2B5EF4-FFF2-40B4-BE49-F238E27FC236}">
                      <a16:creationId xmlns:a16="http://schemas.microsoft.com/office/drawing/2014/main" id="{41516B36-4B86-F042-BD7D-022A6A57B222}"/>
                    </a:ext>
                  </a:extLst>
                </p:cNvPr>
                <p:cNvPicPr/>
                <p:nvPr/>
              </p:nvPicPr>
              <p:blipFill>
                <a:blip r:embed="rId21"/>
                <a:stretch>
                  <a:fillRect/>
                </a:stretch>
              </p:blipFill>
              <p:spPr>
                <a:xfrm>
                  <a:off x="5587325" y="4730907"/>
                  <a:ext cx="314640" cy="93600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18" name="Ink 17">
                  <a:extLst>
                    <a:ext uri="{FF2B5EF4-FFF2-40B4-BE49-F238E27FC236}">
                      <a16:creationId xmlns:a16="http://schemas.microsoft.com/office/drawing/2014/main" id="{2D413A42-3B7D-9040-922F-180B6222C0F6}"/>
                    </a:ext>
                  </a:extLst>
                </p14:cNvPr>
                <p14:cNvContentPartPr/>
                <p14:nvPr/>
              </p14:nvContentPartPr>
              <p14:xfrm>
                <a:off x="6075485" y="4847547"/>
                <a:ext cx="7200" cy="250200"/>
              </p14:xfrm>
            </p:contentPart>
          </mc:Choice>
          <mc:Fallback>
            <p:pic>
              <p:nvPicPr>
                <p:cNvPr id="18" name="Ink 17">
                  <a:extLst>
                    <a:ext uri="{FF2B5EF4-FFF2-40B4-BE49-F238E27FC236}">
                      <a16:creationId xmlns:a16="http://schemas.microsoft.com/office/drawing/2014/main" id="{2D413A42-3B7D-9040-922F-180B6222C0F6}"/>
                    </a:ext>
                  </a:extLst>
                </p:cNvPr>
                <p:cNvPicPr/>
                <p:nvPr/>
              </p:nvPicPr>
              <p:blipFill>
                <a:blip r:embed="rId23"/>
                <a:stretch>
                  <a:fillRect/>
                </a:stretch>
              </p:blipFill>
              <p:spPr>
                <a:xfrm>
                  <a:off x="6060365" y="4832067"/>
                  <a:ext cx="37440" cy="28080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19" name="Ink 18">
                  <a:extLst>
                    <a:ext uri="{FF2B5EF4-FFF2-40B4-BE49-F238E27FC236}">
                      <a16:creationId xmlns:a16="http://schemas.microsoft.com/office/drawing/2014/main" id="{6B2138C6-3F01-6C42-BA21-E1CDC32E3077}"/>
                    </a:ext>
                  </a:extLst>
                </p14:cNvPr>
                <p14:cNvContentPartPr/>
                <p14:nvPr/>
              </p14:nvContentPartPr>
              <p14:xfrm>
                <a:off x="5901245" y="4800027"/>
                <a:ext cx="471600" cy="108360"/>
              </p14:xfrm>
            </p:contentPart>
          </mc:Choice>
          <mc:Fallback>
            <p:pic>
              <p:nvPicPr>
                <p:cNvPr id="19" name="Ink 18">
                  <a:extLst>
                    <a:ext uri="{FF2B5EF4-FFF2-40B4-BE49-F238E27FC236}">
                      <a16:creationId xmlns:a16="http://schemas.microsoft.com/office/drawing/2014/main" id="{6B2138C6-3F01-6C42-BA21-E1CDC32E3077}"/>
                    </a:ext>
                  </a:extLst>
                </p:cNvPr>
                <p:cNvPicPr/>
                <p:nvPr/>
              </p:nvPicPr>
              <p:blipFill>
                <a:blip r:embed="rId25"/>
                <a:stretch>
                  <a:fillRect/>
                </a:stretch>
              </p:blipFill>
              <p:spPr>
                <a:xfrm>
                  <a:off x="5886125" y="4784907"/>
                  <a:ext cx="50220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20" name="Ink 19">
                  <a:extLst>
                    <a:ext uri="{FF2B5EF4-FFF2-40B4-BE49-F238E27FC236}">
                      <a16:creationId xmlns:a16="http://schemas.microsoft.com/office/drawing/2014/main" id="{9464106B-EC37-CF48-BA16-A3EACB812952}"/>
                    </a:ext>
                  </a:extLst>
                </p14:cNvPr>
                <p14:cNvContentPartPr/>
                <p14:nvPr/>
              </p14:nvContentPartPr>
              <p14:xfrm>
                <a:off x="5939765" y="5056707"/>
                <a:ext cx="250920" cy="26640"/>
              </p14:xfrm>
            </p:contentPart>
          </mc:Choice>
          <mc:Fallback>
            <p:pic>
              <p:nvPicPr>
                <p:cNvPr id="20" name="Ink 19">
                  <a:extLst>
                    <a:ext uri="{FF2B5EF4-FFF2-40B4-BE49-F238E27FC236}">
                      <a16:creationId xmlns:a16="http://schemas.microsoft.com/office/drawing/2014/main" id="{9464106B-EC37-CF48-BA16-A3EACB812952}"/>
                    </a:ext>
                  </a:extLst>
                </p:cNvPr>
                <p:cNvPicPr/>
                <p:nvPr/>
              </p:nvPicPr>
              <p:blipFill>
                <a:blip r:embed="rId27"/>
                <a:stretch>
                  <a:fillRect/>
                </a:stretch>
              </p:blipFill>
              <p:spPr>
                <a:xfrm>
                  <a:off x="5924285" y="5041587"/>
                  <a:ext cx="281520" cy="5724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21" name="Ink 20">
                  <a:extLst>
                    <a:ext uri="{FF2B5EF4-FFF2-40B4-BE49-F238E27FC236}">
                      <a16:creationId xmlns:a16="http://schemas.microsoft.com/office/drawing/2014/main" id="{4AA84965-D352-8F44-99A6-3CA3D439728B}"/>
                    </a:ext>
                  </a:extLst>
                </p14:cNvPr>
                <p14:cNvContentPartPr/>
                <p14:nvPr/>
              </p14:nvContentPartPr>
              <p14:xfrm>
                <a:off x="6251165" y="5002707"/>
                <a:ext cx="230040" cy="95040"/>
              </p14:xfrm>
            </p:contentPart>
          </mc:Choice>
          <mc:Fallback>
            <p:pic>
              <p:nvPicPr>
                <p:cNvPr id="21" name="Ink 20">
                  <a:extLst>
                    <a:ext uri="{FF2B5EF4-FFF2-40B4-BE49-F238E27FC236}">
                      <a16:creationId xmlns:a16="http://schemas.microsoft.com/office/drawing/2014/main" id="{4AA84965-D352-8F44-99A6-3CA3D439728B}"/>
                    </a:ext>
                  </a:extLst>
                </p:cNvPr>
                <p:cNvPicPr/>
                <p:nvPr/>
              </p:nvPicPr>
              <p:blipFill>
                <a:blip r:embed="rId29"/>
                <a:stretch>
                  <a:fillRect/>
                </a:stretch>
              </p:blipFill>
              <p:spPr>
                <a:xfrm>
                  <a:off x="6236045" y="4987587"/>
                  <a:ext cx="26064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22" name="Ink 21">
                  <a:extLst>
                    <a:ext uri="{FF2B5EF4-FFF2-40B4-BE49-F238E27FC236}">
                      <a16:creationId xmlns:a16="http://schemas.microsoft.com/office/drawing/2014/main" id="{1E4625D7-F613-AA43-83C9-C72C0756F9AD}"/>
                    </a:ext>
                  </a:extLst>
                </p14:cNvPr>
                <p14:cNvContentPartPr/>
                <p14:nvPr/>
              </p14:nvContentPartPr>
              <p14:xfrm>
                <a:off x="5802245" y="5171547"/>
                <a:ext cx="824400" cy="122040"/>
              </p14:xfrm>
            </p:contentPart>
          </mc:Choice>
          <mc:Fallback>
            <p:pic>
              <p:nvPicPr>
                <p:cNvPr id="22" name="Ink 21">
                  <a:extLst>
                    <a:ext uri="{FF2B5EF4-FFF2-40B4-BE49-F238E27FC236}">
                      <a16:creationId xmlns:a16="http://schemas.microsoft.com/office/drawing/2014/main" id="{1E4625D7-F613-AA43-83C9-C72C0756F9AD}"/>
                    </a:ext>
                  </a:extLst>
                </p:cNvPr>
                <p:cNvPicPr/>
                <p:nvPr/>
              </p:nvPicPr>
              <p:blipFill>
                <a:blip r:embed="rId31"/>
                <a:stretch>
                  <a:fillRect/>
                </a:stretch>
              </p:blipFill>
              <p:spPr>
                <a:xfrm>
                  <a:off x="5787125" y="5156427"/>
                  <a:ext cx="85500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23" name="Ink 22">
                  <a:extLst>
                    <a:ext uri="{FF2B5EF4-FFF2-40B4-BE49-F238E27FC236}">
                      <a16:creationId xmlns:a16="http://schemas.microsoft.com/office/drawing/2014/main" id="{ED08DCB8-533F-E846-81BD-0A192A841578}"/>
                    </a:ext>
                  </a:extLst>
                </p14:cNvPr>
                <p14:cNvContentPartPr/>
                <p14:nvPr/>
              </p14:nvContentPartPr>
              <p14:xfrm>
                <a:off x="6150005" y="5354067"/>
                <a:ext cx="34200" cy="243720"/>
              </p14:xfrm>
            </p:contentPart>
          </mc:Choice>
          <mc:Fallback>
            <p:pic>
              <p:nvPicPr>
                <p:cNvPr id="23" name="Ink 22">
                  <a:extLst>
                    <a:ext uri="{FF2B5EF4-FFF2-40B4-BE49-F238E27FC236}">
                      <a16:creationId xmlns:a16="http://schemas.microsoft.com/office/drawing/2014/main" id="{ED08DCB8-533F-E846-81BD-0A192A841578}"/>
                    </a:ext>
                  </a:extLst>
                </p:cNvPr>
                <p:cNvPicPr/>
                <p:nvPr/>
              </p:nvPicPr>
              <p:blipFill>
                <a:blip r:embed="rId33"/>
                <a:stretch>
                  <a:fillRect/>
                </a:stretch>
              </p:blipFill>
              <p:spPr>
                <a:xfrm>
                  <a:off x="6134525" y="5338947"/>
                  <a:ext cx="64800" cy="27396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24" name="Ink 23">
                  <a:extLst>
                    <a:ext uri="{FF2B5EF4-FFF2-40B4-BE49-F238E27FC236}">
                      <a16:creationId xmlns:a16="http://schemas.microsoft.com/office/drawing/2014/main" id="{E9CF59CF-5F2F-8E42-94DC-CEB88C1BC43E}"/>
                    </a:ext>
                  </a:extLst>
                </p14:cNvPr>
                <p14:cNvContentPartPr/>
                <p14:nvPr/>
              </p14:nvContentPartPr>
              <p14:xfrm>
                <a:off x="5953805" y="5360907"/>
                <a:ext cx="452880" cy="74520"/>
              </p14:xfrm>
            </p:contentPart>
          </mc:Choice>
          <mc:Fallback>
            <p:pic>
              <p:nvPicPr>
                <p:cNvPr id="24" name="Ink 23">
                  <a:extLst>
                    <a:ext uri="{FF2B5EF4-FFF2-40B4-BE49-F238E27FC236}">
                      <a16:creationId xmlns:a16="http://schemas.microsoft.com/office/drawing/2014/main" id="{E9CF59CF-5F2F-8E42-94DC-CEB88C1BC43E}"/>
                    </a:ext>
                  </a:extLst>
                </p:cNvPr>
                <p:cNvPicPr/>
                <p:nvPr/>
              </p:nvPicPr>
              <p:blipFill>
                <a:blip r:embed="rId35"/>
                <a:stretch>
                  <a:fillRect/>
                </a:stretch>
              </p:blipFill>
              <p:spPr>
                <a:xfrm>
                  <a:off x="5938685" y="5345427"/>
                  <a:ext cx="48348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25" name="Ink 24">
                  <a:extLst>
                    <a:ext uri="{FF2B5EF4-FFF2-40B4-BE49-F238E27FC236}">
                      <a16:creationId xmlns:a16="http://schemas.microsoft.com/office/drawing/2014/main" id="{9F8038C5-6DC9-7748-98EB-71D7DB1D775D}"/>
                    </a:ext>
                  </a:extLst>
                </p14:cNvPr>
                <p14:cNvContentPartPr/>
                <p14:nvPr/>
              </p14:nvContentPartPr>
              <p14:xfrm>
                <a:off x="6034445" y="5549907"/>
                <a:ext cx="399600" cy="70200"/>
              </p14:xfrm>
            </p:contentPart>
          </mc:Choice>
          <mc:Fallback>
            <p:pic>
              <p:nvPicPr>
                <p:cNvPr id="25" name="Ink 24">
                  <a:extLst>
                    <a:ext uri="{FF2B5EF4-FFF2-40B4-BE49-F238E27FC236}">
                      <a16:creationId xmlns:a16="http://schemas.microsoft.com/office/drawing/2014/main" id="{9F8038C5-6DC9-7748-98EB-71D7DB1D775D}"/>
                    </a:ext>
                  </a:extLst>
                </p:cNvPr>
                <p:cNvPicPr/>
                <p:nvPr/>
              </p:nvPicPr>
              <p:blipFill>
                <a:blip r:embed="rId37"/>
                <a:stretch>
                  <a:fillRect/>
                </a:stretch>
              </p:blipFill>
              <p:spPr>
                <a:xfrm>
                  <a:off x="6018965" y="5534787"/>
                  <a:ext cx="43020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26" name="Ink 25">
                  <a:extLst>
                    <a:ext uri="{FF2B5EF4-FFF2-40B4-BE49-F238E27FC236}">
                      <a16:creationId xmlns:a16="http://schemas.microsoft.com/office/drawing/2014/main" id="{C98C628C-658D-CC49-B026-3053495B9B92}"/>
                    </a:ext>
                  </a:extLst>
                </p14:cNvPr>
                <p14:cNvContentPartPr/>
                <p14:nvPr/>
              </p14:nvContentPartPr>
              <p14:xfrm>
                <a:off x="6703685" y="4644867"/>
                <a:ext cx="270720" cy="1101600"/>
              </p14:xfrm>
            </p:contentPart>
          </mc:Choice>
          <mc:Fallback>
            <p:pic>
              <p:nvPicPr>
                <p:cNvPr id="26" name="Ink 25">
                  <a:extLst>
                    <a:ext uri="{FF2B5EF4-FFF2-40B4-BE49-F238E27FC236}">
                      <a16:creationId xmlns:a16="http://schemas.microsoft.com/office/drawing/2014/main" id="{C98C628C-658D-CC49-B026-3053495B9B92}"/>
                    </a:ext>
                  </a:extLst>
                </p:cNvPr>
                <p:cNvPicPr/>
                <p:nvPr/>
              </p:nvPicPr>
              <p:blipFill>
                <a:blip r:embed="rId39"/>
                <a:stretch>
                  <a:fillRect/>
                </a:stretch>
              </p:blipFill>
              <p:spPr>
                <a:xfrm>
                  <a:off x="6688565" y="4629387"/>
                  <a:ext cx="300960" cy="1131840"/>
                </a:xfrm>
                <a:prstGeom prst="rect">
                  <a:avLst/>
                </a:prstGeom>
              </p:spPr>
            </p:pic>
          </mc:Fallback>
        </mc:AlternateContent>
      </p:grpSp>
      <p:grpSp>
        <p:nvGrpSpPr>
          <p:cNvPr id="42" name="Group 41">
            <a:extLst>
              <a:ext uri="{FF2B5EF4-FFF2-40B4-BE49-F238E27FC236}">
                <a16:creationId xmlns:a16="http://schemas.microsoft.com/office/drawing/2014/main" id="{5BAE598A-C691-7C4F-9958-1B654FF6400C}"/>
              </a:ext>
            </a:extLst>
          </p:cNvPr>
          <p:cNvGrpSpPr/>
          <p:nvPr/>
        </p:nvGrpSpPr>
        <p:grpSpPr>
          <a:xfrm>
            <a:off x="7326845" y="4840707"/>
            <a:ext cx="3456000" cy="594720"/>
            <a:chOff x="7326845" y="4840707"/>
            <a:chExt cx="3456000" cy="594720"/>
          </a:xfrm>
        </p:grpSpPr>
        <mc:AlternateContent xmlns:mc="http://schemas.openxmlformats.org/markup-compatibility/2006">
          <mc:Choice xmlns:p14="http://schemas.microsoft.com/office/powerpoint/2010/main" Requires="p14">
            <p:contentPart p14:bwMode="auto" r:id="rId40">
              <p14:nvContentPartPr>
                <p14:cNvPr id="28" name="Ink 27">
                  <a:extLst>
                    <a:ext uri="{FF2B5EF4-FFF2-40B4-BE49-F238E27FC236}">
                      <a16:creationId xmlns:a16="http://schemas.microsoft.com/office/drawing/2014/main" id="{19E9AFB1-511C-A14E-AFFB-8683DF5C37F0}"/>
                    </a:ext>
                  </a:extLst>
                </p14:cNvPr>
                <p14:cNvContentPartPr/>
                <p14:nvPr/>
              </p14:nvContentPartPr>
              <p14:xfrm>
                <a:off x="7331885" y="5138067"/>
                <a:ext cx="324720" cy="41040"/>
              </p14:xfrm>
            </p:contentPart>
          </mc:Choice>
          <mc:Fallback>
            <p:pic>
              <p:nvPicPr>
                <p:cNvPr id="28" name="Ink 27">
                  <a:extLst>
                    <a:ext uri="{FF2B5EF4-FFF2-40B4-BE49-F238E27FC236}">
                      <a16:creationId xmlns:a16="http://schemas.microsoft.com/office/drawing/2014/main" id="{19E9AFB1-511C-A14E-AFFB-8683DF5C37F0}"/>
                    </a:ext>
                  </a:extLst>
                </p:cNvPr>
                <p:cNvPicPr/>
                <p:nvPr/>
              </p:nvPicPr>
              <p:blipFill>
                <a:blip r:embed="rId41"/>
                <a:stretch>
                  <a:fillRect/>
                </a:stretch>
              </p:blipFill>
              <p:spPr>
                <a:xfrm>
                  <a:off x="7316765" y="5122587"/>
                  <a:ext cx="354960" cy="7128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29" name="Ink 28">
                  <a:extLst>
                    <a:ext uri="{FF2B5EF4-FFF2-40B4-BE49-F238E27FC236}">
                      <a16:creationId xmlns:a16="http://schemas.microsoft.com/office/drawing/2014/main" id="{12B8F602-8240-1747-B87C-E033F871E005}"/>
                    </a:ext>
                  </a:extLst>
                </p14:cNvPr>
                <p14:cNvContentPartPr/>
                <p14:nvPr/>
              </p14:nvContentPartPr>
              <p14:xfrm>
                <a:off x="7326845" y="5225907"/>
                <a:ext cx="289440" cy="27360"/>
              </p14:xfrm>
            </p:contentPart>
          </mc:Choice>
          <mc:Fallback>
            <p:pic>
              <p:nvPicPr>
                <p:cNvPr id="29" name="Ink 28">
                  <a:extLst>
                    <a:ext uri="{FF2B5EF4-FFF2-40B4-BE49-F238E27FC236}">
                      <a16:creationId xmlns:a16="http://schemas.microsoft.com/office/drawing/2014/main" id="{12B8F602-8240-1747-B87C-E033F871E005}"/>
                    </a:ext>
                  </a:extLst>
                </p:cNvPr>
                <p:cNvPicPr/>
                <p:nvPr/>
              </p:nvPicPr>
              <p:blipFill>
                <a:blip r:embed="rId43"/>
                <a:stretch>
                  <a:fillRect/>
                </a:stretch>
              </p:blipFill>
              <p:spPr>
                <a:xfrm>
                  <a:off x="7311365" y="5210427"/>
                  <a:ext cx="319680" cy="5796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31" name="Ink 30">
                  <a:extLst>
                    <a:ext uri="{FF2B5EF4-FFF2-40B4-BE49-F238E27FC236}">
                      <a16:creationId xmlns:a16="http://schemas.microsoft.com/office/drawing/2014/main" id="{26D3C09A-95CE-3C40-B522-D434D81B9B2D}"/>
                    </a:ext>
                  </a:extLst>
                </p14:cNvPr>
                <p14:cNvContentPartPr/>
                <p14:nvPr/>
              </p14:nvContentPartPr>
              <p14:xfrm>
                <a:off x="7933445" y="4941867"/>
                <a:ext cx="358560" cy="405720"/>
              </p14:xfrm>
            </p:contentPart>
          </mc:Choice>
          <mc:Fallback>
            <p:pic>
              <p:nvPicPr>
                <p:cNvPr id="31" name="Ink 30">
                  <a:extLst>
                    <a:ext uri="{FF2B5EF4-FFF2-40B4-BE49-F238E27FC236}">
                      <a16:creationId xmlns:a16="http://schemas.microsoft.com/office/drawing/2014/main" id="{26D3C09A-95CE-3C40-B522-D434D81B9B2D}"/>
                    </a:ext>
                  </a:extLst>
                </p:cNvPr>
                <p:cNvPicPr/>
                <p:nvPr/>
              </p:nvPicPr>
              <p:blipFill>
                <a:blip r:embed="rId45"/>
                <a:stretch>
                  <a:fillRect/>
                </a:stretch>
              </p:blipFill>
              <p:spPr>
                <a:xfrm>
                  <a:off x="7917965" y="4926747"/>
                  <a:ext cx="388800" cy="43632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33" name="Ink 32">
                  <a:extLst>
                    <a:ext uri="{FF2B5EF4-FFF2-40B4-BE49-F238E27FC236}">
                      <a16:creationId xmlns:a16="http://schemas.microsoft.com/office/drawing/2014/main" id="{35B75EC3-CCA0-914C-945B-776FCA9F1047}"/>
                    </a:ext>
                  </a:extLst>
                </p14:cNvPr>
                <p14:cNvContentPartPr/>
                <p14:nvPr/>
              </p14:nvContentPartPr>
              <p14:xfrm>
                <a:off x="8439965" y="4840707"/>
                <a:ext cx="232920" cy="594720"/>
              </p14:xfrm>
            </p:contentPart>
          </mc:Choice>
          <mc:Fallback>
            <p:pic>
              <p:nvPicPr>
                <p:cNvPr id="33" name="Ink 32">
                  <a:extLst>
                    <a:ext uri="{FF2B5EF4-FFF2-40B4-BE49-F238E27FC236}">
                      <a16:creationId xmlns:a16="http://schemas.microsoft.com/office/drawing/2014/main" id="{35B75EC3-CCA0-914C-945B-776FCA9F1047}"/>
                    </a:ext>
                  </a:extLst>
                </p:cNvPr>
                <p:cNvPicPr/>
                <p:nvPr/>
              </p:nvPicPr>
              <p:blipFill>
                <a:blip r:embed="rId47"/>
                <a:stretch>
                  <a:fillRect/>
                </a:stretch>
              </p:blipFill>
              <p:spPr>
                <a:xfrm>
                  <a:off x="8424845" y="4825587"/>
                  <a:ext cx="263520" cy="62532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35" name="Ink 34">
                  <a:extLst>
                    <a:ext uri="{FF2B5EF4-FFF2-40B4-BE49-F238E27FC236}">
                      <a16:creationId xmlns:a16="http://schemas.microsoft.com/office/drawing/2014/main" id="{F8CB15D0-70A2-2E48-A6D4-590EBB01B3BE}"/>
                    </a:ext>
                  </a:extLst>
                </p14:cNvPr>
                <p14:cNvContentPartPr/>
                <p14:nvPr/>
              </p14:nvContentPartPr>
              <p14:xfrm>
                <a:off x="8865485" y="5104227"/>
                <a:ext cx="271440" cy="250200"/>
              </p14:xfrm>
            </p:contentPart>
          </mc:Choice>
          <mc:Fallback>
            <p:pic>
              <p:nvPicPr>
                <p:cNvPr id="35" name="Ink 34">
                  <a:extLst>
                    <a:ext uri="{FF2B5EF4-FFF2-40B4-BE49-F238E27FC236}">
                      <a16:creationId xmlns:a16="http://schemas.microsoft.com/office/drawing/2014/main" id="{F8CB15D0-70A2-2E48-A6D4-590EBB01B3BE}"/>
                    </a:ext>
                  </a:extLst>
                </p:cNvPr>
                <p:cNvPicPr/>
                <p:nvPr/>
              </p:nvPicPr>
              <p:blipFill>
                <a:blip r:embed="rId49"/>
                <a:stretch>
                  <a:fillRect/>
                </a:stretch>
              </p:blipFill>
              <p:spPr>
                <a:xfrm>
                  <a:off x="8850365" y="5088747"/>
                  <a:ext cx="301680" cy="28080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37" name="Ink 36">
                  <a:extLst>
                    <a:ext uri="{FF2B5EF4-FFF2-40B4-BE49-F238E27FC236}">
                      <a16:creationId xmlns:a16="http://schemas.microsoft.com/office/drawing/2014/main" id="{3CC86667-B5E6-8C48-979D-51DC634C9EC4}"/>
                    </a:ext>
                  </a:extLst>
                </p14:cNvPr>
                <p14:cNvContentPartPr/>
                <p14:nvPr/>
              </p14:nvContentPartPr>
              <p14:xfrm>
                <a:off x="9419525" y="5165067"/>
                <a:ext cx="263880" cy="54360"/>
              </p14:xfrm>
            </p:contentPart>
          </mc:Choice>
          <mc:Fallback>
            <p:pic>
              <p:nvPicPr>
                <p:cNvPr id="37" name="Ink 36">
                  <a:extLst>
                    <a:ext uri="{FF2B5EF4-FFF2-40B4-BE49-F238E27FC236}">
                      <a16:creationId xmlns:a16="http://schemas.microsoft.com/office/drawing/2014/main" id="{3CC86667-B5E6-8C48-979D-51DC634C9EC4}"/>
                    </a:ext>
                  </a:extLst>
                </p:cNvPr>
                <p:cNvPicPr/>
                <p:nvPr/>
              </p:nvPicPr>
              <p:blipFill>
                <a:blip r:embed="rId51"/>
                <a:stretch>
                  <a:fillRect/>
                </a:stretch>
              </p:blipFill>
              <p:spPr>
                <a:xfrm>
                  <a:off x="9404045" y="5149587"/>
                  <a:ext cx="29448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38" name="Ink 37">
                  <a:extLst>
                    <a:ext uri="{FF2B5EF4-FFF2-40B4-BE49-F238E27FC236}">
                      <a16:creationId xmlns:a16="http://schemas.microsoft.com/office/drawing/2014/main" id="{9C2AF9A9-74AA-E543-A132-1545820570E4}"/>
                    </a:ext>
                  </a:extLst>
                </p14:cNvPr>
                <p14:cNvContentPartPr/>
                <p14:nvPr/>
              </p14:nvContentPartPr>
              <p14:xfrm>
                <a:off x="9477125" y="5239227"/>
                <a:ext cx="199440" cy="41040"/>
              </p14:xfrm>
            </p:contentPart>
          </mc:Choice>
          <mc:Fallback>
            <p:pic>
              <p:nvPicPr>
                <p:cNvPr id="38" name="Ink 37">
                  <a:extLst>
                    <a:ext uri="{FF2B5EF4-FFF2-40B4-BE49-F238E27FC236}">
                      <a16:creationId xmlns:a16="http://schemas.microsoft.com/office/drawing/2014/main" id="{9C2AF9A9-74AA-E543-A132-1545820570E4}"/>
                    </a:ext>
                  </a:extLst>
                </p:cNvPr>
                <p:cNvPicPr/>
                <p:nvPr/>
              </p:nvPicPr>
              <p:blipFill>
                <a:blip r:embed="rId53"/>
                <a:stretch>
                  <a:fillRect/>
                </a:stretch>
              </p:blipFill>
              <p:spPr>
                <a:xfrm>
                  <a:off x="9462005" y="5224107"/>
                  <a:ext cx="229680" cy="7128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40" name="Ink 39">
                  <a:extLst>
                    <a:ext uri="{FF2B5EF4-FFF2-40B4-BE49-F238E27FC236}">
                      <a16:creationId xmlns:a16="http://schemas.microsoft.com/office/drawing/2014/main" id="{F89B5448-7D9B-DD4C-A7D8-88DC4CE7DA5E}"/>
                    </a:ext>
                  </a:extLst>
                </p14:cNvPr>
                <p14:cNvContentPartPr/>
                <p14:nvPr/>
              </p14:nvContentPartPr>
              <p14:xfrm>
                <a:off x="9932885" y="4996227"/>
                <a:ext cx="398880" cy="324720"/>
              </p14:xfrm>
            </p:contentPart>
          </mc:Choice>
          <mc:Fallback>
            <p:pic>
              <p:nvPicPr>
                <p:cNvPr id="40" name="Ink 39">
                  <a:extLst>
                    <a:ext uri="{FF2B5EF4-FFF2-40B4-BE49-F238E27FC236}">
                      <a16:creationId xmlns:a16="http://schemas.microsoft.com/office/drawing/2014/main" id="{F89B5448-7D9B-DD4C-A7D8-88DC4CE7DA5E}"/>
                    </a:ext>
                  </a:extLst>
                </p:cNvPr>
                <p:cNvPicPr/>
                <p:nvPr/>
              </p:nvPicPr>
              <p:blipFill>
                <a:blip r:embed="rId55"/>
                <a:stretch>
                  <a:fillRect/>
                </a:stretch>
              </p:blipFill>
              <p:spPr>
                <a:xfrm>
                  <a:off x="9917765" y="4980747"/>
                  <a:ext cx="429480" cy="35496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41" name="Ink 40">
                  <a:extLst>
                    <a:ext uri="{FF2B5EF4-FFF2-40B4-BE49-F238E27FC236}">
                      <a16:creationId xmlns:a16="http://schemas.microsoft.com/office/drawing/2014/main" id="{44E71505-B52A-704F-BF87-6A56300C796A}"/>
                    </a:ext>
                  </a:extLst>
                </p14:cNvPr>
                <p14:cNvContentPartPr/>
                <p14:nvPr/>
              </p14:nvContentPartPr>
              <p14:xfrm>
                <a:off x="10466405" y="5043387"/>
                <a:ext cx="316440" cy="243720"/>
              </p14:xfrm>
            </p:contentPart>
          </mc:Choice>
          <mc:Fallback>
            <p:pic>
              <p:nvPicPr>
                <p:cNvPr id="41" name="Ink 40">
                  <a:extLst>
                    <a:ext uri="{FF2B5EF4-FFF2-40B4-BE49-F238E27FC236}">
                      <a16:creationId xmlns:a16="http://schemas.microsoft.com/office/drawing/2014/main" id="{44E71505-B52A-704F-BF87-6A56300C796A}"/>
                    </a:ext>
                  </a:extLst>
                </p:cNvPr>
                <p:cNvPicPr/>
                <p:nvPr/>
              </p:nvPicPr>
              <p:blipFill>
                <a:blip r:embed="rId57"/>
                <a:stretch>
                  <a:fillRect/>
                </a:stretch>
              </p:blipFill>
              <p:spPr>
                <a:xfrm>
                  <a:off x="10451285" y="5028267"/>
                  <a:ext cx="346680" cy="273960"/>
                </a:xfrm>
                <a:prstGeom prst="rect">
                  <a:avLst/>
                </a:prstGeom>
              </p:spPr>
            </p:pic>
          </mc:Fallback>
        </mc:AlternateContent>
      </p:grpSp>
      <p:grpSp>
        <p:nvGrpSpPr>
          <p:cNvPr id="46" name="Group 45">
            <a:extLst>
              <a:ext uri="{FF2B5EF4-FFF2-40B4-BE49-F238E27FC236}">
                <a16:creationId xmlns:a16="http://schemas.microsoft.com/office/drawing/2014/main" id="{C859E932-B6C9-9F40-9A45-9CD4D07FDDF8}"/>
              </a:ext>
            </a:extLst>
          </p:cNvPr>
          <p:cNvGrpSpPr/>
          <p:nvPr/>
        </p:nvGrpSpPr>
        <p:grpSpPr>
          <a:xfrm>
            <a:off x="7927325" y="5368467"/>
            <a:ext cx="2370600" cy="479160"/>
            <a:chOff x="7927325" y="5368467"/>
            <a:chExt cx="2370600" cy="479160"/>
          </a:xfrm>
        </p:grpSpPr>
        <mc:AlternateContent xmlns:mc="http://schemas.openxmlformats.org/markup-compatibility/2006">
          <mc:Choice xmlns:p14="http://schemas.microsoft.com/office/powerpoint/2010/main" Requires="p14">
            <p:contentPart p14:bwMode="auto" r:id="rId58">
              <p14:nvContentPartPr>
                <p14:cNvPr id="43" name="Ink 42">
                  <a:extLst>
                    <a:ext uri="{FF2B5EF4-FFF2-40B4-BE49-F238E27FC236}">
                      <a16:creationId xmlns:a16="http://schemas.microsoft.com/office/drawing/2014/main" id="{87DB7D86-85F0-9548-9EC0-8A0E6B0F49D9}"/>
                    </a:ext>
                  </a:extLst>
                </p14:cNvPr>
                <p14:cNvContentPartPr/>
                <p14:nvPr/>
              </p14:nvContentPartPr>
              <p14:xfrm>
                <a:off x="7927325" y="5495907"/>
                <a:ext cx="825120" cy="81360"/>
              </p14:xfrm>
            </p:contentPart>
          </mc:Choice>
          <mc:Fallback>
            <p:pic>
              <p:nvPicPr>
                <p:cNvPr id="43" name="Ink 42">
                  <a:extLst>
                    <a:ext uri="{FF2B5EF4-FFF2-40B4-BE49-F238E27FC236}">
                      <a16:creationId xmlns:a16="http://schemas.microsoft.com/office/drawing/2014/main" id="{87DB7D86-85F0-9548-9EC0-8A0E6B0F49D9}"/>
                    </a:ext>
                  </a:extLst>
                </p:cNvPr>
                <p:cNvPicPr/>
                <p:nvPr/>
              </p:nvPicPr>
              <p:blipFill>
                <a:blip r:embed="rId59"/>
                <a:stretch>
                  <a:fillRect/>
                </a:stretch>
              </p:blipFill>
              <p:spPr>
                <a:xfrm>
                  <a:off x="7906805" y="5475387"/>
                  <a:ext cx="86616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44" name="Ink 43">
                  <a:extLst>
                    <a:ext uri="{FF2B5EF4-FFF2-40B4-BE49-F238E27FC236}">
                      <a16:creationId xmlns:a16="http://schemas.microsoft.com/office/drawing/2014/main" id="{669DF6E7-309A-5140-BC51-78F050F3FDE4}"/>
                    </a:ext>
                  </a:extLst>
                </p14:cNvPr>
                <p14:cNvContentPartPr/>
                <p14:nvPr/>
              </p14:nvContentPartPr>
              <p14:xfrm>
                <a:off x="8541125" y="5547027"/>
                <a:ext cx="1567440" cy="300600"/>
              </p14:xfrm>
            </p:contentPart>
          </mc:Choice>
          <mc:Fallback>
            <p:pic>
              <p:nvPicPr>
                <p:cNvPr id="44" name="Ink 43">
                  <a:extLst>
                    <a:ext uri="{FF2B5EF4-FFF2-40B4-BE49-F238E27FC236}">
                      <a16:creationId xmlns:a16="http://schemas.microsoft.com/office/drawing/2014/main" id="{669DF6E7-309A-5140-BC51-78F050F3FDE4}"/>
                    </a:ext>
                  </a:extLst>
                </p:cNvPr>
                <p:cNvPicPr/>
                <p:nvPr/>
              </p:nvPicPr>
              <p:blipFill>
                <a:blip r:embed="rId61"/>
                <a:stretch>
                  <a:fillRect/>
                </a:stretch>
              </p:blipFill>
              <p:spPr>
                <a:xfrm>
                  <a:off x="8520965" y="5526507"/>
                  <a:ext cx="1608480" cy="34128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45" name="Ink 44">
                  <a:extLst>
                    <a:ext uri="{FF2B5EF4-FFF2-40B4-BE49-F238E27FC236}">
                      <a16:creationId xmlns:a16="http://schemas.microsoft.com/office/drawing/2014/main" id="{9165A393-5102-E543-86E2-2AE5ECC3ECCF}"/>
                    </a:ext>
                  </a:extLst>
                </p14:cNvPr>
                <p14:cNvContentPartPr/>
                <p14:nvPr/>
              </p14:nvContentPartPr>
              <p14:xfrm>
                <a:off x="9906605" y="5368467"/>
                <a:ext cx="391320" cy="236160"/>
              </p14:xfrm>
            </p:contentPart>
          </mc:Choice>
          <mc:Fallback>
            <p:pic>
              <p:nvPicPr>
                <p:cNvPr id="45" name="Ink 44">
                  <a:extLst>
                    <a:ext uri="{FF2B5EF4-FFF2-40B4-BE49-F238E27FC236}">
                      <a16:creationId xmlns:a16="http://schemas.microsoft.com/office/drawing/2014/main" id="{9165A393-5102-E543-86E2-2AE5ECC3ECCF}"/>
                    </a:ext>
                  </a:extLst>
                </p:cNvPr>
                <p:cNvPicPr/>
                <p:nvPr/>
              </p:nvPicPr>
              <p:blipFill>
                <a:blip r:embed="rId63"/>
                <a:stretch>
                  <a:fillRect/>
                </a:stretch>
              </p:blipFill>
              <p:spPr>
                <a:xfrm>
                  <a:off x="9886085" y="5347947"/>
                  <a:ext cx="432360" cy="276840"/>
                </a:xfrm>
                <a:prstGeom prst="rect">
                  <a:avLst/>
                </a:prstGeom>
              </p:spPr>
            </p:pic>
          </mc:Fallback>
        </mc:AlternateContent>
      </p:grpSp>
    </p:spTree>
    <p:extLst>
      <p:ext uri="{BB962C8B-B14F-4D97-AF65-F5344CB8AC3E}">
        <p14:creationId xmlns:p14="http://schemas.microsoft.com/office/powerpoint/2010/main" val="41492258"/>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40E6C-EDB0-B843-AB85-F3E467504BC3}"/>
              </a:ext>
            </a:extLst>
          </p:cNvPr>
          <p:cNvSpPr>
            <a:spLocks noGrp="1"/>
          </p:cNvSpPr>
          <p:nvPr>
            <p:ph type="title"/>
          </p:nvPr>
        </p:nvSpPr>
        <p:spPr/>
        <p:txBody>
          <a:bodyPr/>
          <a:lstStyle/>
          <a:p>
            <a:r>
              <a:rPr lang="en-US" dirty="0"/>
              <a:t>Measuring UV-vis</a:t>
            </a:r>
          </a:p>
        </p:txBody>
      </p:sp>
      <p:sp>
        <p:nvSpPr>
          <p:cNvPr id="3" name="Text Placeholder 2">
            <a:extLst>
              <a:ext uri="{FF2B5EF4-FFF2-40B4-BE49-F238E27FC236}">
                <a16:creationId xmlns:a16="http://schemas.microsoft.com/office/drawing/2014/main" id="{07482017-DBD2-7B40-8917-C755B0692BB3}"/>
              </a:ext>
            </a:extLst>
          </p:cNvPr>
          <p:cNvSpPr>
            <a:spLocks noGrp="1"/>
          </p:cNvSpPr>
          <p:nvPr>
            <p:ph type="body" idx="1"/>
          </p:nvPr>
        </p:nvSpPr>
        <p:spPr/>
        <p:txBody>
          <a:bodyPr/>
          <a:lstStyle/>
          <a:p>
            <a:r>
              <a:rPr lang="es-ES" dirty="0" err="1"/>
              <a:t>Get</a:t>
            </a:r>
            <a:r>
              <a:rPr lang="es-ES" dirty="0"/>
              <a:t> </a:t>
            </a:r>
            <a:r>
              <a:rPr lang="es-ES" dirty="0" err="1"/>
              <a:t>inspired</a:t>
            </a:r>
            <a:r>
              <a:rPr lang="en-US" dirty="0"/>
              <a:t> and draw it here</a:t>
            </a:r>
          </a:p>
        </p:txBody>
      </p:sp>
    </p:spTree>
    <p:extLst>
      <p:ext uri="{BB962C8B-B14F-4D97-AF65-F5344CB8AC3E}">
        <p14:creationId xmlns:p14="http://schemas.microsoft.com/office/powerpoint/2010/main" val="3775829970"/>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5A1D57-90C4-BE48-8A59-048CAD4EB5B7}"/>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5508F95A-1FCB-4746-99A2-4C098F693E35}"/>
              </a:ext>
            </a:extLst>
          </p:cNvPr>
          <p:cNvSpPr>
            <a:spLocks noGrp="1"/>
          </p:cNvSpPr>
          <p:nvPr>
            <p:ph type="body" idx="1"/>
          </p:nvPr>
        </p:nvSpPr>
        <p:spPr/>
        <p:txBody>
          <a:bodyPr/>
          <a:lstStyle/>
          <a:p>
            <a:endParaRPr lang="en-US"/>
          </a:p>
        </p:txBody>
      </p:sp>
      <p:pic>
        <p:nvPicPr>
          <p:cNvPr id="6" name="Picture 5">
            <a:extLst>
              <a:ext uri="{FF2B5EF4-FFF2-40B4-BE49-F238E27FC236}">
                <a16:creationId xmlns:a16="http://schemas.microsoft.com/office/drawing/2014/main" id="{2D19CE5E-DAF7-1242-9797-166C99EAC634}"/>
              </a:ext>
            </a:extLst>
          </p:cNvPr>
          <p:cNvPicPr>
            <a:picLocks noChangeAspect="1"/>
          </p:cNvPicPr>
          <p:nvPr/>
        </p:nvPicPr>
        <p:blipFill>
          <a:blip r:embed="rId3"/>
          <a:stretch>
            <a:fillRect/>
          </a:stretch>
        </p:blipFill>
        <p:spPr>
          <a:xfrm>
            <a:off x="3583014" y="325463"/>
            <a:ext cx="5025971" cy="6207074"/>
          </a:xfrm>
          <a:prstGeom prst="rect">
            <a:avLst/>
          </a:prstGeom>
        </p:spPr>
      </p:pic>
    </p:spTree>
    <p:extLst>
      <p:ext uri="{BB962C8B-B14F-4D97-AF65-F5344CB8AC3E}">
        <p14:creationId xmlns:p14="http://schemas.microsoft.com/office/powerpoint/2010/main" val="2614506820"/>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981200" y="304800"/>
            <a:ext cx="8229600" cy="1143000"/>
          </a:xfrm>
        </p:spPr>
        <p:txBody>
          <a:bodyPr/>
          <a:lstStyle/>
          <a:p>
            <a:r>
              <a:rPr lang="en-US" dirty="0"/>
              <a:t>The refractive index</a:t>
            </a:r>
          </a:p>
        </p:txBody>
      </p:sp>
      <p:graphicFrame>
        <p:nvGraphicFramePr>
          <p:cNvPr id="6" name="Object 5"/>
          <p:cNvGraphicFramePr>
            <a:graphicFrameLocks noChangeAspect="1"/>
          </p:cNvGraphicFramePr>
          <p:nvPr/>
        </p:nvGraphicFramePr>
        <p:xfrm>
          <a:off x="3048000" y="1534511"/>
          <a:ext cx="1905000" cy="2036379"/>
        </p:xfrm>
        <a:graphic>
          <a:graphicData uri="http://schemas.openxmlformats.org/presentationml/2006/ole">
            <mc:AlternateContent xmlns:mc="http://schemas.openxmlformats.org/markup-compatibility/2006">
              <mc:Choice xmlns:v="urn:schemas-microsoft-com:vml" Requires="v">
                <p:oleObj spid="_x0000_s1025" name="Equation" r:id="rId4" imgW="368280" imgH="393480" progId="Equation.DSMT4">
                  <p:embed/>
                </p:oleObj>
              </mc:Choice>
              <mc:Fallback>
                <p:oleObj name="Equation" r:id="rId4" imgW="368280" imgH="393480" progId="Equation.DSMT4">
                  <p:embed/>
                  <p:pic>
                    <p:nvPicPr>
                      <p:cNvPr id="6" name="Object 5"/>
                      <p:cNvPicPr/>
                      <p:nvPr/>
                    </p:nvPicPr>
                    <p:blipFill>
                      <a:blip r:embed="rId5"/>
                      <a:stretch>
                        <a:fillRect/>
                      </a:stretch>
                    </p:blipFill>
                    <p:spPr>
                      <a:xfrm>
                        <a:off x="3048000" y="1534511"/>
                        <a:ext cx="1905000" cy="2036379"/>
                      </a:xfrm>
                      <a:prstGeom prst="rect">
                        <a:avLst/>
                      </a:prstGeom>
                    </p:spPr>
                  </p:pic>
                </p:oleObj>
              </mc:Fallback>
            </mc:AlternateContent>
          </a:graphicData>
        </a:graphic>
      </p:graphicFrame>
      <p:pic>
        <p:nvPicPr>
          <p:cNvPr id="16388" name="Picture 4" descr="\\psf\Host\private\var\folders\bg\m9zxr_m93ns4g6qt9l9l40dh0000gn\T\com.monosnap.monosnap\List of refractive indices - Wikipedia, the free encyclopedia 2014-05-13 01-26-2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43564" y="3962400"/>
            <a:ext cx="8267237" cy="2546144"/>
          </a:xfrm>
          <a:prstGeom prst="rect">
            <a:avLst/>
          </a:prstGeom>
          <a:noFill/>
          <a:extLst>
            <a:ext uri="{909E8E84-426E-40DD-AFC4-6F175D3DCCD1}">
              <a14:hiddenFill xmlns:a14="http://schemas.microsoft.com/office/drawing/2010/main">
                <a:solidFill>
                  <a:srgbClr val="FFFFFF"/>
                </a:solidFill>
              </a14:hiddenFill>
            </a:ext>
          </a:extLst>
        </p:spPr>
      </p:pic>
      <p:pic>
        <p:nvPicPr>
          <p:cNvPr id="16391" name="Picture 7" descr="\\psf\Home\Downloads\Snells_law_wavefronts.gif"/>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7010401" y="1295400"/>
            <a:ext cx="2492445" cy="2514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2518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6388"/>
                                        </p:tgtEl>
                                        <p:attrNameLst>
                                          <p:attrName>style.visibility</p:attrName>
                                        </p:attrNameLst>
                                      </p:cBhvr>
                                      <p:to>
                                        <p:strVal val="visible"/>
                                      </p:to>
                                    </p:set>
                                    <p:animEffect transition="in" filter="wipe(left)">
                                      <p:cBhvr>
                                        <p:cTn id="7" dur="500"/>
                                        <p:tgtEl>
                                          <p:spTgt spid="1638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391"/>
                                        </p:tgtEl>
                                        <p:attrNameLst>
                                          <p:attrName>style.visibility</p:attrName>
                                        </p:attrNameLst>
                                      </p:cBhvr>
                                      <p:to>
                                        <p:strVal val="visible"/>
                                      </p:to>
                                    </p:set>
                                    <p:animEffect transition="in" filter="fade">
                                      <p:cBhvr>
                                        <p:cTn id="12" dur="500"/>
                                        <p:tgtEl>
                                          <p:spTgt spid="163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981200" y="304800"/>
            <a:ext cx="8229600" cy="1143000"/>
          </a:xfrm>
        </p:spPr>
        <p:txBody>
          <a:bodyPr/>
          <a:lstStyle/>
          <a:p>
            <a:r>
              <a:rPr lang="en-US" dirty="0"/>
              <a:t>The refractive index</a:t>
            </a:r>
          </a:p>
        </p:txBody>
      </p:sp>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3513" y="1628801"/>
            <a:ext cx="3895725" cy="50387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05475" y="2164079"/>
            <a:ext cx="4836162" cy="362712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88026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fade">
                                      <p:cBhvr>
                                        <p:cTn id="7" dur="500"/>
                                        <p:tgtEl>
                                          <p:spTgt spid="174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411"/>
                                        </p:tgtEl>
                                        <p:attrNameLst>
                                          <p:attrName>style.visibility</p:attrName>
                                        </p:attrNameLst>
                                      </p:cBhvr>
                                      <p:to>
                                        <p:strVal val="visible"/>
                                      </p:to>
                                    </p:set>
                                    <p:animEffect transition="in" filter="fade">
                                      <p:cBhvr>
                                        <p:cTn id="12" dur="500"/>
                                        <p:tgtEl>
                                          <p:spTgt spid="17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osceles Triangle 1"/>
          <p:cNvSpPr/>
          <p:nvPr/>
        </p:nvSpPr>
        <p:spPr>
          <a:xfrm rot="10800000">
            <a:off x="3581401" y="2807133"/>
            <a:ext cx="5224653" cy="2682930"/>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cxnSp>
        <p:nvCxnSpPr>
          <p:cNvPr id="4" name="Straight Arrow Connector 3"/>
          <p:cNvCxnSpPr/>
          <p:nvPr/>
        </p:nvCxnSpPr>
        <p:spPr>
          <a:xfrm flipV="1">
            <a:off x="3934418" y="4148600"/>
            <a:ext cx="847241" cy="172200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a:endCxn id="2" idx="3"/>
          </p:cNvCxnSpPr>
          <p:nvPr/>
        </p:nvCxnSpPr>
        <p:spPr>
          <a:xfrm flipV="1">
            <a:off x="4891752" y="2807134"/>
            <a:ext cx="1301975" cy="1298389"/>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a:endCxn id="2" idx="1"/>
          </p:cNvCxnSpPr>
          <p:nvPr/>
        </p:nvCxnSpPr>
        <p:spPr>
          <a:xfrm>
            <a:off x="6193728" y="2807136"/>
            <a:ext cx="1306163" cy="134146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7573230" y="4148600"/>
            <a:ext cx="753900" cy="172200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4648200" y="2615984"/>
            <a:ext cx="2990742" cy="17177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9" name="Title 1"/>
          <p:cNvSpPr>
            <a:spLocks noGrp="1"/>
          </p:cNvSpPr>
          <p:nvPr>
            <p:ph type="title"/>
          </p:nvPr>
        </p:nvSpPr>
        <p:spPr>
          <a:xfrm>
            <a:off x="1981200" y="304800"/>
            <a:ext cx="8229600" cy="1143000"/>
          </a:xfrm>
        </p:spPr>
        <p:txBody>
          <a:bodyPr/>
          <a:lstStyle/>
          <a:p>
            <a:r>
              <a:rPr lang="en-US" dirty="0"/>
              <a:t>Total internal reflection</a:t>
            </a:r>
          </a:p>
        </p:txBody>
      </p:sp>
    </p:spTree>
    <p:extLst>
      <p:ext uri="{BB962C8B-B14F-4D97-AF65-F5344CB8AC3E}">
        <p14:creationId xmlns:p14="http://schemas.microsoft.com/office/powerpoint/2010/main" val="760921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childTnLst>
                          </p:cTn>
                        </p:par>
                        <p:par>
                          <p:cTn id="18" fill="hold">
                            <p:stCondLst>
                              <p:cond delay="500"/>
                            </p:stCondLst>
                            <p:childTnLst>
                              <p:par>
                                <p:cTn id="19" presetID="22" presetClass="entr" presetSubtype="1"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up)">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sosceles Triangle 7"/>
          <p:cNvSpPr/>
          <p:nvPr/>
        </p:nvSpPr>
        <p:spPr>
          <a:xfrm>
            <a:off x="3581399" y="103539"/>
            <a:ext cx="5224653" cy="2682930"/>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Isosceles Triangle 1"/>
          <p:cNvSpPr/>
          <p:nvPr/>
        </p:nvSpPr>
        <p:spPr>
          <a:xfrm rot="10800000">
            <a:off x="3581401" y="2807133"/>
            <a:ext cx="5224653" cy="2682930"/>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cxnSp>
        <p:nvCxnSpPr>
          <p:cNvPr id="4" name="Straight Arrow Connector 3"/>
          <p:cNvCxnSpPr/>
          <p:nvPr/>
        </p:nvCxnSpPr>
        <p:spPr>
          <a:xfrm flipV="1">
            <a:off x="3934418" y="4148600"/>
            <a:ext cx="847241" cy="172200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a:endCxn id="2" idx="3"/>
          </p:cNvCxnSpPr>
          <p:nvPr/>
        </p:nvCxnSpPr>
        <p:spPr>
          <a:xfrm flipV="1">
            <a:off x="4891752" y="2807134"/>
            <a:ext cx="1301975" cy="1298389"/>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a:endCxn id="8" idx="5"/>
          </p:cNvCxnSpPr>
          <p:nvPr/>
        </p:nvCxnSpPr>
        <p:spPr>
          <a:xfrm flipV="1">
            <a:off x="6193728" y="1445005"/>
            <a:ext cx="1306161" cy="1362131"/>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7499888" y="103540"/>
            <a:ext cx="653512" cy="134146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 name="Title 1"/>
          <p:cNvSpPr>
            <a:spLocks noGrp="1"/>
          </p:cNvSpPr>
          <p:nvPr>
            <p:ph type="title"/>
          </p:nvPr>
        </p:nvSpPr>
        <p:spPr>
          <a:xfrm>
            <a:off x="3577387" y="5751095"/>
            <a:ext cx="8229600" cy="1143000"/>
          </a:xfrm>
        </p:spPr>
        <p:txBody>
          <a:bodyPr/>
          <a:lstStyle/>
          <a:p>
            <a:r>
              <a:rPr lang="en-US" dirty="0"/>
              <a:t>Perfect transmission</a:t>
            </a:r>
          </a:p>
        </p:txBody>
      </p:sp>
    </p:spTree>
    <p:extLst>
      <p:ext uri="{BB962C8B-B14F-4D97-AF65-F5344CB8AC3E}">
        <p14:creationId xmlns:p14="http://schemas.microsoft.com/office/powerpoint/2010/main" val="359154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cTn>
                              </p:par>
                            </p:childTnLst>
                          </p:cTn>
                        </p:par>
                        <p:par>
                          <p:cTn id="22" fill="hold">
                            <p:stCondLst>
                              <p:cond delay="500"/>
                            </p:stCondLst>
                            <p:childTnLst>
                              <p:par>
                                <p:cTn id="23" presetID="22" presetClass="entr" presetSubtype="4"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00"/>
                                        <p:tgtEl>
                                          <p:spTgt spid="10"/>
                                        </p:tgtEl>
                                      </p:cBhvr>
                                    </p:animEffect>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sosceles Triangle 5"/>
          <p:cNvSpPr/>
          <p:nvPr/>
        </p:nvSpPr>
        <p:spPr>
          <a:xfrm>
            <a:off x="3581399" y="0"/>
            <a:ext cx="5224653" cy="2682930"/>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Isosceles Triangle 6"/>
          <p:cNvSpPr/>
          <p:nvPr/>
        </p:nvSpPr>
        <p:spPr>
          <a:xfrm rot="10800000">
            <a:off x="3581401" y="2895600"/>
            <a:ext cx="5224653" cy="2682930"/>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cxnSp>
        <p:nvCxnSpPr>
          <p:cNvPr id="8" name="Straight Arrow Connector 7"/>
          <p:cNvCxnSpPr/>
          <p:nvPr/>
        </p:nvCxnSpPr>
        <p:spPr>
          <a:xfrm flipV="1">
            <a:off x="3934418" y="4237067"/>
            <a:ext cx="847241" cy="172200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a:endCxn id="6" idx="5"/>
          </p:cNvCxnSpPr>
          <p:nvPr/>
        </p:nvCxnSpPr>
        <p:spPr>
          <a:xfrm flipV="1">
            <a:off x="6193728" y="1341466"/>
            <a:ext cx="1306161" cy="1362131"/>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7499888" y="1"/>
            <a:ext cx="653512" cy="134146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 name="Title 1"/>
          <p:cNvSpPr>
            <a:spLocks noGrp="1"/>
          </p:cNvSpPr>
          <p:nvPr>
            <p:ph type="title"/>
          </p:nvPr>
        </p:nvSpPr>
        <p:spPr>
          <a:xfrm>
            <a:off x="2074913" y="5959071"/>
            <a:ext cx="8229600" cy="1143000"/>
          </a:xfrm>
        </p:spPr>
        <p:txBody>
          <a:bodyPr/>
          <a:lstStyle/>
          <a:p>
            <a:r>
              <a:rPr lang="en-US" dirty="0"/>
              <a:t>Frustrated total internal reflection</a:t>
            </a:r>
          </a:p>
        </p:txBody>
      </p:sp>
      <p:sp>
        <p:nvSpPr>
          <p:cNvPr id="5" name="TextBox 4"/>
          <p:cNvSpPr txBox="1"/>
          <p:nvPr/>
        </p:nvSpPr>
        <p:spPr>
          <a:xfrm>
            <a:off x="3040856" y="2160661"/>
            <a:ext cx="338554" cy="1200329"/>
          </a:xfrm>
          <a:prstGeom prst="rect">
            <a:avLst/>
          </a:prstGeom>
          <a:noFill/>
        </p:spPr>
        <p:txBody>
          <a:bodyPr wrap="none" rtlCol="0">
            <a:spAutoFit/>
          </a:bodyPr>
          <a:lstStyle/>
          <a:p>
            <a:r>
              <a:rPr lang="en-US" sz="2400" dirty="0">
                <a:solidFill>
                  <a:prstClr val="black"/>
                </a:solidFill>
                <a:latin typeface="Arial" panose="020B0604020202020204" pitchFamily="34" charset="0"/>
                <a:ea typeface="MS PGothic" panose="020B0600070205080204" pitchFamily="34" charset="-128"/>
                <a:cs typeface="Arial" pitchFamily="34" charset="0"/>
              </a:rPr>
              <a:t>↑</a:t>
            </a:r>
          </a:p>
          <a:p>
            <a:r>
              <a:rPr lang="el-GR" sz="2400" dirty="0">
                <a:solidFill>
                  <a:prstClr val="black"/>
                </a:solidFill>
                <a:latin typeface="Arial" panose="020B0604020202020204" pitchFamily="34" charset="0"/>
                <a:ea typeface="MS PGothic" panose="020B0600070205080204" pitchFamily="34" charset="-128"/>
                <a:cs typeface="Arial" pitchFamily="34" charset="0"/>
              </a:rPr>
              <a:t>λ</a:t>
            </a:r>
            <a:endParaRPr lang="es-ES" sz="2400" dirty="0">
              <a:solidFill>
                <a:prstClr val="black"/>
              </a:solidFill>
              <a:latin typeface="Arial" panose="020B0604020202020204" pitchFamily="34" charset="0"/>
              <a:ea typeface="MS PGothic" panose="020B0600070205080204" pitchFamily="34" charset="-128"/>
              <a:cs typeface="Arial" pitchFamily="34" charset="0"/>
            </a:endParaRPr>
          </a:p>
          <a:p>
            <a:r>
              <a:rPr lang="en-US" sz="2400" dirty="0">
                <a:solidFill>
                  <a:prstClr val="black"/>
                </a:solidFill>
                <a:latin typeface="Arial" panose="020B0604020202020204" pitchFamily="34" charset="0"/>
                <a:ea typeface="MS PGothic" panose="020B0600070205080204" pitchFamily="34" charset="-128"/>
                <a:cs typeface="Arial" pitchFamily="34" charset="0"/>
              </a:rPr>
              <a:t>↓</a:t>
            </a:r>
          </a:p>
        </p:txBody>
      </p:sp>
      <p:cxnSp>
        <p:nvCxnSpPr>
          <p:cNvPr id="14" name="Straight Arrow Connector 13"/>
          <p:cNvCxnSpPr/>
          <p:nvPr/>
        </p:nvCxnSpPr>
        <p:spPr>
          <a:xfrm>
            <a:off x="6189714" y="2891590"/>
            <a:ext cx="1306163" cy="134146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7569216" y="4233054"/>
            <a:ext cx="753900" cy="172200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18" name="Group 17"/>
          <p:cNvGrpSpPr/>
          <p:nvPr/>
        </p:nvGrpSpPr>
        <p:grpSpPr>
          <a:xfrm>
            <a:off x="7569216" y="1"/>
            <a:ext cx="3098784" cy="1774753"/>
            <a:chOff x="6045216" y="0"/>
            <a:chExt cx="3098784" cy="1774753"/>
          </a:xfrm>
        </p:grpSpPr>
        <p:pic>
          <p:nvPicPr>
            <p:cNvPr id="17" name="Picture 16"/>
            <p:cNvPicPr>
              <a:picLocks noChangeAspect="1"/>
            </p:cNvPicPr>
            <p:nvPr/>
          </p:nvPicPr>
          <p:blipFill rotWithShape="1">
            <a:blip r:embed="rId3" cstate="print">
              <a:extLst>
                <a:ext uri="{28A0092B-C50C-407E-A947-70E740481C1C}">
                  <a14:useLocalDpi xmlns:a14="http://schemas.microsoft.com/office/drawing/2010/main" val="0"/>
                </a:ext>
              </a:extLst>
            </a:blip>
            <a:srcRect l="5442" t="16949" r="4633" b="18657"/>
            <a:stretch/>
          </p:blipFill>
          <p:spPr>
            <a:xfrm>
              <a:off x="6045216" y="0"/>
              <a:ext cx="3098784" cy="1774753"/>
            </a:xfrm>
            <a:prstGeom prst="rect">
              <a:avLst/>
            </a:prstGeom>
          </p:spPr>
        </p:pic>
        <p:sp>
          <p:nvSpPr>
            <p:cNvPr id="19" name="TextBox 18"/>
            <p:cNvSpPr txBox="1"/>
            <p:nvPr/>
          </p:nvSpPr>
          <p:spPr>
            <a:xfrm rot="21054839">
              <a:off x="7282053" y="687321"/>
              <a:ext cx="1615955" cy="400110"/>
            </a:xfrm>
            <a:prstGeom prst="rect">
              <a:avLst/>
            </a:prstGeom>
            <a:noFill/>
          </p:spPr>
          <p:txBody>
            <a:bodyPr wrap="none" rtlCol="0">
              <a:spAutoFit/>
            </a:bodyPr>
            <a:lstStyle/>
            <a:p>
              <a:r>
                <a:rPr lang="en-US" sz="2000" dirty="0">
                  <a:solidFill>
                    <a:prstClr val="black"/>
                  </a:solidFill>
                  <a:ea typeface="MS PGothic" panose="020B0600070205080204" pitchFamily="34" charset="-128"/>
                </a:rPr>
                <a:t>Spectrometer</a:t>
              </a:r>
            </a:p>
          </p:txBody>
        </p:sp>
      </p:grpSp>
      <p:sp>
        <p:nvSpPr>
          <p:cNvPr id="21" name="Rectangle 20"/>
          <p:cNvSpPr/>
          <p:nvPr/>
        </p:nvSpPr>
        <p:spPr>
          <a:xfrm>
            <a:off x="4455410" y="2682930"/>
            <a:ext cx="3468607" cy="208659"/>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cxnSp>
        <p:nvCxnSpPr>
          <p:cNvPr id="9" name="Straight Arrow Connector 8"/>
          <p:cNvCxnSpPr>
            <a:endCxn id="7" idx="3"/>
          </p:cNvCxnSpPr>
          <p:nvPr/>
        </p:nvCxnSpPr>
        <p:spPr>
          <a:xfrm flipV="1">
            <a:off x="4891752" y="2895601"/>
            <a:ext cx="1301975" cy="1298389"/>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8619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down)">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00"/>
                                        <p:tgtEl>
                                          <p:spTgt spid="10"/>
                                        </p:tgtEl>
                                      </p:cBhvr>
                                    </p:animEffect>
                                  </p:childTnLst>
                                </p:cTn>
                              </p:par>
                            </p:childTnLst>
                          </p:cTn>
                        </p:par>
                        <p:par>
                          <p:cTn id="26" fill="hold">
                            <p:stCondLst>
                              <p:cond delay="500"/>
                            </p:stCondLst>
                            <p:childTnLst>
                              <p:par>
                                <p:cTn id="27" presetID="22" presetClass="entr" presetSubtype="4"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down)">
                                      <p:cBhvr>
                                        <p:cTn id="29" dur="5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up)">
                                      <p:cBhvr>
                                        <p:cTn id="34" dur="500"/>
                                        <p:tgtEl>
                                          <p:spTgt spid="14"/>
                                        </p:tgtEl>
                                      </p:cBhvr>
                                    </p:animEffect>
                                  </p:childTnLst>
                                </p:cTn>
                              </p:par>
                            </p:childTnLst>
                          </p:cTn>
                        </p:par>
                        <p:par>
                          <p:cTn id="35" fill="hold">
                            <p:stCondLst>
                              <p:cond delay="500"/>
                            </p:stCondLst>
                            <p:childTnLst>
                              <p:par>
                                <p:cTn id="36" presetID="22" presetClass="entr" presetSubtype="1"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up)">
                                      <p:cBhvr>
                                        <p:cTn id="38" dur="500"/>
                                        <p:tgtEl>
                                          <p:spTgt spid="15"/>
                                        </p:tgtEl>
                                      </p:cBhvr>
                                    </p:animEffect>
                                  </p:childTnLst>
                                </p:cTn>
                              </p:par>
                            </p:childTnLst>
                          </p:cTn>
                        </p:par>
                        <p:par>
                          <p:cTn id="39" fill="hold">
                            <p:stCondLst>
                              <p:cond delay="1000"/>
                            </p:stCondLst>
                            <p:childTnLst>
                              <p:par>
                                <p:cTn id="40" presetID="10" presetClass="entr" presetSubtype="0"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childTnLst>
                          </p:cTn>
                        </p:par>
                        <p:par>
                          <p:cTn id="43" fill="hold">
                            <p:stCondLst>
                              <p:cond delay="1500"/>
                            </p:stCondLst>
                            <p:childTnLst>
                              <p:par>
                                <p:cTn id="44" presetID="10" presetClass="entr" presetSubtype="0"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p:bldP spid="5" grpId="0"/>
      <p:bldP spid="2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5119" y="234007"/>
            <a:ext cx="10718800" cy="857250"/>
          </a:xfrm>
        </p:spPr>
        <p:txBody>
          <a:bodyPr/>
          <a:lstStyle/>
          <a:p>
            <a:r>
              <a:rPr lang="en-US" dirty="0"/>
              <a:t>Photonics</a:t>
            </a:r>
          </a:p>
        </p:txBody>
      </p:sp>
      <p:sp>
        <p:nvSpPr>
          <p:cNvPr id="3" name="Text Placeholder 2"/>
          <p:cNvSpPr>
            <a:spLocks noGrp="1"/>
          </p:cNvSpPr>
          <p:nvPr>
            <p:ph type="body" idx="1"/>
          </p:nvPr>
        </p:nvSpPr>
        <p:spPr>
          <a:xfrm>
            <a:off x="427681" y="5669863"/>
            <a:ext cx="10718800" cy="1098550"/>
          </a:xfrm>
        </p:spPr>
        <p:txBody>
          <a:bodyPr/>
          <a:lstStyle/>
          <a:p>
            <a:r>
              <a:rPr lang="en-US" dirty="0"/>
              <a:t>World market in Euros</a:t>
            </a:r>
          </a:p>
        </p:txBody>
      </p:sp>
      <p:sp>
        <p:nvSpPr>
          <p:cNvPr id="5" name="TextBox 4"/>
          <p:cNvSpPr txBox="1"/>
          <p:nvPr/>
        </p:nvSpPr>
        <p:spPr>
          <a:xfrm>
            <a:off x="1193074" y="1168807"/>
            <a:ext cx="6403997" cy="4080604"/>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825500" rtl="0" fontAlgn="auto" latinLnBrk="1" hangingPunct="0">
              <a:lnSpc>
                <a:spcPct val="80000"/>
              </a:lnSpc>
              <a:spcBef>
                <a:spcPts val="1700"/>
              </a:spcBef>
              <a:spcAft>
                <a:spcPts val="0"/>
              </a:spcAft>
              <a:buClrTx/>
              <a:buSzTx/>
              <a:buFontTx/>
              <a:buNone/>
              <a:tabLst/>
            </a:pPr>
            <a:r>
              <a:rPr kumimoji="0" lang="en-US" sz="9000" b="1" i="0" strike="noStrike" cap="none" spc="0" normalizeH="0" baseline="0" dirty="0">
                <a:ln>
                  <a:noFill/>
                </a:ln>
                <a:solidFill>
                  <a:schemeClr val="bg1"/>
                </a:solidFill>
                <a:effectLst/>
                <a:uFillTx/>
                <a:latin typeface="Helvetica Neue"/>
                <a:ea typeface="Helvetica Neue"/>
                <a:cs typeface="Helvetica Neue"/>
                <a:sym typeface="Helvetica Neue"/>
              </a:rPr>
              <a:t>300 million</a:t>
            </a:r>
          </a:p>
          <a:p>
            <a:pPr marL="0" marR="0" indent="0" algn="l" defTabSz="825500" rtl="0" fontAlgn="auto" latinLnBrk="1" hangingPunct="0">
              <a:lnSpc>
                <a:spcPct val="80000"/>
              </a:lnSpc>
              <a:spcBef>
                <a:spcPts val="1700"/>
              </a:spcBef>
              <a:spcAft>
                <a:spcPts val="0"/>
              </a:spcAft>
              <a:buClrTx/>
              <a:buSzTx/>
              <a:buFontTx/>
              <a:buNone/>
              <a:tabLst/>
            </a:pPr>
            <a:r>
              <a:rPr lang="en-US" sz="9000" b="1" dirty="0">
                <a:solidFill>
                  <a:schemeClr val="bg1"/>
                </a:solidFill>
                <a:latin typeface="Helvetica Neue"/>
                <a:ea typeface="Helvetica Neue"/>
                <a:cs typeface="Helvetica Neue"/>
                <a:sym typeface="Helvetica Neue"/>
              </a:rPr>
              <a:t>300 billion</a:t>
            </a:r>
          </a:p>
          <a:p>
            <a:pPr marL="0" marR="0" indent="0" algn="l" defTabSz="825500" rtl="0" fontAlgn="auto" latinLnBrk="1" hangingPunct="0">
              <a:lnSpc>
                <a:spcPct val="80000"/>
              </a:lnSpc>
              <a:spcBef>
                <a:spcPts val="1700"/>
              </a:spcBef>
              <a:spcAft>
                <a:spcPts val="0"/>
              </a:spcAft>
              <a:buClrTx/>
              <a:buSzTx/>
              <a:buFontTx/>
              <a:buNone/>
              <a:tabLst/>
            </a:pPr>
            <a:r>
              <a:rPr kumimoji="0" lang="en-US" sz="9000" b="1" i="0" strike="noStrike" cap="none" spc="0" normalizeH="0" baseline="0" dirty="0">
                <a:ln>
                  <a:noFill/>
                </a:ln>
                <a:solidFill>
                  <a:schemeClr val="bg1"/>
                </a:solidFill>
                <a:effectLst/>
                <a:uFillTx/>
                <a:latin typeface="Helvetica Neue"/>
                <a:ea typeface="Helvetica Neue"/>
                <a:cs typeface="Helvetica Neue"/>
                <a:sym typeface="Helvetica Neue"/>
              </a:rPr>
              <a:t>300 trillions</a:t>
            </a:r>
          </a:p>
        </p:txBody>
      </p:sp>
      <p:sp>
        <p:nvSpPr>
          <p:cNvPr id="7" name="Oval 6"/>
          <p:cNvSpPr/>
          <p:nvPr/>
        </p:nvSpPr>
        <p:spPr>
          <a:xfrm>
            <a:off x="655119" y="2377087"/>
            <a:ext cx="6581704" cy="1794319"/>
          </a:xfrm>
          <a:prstGeom prst="ellipse">
            <a:avLst/>
          </a:prstGeom>
          <a:noFill/>
          <a:ln w="57150" cap="flat">
            <a:solidFill>
              <a:srgbClr val="FF0000"/>
            </a:solidFill>
            <a:miter lim="400000"/>
          </a:ln>
          <a:effectLst>
            <a:glow rad="139700">
              <a:schemeClr val="accent5">
                <a:satMod val="175000"/>
                <a:alpha val="40000"/>
              </a:schemeClr>
            </a:glo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412750" latinLnBrk="1" hangingPunct="0"/>
            <a:endParaRPr lang="en-US" sz="2500" kern="0">
              <a:solidFill>
                <a:srgbClr val="FFFFFF"/>
              </a:solidFill>
              <a:effectLst>
                <a:outerShdw blurRad="50800" dist="38100" dir="5400000" rotWithShape="0">
                  <a:srgbClr val="000000"/>
                </a:outerShdw>
              </a:effectLst>
              <a:sym typeface="Helvetica Neue Light"/>
            </a:endParaRPr>
          </a:p>
        </p:txBody>
      </p:sp>
    </p:spTree>
    <p:extLst>
      <p:ext uri="{BB962C8B-B14F-4D97-AF65-F5344CB8AC3E}">
        <p14:creationId xmlns:p14="http://schemas.microsoft.com/office/powerpoint/2010/main" val="66920756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524000" y="1828801"/>
            <a:ext cx="9144000" cy="4667329"/>
          </a:xfrm>
          <a:prstGeom prst="rect">
            <a:avLst/>
          </a:prstGeom>
        </p:spPr>
      </p:pic>
      <p:sp>
        <p:nvSpPr>
          <p:cNvPr id="6" name="Text Box 22"/>
          <p:cNvSpPr txBox="1">
            <a:spLocks noChangeArrowheads="1"/>
          </p:cNvSpPr>
          <p:nvPr/>
        </p:nvSpPr>
        <p:spPr bwMode="auto">
          <a:xfrm>
            <a:off x="3962400" y="152400"/>
            <a:ext cx="4457728" cy="707886"/>
          </a:xfrm>
          <a:prstGeom prst="rect">
            <a:avLst/>
          </a:prstGeom>
          <a:noFill/>
          <a:ln w="9525">
            <a:noFill/>
            <a:miter lim="800000"/>
            <a:headEnd/>
            <a:tailEnd/>
          </a:ln>
          <a:effectLst/>
        </p:spPr>
        <p:txBody>
          <a:bodyPr wrap="square">
            <a:spAutoFit/>
          </a:bodyPr>
          <a:lstStyle/>
          <a:p>
            <a:pPr marL="342900" indent="-342900" algn="ctr" fontAlgn="base">
              <a:spcBef>
                <a:spcPct val="50000"/>
              </a:spcBef>
              <a:spcAft>
                <a:spcPct val="0"/>
              </a:spcAft>
            </a:pPr>
            <a:r>
              <a:rPr lang="en-US" sz="4000" dirty="0" err="1">
                <a:solidFill>
                  <a:prstClr val="black"/>
                </a:solidFill>
                <a:latin typeface="Arial" panose="020B0604020202020204" pitchFamily="34" charset="0"/>
                <a:ea typeface="MS PGothic" panose="020B0600070205080204" pitchFamily="34" charset="-128"/>
                <a:cs typeface="Times New Roman" pitchFamily="18" charset="0"/>
              </a:rPr>
              <a:t>Confocality</a:t>
            </a:r>
            <a:endParaRPr lang="en-US" sz="4000" dirty="0">
              <a:solidFill>
                <a:prstClr val="black"/>
              </a:solidFill>
              <a:latin typeface="Arial" panose="020B0604020202020204" pitchFamily="34" charset="0"/>
              <a:ea typeface="MS PGothic" panose="020B0600070205080204" pitchFamily="34" charset="-128"/>
              <a:cs typeface="Times New Roman" pitchFamily="18" charset="0"/>
            </a:endParaRPr>
          </a:p>
        </p:txBody>
      </p:sp>
      <p:sp>
        <p:nvSpPr>
          <p:cNvPr id="7" name="Rectangle 6"/>
          <p:cNvSpPr/>
          <p:nvPr/>
        </p:nvSpPr>
        <p:spPr>
          <a:xfrm>
            <a:off x="3505200" y="2362200"/>
            <a:ext cx="990600" cy="3124200"/>
          </a:xfrm>
          <a:prstGeom prst="rect">
            <a:avLst/>
          </a:prstGeom>
          <a:noFill/>
          <a:ln>
            <a:solidFill>
              <a:srgbClr val="0000FF"/>
            </a:solidFill>
          </a:ln>
          <a:effectLst>
            <a:glow rad="228600">
              <a:schemeClr val="accent1">
                <a:satMod val="175000"/>
                <a:alpha val="4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US" sz="2400">
              <a:solidFill>
                <a:prstClr val="white"/>
              </a:solidFill>
            </a:endParaRPr>
          </a:p>
        </p:txBody>
      </p:sp>
      <p:sp>
        <p:nvSpPr>
          <p:cNvPr id="8" name="Rectangle 7"/>
          <p:cNvSpPr/>
          <p:nvPr/>
        </p:nvSpPr>
        <p:spPr>
          <a:xfrm rot="5400000">
            <a:off x="6507566" y="3992966"/>
            <a:ext cx="381000" cy="2758268"/>
          </a:xfrm>
          <a:prstGeom prst="rect">
            <a:avLst/>
          </a:prstGeom>
          <a:noFill/>
          <a:ln>
            <a:solidFill>
              <a:srgbClr val="0000FF"/>
            </a:solidFill>
          </a:ln>
          <a:effectLst>
            <a:glow rad="228600">
              <a:schemeClr val="accent1">
                <a:satMod val="175000"/>
                <a:alpha val="4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US" sz="2400">
              <a:solidFill>
                <a:prstClr val="white"/>
              </a:solidFill>
            </a:endParaRPr>
          </a:p>
        </p:txBody>
      </p:sp>
    </p:spTree>
    <p:extLst>
      <p:ext uri="{BB962C8B-B14F-4D97-AF65-F5344CB8AC3E}">
        <p14:creationId xmlns:p14="http://schemas.microsoft.com/office/powerpoint/2010/main" val="425808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righ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48101" y="2433702"/>
            <a:ext cx="4495800" cy="2695575"/>
          </a:xfrm>
          <a:prstGeom prst="rect">
            <a:avLst/>
          </a:prstGeom>
        </p:spPr>
      </p:pic>
      <p:sp>
        <p:nvSpPr>
          <p:cNvPr id="3" name="TextBox 2"/>
          <p:cNvSpPr txBox="1"/>
          <p:nvPr/>
        </p:nvSpPr>
        <p:spPr>
          <a:xfrm>
            <a:off x="299330" y="3042174"/>
            <a:ext cx="3190297" cy="461665"/>
          </a:xfrm>
          <a:prstGeom prst="rect">
            <a:avLst/>
          </a:prstGeom>
          <a:noFill/>
        </p:spPr>
        <p:txBody>
          <a:bodyPr wrap="none" rtlCol="0">
            <a:spAutoFit/>
          </a:bodyPr>
          <a:lstStyle/>
          <a:p>
            <a:pPr>
              <a:defRPr/>
            </a:pPr>
            <a:r>
              <a:rPr lang="en-US" sz="2400" kern="0" dirty="0">
                <a:solidFill>
                  <a:srgbClr val="FFFFFF"/>
                </a:solidFill>
                <a:sym typeface="Helvetica Neue"/>
              </a:rPr>
              <a:t>Laser spot  ̴ 2000 nm</a:t>
            </a:r>
            <a:r>
              <a:rPr lang="en-US" sz="2400" kern="0" baseline="30000" dirty="0">
                <a:solidFill>
                  <a:srgbClr val="FFFFFF"/>
                </a:solidFill>
                <a:sym typeface="Helvetica Neue"/>
              </a:rPr>
              <a:t>2</a:t>
            </a:r>
          </a:p>
        </p:txBody>
      </p:sp>
      <p:sp>
        <p:nvSpPr>
          <p:cNvPr id="4" name="Oval 3"/>
          <p:cNvSpPr/>
          <p:nvPr/>
        </p:nvSpPr>
        <p:spPr>
          <a:xfrm>
            <a:off x="240147" y="-545371"/>
            <a:ext cx="11798344" cy="6644274"/>
          </a:xfrm>
          <a:prstGeom prst="ellipse">
            <a:avLst/>
          </a:prstGeom>
          <a:solidFill>
            <a:srgbClr val="00CC00">
              <a:alpha val="1000"/>
            </a:srgbClr>
          </a:solidFill>
          <a:ln w="25400" cap="flat" cmpd="sng" algn="ctr">
            <a:solidFill>
              <a:srgbClr val="00CC00"/>
            </a:solidFill>
            <a:prstDash val="solid"/>
          </a:ln>
          <a:effectLst>
            <a:glow rad="228600">
              <a:srgbClr val="9BBB59">
                <a:satMod val="175000"/>
                <a:alpha val="40000"/>
              </a:srgbClr>
            </a:glow>
          </a:effectLst>
          <a:scene3d>
            <a:camera prst="perspectiveAbove"/>
            <a:lightRig rig="threePt" dir="t"/>
          </a:scene3d>
        </p:spPr>
        <p:txBody>
          <a:bodyPr rtlCol="0" anchor="ctr"/>
          <a:lstStyle/>
          <a:p>
            <a:pPr>
              <a:defRPr/>
            </a:pPr>
            <a:endParaRPr lang="en-US" kern="0" dirty="0">
              <a:solidFill>
                <a:srgbClr val="FFFFFF"/>
              </a:solidFill>
              <a:sym typeface="Helvetica Neue"/>
            </a:endParaRPr>
          </a:p>
        </p:txBody>
      </p:sp>
      <p:cxnSp>
        <p:nvCxnSpPr>
          <p:cNvPr id="5" name="Straight Arrow Connector 4"/>
          <p:cNvCxnSpPr/>
          <p:nvPr/>
        </p:nvCxnSpPr>
        <p:spPr>
          <a:xfrm>
            <a:off x="1071648" y="2081194"/>
            <a:ext cx="3254325" cy="1106020"/>
          </a:xfrm>
          <a:prstGeom prst="straightConnector1">
            <a:avLst/>
          </a:prstGeom>
          <a:noFill/>
          <a:ln w="101600" cap="flat" cmpd="sng" algn="ctr">
            <a:solidFill>
              <a:srgbClr val="00CC00"/>
            </a:solidFill>
            <a:prstDash val="solid"/>
            <a:tailEnd type="arrow"/>
          </a:ln>
          <a:effectLst/>
        </p:spPr>
      </p:cxnSp>
      <p:cxnSp>
        <p:nvCxnSpPr>
          <p:cNvPr id="6" name="Straight Arrow Connector 5"/>
          <p:cNvCxnSpPr/>
          <p:nvPr/>
        </p:nvCxnSpPr>
        <p:spPr>
          <a:xfrm flipV="1">
            <a:off x="7770099" y="1856744"/>
            <a:ext cx="2594066" cy="1342467"/>
          </a:xfrm>
          <a:prstGeom prst="straightConnector1">
            <a:avLst/>
          </a:prstGeom>
          <a:noFill/>
          <a:ln w="101600" cap="flat" cmpd="sng" algn="ctr">
            <a:solidFill>
              <a:srgbClr val="FFC000"/>
            </a:solidFill>
            <a:prstDash val="solid"/>
            <a:tailEnd type="arrow"/>
          </a:ln>
          <a:effectLst>
            <a:glow rad="101600">
              <a:srgbClr val="FFC000">
                <a:alpha val="60000"/>
              </a:srgbClr>
            </a:glow>
          </a:effectLst>
        </p:spPr>
      </p:cxnSp>
      <p:sp>
        <p:nvSpPr>
          <p:cNvPr id="7" name="TextBox 6"/>
          <p:cNvSpPr txBox="1"/>
          <p:nvPr/>
        </p:nvSpPr>
        <p:spPr>
          <a:xfrm>
            <a:off x="1587611" y="1827278"/>
            <a:ext cx="2105312" cy="553998"/>
          </a:xfrm>
          <a:prstGeom prst="rect">
            <a:avLst/>
          </a:prstGeom>
          <a:noFill/>
        </p:spPr>
        <p:txBody>
          <a:bodyPr wrap="square" rtlCol="0">
            <a:spAutoFit/>
          </a:bodyPr>
          <a:lstStyle/>
          <a:p>
            <a:pPr algn="ctr">
              <a:defRPr/>
            </a:pPr>
            <a:r>
              <a:rPr lang="es-ES" sz="3000" kern="0" dirty="0">
                <a:solidFill>
                  <a:srgbClr val="FFFFFF"/>
                </a:solidFill>
                <a:sym typeface="Helvetica Neue"/>
              </a:rPr>
              <a:t>h</a:t>
            </a:r>
            <a:r>
              <a:rPr lang="el-GR" sz="3000" kern="0" dirty="0">
                <a:solidFill>
                  <a:srgbClr val="FFFFFF"/>
                </a:solidFill>
                <a:sym typeface="Helvetica Neue"/>
              </a:rPr>
              <a:t>ν</a:t>
            </a:r>
            <a:r>
              <a:rPr lang="es-ES" sz="3000" kern="0" baseline="-25000" dirty="0">
                <a:solidFill>
                  <a:srgbClr val="FFFFFF"/>
                </a:solidFill>
                <a:sym typeface="Helvetica Neue"/>
              </a:rPr>
              <a:t>0</a:t>
            </a:r>
            <a:endParaRPr lang="en-US" sz="3000" kern="0" baseline="-25000" dirty="0">
              <a:solidFill>
                <a:srgbClr val="FFFFFF"/>
              </a:solidFill>
              <a:sym typeface="Helvetica Neue"/>
            </a:endParaRPr>
          </a:p>
        </p:txBody>
      </p:sp>
      <p:sp>
        <p:nvSpPr>
          <p:cNvPr id="8" name="TextBox 7"/>
          <p:cNvSpPr txBox="1"/>
          <p:nvPr/>
        </p:nvSpPr>
        <p:spPr>
          <a:xfrm>
            <a:off x="6818075" y="1879804"/>
            <a:ext cx="2783341" cy="553998"/>
          </a:xfrm>
          <a:prstGeom prst="rect">
            <a:avLst/>
          </a:prstGeom>
          <a:noFill/>
        </p:spPr>
        <p:txBody>
          <a:bodyPr wrap="square" rtlCol="0">
            <a:spAutoFit/>
          </a:bodyPr>
          <a:lstStyle/>
          <a:p>
            <a:pPr algn="ctr">
              <a:defRPr/>
            </a:pPr>
            <a:r>
              <a:rPr lang="es-ES" sz="3000" kern="0" dirty="0">
                <a:solidFill>
                  <a:srgbClr val="FFFFFF"/>
                </a:solidFill>
                <a:sym typeface="Helvetica Neue"/>
              </a:rPr>
              <a:t>h</a:t>
            </a:r>
            <a:r>
              <a:rPr lang="el-GR" sz="3000" kern="0" dirty="0">
                <a:solidFill>
                  <a:srgbClr val="FFFFFF"/>
                </a:solidFill>
                <a:sym typeface="Helvetica Neue"/>
              </a:rPr>
              <a:t> </a:t>
            </a:r>
            <a:r>
              <a:rPr lang="es-ES" sz="3000" kern="0" dirty="0">
                <a:solidFill>
                  <a:srgbClr val="FFFFFF"/>
                </a:solidFill>
                <a:sym typeface="Helvetica Neue"/>
              </a:rPr>
              <a:t>(</a:t>
            </a:r>
            <a:r>
              <a:rPr lang="el-GR" sz="3000" kern="0" dirty="0">
                <a:solidFill>
                  <a:srgbClr val="FFFFFF"/>
                </a:solidFill>
                <a:sym typeface="Helvetica Neue"/>
              </a:rPr>
              <a:t>ν</a:t>
            </a:r>
            <a:r>
              <a:rPr lang="es-ES" sz="3000" kern="0" baseline="-25000" dirty="0">
                <a:solidFill>
                  <a:srgbClr val="FFFFFF"/>
                </a:solidFill>
                <a:sym typeface="Helvetica Neue"/>
              </a:rPr>
              <a:t>0 </a:t>
            </a:r>
            <a:r>
              <a:rPr lang="es-ES" sz="3000" kern="0" dirty="0">
                <a:solidFill>
                  <a:srgbClr val="FFFFFF"/>
                </a:solidFill>
                <a:sym typeface="Helvetica Neue"/>
              </a:rPr>
              <a:t>-</a:t>
            </a:r>
            <a:r>
              <a:rPr lang="el-GR" sz="3000" kern="0" dirty="0">
                <a:solidFill>
                  <a:srgbClr val="FFFFFF"/>
                </a:solidFill>
                <a:sym typeface="Helvetica Neue"/>
              </a:rPr>
              <a:t> </a:t>
            </a:r>
            <a:r>
              <a:rPr lang="el-GR" sz="3000" b="1" kern="0" dirty="0">
                <a:solidFill>
                  <a:srgbClr val="FFFFFF"/>
                </a:solidFill>
                <a:effectLst>
                  <a:glow rad="63500">
                    <a:srgbClr val="4F81BD">
                      <a:satMod val="175000"/>
                      <a:alpha val="40000"/>
                    </a:srgbClr>
                  </a:glow>
                </a:effectLst>
                <a:sym typeface="Helvetica Neue"/>
              </a:rPr>
              <a:t>ν</a:t>
            </a:r>
            <a:r>
              <a:rPr lang="es-ES" sz="3000" b="1" kern="0" baseline="-25000" dirty="0" err="1">
                <a:solidFill>
                  <a:srgbClr val="FFFFFF"/>
                </a:solidFill>
                <a:effectLst>
                  <a:glow rad="63500">
                    <a:srgbClr val="4F81BD">
                      <a:satMod val="175000"/>
                      <a:alpha val="40000"/>
                    </a:srgbClr>
                  </a:glow>
                </a:effectLst>
                <a:sym typeface="Helvetica Neue"/>
              </a:rPr>
              <a:t>ph</a:t>
            </a:r>
            <a:r>
              <a:rPr lang="es-ES" sz="3000" kern="0" dirty="0">
                <a:solidFill>
                  <a:srgbClr val="FFFFFF"/>
                </a:solidFill>
                <a:sym typeface="Helvetica Neue"/>
              </a:rPr>
              <a:t>)</a:t>
            </a:r>
            <a:endParaRPr lang="en-US" sz="3000" kern="0" baseline="-25000" dirty="0">
              <a:solidFill>
                <a:srgbClr val="FFFFFF"/>
              </a:solidFill>
              <a:sym typeface="Helvetica Neue"/>
            </a:endParaRPr>
          </a:p>
        </p:txBody>
      </p:sp>
      <p:sp>
        <p:nvSpPr>
          <p:cNvPr id="9" name="TextBox 8"/>
          <p:cNvSpPr txBox="1"/>
          <p:nvPr/>
        </p:nvSpPr>
        <p:spPr>
          <a:xfrm>
            <a:off x="361201" y="3520188"/>
            <a:ext cx="2564033" cy="707886"/>
          </a:xfrm>
          <a:prstGeom prst="rect">
            <a:avLst/>
          </a:prstGeom>
          <a:noFill/>
        </p:spPr>
        <p:txBody>
          <a:bodyPr wrap="square" rtlCol="0">
            <a:spAutoFit/>
          </a:bodyPr>
          <a:lstStyle/>
          <a:p>
            <a:pPr>
              <a:defRPr/>
            </a:pPr>
            <a:r>
              <a:rPr lang="es-ES" sz="2000" b="1" kern="0" dirty="0">
                <a:solidFill>
                  <a:srgbClr val="FFFFFF"/>
                </a:solidFill>
                <a:sym typeface="Helvetica Neue"/>
              </a:rPr>
              <a:t>1) </a:t>
            </a:r>
            <a:r>
              <a:rPr lang="es-ES" sz="2000" b="1" kern="0" dirty="0" err="1">
                <a:solidFill>
                  <a:srgbClr val="FFFFFF"/>
                </a:solidFill>
                <a:sym typeface="Helvetica Neue"/>
              </a:rPr>
              <a:t>Illuminate</a:t>
            </a:r>
            <a:r>
              <a:rPr lang="es-ES" sz="2000" b="1" kern="0" dirty="0">
                <a:solidFill>
                  <a:srgbClr val="FFFFFF"/>
                </a:solidFill>
                <a:sym typeface="Helvetica Neue"/>
              </a:rPr>
              <a:t> </a:t>
            </a:r>
            <a:r>
              <a:rPr lang="es-ES" sz="2000" b="1" kern="0" dirty="0" err="1">
                <a:solidFill>
                  <a:srgbClr val="FFFFFF"/>
                </a:solidFill>
                <a:sym typeface="Helvetica Neue"/>
              </a:rPr>
              <a:t>sample</a:t>
            </a:r>
            <a:r>
              <a:rPr lang="es-ES" sz="2000" b="1" kern="0" dirty="0">
                <a:solidFill>
                  <a:srgbClr val="FFFFFF"/>
                </a:solidFill>
                <a:sym typeface="Helvetica Neue"/>
              </a:rPr>
              <a:t> </a:t>
            </a:r>
            <a:r>
              <a:rPr lang="es-ES" sz="2000" b="1" kern="0" dirty="0" err="1">
                <a:solidFill>
                  <a:srgbClr val="FFFFFF"/>
                </a:solidFill>
                <a:sym typeface="Helvetica Neue"/>
              </a:rPr>
              <a:t>with</a:t>
            </a:r>
            <a:r>
              <a:rPr lang="es-ES" sz="2000" b="1" kern="0" dirty="0">
                <a:solidFill>
                  <a:srgbClr val="FFFFFF"/>
                </a:solidFill>
                <a:sym typeface="Helvetica Neue"/>
              </a:rPr>
              <a:t> laser</a:t>
            </a:r>
            <a:endParaRPr lang="en-US" sz="2000" b="1" kern="0" dirty="0">
              <a:solidFill>
                <a:srgbClr val="FFFFFF"/>
              </a:solidFill>
              <a:sym typeface="Helvetica Neue"/>
            </a:endParaRPr>
          </a:p>
        </p:txBody>
      </p:sp>
      <p:sp>
        <p:nvSpPr>
          <p:cNvPr id="10" name="TextBox 9"/>
          <p:cNvSpPr txBox="1"/>
          <p:nvPr/>
        </p:nvSpPr>
        <p:spPr>
          <a:xfrm>
            <a:off x="8689840" y="3274138"/>
            <a:ext cx="3348650" cy="707886"/>
          </a:xfrm>
          <a:prstGeom prst="rect">
            <a:avLst/>
          </a:prstGeom>
          <a:noFill/>
        </p:spPr>
        <p:txBody>
          <a:bodyPr wrap="square" rtlCol="0">
            <a:spAutoFit/>
          </a:bodyPr>
          <a:lstStyle/>
          <a:p>
            <a:pPr>
              <a:defRPr/>
            </a:pPr>
            <a:r>
              <a:rPr lang="es-ES" sz="2000" b="1" kern="0" dirty="0">
                <a:solidFill>
                  <a:srgbClr val="FFFFFF"/>
                </a:solidFill>
                <a:sym typeface="Helvetica Neue"/>
              </a:rPr>
              <a:t>2) </a:t>
            </a:r>
            <a:r>
              <a:rPr lang="es-ES" sz="2000" b="1" kern="0" dirty="0" err="1">
                <a:solidFill>
                  <a:srgbClr val="FFFFFF"/>
                </a:solidFill>
                <a:sym typeface="Helvetica Neue"/>
              </a:rPr>
              <a:t>Measure</a:t>
            </a:r>
            <a:r>
              <a:rPr lang="es-ES" sz="2000" b="1" kern="0" dirty="0">
                <a:solidFill>
                  <a:srgbClr val="FFFFFF"/>
                </a:solidFill>
                <a:sym typeface="Helvetica Neue"/>
              </a:rPr>
              <a:t> </a:t>
            </a:r>
            <a:r>
              <a:rPr lang="es-ES" sz="2000" b="1" kern="0" dirty="0" err="1">
                <a:solidFill>
                  <a:srgbClr val="FFFFFF"/>
                </a:solidFill>
                <a:sym typeface="Helvetica Neue"/>
              </a:rPr>
              <a:t>intensity</a:t>
            </a:r>
            <a:r>
              <a:rPr lang="es-ES" sz="2000" b="1" kern="0" dirty="0">
                <a:solidFill>
                  <a:srgbClr val="FFFFFF"/>
                </a:solidFill>
                <a:sym typeface="Helvetica Neue"/>
              </a:rPr>
              <a:t> of </a:t>
            </a:r>
            <a:r>
              <a:rPr lang="es-ES" sz="2000" b="1" kern="0" dirty="0" err="1">
                <a:solidFill>
                  <a:srgbClr val="FFFFFF"/>
                </a:solidFill>
                <a:sym typeface="Helvetica Neue"/>
              </a:rPr>
              <a:t>scattered</a:t>
            </a:r>
            <a:r>
              <a:rPr lang="es-ES" sz="2000" b="1" kern="0" dirty="0">
                <a:solidFill>
                  <a:srgbClr val="FFFFFF"/>
                </a:solidFill>
                <a:sym typeface="Helvetica Neue"/>
              </a:rPr>
              <a:t> light at </a:t>
            </a:r>
            <a:r>
              <a:rPr lang="es-ES" sz="2000" b="1" kern="0" dirty="0" err="1">
                <a:solidFill>
                  <a:srgbClr val="FFFFFF"/>
                </a:solidFill>
                <a:sym typeface="Helvetica Neue"/>
              </a:rPr>
              <a:t>each</a:t>
            </a:r>
            <a:r>
              <a:rPr lang="es-ES" sz="2000" b="1" kern="0" dirty="0">
                <a:solidFill>
                  <a:srgbClr val="FFFFFF"/>
                </a:solidFill>
                <a:sym typeface="Helvetica Neue"/>
              </a:rPr>
              <a:t> </a:t>
            </a:r>
            <a:r>
              <a:rPr lang="el-GR" sz="2000" b="1" kern="0" dirty="0">
                <a:solidFill>
                  <a:srgbClr val="FFFFFF"/>
                </a:solidFill>
                <a:effectLst>
                  <a:glow rad="63500">
                    <a:srgbClr val="4F81BD">
                      <a:satMod val="175000"/>
                      <a:alpha val="40000"/>
                    </a:srgbClr>
                  </a:glow>
                </a:effectLst>
                <a:sym typeface="Helvetica Neue"/>
              </a:rPr>
              <a:t>ν</a:t>
            </a:r>
            <a:r>
              <a:rPr lang="es-ES" sz="2000" b="1" kern="0" baseline="-25000" dirty="0" err="1">
                <a:solidFill>
                  <a:srgbClr val="FFFFFF"/>
                </a:solidFill>
                <a:effectLst>
                  <a:glow rad="63500">
                    <a:srgbClr val="4F81BD">
                      <a:satMod val="175000"/>
                      <a:alpha val="40000"/>
                    </a:srgbClr>
                  </a:glow>
                </a:effectLst>
                <a:sym typeface="Helvetica Neue"/>
              </a:rPr>
              <a:t>ph</a:t>
            </a:r>
            <a:endParaRPr lang="en-US" sz="2000" b="1" kern="0" dirty="0">
              <a:solidFill>
                <a:srgbClr val="FFFFFF"/>
              </a:solidFill>
              <a:sym typeface="Helvetica Neue"/>
            </a:endParaRPr>
          </a:p>
        </p:txBody>
      </p:sp>
      <p:sp>
        <p:nvSpPr>
          <p:cNvPr id="11" name="TextBox 10"/>
          <p:cNvSpPr txBox="1"/>
          <p:nvPr/>
        </p:nvSpPr>
        <p:spPr>
          <a:xfrm>
            <a:off x="2357249" y="416891"/>
            <a:ext cx="7477504" cy="1015663"/>
          </a:xfrm>
          <a:prstGeom prst="rect">
            <a:avLst/>
          </a:prstGeom>
          <a:noFill/>
        </p:spPr>
        <p:txBody>
          <a:bodyPr wrap="square" rtlCol="0">
            <a:spAutoFit/>
          </a:bodyPr>
          <a:lstStyle/>
          <a:p>
            <a:pPr algn="ctr">
              <a:defRPr/>
            </a:pPr>
            <a:r>
              <a:rPr lang="es-ES" sz="3000" kern="0" dirty="0" err="1">
                <a:solidFill>
                  <a:srgbClr val="FFFFFF"/>
                </a:solidFill>
                <a:cs typeface="Arial" pitchFamily="34" charset="0"/>
                <a:sym typeface="Helvetica Neue"/>
              </a:rPr>
              <a:t>Conventional</a:t>
            </a:r>
            <a:r>
              <a:rPr lang="es-ES" sz="3000" kern="0" dirty="0">
                <a:solidFill>
                  <a:srgbClr val="FFFFFF"/>
                </a:solidFill>
                <a:cs typeface="Arial" pitchFamily="34" charset="0"/>
                <a:sym typeface="Helvetica Neue"/>
              </a:rPr>
              <a:t> </a:t>
            </a:r>
            <a:r>
              <a:rPr lang="es-ES" sz="3000" kern="0" dirty="0" err="1">
                <a:solidFill>
                  <a:srgbClr val="FFFFFF"/>
                </a:solidFill>
                <a:cs typeface="Arial" pitchFamily="34" charset="0"/>
                <a:sym typeface="Helvetica Neue"/>
              </a:rPr>
              <a:t>Optical</a:t>
            </a:r>
            <a:r>
              <a:rPr lang="es-ES" sz="3000" kern="0" dirty="0">
                <a:solidFill>
                  <a:srgbClr val="FFFFFF"/>
                </a:solidFill>
                <a:cs typeface="Arial" pitchFamily="34" charset="0"/>
                <a:sym typeface="Helvetica Neue"/>
              </a:rPr>
              <a:t> </a:t>
            </a:r>
            <a:r>
              <a:rPr lang="es-ES" sz="3000" kern="0" dirty="0" err="1">
                <a:solidFill>
                  <a:srgbClr val="FFFFFF"/>
                </a:solidFill>
                <a:cs typeface="Arial" pitchFamily="34" charset="0"/>
                <a:sym typeface="Helvetica Neue"/>
              </a:rPr>
              <a:t>Resolution</a:t>
            </a:r>
            <a:r>
              <a:rPr lang="es-ES" sz="3000" kern="0" dirty="0">
                <a:solidFill>
                  <a:srgbClr val="FFFFFF"/>
                </a:solidFill>
                <a:cs typeface="Arial" pitchFamily="34" charset="0"/>
                <a:sym typeface="Helvetica Neue"/>
              </a:rPr>
              <a:t>: </a:t>
            </a:r>
          </a:p>
          <a:p>
            <a:pPr algn="ctr">
              <a:defRPr/>
            </a:pPr>
            <a:r>
              <a:rPr lang="es-ES" sz="3000" kern="0" dirty="0" err="1">
                <a:solidFill>
                  <a:srgbClr val="FFFFFF"/>
                </a:solidFill>
                <a:cs typeface="Arial" pitchFamily="34" charset="0"/>
                <a:sym typeface="Helvetica Neue"/>
              </a:rPr>
              <a:t>Size</a:t>
            </a:r>
            <a:r>
              <a:rPr lang="es-ES" sz="3000" kern="0" dirty="0">
                <a:solidFill>
                  <a:srgbClr val="FFFFFF"/>
                </a:solidFill>
                <a:cs typeface="Arial" pitchFamily="34" charset="0"/>
                <a:sym typeface="Helvetica Neue"/>
              </a:rPr>
              <a:t> of </a:t>
            </a:r>
            <a:r>
              <a:rPr lang="es-ES" sz="3000" kern="0" dirty="0" err="1">
                <a:solidFill>
                  <a:srgbClr val="FFFFFF"/>
                </a:solidFill>
                <a:cs typeface="Arial" pitchFamily="34" charset="0"/>
                <a:sym typeface="Helvetica Neue"/>
              </a:rPr>
              <a:t>the</a:t>
            </a:r>
            <a:r>
              <a:rPr lang="es-ES" sz="3000" kern="0" dirty="0">
                <a:solidFill>
                  <a:srgbClr val="FFFFFF"/>
                </a:solidFill>
                <a:cs typeface="Arial" pitchFamily="34" charset="0"/>
                <a:sym typeface="Helvetica Neue"/>
              </a:rPr>
              <a:t> Light Spot</a:t>
            </a:r>
            <a:endParaRPr lang="en-US" sz="3000" kern="0" dirty="0">
              <a:solidFill>
                <a:srgbClr val="FFFFFF"/>
              </a:solidFill>
              <a:cs typeface="Arial" pitchFamily="34" charset="0"/>
              <a:sym typeface="Helvetica Neue"/>
            </a:endParaRPr>
          </a:p>
        </p:txBody>
      </p:sp>
      <p:sp>
        <p:nvSpPr>
          <p:cNvPr id="12" name="TextBox 11"/>
          <p:cNvSpPr txBox="1"/>
          <p:nvPr/>
        </p:nvSpPr>
        <p:spPr>
          <a:xfrm>
            <a:off x="4435418" y="4472346"/>
            <a:ext cx="3078328" cy="430887"/>
          </a:xfrm>
          <a:prstGeom prst="rect">
            <a:avLst/>
          </a:prstGeom>
          <a:noFill/>
        </p:spPr>
        <p:txBody>
          <a:bodyPr wrap="square" rtlCol="0">
            <a:spAutoFit/>
          </a:bodyPr>
          <a:lstStyle/>
          <a:p>
            <a:pPr algn="ctr">
              <a:defRPr/>
            </a:pPr>
            <a:r>
              <a:rPr lang="en-US" sz="2200" kern="0" dirty="0">
                <a:solidFill>
                  <a:srgbClr val="FFFFFF"/>
                </a:solidFill>
                <a:sym typeface="Helvetica Neue"/>
              </a:rPr>
              <a:t>Nanoparticles   ̴ 40 nm</a:t>
            </a:r>
          </a:p>
        </p:txBody>
      </p:sp>
    </p:spTree>
    <p:extLst>
      <p:ext uri="{BB962C8B-B14F-4D97-AF65-F5344CB8AC3E}">
        <p14:creationId xmlns:p14="http://schemas.microsoft.com/office/powerpoint/2010/main" val="156155049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xmlns:p14="http://schemas.microsoft.com/office/powerpoint/2010/mai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7" grpId="0"/>
      <p:bldP spid="8" grpId="0"/>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0038" y="143025"/>
            <a:ext cx="10718800" cy="857250"/>
          </a:xfrm>
        </p:spPr>
        <p:txBody>
          <a:bodyPr>
            <a:normAutofit/>
          </a:bodyPr>
          <a:lstStyle/>
          <a:p>
            <a:r>
              <a:rPr lang="en-US" sz="5400" dirty="0"/>
              <a:t>Structure of the course</a:t>
            </a:r>
          </a:p>
        </p:txBody>
      </p:sp>
      <p:sp>
        <p:nvSpPr>
          <p:cNvPr id="3" name="Text Placeholder 2"/>
          <p:cNvSpPr>
            <a:spLocks noGrp="1"/>
          </p:cNvSpPr>
          <p:nvPr>
            <p:ph type="body" idx="1"/>
          </p:nvPr>
        </p:nvSpPr>
        <p:spPr>
          <a:xfrm>
            <a:off x="440038" y="1295571"/>
            <a:ext cx="11162958" cy="2572095"/>
          </a:xfrm>
        </p:spPr>
        <p:txBody>
          <a:bodyPr>
            <a:noAutofit/>
          </a:bodyPr>
          <a:lstStyle/>
          <a:p>
            <a:pPr>
              <a:lnSpc>
                <a:spcPct val="170000"/>
              </a:lnSpc>
            </a:pPr>
            <a:r>
              <a:rPr lang="en-US" sz="2400" dirty="0"/>
              <a:t>Section 1. Basis of Optics</a:t>
            </a:r>
          </a:p>
          <a:p>
            <a:pPr>
              <a:lnSpc>
                <a:spcPct val="170000"/>
              </a:lnSpc>
            </a:pPr>
            <a:r>
              <a:rPr lang="en-US" sz="2400" dirty="0"/>
              <a:t>Section 2. Optical Spectroscopies</a:t>
            </a:r>
          </a:p>
          <a:p>
            <a:pPr>
              <a:lnSpc>
                <a:spcPct val="170000"/>
              </a:lnSpc>
            </a:pPr>
            <a:r>
              <a:rPr lang="en-US" sz="2400" dirty="0"/>
              <a:t>Section 3. Instrumentation and Data Analysis</a:t>
            </a:r>
          </a:p>
          <a:p>
            <a:pPr>
              <a:lnSpc>
                <a:spcPct val="170000"/>
              </a:lnSpc>
            </a:pPr>
            <a:endParaRPr lang="en-US" sz="1800" dirty="0"/>
          </a:p>
          <a:p>
            <a:pPr>
              <a:lnSpc>
                <a:spcPct val="170000"/>
              </a:lnSpc>
            </a:pPr>
            <a:endParaRPr lang="en-US" sz="1800" dirty="0"/>
          </a:p>
          <a:p>
            <a:pPr>
              <a:lnSpc>
                <a:spcPct val="170000"/>
              </a:lnSpc>
            </a:pPr>
            <a:endParaRPr lang="en-US" sz="1800" dirty="0"/>
          </a:p>
          <a:p>
            <a:pPr>
              <a:lnSpc>
                <a:spcPct val="170000"/>
              </a:lnSpc>
            </a:pPr>
            <a:endParaRPr lang="en-US" sz="1800" dirty="0"/>
          </a:p>
          <a:p>
            <a:pPr>
              <a:lnSpc>
                <a:spcPct val="170000"/>
              </a:lnSpc>
            </a:pPr>
            <a:endParaRPr lang="en-US" sz="1800" dirty="0"/>
          </a:p>
          <a:p>
            <a:pPr>
              <a:lnSpc>
                <a:spcPct val="170000"/>
              </a:lnSpc>
            </a:pPr>
            <a:endParaRPr lang="en-US" sz="1800" dirty="0"/>
          </a:p>
        </p:txBody>
      </p:sp>
    </p:spTree>
    <p:extLst>
      <p:ext uri="{BB962C8B-B14F-4D97-AF65-F5344CB8AC3E}">
        <p14:creationId xmlns:p14="http://schemas.microsoft.com/office/powerpoint/2010/main" val="543855080"/>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7390" y="345440"/>
            <a:ext cx="10718800" cy="857250"/>
          </a:xfrm>
        </p:spPr>
        <p:txBody>
          <a:bodyPr/>
          <a:lstStyle/>
          <a:p>
            <a:r>
              <a:rPr lang="en-US" dirty="0"/>
              <a:t>Trivia questions</a:t>
            </a:r>
          </a:p>
        </p:txBody>
      </p:sp>
      <p:sp>
        <p:nvSpPr>
          <p:cNvPr id="3" name="Text Placeholder 2"/>
          <p:cNvSpPr>
            <a:spLocks noGrp="1"/>
          </p:cNvSpPr>
          <p:nvPr>
            <p:ph type="body" idx="1"/>
          </p:nvPr>
        </p:nvSpPr>
        <p:spPr>
          <a:xfrm>
            <a:off x="647390" y="1472178"/>
            <a:ext cx="10718800" cy="1636782"/>
          </a:xfrm>
        </p:spPr>
        <p:txBody>
          <a:bodyPr>
            <a:normAutofit lnSpcReduction="10000"/>
          </a:bodyPr>
          <a:lstStyle/>
          <a:p>
            <a:r>
              <a:rPr lang="en-US" dirty="0"/>
              <a:t>What color is the sun light?</a:t>
            </a:r>
          </a:p>
          <a:p>
            <a:r>
              <a:rPr lang="en-US" dirty="0"/>
              <a:t>Why is the sky blue?</a:t>
            </a:r>
          </a:p>
          <a:p>
            <a:r>
              <a:rPr lang="en-US" dirty="0"/>
              <a:t>Why are sunsets reddish?</a:t>
            </a:r>
          </a:p>
          <a:p>
            <a:r>
              <a:rPr lang="en-US" dirty="0"/>
              <a:t>How does the sun look from the ISS?</a:t>
            </a:r>
          </a:p>
          <a:p>
            <a:endParaRPr lang="en-US" dirty="0"/>
          </a:p>
        </p:txBody>
      </p:sp>
      <p:sp>
        <p:nvSpPr>
          <p:cNvPr id="4" name="TextBox 3"/>
          <p:cNvSpPr txBox="1"/>
          <p:nvPr/>
        </p:nvSpPr>
        <p:spPr>
          <a:xfrm>
            <a:off x="1379184" y="4279960"/>
            <a:ext cx="9763891" cy="911532"/>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825500" rtl="0" fontAlgn="auto" latinLnBrk="1" hangingPunct="0">
              <a:lnSpc>
                <a:spcPct val="80000"/>
              </a:lnSpc>
              <a:spcBef>
                <a:spcPts val="1700"/>
              </a:spcBef>
              <a:spcAft>
                <a:spcPts val="0"/>
              </a:spcAft>
              <a:buClrTx/>
              <a:buSzTx/>
              <a:buFontTx/>
              <a:buNone/>
              <a:tabLst/>
            </a:pPr>
            <a:r>
              <a:rPr kumimoji="0" lang="en-US" sz="4800" i="0" strike="noStrike" cap="none" spc="0" normalizeH="0" baseline="0" dirty="0">
                <a:ln>
                  <a:noFill/>
                </a:ln>
                <a:solidFill>
                  <a:srgbClr val="FF0000"/>
                </a:solidFill>
                <a:effectLst/>
                <a:uFillTx/>
                <a:latin typeface="Arial" panose="020B0604020202020204" pitchFamily="34" charset="0"/>
                <a:ea typeface="Helvetica Neue"/>
                <a:cs typeface="Arial" panose="020B0604020202020204" pitchFamily="34" charset="0"/>
                <a:sym typeface="Helvetica Neue"/>
              </a:rPr>
              <a:t>What processes</a:t>
            </a:r>
            <a:r>
              <a:rPr kumimoji="0" lang="en-US" sz="4800" i="0" strike="noStrike" cap="none" spc="0" normalizeH="0" dirty="0">
                <a:ln>
                  <a:noFill/>
                </a:ln>
                <a:solidFill>
                  <a:srgbClr val="FF0000"/>
                </a:solidFill>
                <a:effectLst/>
                <a:uFillTx/>
                <a:latin typeface="Arial" panose="020B0604020202020204" pitchFamily="34" charset="0"/>
                <a:ea typeface="Helvetica Neue"/>
                <a:cs typeface="Arial" panose="020B0604020202020204" pitchFamily="34" charset="0"/>
                <a:sym typeface="Helvetica Neue"/>
              </a:rPr>
              <a:t> are involved here?</a:t>
            </a:r>
            <a:endParaRPr kumimoji="0" lang="en-US" sz="4800" i="0" strike="noStrike" cap="none" spc="0" normalizeH="0" baseline="0" dirty="0">
              <a:ln>
                <a:noFill/>
              </a:ln>
              <a:solidFill>
                <a:srgbClr val="FF0000"/>
              </a:solidFill>
              <a:effectLst/>
              <a:uFillTx/>
              <a:latin typeface="Arial" panose="020B0604020202020204" pitchFamily="34" charset="0"/>
              <a:ea typeface="Helvetica Neue"/>
              <a:cs typeface="Arial" panose="020B0604020202020204" pitchFamily="34" charset="0"/>
              <a:sym typeface="Helvetica Neue"/>
            </a:endParaRPr>
          </a:p>
        </p:txBody>
      </p:sp>
    </p:spTree>
    <p:extLst>
      <p:ext uri="{BB962C8B-B14F-4D97-AF65-F5344CB8AC3E}">
        <p14:creationId xmlns:p14="http://schemas.microsoft.com/office/powerpoint/2010/main" val="150176809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6940827" y="4001192"/>
            <a:ext cx="4804780" cy="260258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5207" y="1155126"/>
            <a:ext cx="5721835" cy="50946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extBox 5"/>
          <p:cNvSpPr txBox="1"/>
          <p:nvPr/>
        </p:nvSpPr>
        <p:spPr>
          <a:xfrm>
            <a:off x="986796" y="270207"/>
            <a:ext cx="5068695" cy="536044"/>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defTabSz="412750" latinLnBrk="1" hangingPunct="0">
              <a:lnSpc>
                <a:spcPct val="80000"/>
              </a:lnSpc>
              <a:spcBef>
                <a:spcPts val="850"/>
              </a:spcBef>
            </a:pPr>
            <a:r>
              <a:rPr lang="en-US" sz="3000" kern="0" dirty="0">
                <a:solidFill>
                  <a:srgbClr val="FFFFFF"/>
                </a:solidFill>
                <a:latin typeface="Helvetica Neue"/>
                <a:sym typeface="Helvetica Neue"/>
              </a:rPr>
              <a:t>Assyrian Nimrud lens 750 BC</a:t>
            </a:r>
          </a:p>
        </p:txBody>
      </p:sp>
      <p:sp>
        <p:nvSpPr>
          <p:cNvPr id="2" name="Rectangle 1"/>
          <p:cNvSpPr/>
          <p:nvPr/>
        </p:nvSpPr>
        <p:spPr>
          <a:xfrm>
            <a:off x="8329241" y="3647630"/>
            <a:ext cx="2173993" cy="424732"/>
          </a:xfrm>
          <a:prstGeom prst="rect">
            <a:avLst/>
          </a:prstGeom>
        </p:spPr>
        <p:txBody>
          <a:bodyPr wrap="none">
            <a:spAutoFit/>
          </a:bodyPr>
          <a:lstStyle/>
          <a:p>
            <a:pPr defTabSz="412750">
              <a:lnSpc>
                <a:spcPct val="80000"/>
              </a:lnSpc>
              <a:spcBef>
                <a:spcPts val="850"/>
              </a:spcBef>
            </a:pPr>
            <a:r>
              <a:rPr lang="en-US" sz="2700" kern="0" dirty="0">
                <a:solidFill>
                  <a:srgbClr val="FFFFFF"/>
                </a:solidFill>
                <a:latin typeface="Verdana" panose="020B0604030504040204" pitchFamily="34" charset="0"/>
                <a:sym typeface="Helvetica Neue"/>
              </a:rPr>
              <a:t>Nikon 2015</a:t>
            </a:r>
            <a:endParaRPr lang="en-US" sz="2700" b="1" kern="0" dirty="0">
              <a:solidFill>
                <a:srgbClr val="FFFFFF"/>
              </a:solidFill>
              <a:latin typeface="Helvetica Neue"/>
              <a:sym typeface="Helvetica Neue"/>
            </a:endParaRPr>
          </a:p>
        </p:txBody>
      </p:sp>
      <p:sp>
        <p:nvSpPr>
          <p:cNvPr id="9" name="Rectangle 8"/>
          <p:cNvSpPr/>
          <p:nvPr/>
        </p:nvSpPr>
        <p:spPr>
          <a:xfrm>
            <a:off x="7874790" y="207456"/>
            <a:ext cx="3087705" cy="424732"/>
          </a:xfrm>
          <a:prstGeom prst="rect">
            <a:avLst/>
          </a:prstGeom>
        </p:spPr>
        <p:txBody>
          <a:bodyPr wrap="none">
            <a:spAutoFit/>
          </a:bodyPr>
          <a:lstStyle/>
          <a:p>
            <a:pPr defTabSz="412750">
              <a:lnSpc>
                <a:spcPct val="80000"/>
              </a:lnSpc>
              <a:spcBef>
                <a:spcPts val="850"/>
              </a:spcBef>
            </a:pPr>
            <a:r>
              <a:rPr lang="en-US" sz="2700" kern="0" dirty="0">
                <a:solidFill>
                  <a:srgbClr val="FFFFFF"/>
                </a:solidFill>
                <a:latin typeface="Verdana" panose="020B0604030504040204" pitchFamily="34" charset="0"/>
                <a:sym typeface="Helvetica Neue"/>
              </a:rPr>
              <a:t>Ernst Abbe 1873</a:t>
            </a:r>
            <a:endParaRPr lang="en-US" sz="2700" b="1" kern="0" dirty="0">
              <a:solidFill>
                <a:srgbClr val="FFFFFF"/>
              </a:solidFill>
              <a:latin typeface="Helvetica Neue"/>
              <a:sym typeface="Helvetica Neue"/>
            </a:endParaRPr>
          </a:p>
        </p:txBody>
      </p:sp>
      <p:pic>
        <p:nvPicPr>
          <p:cNvPr id="3" name="Picture 2"/>
          <p:cNvPicPr>
            <a:picLocks noChangeAspect="1"/>
          </p:cNvPicPr>
          <p:nvPr/>
        </p:nvPicPr>
        <p:blipFill>
          <a:blip r:embed="rId5" cstate="print">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tretch>
            <a:fillRect/>
          </a:stretch>
        </p:blipFill>
        <p:spPr>
          <a:xfrm>
            <a:off x="6940828" y="705661"/>
            <a:ext cx="4804780" cy="270268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Oval 6"/>
          <p:cNvSpPr/>
          <p:nvPr/>
        </p:nvSpPr>
        <p:spPr>
          <a:xfrm>
            <a:off x="8528918" y="5102543"/>
            <a:ext cx="532852" cy="613122"/>
          </a:xfrm>
          <a:prstGeom prst="ellipse">
            <a:avLst/>
          </a:prstGeom>
          <a:noFill/>
          <a:ln w="57150" cap="flat">
            <a:solidFill>
              <a:srgbClr val="FF0000"/>
            </a:solidFill>
            <a:miter lim="400000"/>
          </a:ln>
          <a:effectLst>
            <a:glow rad="139700">
              <a:schemeClr val="accent5">
                <a:satMod val="175000"/>
                <a:alpha val="40000"/>
              </a:schemeClr>
            </a:glo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412750" latinLnBrk="1" hangingPunct="0"/>
            <a:endParaRPr lang="en-US" sz="2500" kern="0">
              <a:solidFill>
                <a:srgbClr val="FFFFFF"/>
              </a:solidFill>
              <a:effectLst>
                <a:outerShdw blurRad="50800" dist="38100" dir="5400000" rotWithShape="0">
                  <a:srgbClr val="000000"/>
                </a:outerShdw>
              </a:effectLst>
              <a:sym typeface="Helvetica Neue Light"/>
            </a:endParaRPr>
          </a:p>
        </p:txBody>
      </p:sp>
      <p:sp>
        <p:nvSpPr>
          <p:cNvPr id="10" name="Oval 9"/>
          <p:cNvSpPr/>
          <p:nvPr/>
        </p:nvSpPr>
        <p:spPr>
          <a:xfrm>
            <a:off x="9168789" y="2182667"/>
            <a:ext cx="1400047" cy="613122"/>
          </a:xfrm>
          <a:prstGeom prst="ellipse">
            <a:avLst/>
          </a:prstGeom>
          <a:noFill/>
          <a:ln w="57150" cap="flat">
            <a:solidFill>
              <a:srgbClr val="FF0000"/>
            </a:solidFill>
            <a:miter lim="400000"/>
          </a:ln>
          <a:effectLst>
            <a:glow rad="139700">
              <a:schemeClr val="accent5">
                <a:satMod val="175000"/>
                <a:alpha val="40000"/>
              </a:schemeClr>
            </a:glo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412750" latinLnBrk="1" hangingPunct="0"/>
            <a:endParaRPr lang="en-US" sz="2500" kern="0">
              <a:solidFill>
                <a:srgbClr val="FFFFFF"/>
              </a:solidFill>
              <a:effectLst>
                <a:outerShdw blurRad="50800" dist="38100" dir="5400000" rotWithShape="0">
                  <a:srgbClr val="000000"/>
                </a:outerShdw>
              </a:effectLst>
              <a:sym typeface="Helvetica Neue Light"/>
            </a:endParaRPr>
          </a:p>
        </p:txBody>
      </p:sp>
      <mc:AlternateContent xmlns:mc="http://schemas.openxmlformats.org/markup-compatibility/2006" xmlns:a14="http://schemas.microsoft.com/office/drawing/2010/main">
        <mc:Choice Requires="a14">
          <p:sp>
            <p:nvSpPr>
              <p:cNvPr id="8" name="Rectangle 7"/>
              <p:cNvSpPr/>
              <p:nvPr/>
            </p:nvSpPr>
            <p:spPr>
              <a:xfrm>
                <a:off x="9401650" y="2825921"/>
                <a:ext cx="184731" cy="535531"/>
              </a:xfrm>
              <a:prstGeom prst="rect">
                <a:avLst/>
              </a:prstGeom>
            </p:spPr>
            <p:txBody>
              <a:bodyPr wrap="none">
                <a:spAutoFit/>
              </a:bodyPr>
              <a:lstStyle/>
              <a:p>
                <a:pPr defTabSz="412750">
                  <a:lnSpc>
                    <a:spcPct val="80000"/>
                  </a:lnSpc>
                  <a:spcBef>
                    <a:spcPts val="850"/>
                  </a:spcBef>
                </a:pPr>
                <a:endParaRPr lang="en-US" sz="3600" i="1" kern="0" dirty="0">
                  <a:solidFill>
                    <a:srgbClr val="FF0000"/>
                  </a:solidFill>
                  <a:latin typeface="Helvetica Neue"/>
                  <a:sym typeface="Helvetica Neue"/>
                </a:endParaRPr>
              </a:p>
            </p:txBody>
          </p:sp>
        </mc:Choice>
        <mc:Fallback xmlns="">
          <p:sp>
            <p:nvSpPr>
              <p:cNvPr id="8" name="Rectangle 7"/>
              <p:cNvSpPr>
                <a:spLocks noRot="1" noChangeAspect="1" noMove="1" noResize="1" noEditPoints="1" noAdjustHandles="1" noChangeArrowheads="1" noChangeShapeType="1" noTextEdit="1"/>
              </p:cNvSpPr>
              <p:nvPr/>
            </p:nvSpPr>
            <p:spPr>
              <a:xfrm>
                <a:off x="18803299" y="5651842"/>
                <a:ext cx="2724485" cy="1246495"/>
              </a:xfrm>
              <a:prstGeom prst="rect">
                <a:avLst/>
              </a:prstGeom>
              <a:blipFill rotWithShape="1">
                <a:blip r:embed="rId7"/>
                <a:stretch>
                  <a:fillRect t="-12683" b="-1463"/>
                </a:stretch>
              </a:blipFill>
            </p:spPr>
            <p:txBody>
              <a:bodyPr/>
              <a:lstStyle/>
              <a:p>
                <a:r>
                  <a:rPr lang="en-US">
                    <a:noFill/>
                  </a:rPr>
                  <a:t> </a:t>
                </a:r>
              </a:p>
            </p:txBody>
          </p:sp>
        </mc:Fallback>
      </mc:AlternateContent>
    </p:spTree>
    <p:extLst>
      <p:ext uri="{BB962C8B-B14F-4D97-AF65-F5344CB8AC3E}">
        <p14:creationId xmlns:p14="http://schemas.microsoft.com/office/powerpoint/2010/main" val="345133977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arn(inVertical)">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p:stCondLst>
                              <p:cond delay="500"/>
                            </p:stCondLst>
                            <p:childTnLst>
                              <p:par>
                                <p:cTn id="27" presetID="22" presetClass="entr" presetSubtype="1"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7" grpId="0" animBg="1"/>
      <p:bldP spid="10" grpId="0" animBg="1"/>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16200000">
            <a:off x="2874462" y="-1511815"/>
            <a:ext cx="6443076" cy="9866510"/>
          </a:xfrm>
          <a:prstGeom prst="rect">
            <a:avLst/>
          </a:prstGeom>
        </p:spPr>
      </p:pic>
      <mc:AlternateContent xmlns:mc="http://schemas.openxmlformats.org/markup-compatibility/2006" xmlns:a14="http://schemas.microsoft.com/office/drawing/2010/main">
        <mc:Choice Requires="a14">
          <p:sp>
            <p:nvSpPr>
              <p:cNvPr id="4" name="Rectangle 3"/>
              <p:cNvSpPr/>
              <p:nvPr/>
            </p:nvSpPr>
            <p:spPr>
              <a:xfrm>
                <a:off x="1599074" y="633235"/>
                <a:ext cx="2241576" cy="932178"/>
              </a:xfrm>
              <a:prstGeom prst="rect">
                <a:avLst/>
              </a:prstGeom>
            </p:spPr>
            <p:txBody>
              <a:bodyPr wrap="none">
                <a:spAutoFit/>
              </a:bodyPr>
              <a:lstStyle/>
              <a:p>
                <a:pPr defTabSz="412750">
                  <a:lnSpc>
                    <a:spcPct val="80000"/>
                  </a:lnSpc>
                  <a:spcBef>
                    <a:spcPts val="850"/>
                  </a:spcBef>
                </a:pPr>
                <a14:m>
                  <m:oMathPara xmlns:m="http://schemas.openxmlformats.org/officeDocument/2006/math">
                    <m:oMathParaPr>
                      <m:jc m:val="centerGroup"/>
                    </m:oMathParaPr>
                    <m:oMath xmlns:m="http://schemas.openxmlformats.org/officeDocument/2006/math">
                      <m:r>
                        <a:rPr lang="es-ES" sz="3600" i="1" kern="0">
                          <a:solidFill>
                            <a:srgbClr val="00FF00"/>
                          </a:solidFill>
                          <a:latin typeface="Cambria Math" panose="02040503050406030204" pitchFamily="18" charset="0"/>
                          <a:sym typeface="Helvetica Neue"/>
                        </a:rPr>
                        <m:t>𝑑</m:t>
                      </m:r>
                      <m:r>
                        <a:rPr lang="en-US" sz="3600" kern="0">
                          <a:solidFill>
                            <a:srgbClr val="00FF00"/>
                          </a:solidFill>
                          <a:latin typeface="Cambria Math" panose="02040503050406030204" pitchFamily="18" charset="0"/>
                          <a:sym typeface="Helvetica Neue"/>
                        </a:rPr>
                        <m:t>=</m:t>
                      </m:r>
                      <m:f>
                        <m:fPr>
                          <m:ctrlPr>
                            <a:rPr lang="en-US" sz="3600" i="1" kern="0">
                              <a:solidFill>
                                <a:srgbClr val="00FF00"/>
                              </a:solidFill>
                              <a:latin typeface="Cambria Math" panose="02040503050406030204" pitchFamily="18" charset="0"/>
                              <a:sym typeface="Helvetica Neue"/>
                            </a:rPr>
                          </m:ctrlPr>
                        </m:fPr>
                        <m:num>
                          <m:r>
                            <a:rPr lang="en-US" sz="3600" i="1" kern="0">
                              <a:solidFill>
                                <a:srgbClr val="00FF00"/>
                              </a:solidFill>
                              <a:latin typeface="Cambria Math" panose="02040503050406030204" pitchFamily="18" charset="0"/>
                              <a:sym typeface="Helvetica Neue"/>
                            </a:rPr>
                            <m:t>𝜆</m:t>
                          </m:r>
                        </m:num>
                        <m:den>
                          <m:r>
                            <a:rPr lang="en-US" sz="3600" kern="0">
                              <a:solidFill>
                                <a:srgbClr val="00FF00"/>
                              </a:solidFill>
                              <a:latin typeface="Cambria Math" panose="02040503050406030204" pitchFamily="18" charset="0"/>
                              <a:sym typeface="Helvetica Neue"/>
                            </a:rPr>
                            <m:t>2</m:t>
                          </m:r>
                          <m:r>
                            <m:rPr>
                              <m:nor/>
                            </m:rPr>
                            <a:rPr lang="en-US" sz="3600" i="1" kern="0">
                              <a:solidFill>
                                <a:srgbClr val="00FF00"/>
                              </a:solidFill>
                              <a:latin typeface="Cambria Math" panose="02040503050406030204" pitchFamily="18" charset="0"/>
                              <a:sym typeface="Helvetica Neue"/>
                            </a:rPr>
                            <m:t>N</m:t>
                          </m:r>
                          <m:r>
                            <m:rPr>
                              <m:nor/>
                            </m:rPr>
                            <a:rPr lang="en-US" sz="3600" i="1" kern="0">
                              <a:solidFill>
                                <a:srgbClr val="00FF00"/>
                              </a:solidFill>
                              <a:latin typeface="Cambria Math" panose="02040503050406030204" pitchFamily="18" charset="0"/>
                              <a:sym typeface="Helvetica Neue"/>
                            </a:rPr>
                            <m:t>.</m:t>
                          </m:r>
                          <m:r>
                            <m:rPr>
                              <m:nor/>
                            </m:rPr>
                            <a:rPr lang="en-US" sz="3600" i="1" kern="0">
                              <a:solidFill>
                                <a:srgbClr val="00FF00"/>
                              </a:solidFill>
                              <a:latin typeface="Cambria Math" panose="02040503050406030204" pitchFamily="18" charset="0"/>
                              <a:sym typeface="Helvetica Neue"/>
                            </a:rPr>
                            <m:t>A</m:t>
                          </m:r>
                          <m:r>
                            <m:rPr>
                              <m:nor/>
                            </m:rPr>
                            <a:rPr lang="en-US" sz="3600" i="1" kern="0">
                              <a:solidFill>
                                <a:srgbClr val="00FF00"/>
                              </a:solidFill>
                              <a:latin typeface="Cambria Math" panose="02040503050406030204" pitchFamily="18" charset="0"/>
                              <a:sym typeface="Helvetica Neue"/>
                            </a:rPr>
                            <m:t>.</m:t>
                          </m:r>
                        </m:den>
                      </m:f>
                    </m:oMath>
                  </m:oMathPara>
                </a14:m>
                <a:endParaRPr lang="en-US" sz="3600" kern="0" dirty="0">
                  <a:solidFill>
                    <a:srgbClr val="00FF00"/>
                  </a:solidFill>
                  <a:latin typeface="Helvetica Neue"/>
                  <a:sym typeface="Helvetica Neue"/>
                </a:endParaRPr>
              </a:p>
            </p:txBody>
          </p:sp>
        </mc:Choice>
        <mc:Fallback xmlns="">
          <p:sp>
            <p:nvSpPr>
              <p:cNvPr id="4" name="Rectangle 3"/>
              <p:cNvSpPr>
                <a:spLocks noRot="1" noChangeAspect="1" noMove="1" noResize="1" noEditPoints="1" noAdjustHandles="1" noChangeArrowheads="1" noChangeShapeType="1" noTextEdit="1"/>
              </p:cNvSpPr>
              <p:nvPr/>
            </p:nvSpPr>
            <p:spPr>
              <a:xfrm>
                <a:off x="3198147" y="1266470"/>
                <a:ext cx="4301626" cy="1771960"/>
              </a:xfrm>
              <a:prstGeom prst="rect">
                <a:avLst/>
              </a:prstGeom>
              <a:blipFill rotWithShape="0">
                <a:blip r:embed="rId4"/>
                <a:stretch>
                  <a:fillRect t="-7931" b="-2414"/>
                </a:stretch>
              </a:blipFill>
            </p:spPr>
            <p:txBody>
              <a:bodyPr/>
              <a:lstStyle/>
              <a:p>
                <a:r>
                  <a:rPr lang="en-US">
                    <a:noFill/>
                  </a:rPr>
                  <a:t> </a:t>
                </a:r>
              </a:p>
            </p:txBody>
          </p:sp>
        </mc:Fallback>
      </mc:AlternateContent>
      <p:sp>
        <p:nvSpPr>
          <p:cNvPr id="5" name="TextBox 4"/>
          <p:cNvSpPr txBox="1"/>
          <p:nvPr/>
        </p:nvSpPr>
        <p:spPr>
          <a:xfrm>
            <a:off x="4666762" y="886943"/>
            <a:ext cx="2858476" cy="424732"/>
          </a:xfrm>
          <a:prstGeom prst="rect">
            <a:avLst/>
          </a:prstGeom>
          <a:noFill/>
        </p:spPr>
        <p:txBody>
          <a:bodyPr wrap="none" rtlCol="0">
            <a:spAutoFit/>
          </a:bodyPr>
          <a:lstStyle/>
          <a:p>
            <a:pPr algn="ctr" defTabSz="412750">
              <a:lnSpc>
                <a:spcPct val="80000"/>
              </a:lnSpc>
              <a:spcBef>
                <a:spcPts val="850"/>
              </a:spcBef>
            </a:pPr>
            <a:r>
              <a:rPr lang="en-US" sz="2700" kern="0" dirty="0">
                <a:solidFill>
                  <a:srgbClr val="FFFF00"/>
                </a:solidFill>
                <a:latin typeface="Helvetica Neue"/>
                <a:sym typeface="Helvetica Neue"/>
              </a:rPr>
              <a:t>Rayleigh criterion</a:t>
            </a:r>
          </a:p>
        </p:txBody>
      </p:sp>
      <p:sp>
        <p:nvSpPr>
          <p:cNvPr id="6" name="TextBox 5"/>
          <p:cNvSpPr txBox="1"/>
          <p:nvPr/>
        </p:nvSpPr>
        <p:spPr>
          <a:xfrm>
            <a:off x="7813621" y="599200"/>
            <a:ext cx="3078438" cy="1089529"/>
          </a:xfrm>
          <a:prstGeom prst="rect">
            <a:avLst/>
          </a:prstGeom>
          <a:noFill/>
          <a:effectLst>
            <a:glow rad="101600">
              <a:srgbClr val="FF0000">
                <a:alpha val="60000"/>
              </a:srgbClr>
            </a:glow>
          </a:effectLst>
        </p:spPr>
        <p:txBody>
          <a:bodyPr wrap="square" rtlCol="0">
            <a:spAutoFit/>
          </a:bodyPr>
          <a:lstStyle/>
          <a:p>
            <a:pPr algn="ctr" defTabSz="412750">
              <a:lnSpc>
                <a:spcPct val="80000"/>
              </a:lnSpc>
              <a:spcBef>
                <a:spcPts val="850"/>
              </a:spcBef>
            </a:pPr>
            <a:r>
              <a:rPr lang="en-US" sz="2700" kern="0" dirty="0">
                <a:solidFill>
                  <a:srgbClr val="FFFFFF"/>
                </a:solidFill>
                <a:effectLst>
                  <a:glow rad="101600">
                    <a:srgbClr val="FF0000">
                      <a:alpha val="60000"/>
                    </a:srgbClr>
                  </a:glow>
                </a:effectLst>
                <a:latin typeface="Helvetica Neue"/>
                <a:sym typeface="Helvetica Neue"/>
              </a:rPr>
              <a:t>Fundamentally unbreakable limitation</a:t>
            </a:r>
          </a:p>
        </p:txBody>
      </p:sp>
      <p:sp>
        <p:nvSpPr>
          <p:cNvPr id="3" name="Oval 2"/>
          <p:cNvSpPr/>
          <p:nvPr/>
        </p:nvSpPr>
        <p:spPr bwMode="auto">
          <a:xfrm>
            <a:off x="5495719" y="2559005"/>
            <a:ext cx="1200562" cy="1217007"/>
          </a:xfrm>
          <a:prstGeom prst="ellipse">
            <a:avLst/>
          </a:prstGeom>
          <a:noFill/>
          <a:ln w="38100">
            <a:solidFill>
              <a:srgbClr val="FFFF00"/>
            </a:solidFill>
            <a:prstDash val="soli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45720" tIns="22860" rIns="45720" bIns="22860" numCol="1" rtlCol="0" anchor="t" anchorCtr="0" compatLnSpc="1">
            <a:prstTxWarp prst="textNoShape">
              <a:avLst/>
            </a:prstTxWarp>
          </a:bodyPr>
          <a:lstStyle/>
          <a:p>
            <a:pPr algn="ctr" fontAlgn="base">
              <a:spcBef>
                <a:spcPct val="0"/>
              </a:spcBef>
              <a:spcAft>
                <a:spcPct val="0"/>
              </a:spcAft>
            </a:pPr>
            <a:endParaRPr lang="en-US" sz="2100" kern="0">
              <a:solidFill>
                <a:srgbClr val="FFFFFF"/>
              </a:solidFill>
              <a:effectLst>
                <a:outerShdw blurRad="38100" dist="38100" dir="2700000" algn="tl">
                  <a:srgbClr val="000000">
                    <a:alpha val="43137"/>
                  </a:srgbClr>
                </a:outerShdw>
              </a:effectLst>
              <a:sym typeface="Helvetica Neue Light" charset="0"/>
            </a:endParaRPr>
          </a:p>
        </p:txBody>
      </p:sp>
      <p:sp>
        <p:nvSpPr>
          <p:cNvPr id="8" name="TextBox 7"/>
          <p:cNvSpPr txBox="1"/>
          <p:nvPr/>
        </p:nvSpPr>
        <p:spPr>
          <a:xfrm>
            <a:off x="5738850" y="3322727"/>
            <a:ext cx="806631" cy="1114151"/>
          </a:xfrm>
          <a:prstGeom prst="rect">
            <a:avLst/>
          </a:prstGeom>
          <a:noFill/>
        </p:spPr>
        <p:txBody>
          <a:bodyPr wrap="none" rtlCol="0">
            <a:spAutoFit/>
          </a:bodyPr>
          <a:lstStyle/>
          <a:p>
            <a:pPr defTabSz="412750">
              <a:lnSpc>
                <a:spcPct val="80000"/>
              </a:lnSpc>
              <a:spcBef>
                <a:spcPts val="850"/>
              </a:spcBef>
            </a:pPr>
            <a:r>
              <a:rPr lang="es-ES" sz="8300" kern="0" dirty="0">
                <a:solidFill>
                  <a:srgbClr val="FF0000"/>
                </a:solidFill>
                <a:latin typeface="Arial" panose="020B0604020202020204" pitchFamily="34" charset="0"/>
                <a:cs typeface="Arial" panose="020B0604020202020204" pitchFamily="34" charset="0"/>
                <a:sym typeface="Helvetica Neue"/>
              </a:rPr>
              <a:t>+</a:t>
            </a:r>
            <a:endParaRPr lang="en-US" sz="8300" kern="0" dirty="0">
              <a:solidFill>
                <a:srgbClr val="FF0000"/>
              </a:solidFill>
              <a:latin typeface="Arial" panose="020B0604020202020204" pitchFamily="34" charset="0"/>
              <a:cs typeface="Arial" panose="020B0604020202020204" pitchFamily="34" charset="0"/>
              <a:sym typeface="Helvetica Neue"/>
            </a:endParaRPr>
          </a:p>
        </p:txBody>
      </p:sp>
      <p:sp>
        <p:nvSpPr>
          <p:cNvPr id="9" name="Oval 8"/>
          <p:cNvSpPr/>
          <p:nvPr/>
        </p:nvSpPr>
        <p:spPr bwMode="auto">
          <a:xfrm>
            <a:off x="5495718" y="3128586"/>
            <a:ext cx="1200562" cy="1217007"/>
          </a:xfrm>
          <a:prstGeom prst="ellipse">
            <a:avLst/>
          </a:prstGeom>
          <a:noFill/>
          <a:ln w="38100">
            <a:solidFill>
              <a:srgbClr val="FFFF00"/>
            </a:solidFill>
            <a:prstDash val="dash"/>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45720" tIns="22860" rIns="45720" bIns="22860" numCol="1" rtlCol="0" anchor="t" anchorCtr="0" compatLnSpc="1">
            <a:prstTxWarp prst="textNoShape">
              <a:avLst/>
            </a:prstTxWarp>
          </a:bodyPr>
          <a:lstStyle/>
          <a:p>
            <a:pPr algn="ctr" fontAlgn="base">
              <a:spcBef>
                <a:spcPct val="0"/>
              </a:spcBef>
              <a:spcAft>
                <a:spcPct val="0"/>
              </a:spcAft>
            </a:pPr>
            <a:endParaRPr lang="en-US" sz="2100" kern="0">
              <a:solidFill>
                <a:srgbClr val="FFFFFF"/>
              </a:solidFill>
              <a:effectLst>
                <a:outerShdw blurRad="38100" dist="38100" dir="2700000" algn="tl">
                  <a:srgbClr val="000000">
                    <a:alpha val="43137"/>
                  </a:srgbClr>
                </a:outerShdw>
              </a:effectLst>
              <a:sym typeface="Helvetica Neue Light" charset="0"/>
            </a:endParaRPr>
          </a:p>
        </p:txBody>
      </p:sp>
      <p:sp>
        <p:nvSpPr>
          <p:cNvPr id="10" name="TextBox 9"/>
          <p:cNvSpPr txBox="1"/>
          <p:nvPr/>
        </p:nvSpPr>
        <p:spPr>
          <a:xfrm>
            <a:off x="9060612" y="3025009"/>
            <a:ext cx="676788" cy="941796"/>
          </a:xfrm>
          <a:prstGeom prst="rect">
            <a:avLst/>
          </a:prstGeom>
          <a:noFill/>
        </p:spPr>
        <p:txBody>
          <a:bodyPr wrap="none" rtlCol="0">
            <a:spAutoFit/>
          </a:bodyPr>
          <a:lstStyle/>
          <a:p>
            <a:pPr defTabSz="412750">
              <a:lnSpc>
                <a:spcPct val="80000"/>
              </a:lnSpc>
              <a:spcBef>
                <a:spcPts val="850"/>
              </a:spcBef>
            </a:pPr>
            <a:r>
              <a:rPr lang="es-ES" sz="6900" kern="0" dirty="0">
                <a:solidFill>
                  <a:srgbClr val="000000"/>
                </a:solidFill>
                <a:latin typeface="Helvetica Neue"/>
                <a:sym typeface="Helvetica Neue"/>
              </a:rPr>
              <a:t>?</a:t>
            </a:r>
            <a:endParaRPr lang="en-US" sz="6900" kern="0" dirty="0">
              <a:solidFill>
                <a:srgbClr val="000000"/>
              </a:solidFill>
              <a:latin typeface="Helvetica Neue"/>
              <a:sym typeface="Helvetica Neue"/>
            </a:endParaRPr>
          </a:p>
        </p:txBody>
      </p:sp>
    </p:spTree>
    <p:extLst>
      <p:ext uri="{BB962C8B-B14F-4D97-AF65-F5344CB8AC3E}">
        <p14:creationId xmlns:p14="http://schemas.microsoft.com/office/powerpoint/2010/main" val="399328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childTnLst>
                          </p:cTn>
                        </p:par>
                        <p:par>
                          <p:cTn id="35" fill="hold">
                            <p:stCondLst>
                              <p:cond delay="500"/>
                            </p:stCondLst>
                            <p:childTnLst>
                              <p:par>
                                <p:cTn id="36" presetID="53" presetClass="entr" presetSubtype="16"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Effect transition="in" filter="fade">
                                      <p:cBhvr>
                                        <p:cTn id="4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3" grpId="0" animBg="1"/>
      <p:bldP spid="8" grpId="0"/>
      <p:bldP spid="9" grpId="0" animBg="1"/>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30987" y="756406"/>
            <a:ext cx="5301708" cy="923330"/>
          </a:xfrm>
          <a:prstGeom prst="rect">
            <a:avLst/>
          </a:prstGeom>
        </p:spPr>
        <p:txBody>
          <a:bodyPr wrap="none">
            <a:spAutoFit/>
          </a:bodyPr>
          <a:lstStyle/>
          <a:p>
            <a:r>
              <a:rPr lang="en-US" sz="5400" b="0" u="none" dirty="0">
                <a:solidFill>
                  <a:schemeClr val="bg1"/>
                </a:solidFill>
                <a:latin typeface="Arial" panose="020B0604020202020204" pitchFamily="34" charset="0"/>
                <a:ea typeface="Microsoft JhengHei Light" panose="020B0304030504040204" pitchFamily="34" charset="-128"/>
                <a:cs typeface="Arial" panose="020B0604020202020204" pitchFamily="34" charset="0"/>
              </a:rPr>
              <a:t>Ernst Abbe 1873</a:t>
            </a:r>
            <a:endParaRPr lang="en-US" sz="5400" u="none" dirty="0">
              <a:solidFill>
                <a:schemeClr val="bg1"/>
              </a:solidFill>
              <a:latin typeface="Arial" panose="020B0604020202020204" pitchFamily="34" charset="0"/>
              <a:ea typeface="Microsoft JhengHei Light" panose="020B0304030504040204" pitchFamily="34" charset="-128"/>
              <a:cs typeface="Arial" panose="020B0604020202020204" pitchFamily="34" charset="0"/>
            </a:endParaRPr>
          </a:p>
        </p:txBody>
      </p:sp>
      <p:pic>
        <p:nvPicPr>
          <p:cNvPr id="3" name="Picture 2"/>
          <p:cNvPicPr>
            <a:picLocks noChangeAspect="1"/>
          </p:cNvPicPr>
          <p:nvPr/>
        </p:nvPicPr>
        <p:blipFill>
          <a:blip r:embed="rId2" cstate="print">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p:blipFill>
        <p:spPr>
          <a:xfrm>
            <a:off x="3365572" y="2247542"/>
            <a:ext cx="5765213" cy="32429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Oval 3"/>
          <p:cNvSpPr/>
          <p:nvPr/>
        </p:nvSpPr>
        <p:spPr>
          <a:xfrm>
            <a:off x="5393186" y="3900976"/>
            <a:ext cx="2601156" cy="1021692"/>
          </a:xfrm>
          <a:prstGeom prst="ellipse">
            <a:avLst/>
          </a:prstGeom>
          <a:noFill/>
          <a:ln w="57150" cap="flat">
            <a:solidFill>
              <a:srgbClr val="00CCFF"/>
            </a:solidFill>
            <a:miter lim="400000"/>
          </a:ln>
          <a:effectLst>
            <a:glow rad="139700">
              <a:schemeClr val="accent5">
                <a:satMod val="175000"/>
                <a:alpha val="40000"/>
              </a:schemeClr>
            </a:glo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1" hangingPunct="0">
              <a:lnSpc>
                <a:spcPct val="100000"/>
              </a:lnSpc>
              <a:spcBef>
                <a:spcPts val="0"/>
              </a:spcBef>
              <a:spcAft>
                <a:spcPts val="0"/>
              </a:spcAft>
              <a:buClrTx/>
              <a:buSzTx/>
              <a:buFontTx/>
              <a:buNone/>
              <a:tabLst/>
            </a:pPr>
            <a:endParaRPr kumimoji="0" lang="en-US" sz="5000" b="0" i="0" u="none" strike="noStrike" cap="none" spc="0" normalizeH="0" baseline="0">
              <a:ln>
                <a:noFill/>
              </a:ln>
              <a:solidFill>
                <a:srgbClr val="FFFFFF"/>
              </a:solidFill>
              <a:effectLst>
                <a:outerShdw blurRad="50800" dist="38100" dir="5400000" rotWithShape="0">
                  <a:srgbClr val="000000"/>
                </a:outerShdw>
              </a:effectLst>
              <a:uFillTx/>
              <a:latin typeface="+mn-lt"/>
              <a:ea typeface="+mn-ea"/>
              <a:cs typeface="+mn-cs"/>
              <a:sym typeface="Helvetica Neue Light"/>
            </a:endParaRPr>
          </a:p>
        </p:txBody>
      </p:sp>
      <p:sp>
        <p:nvSpPr>
          <p:cNvPr id="5" name="Slide Number Placeholder 4"/>
          <p:cNvSpPr>
            <a:spLocks noGrp="1"/>
          </p:cNvSpPr>
          <p:nvPr>
            <p:ph type="sldNum" sz="quarter" idx="12"/>
          </p:nvPr>
        </p:nvSpPr>
        <p:spPr/>
        <p:txBody>
          <a:bodyPr/>
          <a:lstStyle/>
          <a:p>
            <a:fld id="{C41006DE-AB29-4CBB-8388-09DF83749E92}" type="slidenum">
              <a:rPr lang="en-US" smtClean="0"/>
              <a:t>7</a:t>
            </a:fld>
            <a:endParaRPr lang="en-US"/>
          </a:p>
        </p:txBody>
      </p:sp>
    </p:spTree>
    <p:extLst>
      <p:ext uri="{BB962C8B-B14F-4D97-AF65-F5344CB8AC3E}">
        <p14:creationId xmlns:p14="http://schemas.microsoft.com/office/powerpoint/2010/main" val="3393892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inVertical)">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94363" y="399188"/>
            <a:ext cx="4282217" cy="1652760"/>
          </a:xfrm>
          <a:prstGeom prst="rect">
            <a:avLst/>
          </a:prstGeom>
        </p:spPr>
        <p:txBody>
          <a:bodyPr wrap="square">
            <a:spAutoFit/>
          </a:bodyPr>
          <a:lstStyle/>
          <a:p>
            <a:pPr defTabSz="412750">
              <a:lnSpc>
                <a:spcPct val="80000"/>
              </a:lnSpc>
              <a:spcBef>
                <a:spcPts val="850"/>
              </a:spcBef>
            </a:pPr>
            <a:r>
              <a:rPr lang="en-US" sz="3600" kern="0" dirty="0">
                <a:solidFill>
                  <a:srgbClr val="0096FF"/>
                </a:solidFill>
                <a:latin typeface="Helvetica Neue"/>
                <a:sym typeface="Helvetica Neue"/>
              </a:rPr>
              <a:t>What is it? </a:t>
            </a:r>
          </a:p>
          <a:p>
            <a:pPr defTabSz="412750">
              <a:lnSpc>
                <a:spcPct val="80000"/>
              </a:lnSpc>
              <a:spcBef>
                <a:spcPts val="850"/>
              </a:spcBef>
            </a:pPr>
            <a:r>
              <a:rPr lang="en-US" sz="3600" kern="0" dirty="0">
                <a:solidFill>
                  <a:srgbClr val="0096FF"/>
                </a:solidFill>
                <a:latin typeface="Helvetica Neue"/>
                <a:sym typeface="Helvetica Neue"/>
              </a:rPr>
              <a:t>Where is it?  </a:t>
            </a:r>
            <a:endParaRPr lang="en-US" sz="3600" kern="0" dirty="0">
              <a:solidFill>
                <a:srgbClr val="0096FF"/>
              </a:solidFill>
              <a:latin typeface="Wingdings"/>
              <a:ea typeface="Wingdings"/>
              <a:cs typeface="Wingdings"/>
              <a:sym typeface="Wingdings"/>
            </a:endParaRPr>
          </a:p>
          <a:p>
            <a:pPr defTabSz="412750">
              <a:lnSpc>
                <a:spcPct val="80000"/>
              </a:lnSpc>
              <a:spcBef>
                <a:spcPts val="850"/>
              </a:spcBef>
            </a:pPr>
            <a:r>
              <a:rPr lang="en-US" sz="3600" kern="0" dirty="0">
                <a:solidFill>
                  <a:srgbClr val="0096FF"/>
                </a:solidFill>
                <a:latin typeface="Helvetica Neue"/>
                <a:sym typeface="Helvetica Neue"/>
              </a:rPr>
              <a:t>What is it made of? </a:t>
            </a:r>
            <a:endParaRPr lang="en-US" sz="3600" kern="0" dirty="0">
              <a:solidFill>
                <a:srgbClr val="0096FF"/>
              </a:solidFill>
              <a:latin typeface="Wingdings"/>
              <a:ea typeface="Wingdings"/>
              <a:cs typeface="Wingdings"/>
              <a:sym typeface="Wingdings"/>
            </a:endParaRPr>
          </a:p>
        </p:txBody>
      </p:sp>
      <p:sp>
        <p:nvSpPr>
          <p:cNvPr id="3" name="Text Placeholder 2"/>
          <p:cNvSpPr>
            <a:spLocks noGrp="1"/>
          </p:cNvSpPr>
          <p:nvPr>
            <p:ph type="body" idx="1"/>
          </p:nvPr>
        </p:nvSpPr>
        <p:spPr>
          <a:xfrm>
            <a:off x="6949509" y="4190099"/>
            <a:ext cx="6134117" cy="848372"/>
          </a:xfrm>
        </p:spPr>
        <p:txBody>
          <a:bodyPr>
            <a:normAutofit/>
          </a:bodyPr>
          <a:lstStyle/>
          <a:p>
            <a:pPr algn="ctr"/>
            <a:r>
              <a:rPr lang="en-US" sz="3300" dirty="0"/>
              <a:t>…I’ll tell you how</a:t>
            </a:r>
          </a:p>
        </p:txBody>
      </p:sp>
      <p:pic>
        <p:nvPicPr>
          <p:cNvPr id="8" name="Picture 7"/>
          <p:cNvPicPr>
            <a:picLocks noChangeAspect="1"/>
          </p:cNvPicPr>
          <p:nvPr/>
        </p:nvPicPr>
        <p:blipFill>
          <a:blip r:embed="rId2"/>
          <a:stretch>
            <a:fillRect/>
          </a:stretch>
        </p:blipFill>
        <p:spPr>
          <a:xfrm>
            <a:off x="4950852" y="2857214"/>
            <a:ext cx="2992971" cy="3131396"/>
          </a:xfrm>
          <a:prstGeom prst="rect">
            <a:avLst/>
          </a:prstGeom>
        </p:spPr>
      </p:pic>
      <p:sp>
        <p:nvSpPr>
          <p:cNvPr id="6" name="Rectangle 5"/>
          <p:cNvSpPr/>
          <p:nvPr/>
        </p:nvSpPr>
        <p:spPr>
          <a:xfrm>
            <a:off x="8492567" y="629099"/>
            <a:ext cx="3048001" cy="978729"/>
          </a:xfrm>
          <a:prstGeom prst="rect">
            <a:avLst/>
          </a:prstGeom>
        </p:spPr>
        <p:txBody>
          <a:bodyPr>
            <a:spAutoFit/>
          </a:bodyPr>
          <a:lstStyle/>
          <a:p>
            <a:pPr algn="ctr" defTabSz="412750">
              <a:lnSpc>
                <a:spcPct val="80000"/>
              </a:lnSpc>
              <a:spcBef>
                <a:spcPts val="850"/>
              </a:spcBef>
            </a:pPr>
            <a:r>
              <a:rPr lang="en-US" sz="3600" kern="0" dirty="0">
                <a:solidFill>
                  <a:srgbClr val="0096FF"/>
                </a:solidFill>
                <a:latin typeface="Helvetica Neue"/>
                <a:sym typeface="Helvetica Neue"/>
              </a:rPr>
              <a:t>&gt; 6 Nobel prizes in XXI</a:t>
            </a:r>
          </a:p>
        </p:txBody>
      </p:sp>
      <p:pic>
        <p:nvPicPr>
          <p:cNvPr id="12" name="pasted-image.png"/>
          <p:cNvPicPr>
            <a:picLocks noChangeAspect="1"/>
          </p:cNvPicPr>
          <p:nvPr/>
        </p:nvPicPr>
        <p:blipFill>
          <a:blip r:embed="rId3"/>
          <a:stretch>
            <a:fillRect/>
          </a:stretch>
        </p:blipFill>
        <p:spPr>
          <a:xfrm>
            <a:off x="556017" y="2961563"/>
            <a:ext cx="3718897" cy="2457072"/>
          </a:xfrm>
          <a:prstGeom prst="rect">
            <a:avLst/>
          </a:prstGeom>
          <a:ln w="12700">
            <a:miter lim="400000"/>
          </a:ln>
        </p:spPr>
      </p:pic>
      <p:sp>
        <p:nvSpPr>
          <p:cNvPr id="13" name="Shape 40"/>
          <p:cNvSpPr/>
          <p:nvPr/>
        </p:nvSpPr>
        <p:spPr>
          <a:xfrm>
            <a:off x="243000" y="5685962"/>
            <a:ext cx="4331314" cy="605294"/>
          </a:xfrm>
          <a:prstGeom prst="rect">
            <a:avLst/>
          </a:prstGeom>
          <a:ln w="12700">
            <a:miter lim="400000"/>
          </a:ln>
          <a:extLst>
            <a:ext uri="{C572A759-6A51-4108-AA02-DFA0A04FC94B}">
              <ma14:wrappingTextBoxFlag xmlns="" xmlns:ma14="http://schemas.microsoft.com/office/mac/drawingml/2011/main" val="1"/>
            </a:ext>
          </a:extLst>
        </p:spPr>
        <p:txBody>
          <a:bodyPr wrap="square" lIns="25400" tIns="25400" rIns="25400" bIns="25400" anchor="ctr">
            <a:spAutoFit/>
          </a:bodyPr>
          <a:lstStyle/>
          <a:p>
            <a:pPr algn="ctr" defTabSz="228600">
              <a:defRPr sz="1800" b="0" u="none">
                <a:solidFill>
                  <a:srgbClr val="000000"/>
                </a:solidFill>
              </a:defRPr>
            </a:pPr>
            <a:r>
              <a:rPr i="1" kern="0" dirty="0">
                <a:solidFill>
                  <a:srgbClr val="DCDEE0"/>
                </a:solidFill>
                <a:latin typeface="Times Roman"/>
                <a:ea typeface="Times Roman"/>
                <a:cs typeface="Times Roman"/>
                <a:sym typeface="Times Roman"/>
              </a:rPr>
              <a:t>"for the development of super-resolved fluorescence microscopy"</a:t>
            </a:r>
            <a:r>
              <a:rPr kern="0" dirty="0">
                <a:solidFill>
                  <a:srgbClr val="DCDEE0"/>
                </a:solidFill>
                <a:latin typeface="Times Roman"/>
                <a:ea typeface="Times Roman"/>
                <a:cs typeface="Times Roman"/>
                <a:sym typeface="Times Roman"/>
              </a:rPr>
              <a:t>.</a:t>
            </a:r>
          </a:p>
        </p:txBody>
      </p:sp>
      <p:sp>
        <p:nvSpPr>
          <p:cNvPr id="9" name="Rectangle 8"/>
          <p:cNvSpPr/>
          <p:nvPr/>
        </p:nvSpPr>
        <p:spPr>
          <a:xfrm>
            <a:off x="594363" y="399188"/>
            <a:ext cx="7959903" cy="1652760"/>
          </a:xfrm>
          <a:prstGeom prst="rect">
            <a:avLst/>
          </a:prstGeom>
        </p:spPr>
        <p:txBody>
          <a:bodyPr wrap="square">
            <a:spAutoFit/>
          </a:bodyPr>
          <a:lstStyle/>
          <a:p>
            <a:pPr defTabSz="412750">
              <a:lnSpc>
                <a:spcPct val="80000"/>
              </a:lnSpc>
              <a:spcBef>
                <a:spcPts val="850"/>
              </a:spcBef>
            </a:pPr>
            <a:r>
              <a:rPr lang="en-US" sz="3600" kern="0" dirty="0">
                <a:solidFill>
                  <a:srgbClr val="0096FF"/>
                </a:solidFill>
                <a:latin typeface="Helvetica Neue"/>
                <a:sym typeface="Helvetica Neue"/>
              </a:rPr>
              <a:t>What is it?  </a:t>
            </a:r>
            <a:r>
              <a:rPr lang="en-US" sz="3600" kern="0" dirty="0">
                <a:solidFill>
                  <a:srgbClr val="0096FF"/>
                </a:solidFill>
                <a:latin typeface="Wingdings"/>
                <a:ea typeface="Wingdings"/>
                <a:cs typeface="Wingdings"/>
                <a:sym typeface="Wingdings"/>
              </a:rPr>
              <a:t> </a:t>
            </a:r>
            <a:r>
              <a:rPr lang="en-US" sz="3600" kern="0" dirty="0">
                <a:solidFill>
                  <a:srgbClr val="FFFFFF"/>
                </a:solidFill>
                <a:effectLst>
                  <a:glow rad="228600">
                    <a:srgbClr val="DCBD23">
                      <a:satMod val="175000"/>
                      <a:alpha val="40000"/>
                    </a:srgbClr>
                  </a:glow>
                </a:effectLst>
                <a:latin typeface="Helvetica Neue"/>
                <a:sym typeface="Helvetica Neue"/>
              </a:rPr>
              <a:t>Function </a:t>
            </a:r>
          </a:p>
          <a:p>
            <a:pPr defTabSz="412750">
              <a:lnSpc>
                <a:spcPct val="80000"/>
              </a:lnSpc>
              <a:spcBef>
                <a:spcPts val="850"/>
              </a:spcBef>
            </a:pPr>
            <a:r>
              <a:rPr lang="en-US" sz="3600" kern="0" dirty="0">
                <a:solidFill>
                  <a:srgbClr val="0096FF"/>
                </a:solidFill>
                <a:latin typeface="Helvetica Neue"/>
                <a:sym typeface="Helvetica Neue"/>
              </a:rPr>
              <a:t>Where is it?  </a:t>
            </a:r>
            <a:r>
              <a:rPr lang="en-US" sz="3600" kern="0" dirty="0">
                <a:solidFill>
                  <a:srgbClr val="0096FF"/>
                </a:solidFill>
                <a:latin typeface="Wingdings"/>
                <a:ea typeface="Wingdings"/>
                <a:cs typeface="Wingdings"/>
                <a:sym typeface="Wingdings"/>
              </a:rPr>
              <a:t> </a:t>
            </a:r>
            <a:r>
              <a:rPr lang="en-US" sz="3600" kern="0" dirty="0">
                <a:solidFill>
                  <a:srgbClr val="FFFFFF"/>
                </a:solidFill>
                <a:effectLst>
                  <a:glow rad="228600">
                    <a:srgbClr val="DCBD23">
                      <a:satMod val="175000"/>
                      <a:alpha val="40000"/>
                    </a:srgbClr>
                  </a:glow>
                </a:effectLst>
                <a:latin typeface="Helvetica Neue"/>
                <a:sym typeface="Helvetica Neue"/>
              </a:rPr>
              <a:t>Spatial location</a:t>
            </a:r>
          </a:p>
          <a:p>
            <a:pPr defTabSz="412750">
              <a:lnSpc>
                <a:spcPct val="80000"/>
              </a:lnSpc>
              <a:spcBef>
                <a:spcPts val="850"/>
              </a:spcBef>
            </a:pPr>
            <a:r>
              <a:rPr lang="en-US" sz="3600" kern="0" dirty="0">
                <a:solidFill>
                  <a:srgbClr val="0096FF"/>
                </a:solidFill>
                <a:latin typeface="Helvetica Neue"/>
                <a:sym typeface="Helvetica Neue"/>
              </a:rPr>
              <a:t>What is it made of? </a:t>
            </a:r>
            <a:r>
              <a:rPr lang="en-US" sz="3600" kern="0" dirty="0">
                <a:solidFill>
                  <a:srgbClr val="0096FF"/>
                </a:solidFill>
                <a:latin typeface="Wingdings"/>
                <a:ea typeface="Wingdings"/>
                <a:cs typeface="Wingdings"/>
                <a:sym typeface="Wingdings"/>
              </a:rPr>
              <a:t> </a:t>
            </a:r>
            <a:r>
              <a:rPr lang="en-US" sz="3600" kern="0" dirty="0">
                <a:solidFill>
                  <a:srgbClr val="FFFFFF"/>
                </a:solidFill>
                <a:effectLst>
                  <a:glow rad="228600">
                    <a:srgbClr val="DCBD23">
                      <a:satMod val="175000"/>
                      <a:alpha val="40000"/>
                    </a:srgbClr>
                  </a:glow>
                </a:effectLst>
                <a:latin typeface="Helvetica Neue"/>
                <a:sym typeface="Helvetica Neue"/>
              </a:rPr>
              <a:t>Composition</a:t>
            </a:r>
          </a:p>
        </p:txBody>
      </p:sp>
    </p:spTree>
    <p:extLst>
      <p:ext uri="{BB962C8B-B14F-4D97-AF65-F5344CB8AC3E}">
        <p14:creationId xmlns:p14="http://schemas.microsoft.com/office/powerpoint/2010/main" val="282678686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left)">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wipe(left)">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wipe(left)">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barn(inVertical)">
                                      <p:cBhvr>
                                        <p:cTn id="29" dur="500"/>
                                        <p:tgtEl>
                                          <p:spTgt spid="12"/>
                                        </p:tgtEl>
                                      </p:cBhvr>
                                    </p:animEffect>
                                  </p:childTnLst>
                                </p:cTn>
                              </p:par>
                            </p:childTnLst>
                          </p:cTn>
                        </p:par>
                        <p:par>
                          <p:cTn id="30" fill="hold">
                            <p:stCondLst>
                              <p:cond delay="500"/>
                            </p:stCondLst>
                            <p:childTnLst>
                              <p:par>
                                <p:cTn id="31" presetID="16" presetClass="entr" presetSubtype="21"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barn(inVertical)">
                                      <p:cBhvr>
                                        <p:cTn id="33" dur="500"/>
                                        <p:tgtEl>
                                          <p:spTgt spid="13"/>
                                        </p:tgtEl>
                                      </p:cBhvr>
                                    </p:animEffect>
                                  </p:childTnLst>
                                </p:cTn>
                              </p:par>
                            </p:childTnLst>
                          </p:cTn>
                        </p:par>
                        <p:par>
                          <p:cTn id="34" fill="hold">
                            <p:stCondLst>
                              <p:cond delay="1000"/>
                            </p:stCondLst>
                            <p:childTnLst>
                              <p:par>
                                <p:cTn id="35" presetID="10" presetClass="entr" presetSubtype="0"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3">
                                            <p:txEl>
                                              <p:pRg st="0" end="0"/>
                                            </p:txEl>
                                          </p:spTgt>
                                        </p:tgtEl>
                                        <p:attrNameLst>
                                          <p:attrName>style.visibility</p:attrName>
                                        </p:attrNameLst>
                                      </p:cBhvr>
                                      <p:to>
                                        <p:strVal val="visible"/>
                                      </p:to>
                                    </p:set>
                                    <p:animEffect transition="in" filter="randombar(horizontal)">
                                      <p:cBhvr>
                                        <p:cTn id="4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7390" y="345440"/>
            <a:ext cx="10718800" cy="857250"/>
          </a:xfrm>
        </p:spPr>
        <p:txBody>
          <a:bodyPr/>
          <a:lstStyle/>
          <a:p>
            <a:r>
              <a:rPr lang="en-US" dirty="0"/>
              <a:t>Some history</a:t>
            </a:r>
          </a:p>
        </p:txBody>
      </p:sp>
      <p:sp>
        <p:nvSpPr>
          <p:cNvPr id="3" name="Text Placeholder 2"/>
          <p:cNvSpPr>
            <a:spLocks noGrp="1"/>
          </p:cNvSpPr>
          <p:nvPr>
            <p:ph type="body" idx="1"/>
          </p:nvPr>
        </p:nvSpPr>
        <p:spPr>
          <a:xfrm>
            <a:off x="472965" y="3626799"/>
            <a:ext cx="2963041" cy="744819"/>
          </a:xfrm>
        </p:spPr>
        <p:txBody>
          <a:bodyPr>
            <a:normAutofit/>
          </a:bodyPr>
          <a:lstStyle/>
          <a:p>
            <a:pPr marL="457200" indent="-457200">
              <a:buFont typeface="Arial" panose="020B0604020202020204" pitchFamily="34" charset="0"/>
              <a:buChar char="•"/>
            </a:pPr>
            <a:r>
              <a:rPr lang="en-US" dirty="0"/>
              <a:t>Newton 1672</a:t>
            </a:r>
          </a:p>
          <a:p>
            <a:endParaRPr lang="en-US" dirty="0"/>
          </a:p>
          <a:p>
            <a:pPr marL="457200" indent="-457200">
              <a:buFont typeface="Arial" panose="020B0604020202020204" pitchFamily="34" charset="0"/>
              <a:buChar char="•"/>
            </a:pPr>
            <a:endParaRPr lang="en-US" dirty="0"/>
          </a:p>
          <a:p>
            <a:pPr marL="457200" indent="-457200">
              <a:buFont typeface="Arial" panose="020B0604020202020204" pitchFamily="34" charset="0"/>
              <a:buChar char="•"/>
            </a:pPr>
            <a:endParaRPr lang="en-US" dirty="0"/>
          </a:p>
          <a:p>
            <a:pPr marL="457200" indent="-457200">
              <a:buFont typeface="Arial" panose="020B0604020202020204" pitchFamily="34" charset="0"/>
              <a:buChar char="•"/>
            </a:pPr>
            <a:endParaRPr lang="en-US" dirty="0"/>
          </a:p>
          <a:p>
            <a:pPr marL="457200" indent="-457200">
              <a:buFont typeface="Arial" panose="020B0604020202020204" pitchFamily="34" charset="0"/>
              <a:buChar char="•"/>
            </a:pPr>
            <a:endParaRPr lang="en-US" dirty="0"/>
          </a:p>
        </p:txBody>
      </p:sp>
      <p:pic>
        <p:nvPicPr>
          <p:cNvPr id="5" name="Picture 4">
            <a:extLst>
              <a:ext uri="{FF2B5EF4-FFF2-40B4-BE49-F238E27FC236}">
                <a16:creationId xmlns:a16="http://schemas.microsoft.com/office/drawing/2014/main" id="{A685FB9E-56FC-664A-AE74-A879F7228DF6}"/>
              </a:ext>
            </a:extLst>
          </p:cNvPr>
          <p:cNvPicPr>
            <a:picLocks noChangeAspect="1"/>
          </p:cNvPicPr>
          <p:nvPr/>
        </p:nvPicPr>
        <p:blipFill>
          <a:blip r:embed="rId3"/>
          <a:stretch>
            <a:fillRect/>
          </a:stretch>
        </p:blipFill>
        <p:spPr>
          <a:xfrm>
            <a:off x="3921362" y="2268016"/>
            <a:ext cx="2324100" cy="3492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extLst>
              <a:ext uri="{FF2B5EF4-FFF2-40B4-BE49-F238E27FC236}">
                <a16:creationId xmlns:a16="http://schemas.microsoft.com/office/drawing/2014/main" id="{8C8B510D-EE6D-4F40-90EE-0C81EEC742FF}"/>
              </a:ext>
            </a:extLst>
          </p:cNvPr>
          <p:cNvPicPr>
            <a:picLocks noChangeAspect="1"/>
          </p:cNvPicPr>
          <p:nvPr/>
        </p:nvPicPr>
        <p:blipFill>
          <a:blip r:embed="rId4"/>
          <a:stretch>
            <a:fillRect/>
          </a:stretch>
        </p:blipFill>
        <p:spPr>
          <a:xfrm>
            <a:off x="8000690" y="2653424"/>
            <a:ext cx="3365500" cy="2413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Left-Right Arrow 6">
            <a:extLst>
              <a:ext uri="{FF2B5EF4-FFF2-40B4-BE49-F238E27FC236}">
                <a16:creationId xmlns:a16="http://schemas.microsoft.com/office/drawing/2014/main" id="{9A9CE795-52B2-D842-8FB6-EDBD305B1449}"/>
              </a:ext>
            </a:extLst>
          </p:cNvPr>
          <p:cNvSpPr/>
          <p:nvPr/>
        </p:nvSpPr>
        <p:spPr>
          <a:xfrm>
            <a:off x="6466179" y="3656914"/>
            <a:ext cx="1313793" cy="714704"/>
          </a:xfrm>
          <a:prstGeom prst="leftRightArrow">
            <a:avLst/>
          </a:prstGeom>
          <a:blipFill rotWithShape="1">
            <a:blip r:embed="rId5"/>
            <a:srcRect/>
            <a:tile tx="0" ty="0" sx="100000" sy="100000" flip="none" algn="tl"/>
          </a:blip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1" hangingPunct="0">
              <a:lnSpc>
                <a:spcPct val="100000"/>
              </a:lnSpc>
              <a:spcBef>
                <a:spcPts val="0"/>
              </a:spcBef>
              <a:spcAft>
                <a:spcPts val="0"/>
              </a:spcAft>
              <a:buClrTx/>
              <a:buSzTx/>
              <a:buFontTx/>
              <a:buNone/>
              <a:tabLst/>
            </a:pPr>
            <a:endParaRPr kumimoji="0" lang="en-US" sz="5000" b="0" i="0" u="none" strike="noStrike" cap="none" spc="0" normalizeH="0" baseline="0">
              <a:ln>
                <a:noFill/>
              </a:ln>
              <a:solidFill>
                <a:srgbClr val="FFFFFF"/>
              </a:solidFill>
              <a:effectLst>
                <a:outerShdw blurRad="50800" dist="38100" dir="5400000" rotWithShape="0">
                  <a:srgbClr val="000000"/>
                </a:outerShdw>
              </a:effectLst>
              <a:uFillTx/>
              <a:latin typeface="+mn-lt"/>
              <a:ea typeface="+mn-ea"/>
              <a:cs typeface="+mn-cs"/>
              <a:sym typeface="Helvetica Neue Light"/>
            </a:endParaRPr>
          </a:p>
        </p:txBody>
      </p:sp>
    </p:spTree>
    <p:extLst>
      <p:ext uri="{BB962C8B-B14F-4D97-AF65-F5344CB8AC3E}">
        <p14:creationId xmlns:p14="http://schemas.microsoft.com/office/powerpoint/2010/main" val="308445931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3.xml.rels><?xml version="1.0" encoding="UTF-8" standalone="yes"?>
<Relationships xmlns="http://schemas.openxmlformats.org/package/2006/relationships"><Relationship Id="rId1" Type="http://schemas.openxmlformats.org/officeDocument/2006/relationships/image" Target="../media/image2.pn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2_Title &amp; Subtitle">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Subtitle">
      <a:majorFont>
        <a:latin typeface="Helvetica Neue Light"/>
        <a:ea typeface="ヒラギノ角ゴ ProN W3"/>
        <a:cs typeface="ヒラギノ角ゴ ProN W3"/>
      </a:majorFont>
      <a:minorFont>
        <a:latin typeface="Helvetica Neue Light"/>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0082E5">
                <a:alpha val="75000"/>
              </a:srgbClr>
            </a:gs>
            <a:gs pos="100000">
              <a:srgbClr val="0057E5">
                <a:alpha val="64999"/>
              </a:srgbClr>
            </a:gs>
          </a:gsLst>
          <a:lin ang="5400000" scaled="1"/>
        </a:gradFill>
        <a:ln>
          <a:noFill/>
        </a:ln>
        <a:effectLst/>
        <a:extLst>
          <a:ext uri="{91240B29-F687-4f45-9708-019B960494DF}">
            <a14:hiddenLine xmlns:a14="http://schemas.microsoft.com/office/drawing/2010/main" xmlns=""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FFFFFF"/>
            </a:solidFill>
            <a:effectLst>
              <a:outerShdw blurRad="38100" dist="38100" dir="2700000" algn="tl">
                <a:srgbClr val="000000">
                  <a:alpha val="43137"/>
                </a:srgbClr>
              </a:outerShdw>
            </a:effectLst>
            <a:latin typeface="Helvetica Neue Light" charset="0"/>
            <a:ea typeface="ヒラギノ角ゴ ProN W3" charset="0"/>
            <a:cs typeface="ヒラギノ角ゴ ProN W3" charset="0"/>
            <a:sym typeface="Helvetica Neue Light" charset="0"/>
          </a:defRPr>
        </a:defPPr>
      </a:lstStyle>
    </a:spDef>
    <a:lnDef>
      <a:spPr bwMode="auto">
        <a:xfrm>
          <a:off x="0" y="0"/>
          <a:ext cx="1" cy="1"/>
        </a:xfrm>
        <a:custGeom>
          <a:avLst/>
          <a:gdLst/>
          <a:ahLst/>
          <a:cxnLst/>
          <a:rect l="0" t="0" r="0" b="0"/>
          <a:pathLst/>
        </a:custGeom>
        <a:gradFill rotWithShape="0">
          <a:gsLst>
            <a:gs pos="0">
              <a:srgbClr val="0082E5">
                <a:alpha val="75000"/>
              </a:srgbClr>
            </a:gs>
            <a:gs pos="100000">
              <a:srgbClr val="0057E5">
                <a:alpha val="64999"/>
              </a:srgbClr>
            </a:gs>
          </a:gsLst>
          <a:lin ang="5400000" scaled="1"/>
        </a:gradFill>
        <a:ln>
          <a:noFill/>
        </a:ln>
        <a:effectLst/>
        <a:extLst>
          <a:ext uri="{91240B29-F687-4f45-9708-019B960494DF}">
            <a14:hiddenLine xmlns:a14="http://schemas.microsoft.com/office/drawing/2010/main" xmlns=""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FFFFFF"/>
            </a:solidFill>
            <a:effectLst>
              <a:outerShdw blurRad="38100" dist="38100" dir="2700000" algn="tl">
                <a:srgbClr val="000000">
                  <a:alpha val="43137"/>
                </a:srgbClr>
              </a:outerShdw>
            </a:effectLst>
            <a:latin typeface="Helvetica Neue Light" charset="0"/>
            <a:ea typeface="ヒラギノ角ゴ ProN W3" charset="0"/>
            <a:cs typeface="ヒラギノ角ゴ ProN W3" charset="0"/>
            <a:sym typeface="Helvetica Neue Light"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Industrial">
  <a:themeElements>
    <a:clrScheme name="Industrial">
      <a:dk1>
        <a:srgbClr val="FFFFFF"/>
      </a:dk1>
      <a:lt1>
        <a:srgbClr val="0096FF"/>
      </a:lt1>
      <a:dk2>
        <a:srgbClr val="53585F"/>
      </a:dk2>
      <a:lt2>
        <a:srgbClr val="DCDEE0"/>
      </a:lt2>
      <a:accent1>
        <a:srgbClr val="0073CF"/>
      </a:accent1>
      <a:accent2>
        <a:srgbClr val="1A941F"/>
      </a:accent2>
      <a:accent3>
        <a:srgbClr val="DCBD23"/>
      </a:accent3>
      <a:accent4>
        <a:srgbClr val="DE6A10"/>
      </a:accent4>
      <a:accent5>
        <a:srgbClr val="C82506"/>
      </a:accent5>
      <a:accent6>
        <a:srgbClr val="773F9B"/>
      </a:accent6>
      <a:hlink>
        <a:srgbClr val="0000FF"/>
      </a:hlink>
      <a:folHlink>
        <a:srgbClr val="FF00FF"/>
      </a:folHlink>
    </a:clrScheme>
    <a:fontScheme name="Industrial">
      <a:majorFont>
        <a:latin typeface="Helvetica Neue Light"/>
        <a:ea typeface="Helvetica Neue Light"/>
        <a:cs typeface="Helvetica Neue Light"/>
      </a:majorFont>
      <a:minorFont>
        <a:latin typeface="Helvetica Neue Light"/>
        <a:ea typeface="Helvetica Neue Light"/>
        <a:cs typeface="Helvetica Neue Light"/>
      </a:minorFont>
    </a:fontScheme>
    <a:fmtScheme name="Industrial">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1"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outerShdw blurRad="50800" dist="38100" dir="5400000" rotWithShape="0">
                <a:srgbClr val="000000"/>
              </a:outerShdw>
            </a:effectLst>
            <a:uFillTx/>
            <a:latin typeface="+mn-lt"/>
            <a:ea typeface="+mn-ea"/>
            <a:cs typeface="+mn-cs"/>
            <a:sym typeface="Helvetica Neue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FFFFFF"/>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l" defTabSz="825500" rtl="0" fontAlgn="auto" latinLnBrk="1" hangingPunct="0">
          <a:lnSpc>
            <a:spcPct val="80000"/>
          </a:lnSpc>
          <a:spcBef>
            <a:spcPts val="1700"/>
          </a:spcBef>
          <a:spcAft>
            <a:spcPts val="0"/>
          </a:spcAft>
          <a:buClrTx/>
          <a:buSzTx/>
          <a:buFontTx/>
          <a:buNone/>
          <a:tabLst/>
          <a:defRPr kumimoji="0" sz="9000" b="1" i="0" u="sng" strike="noStrike" cap="none" spc="0" normalizeH="0" baseline="0">
            <a:ln>
              <a:noFill/>
            </a:ln>
            <a:solidFill>
              <a:srgbClr val="0096FF"/>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25_Title &amp; Subtitle">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Subtitle">
      <a:majorFont>
        <a:latin typeface="Helvetica Neue Light"/>
        <a:ea typeface="ヒラギノ角ゴ ProN W3"/>
        <a:cs typeface="ヒラギノ角ゴ ProN W3"/>
      </a:majorFont>
      <a:minorFont>
        <a:latin typeface="Helvetica Neue Light"/>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0082E5">
                <a:alpha val="75000"/>
              </a:srgbClr>
            </a:gs>
            <a:gs pos="100000">
              <a:srgbClr val="0057E5">
                <a:alpha val="64999"/>
              </a:srgbClr>
            </a:gs>
          </a:gsLst>
          <a:lin ang="5400000" scaled="1"/>
        </a:gradFill>
        <a:ln>
          <a:noFill/>
        </a:ln>
        <a:effectLst/>
        <a:extLst>
          <a:ext uri="{91240B29-F687-4f45-9708-019B960494DF}">
            <a14:hiddenLine xmlns:a14="http://schemas.microsoft.com/office/drawing/2010/main" xmlns=""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FFFFFF"/>
            </a:solidFill>
            <a:effectLst>
              <a:outerShdw blurRad="38100" dist="38100" dir="2700000" algn="tl">
                <a:srgbClr val="000000">
                  <a:alpha val="43137"/>
                </a:srgbClr>
              </a:outerShdw>
            </a:effectLst>
            <a:latin typeface="Helvetica Neue Light" charset="0"/>
            <a:ea typeface="ヒラギノ角ゴ ProN W3" charset="0"/>
            <a:cs typeface="ヒラギノ角ゴ ProN W3" charset="0"/>
            <a:sym typeface="Helvetica Neue Light" charset="0"/>
          </a:defRPr>
        </a:defPPr>
      </a:lstStyle>
    </a:spDef>
    <a:lnDef>
      <a:spPr bwMode="auto">
        <a:xfrm>
          <a:off x="0" y="0"/>
          <a:ext cx="1" cy="1"/>
        </a:xfrm>
        <a:custGeom>
          <a:avLst/>
          <a:gdLst/>
          <a:ahLst/>
          <a:cxnLst/>
          <a:rect l="0" t="0" r="0" b="0"/>
          <a:pathLst/>
        </a:custGeom>
        <a:gradFill rotWithShape="0">
          <a:gsLst>
            <a:gs pos="0">
              <a:srgbClr val="0082E5">
                <a:alpha val="75000"/>
              </a:srgbClr>
            </a:gs>
            <a:gs pos="100000">
              <a:srgbClr val="0057E5">
                <a:alpha val="64999"/>
              </a:srgbClr>
            </a:gs>
          </a:gsLst>
          <a:lin ang="5400000" scaled="1"/>
        </a:gradFill>
        <a:ln>
          <a:noFill/>
        </a:ln>
        <a:effectLst/>
        <a:extLst>
          <a:ext uri="{91240B29-F687-4f45-9708-019B960494DF}">
            <a14:hiddenLine xmlns:a14="http://schemas.microsoft.com/office/drawing/2010/main" xmlns=""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FFFFFF"/>
            </a:solidFill>
            <a:effectLst>
              <a:outerShdw blurRad="38100" dist="38100" dir="2700000" algn="tl">
                <a:srgbClr val="000000">
                  <a:alpha val="43137"/>
                </a:srgbClr>
              </a:outerShdw>
            </a:effectLst>
            <a:latin typeface="Helvetica Neue Light" charset="0"/>
            <a:ea typeface="ヒラギノ角ゴ ProN W3" charset="0"/>
            <a:cs typeface="ヒラギノ角ゴ ProN W3" charset="0"/>
            <a:sym typeface="Helvetica Neue Light"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15931</TotalTime>
  <Words>1502</Words>
  <Application>Microsoft Office PowerPoint</Application>
  <PresentationFormat>Widescreen</PresentationFormat>
  <Paragraphs>106</Paragraphs>
  <Slides>21</Slides>
  <Notes>14</Notes>
  <HiddenSlides>0</HiddenSlides>
  <MMClips>0</MMClips>
  <ScaleCrop>false</ScaleCrop>
  <HeadingPairs>
    <vt:vector size="4" baseType="variant">
      <vt:variant>
        <vt:lpstr>Theme</vt:lpstr>
      </vt:variant>
      <vt:variant>
        <vt:i4>5</vt:i4>
      </vt:variant>
      <vt:variant>
        <vt:lpstr>Slide Titles</vt:lpstr>
      </vt:variant>
      <vt:variant>
        <vt:i4>21</vt:i4>
      </vt:variant>
    </vt:vector>
  </HeadingPairs>
  <TitlesOfParts>
    <vt:vector size="26" baseType="lpstr">
      <vt:lpstr>Office Theme</vt:lpstr>
      <vt:lpstr>22_Title &amp; Subtitle</vt:lpstr>
      <vt:lpstr>Industrial</vt:lpstr>
      <vt:lpstr>25_Title &amp; Subtitle</vt:lpstr>
      <vt:lpstr>2_Office Theme</vt:lpstr>
      <vt:lpstr>Optical Spectroscopy</vt:lpstr>
      <vt:lpstr>Photonics</vt:lpstr>
      <vt:lpstr>Structure of the course</vt:lpstr>
      <vt:lpstr>Trivia questions</vt:lpstr>
      <vt:lpstr>PowerPoint Presentation</vt:lpstr>
      <vt:lpstr>PowerPoint Presentation</vt:lpstr>
      <vt:lpstr>PowerPoint Presentation</vt:lpstr>
      <vt:lpstr>PowerPoint Presentation</vt:lpstr>
      <vt:lpstr>Some history</vt:lpstr>
      <vt:lpstr>Some history</vt:lpstr>
      <vt:lpstr>Some history</vt:lpstr>
      <vt:lpstr>Optical absorption </vt:lpstr>
      <vt:lpstr>Measuring UV-vis</vt:lpstr>
      <vt:lpstr>PowerPoint Presentation</vt:lpstr>
      <vt:lpstr>The refractive index</vt:lpstr>
      <vt:lpstr>The refractive index</vt:lpstr>
      <vt:lpstr>Total internal reflection</vt:lpstr>
      <vt:lpstr>Perfect transmission</vt:lpstr>
      <vt:lpstr>Frustrated total internal reflection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Raul D. Rodriguez</dc:creator>
  <cp:keywords/>
  <dc:description/>
  <cp:lastModifiedBy>Raul Rodriguez</cp:lastModifiedBy>
  <cp:revision>307</cp:revision>
  <dcterms:created xsi:type="dcterms:W3CDTF">2015-06-06T02:00:07Z</dcterms:created>
  <dcterms:modified xsi:type="dcterms:W3CDTF">2020-09-09T04:47:25Z</dcterms:modified>
  <cp:category/>
</cp:coreProperties>
</file>