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slides/slide120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diagrams/layout9.xml" ContentType="application/vnd.openxmlformats-officedocument.drawingml.diagramLayout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50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diagrams/layout39.xml" ContentType="application/vnd.openxmlformats-officedocument.drawingml.diagramLayout+xml"/>
  <Override PartName="/ppt/slideLayouts/slideLayout102.xml" ContentType="application/vnd.openxmlformats-officedocument.presentationml.slideLayout+xml"/>
  <Override PartName="/ppt/diagrams/layout17.xml" ContentType="application/vnd.openxmlformats-officedocument.drawingml.diagram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data2.xml" ContentType="application/vnd.openxmlformats-officedocument.drawingml.diagramData+xml"/>
  <Override PartName="/ppt/diagrams/colors27.xml" ContentType="application/vnd.openxmlformats-officedocument.drawingml.diagramColors+xml"/>
  <Override PartName="/ppt/diagrams/layout42.xml" ContentType="application/vnd.openxmlformats-officedocument.drawingml.diagramLayout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data18.xml" ContentType="application/vnd.openxmlformats-officedocument.drawingml.diagramData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Layouts/slideLayout118.xml" ContentType="application/vnd.openxmlformats-officedocument.presentationml.slideLayout+xml"/>
  <Default Extension="png" ContentType="image/png"/>
  <Override PartName="/ppt/diagrams/layout20.xml" ContentType="application/vnd.openxmlformats-officedocument.drawingml.diagram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diagrams/data21.xml" ContentType="application/vnd.openxmlformats-officedocument.drawingml.diagramData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Override PartName="/ppt/diagrams/drawing8.xml" ContentType="application/vnd.ms-office.drawingml.diagramDrawing+xml"/>
  <Override PartName="/ppt/slides/slide108.xml" ContentType="application/vnd.openxmlformats-officedocument.presentationml.slide+xml"/>
  <Override PartName="/ppt/diagrams/layout14.xml" ContentType="application/vnd.openxmlformats-officedocument.drawingml.diagram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Layouts/slideLayout137.xml" ContentType="application/vnd.openxmlformats-officedocument.presentationml.slideLayout+xml"/>
  <Override PartName="/ppt/diagrams/colors1.xml" ContentType="application/vnd.openxmlformats-officedocument.drawingml.diagramColors+xml"/>
  <Override PartName="/ppt/slides/slide111.xml" ContentType="application/vnd.openxmlformats-officedocument.presentationml.slide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diagrams/data15.xml" ContentType="application/vnd.openxmlformats-officedocument.drawingml.diagramData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slides/slide41.xml" ContentType="application/vnd.openxmlformats-officedocument.presentationml.slide+xml"/>
  <Override PartName="/ppt/slideLayouts/slideLayout140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slides/slide79.xml" ContentType="application/vnd.openxmlformats-officedocument.presentationml.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38.xml" ContentType="application/vnd.openxmlformats-officedocument.drawingml.diagramLayout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diagrams/layout27.xml" ContentType="application/vnd.openxmlformats-officedocument.drawingml.diagramLayout+xml"/>
  <Override PartName="/ppt/diagrams/layout16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drawing42.xml" ContentType="application/vnd.ms-office.drawingml.diagramDrawing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98.xml" ContentType="application/vnd.openxmlformats-officedocument.presentationml.slide+xml"/>
  <Override PartName="/ppt/theme/theme9.xml" ContentType="application/vnd.openxmlformats-officedocument.theme+xml"/>
  <Override PartName="/ppt/diagrams/drawing20.xml" ContentType="application/vnd.ms-office.drawingml.diagramDrawing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slides/slide87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theme/theme14.xml" ContentType="application/vnd.openxmlformats-officedocument.them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slides/slide118.xml" ContentType="application/vnd.openxmlformats-officedocument.presentationml.slide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Layouts/slideLayout58.xml" ContentType="application/vnd.openxmlformats-officedocument.presentationml.slideLayout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diagrams/layout18.xml" ContentType="application/vnd.openxmlformats-officedocument.drawingml.diagram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diagrams/layout2.xml" ContentType="application/vnd.openxmlformats-officedocument.drawingml.diagramLayout+xml"/>
  <Default Extension="gif" ContentType="image/gif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7.xml" ContentType="application/vnd.openxmlformats-officedocument.drawingml.diagramLayout+xml"/>
  <Override PartName="/ppt/slideLayouts/slideLayout100.xml" ContentType="application/vnd.openxmlformats-officedocument.presentationml.slideLayout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drawing41.xml" ContentType="application/vnd.ms-office.drawingml.diagramDrawing+xml"/>
  <Override PartName="/ppt/slideMasters/slideMaster6.xml" ContentType="application/vnd.openxmlformats-officedocument.presentationml.slideMaster+xml"/>
  <Override PartName="/ppt/slides/slide109.xml" ContentType="application/vnd.openxmlformats-officedocument.presentationml.slide+xml"/>
  <Override PartName="/ppt/theme/theme8.xml" ContentType="application/vnd.openxmlformats-officedocument.theme+xml"/>
  <Override PartName="/ppt/diagrams/quickStyle9.xml" ContentType="application/vnd.openxmlformats-officedocument.drawingml.diagramStyle+xml"/>
  <Override PartName="/ppt/diagrams/drawing30.xml" ContentType="application/vnd.ms-office.drawingml.diagramDrawing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slides/slide97.xml" ContentType="application/vnd.openxmlformats-officedocument.presentationml.slide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diagrams/drawing1.xml" ContentType="application/vnd.ms-office.drawingml.diagramDrawing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diagrams/quickStyle1.xml" ContentType="application/vnd.openxmlformats-officedocument.drawingml.diagramStyle+xml"/>
  <Override PartName="/ppt/diagrams/data30.xml" ContentType="application/vnd.openxmlformats-officedocument.drawingml.diagramData+xml"/>
  <Override PartName="/ppt/diagrams/data41.xml" ContentType="application/vnd.openxmlformats-officedocument.drawingml.diagramData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diagrams/layout4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slides/slide117.xml" ContentType="application/vnd.openxmlformats-officedocument.presentationml.slide+xml"/>
  <Override PartName="/ppt/theme/theme13.xml" ContentType="application/vnd.openxmlformats-officedocument.theme+xml"/>
  <Override PartName="/ppt/diagrams/drawing6.xml" ContentType="application/vnd.ms-office.drawingml.diagramDrawing+xml"/>
  <Override PartName="/ppt/diagrams/layout23.xml" ContentType="application/vnd.openxmlformats-officedocument.drawingml.diagram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33.xml" ContentType="application/vnd.openxmlformats-officedocument.drawingml.diagramColors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135.xml" ContentType="application/vnd.openxmlformats-officedocument.presentationml.slideLayout+xml"/>
  <Override PartName="/ppt/diagrams/quickStyle39.xml" ContentType="application/vnd.openxmlformats-officedocument.drawingml.diagramStyle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diagrams/data13.xml" ContentType="application/vnd.openxmlformats-officedocument.drawingml.diagramData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28.xml" ContentType="application/vnd.openxmlformats-officedocument.drawingml.diagramLayout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data29.xml" ContentType="application/vnd.openxmlformats-officedocument.drawingml.diagramData+xml"/>
  <Override PartName="/ppt/slides/slide77.xml" ContentType="application/vnd.openxmlformats-officedocument.presentationml.slide+xml"/>
  <Override PartName="/ppt/slideLayouts/slideLayout98.xml" ContentType="application/vnd.openxmlformats-officedocument.presentationml.slideLayout+xml"/>
  <Override PartName="/ppt/diagrams/colors16.xml" ContentType="application/vnd.openxmlformats-officedocument.drawingml.diagramColors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diagrams/drawing3.xml" ContentType="application/vnd.ms-office.drawingml.diagramDrawing+xml"/>
  <Override PartName="/ppt/diagrams/colors41.xml" ContentType="application/vnd.openxmlformats-officedocument.drawingml.diagramColors+xml"/>
  <Override PartName="/ppt/slides/slide55.xml" ContentType="application/vnd.openxmlformats-officedocument.presentationml.slide+xml"/>
  <Override PartName="/ppt/slideLayouts/slideLayout107.xml" ContentType="application/vnd.openxmlformats-officedocument.presentationml.slideLayout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5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slideMasters/slideMaster13.xml" ContentType="application/vnd.openxmlformats-officedocument.presentationml.slideMaster+xml"/>
  <Override PartName="/ppt/diagrams/data4.xml" ContentType="application/vnd.openxmlformats-officedocument.drawingml.diagramData+xml"/>
  <Override PartName="/ppt/diagrams/colors2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6" r:id="rId2"/>
    <p:sldMasterId id="2147483708" r:id="rId3"/>
    <p:sldMasterId id="2147483720" r:id="rId4"/>
    <p:sldMasterId id="2147483732" r:id="rId5"/>
    <p:sldMasterId id="2147483756" r:id="rId6"/>
    <p:sldMasterId id="2147483768" r:id="rId7"/>
    <p:sldMasterId id="2147483780" r:id="rId8"/>
    <p:sldMasterId id="2147483792" r:id="rId9"/>
    <p:sldMasterId id="2147483804" r:id="rId10"/>
    <p:sldMasterId id="2147483816" r:id="rId11"/>
    <p:sldMasterId id="2147483828" r:id="rId12"/>
    <p:sldMasterId id="2147483876" r:id="rId13"/>
  </p:sldMasterIdLst>
  <p:notesMasterIdLst>
    <p:notesMasterId r:id="rId135"/>
  </p:notesMasterIdLst>
  <p:sldIdLst>
    <p:sldId id="256" r:id="rId14"/>
    <p:sldId id="381" r:id="rId15"/>
    <p:sldId id="258" r:id="rId16"/>
    <p:sldId id="259" r:id="rId17"/>
    <p:sldId id="260" r:id="rId18"/>
    <p:sldId id="261" r:id="rId19"/>
    <p:sldId id="262" r:id="rId20"/>
    <p:sldId id="390" r:id="rId21"/>
    <p:sldId id="264" r:id="rId22"/>
    <p:sldId id="385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388" r:id="rId32"/>
    <p:sldId id="265" r:id="rId33"/>
    <p:sldId id="268" r:id="rId34"/>
    <p:sldId id="266" r:id="rId35"/>
    <p:sldId id="267" r:id="rId36"/>
    <p:sldId id="269" r:id="rId37"/>
    <p:sldId id="292" r:id="rId38"/>
    <p:sldId id="293" r:id="rId39"/>
    <p:sldId id="294" r:id="rId40"/>
    <p:sldId id="295" r:id="rId41"/>
    <p:sldId id="297" r:id="rId42"/>
    <p:sldId id="299" r:id="rId43"/>
    <p:sldId id="301" r:id="rId44"/>
    <p:sldId id="304" r:id="rId45"/>
    <p:sldId id="389" r:id="rId46"/>
    <p:sldId id="272" r:id="rId47"/>
    <p:sldId id="273" r:id="rId48"/>
    <p:sldId id="274" r:id="rId49"/>
    <p:sldId id="271" r:id="rId50"/>
    <p:sldId id="382" r:id="rId51"/>
    <p:sldId id="296" r:id="rId52"/>
    <p:sldId id="391" r:id="rId53"/>
    <p:sldId id="305" r:id="rId54"/>
    <p:sldId id="394" r:id="rId55"/>
    <p:sldId id="396" r:id="rId56"/>
    <p:sldId id="397" r:id="rId57"/>
    <p:sldId id="275" r:id="rId58"/>
    <p:sldId id="384" r:id="rId59"/>
    <p:sldId id="276" r:id="rId60"/>
    <p:sldId id="277" r:id="rId61"/>
    <p:sldId id="306" r:id="rId62"/>
    <p:sldId id="310" r:id="rId63"/>
    <p:sldId id="307" r:id="rId64"/>
    <p:sldId id="308" r:id="rId65"/>
    <p:sldId id="313" r:id="rId66"/>
    <p:sldId id="311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37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55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  <p:sldId id="363" r:id="rId117"/>
    <p:sldId id="364" r:id="rId118"/>
    <p:sldId id="365" r:id="rId119"/>
    <p:sldId id="366" r:id="rId120"/>
    <p:sldId id="367" r:id="rId121"/>
    <p:sldId id="368" r:id="rId122"/>
    <p:sldId id="369" r:id="rId123"/>
    <p:sldId id="370" r:id="rId124"/>
    <p:sldId id="371" r:id="rId125"/>
    <p:sldId id="372" r:id="rId126"/>
    <p:sldId id="373" r:id="rId127"/>
    <p:sldId id="374" r:id="rId128"/>
    <p:sldId id="375" r:id="rId129"/>
    <p:sldId id="376" r:id="rId130"/>
    <p:sldId id="377" r:id="rId131"/>
    <p:sldId id="378" r:id="rId132"/>
    <p:sldId id="379" r:id="rId133"/>
    <p:sldId id="380" r:id="rId1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FCD5"/>
    <a:srgbClr val="D8C5FF"/>
    <a:srgbClr val="F9D491"/>
    <a:srgbClr val="DFFDE0"/>
    <a:srgbClr val="FFFF99"/>
    <a:srgbClr val="9966FF"/>
    <a:srgbClr val="F6856E"/>
    <a:srgbClr val="FA572A"/>
    <a:srgbClr val="6699FF"/>
    <a:srgbClr val="B3985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37" autoAdjust="0"/>
  </p:normalViewPr>
  <p:slideViewPr>
    <p:cSldViewPr>
      <p:cViewPr>
        <p:scale>
          <a:sx n="82" d="100"/>
          <a:sy n="82" d="100"/>
        </p:scale>
        <p:origin x="-72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117" Type="http://schemas.openxmlformats.org/officeDocument/2006/relationships/slide" Target="slides/slide104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slide" Target="slides/slide99.xml"/><Relationship Id="rId133" Type="http://schemas.openxmlformats.org/officeDocument/2006/relationships/slide" Target="slides/slide120.xml"/><Relationship Id="rId138" Type="http://schemas.openxmlformats.org/officeDocument/2006/relationships/theme" Target="theme/theme1.xml"/><Relationship Id="rId16" Type="http://schemas.openxmlformats.org/officeDocument/2006/relationships/slide" Target="slides/slide3.xml"/><Relationship Id="rId107" Type="http://schemas.openxmlformats.org/officeDocument/2006/relationships/slide" Target="slides/slide9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slide" Target="slides/slide89.xml"/><Relationship Id="rId123" Type="http://schemas.openxmlformats.org/officeDocument/2006/relationships/slide" Target="slides/slide110.xml"/><Relationship Id="rId128" Type="http://schemas.openxmlformats.org/officeDocument/2006/relationships/slide" Target="slides/slide11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13" Type="http://schemas.openxmlformats.org/officeDocument/2006/relationships/slide" Target="slides/slide100.xml"/><Relationship Id="rId118" Type="http://schemas.openxmlformats.org/officeDocument/2006/relationships/slide" Target="slides/slide105.xml"/><Relationship Id="rId134" Type="http://schemas.openxmlformats.org/officeDocument/2006/relationships/slide" Target="slides/slide121.xml"/><Relationship Id="rId13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121" Type="http://schemas.openxmlformats.org/officeDocument/2006/relationships/slide" Target="slides/slide10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03" Type="http://schemas.openxmlformats.org/officeDocument/2006/relationships/slide" Target="slides/slide90.xml"/><Relationship Id="rId108" Type="http://schemas.openxmlformats.org/officeDocument/2006/relationships/slide" Target="slides/slide95.xml"/><Relationship Id="rId116" Type="http://schemas.openxmlformats.org/officeDocument/2006/relationships/slide" Target="slides/slide103.xml"/><Relationship Id="rId124" Type="http://schemas.openxmlformats.org/officeDocument/2006/relationships/slide" Target="slides/slide111.xml"/><Relationship Id="rId129" Type="http://schemas.openxmlformats.org/officeDocument/2006/relationships/slide" Target="slides/slide116.xml"/><Relationship Id="rId137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11" Type="http://schemas.openxmlformats.org/officeDocument/2006/relationships/slide" Target="slides/slide98.xml"/><Relationship Id="rId132" Type="http://schemas.openxmlformats.org/officeDocument/2006/relationships/slide" Target="slides/slide1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slide" Target="slides/slide93.xml"/><Relationship Id="rId114" Type="http://schemas.openxmlformats.org/officeDocument/2006/relationships/slide" Target="slides/slide101.xml"/><Relationship Id="rId119" Type="http://schemas.openxmlformats.org/officeDocument/2006/relationships/slide" Target="slides/slide106.xml"/><Relationship Id="rId127" Type="http://schemas.openxmlformats.org/officeDocument/2006/relationships/slide" Target="slides/slide11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slide" Target="slides/slide88.xml"/><Relationship Id="rId122" Type="http://schemas.openxmlformats.org/officeDocument/2006/relationships/slide" Target="slides/slide109.xml"/><Relationship Id="rId130" Type="http://schemas.openxmlformats.org/officeDocument/2006/relationships/slide" Target="slides/slide117.xml"/><Relationship Id="rId13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slide" Target="slides/slide9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slide" Target="slides/slide91.xml"/><Relationship Id="rId120" Type="http://schemas.openxmlformats.org/officeDocument/2006/relationships/slide" Target="slides/slide107.xml"/><Relationship Id="rId125" Type="http://schemas.openxmlformats.org/officeDocument/2006/relationships/slide" Target="slides/slide11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slide" Target="slides/slide97.xml"/><Relationship Id="rId115" Type="http://schemas.openxmlformats.org/officeDocument/2006/relationships/slide" Target="slides/slide102.xml"/><Relationship Id="rId131" Type="http://schemas.openxmlformats.org/officeDocument/2006/relationships/slide" Target="slides/slide118.xml"/><Relationship Id="rId136" Type="http://schemas.openxmlformats.org/officeDocument/2006/relationships/presProps" Target="presProps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slide" Target="slides/slide92.xml"/><Relationship Id="rId126" Type="http://schemas.openxmlformats.org/officeDocument/2006/relationships/slide" Target="slides/slide1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diagrams/_rels/data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Relationship Id="rId4" Type="http://schemas.openxmlformats.org/officeDocument/2006/relationships/image" Target="../media/image57.jpeg"/></Relationships>
</file>

<file path=ppt/diagrams/_rels/data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diagrams/_rels/data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image" Target="../media/image89.jpeg"/><Relationship Id="rId1" Type="http://schemas.openxmlformats.org/officeDocument/2006/relationships/image" Target="../media/image88.jpe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_rels/drawing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diagrams/_rels/drawing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Relationship Id="rId4" Type="http://schemas.openxmlformats.org/officeDocument/2006/relationships/image" Target="../media/image57.jpeg"/></Relationships>
</file>

<file path=ppt/diagrams/_rels/drawing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AED57B-2121-4F79-B39B-B2F6B7BAD6BC}" type="doc">
      <dgm:prSet loTypeId="urn:microsoft.com/office/officeart/2005/8/layout/vList2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7DD933C-DD79-412C-8A46-DF4E1F817FE5}">
      <dgm:prSet/>
      <dgm:spPr/>
      <dgm:t>
        <a:bodyPr/>
        <a:lstStyle/>
        <a:p>
          <a:pPr rtl="0"/>
          <a:r>
            <a:rPr lang="ru-RU" b="1" dirty="0" smtClean="0">
              <a:latin typeface="Georgia" pitchFamily="18" charset="0"/>
            </a:rPr>
            <a:t>главенство</a:t>
          </a:r>
          <a:endParaRPr lang="ru-RU" dirty="0">
            <a:latin typeface="Georgia" pitchFamily="18" charset="0"/>
          </a:endParaRPr>
        </a:p>
      </dgm:t>
    </dgm:pt>
    <dgm:pt modelId="{15B6A542-8C89-4BE0-A69B-7AA495D9E1BF}" type="parTrans" cxnId="{840E85D4-1BA0-4083-92B5-107AD69A3BC4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155278B5-C7C0-4D0F-8312-9AFD0A3F99A9}" type="sibTrans" cxnId="{840E85D4-1BA0-4083-92B5-107AD69A3BC4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FD86633A-DE1D-4F4A-913D-B163529B0597}">
      <dgm:prSet/>
      <dgm:spPr/>
      <dgm:t>
        <a:bodyPr/>
        <a:lstStyle/>
        <a:p>
          <a:pPr rtl="0"/>
          <a:r>
            <a:rPr lang="ru-RU" dirty="0" smtClean="0">
              <a:latin typeface="Georgia" pitchFamily="18" charset="0"/>
            </a:rPr>
            <a:t>согласно ст. 15 Конституции Конституция Российской Федерации имеет высшую юридическую силу, прямое действие и применяется на всей территории Российской Федерации; </a:t>
          </a:r>
          <a:endParaRPr lang="ru-RU" dirty="0">
            <a:latin typeface="Georgia" pitchFamily="18" charset="0"/>
          </a:endParaRPr>
        </a:p>
      </dgm:t>
    </dgm:pt>
    <dgm:pt modelId="{5B4AB240-0047-4A63-98E2-ECC1CE3DEC61}" type="parTrans" cxnId="{443CBEA5-DDF9-4200-B7EF-252519F9FA48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B83B79C5-9965-423A-BCAD-28635D1FFE40}" type="sibTrans" cxnId="{443CBEA5-DDF9-4200-B7EF-252519F9FA48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5EFD5655-F129-44B0-9C3B-A525303D842D}">
      <dgm:prSet/>
      <dgm:spPr/>
      <dgm:t>
        <a:bodyPr/>
        <a:lstStyle/>
        <a:p>
          <a:pPr rtl="0"/>
          <a:r>
            <a:rPr lang="ru-RU" b="1" dirty="0" smtClean="0">
              <a:latin typeface="Georgia" pitchFamily="18" charset="0"/>
            </a:rPr>
            <a:t> длительность действия </a:t>
          </a:r>
          <a:endParaRPr lang="ru-RU" b="1" dirty="0">
            <a:latin typeface="Georgia" pitchFamily="18" charset="0"/>
          </a:endParaRPr>
        </a:p>
      </dgm:t>
    </dgm:pt>
    <dgm:pt modelId="{B0768B60-449B-41CE-8157-FCF5A5359999}" type="parTrans" cxnId="{7D5FE5BA-D409-4DAB-AE3F-EE872AD42476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1D9F03E0-D2D3-4E8E-9124-7229615FC71E}" type="sibTrans" cxnId="{7D5FE5BA-D409-4DAB-AE3F-EE872AD42476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B17606AF-A608-4D33-B7C7-6DE5937F4F48}">
      <dgm:prSet/>
      <dgm:spPr/>
      <dgm:t>
        <a:bodyPr/>
        <a:lstStyle/>
        <a:p>
          <a:pPr rtl="0"/>
          <a:r>
            <a:rPr lang="ru-RU" dirty="0" smtClean="0">
              <a:latin typeface="Georgia" pitchFamily="18" charset="0"/>
            </a:rPr>
            <a:t>Конституция - документ длительного действия; </a:t>
          </a:r>
          <a:endParaRPr lang="ru-RU" dirty="0">
            <a:latin typeface="Georgia" pitchFamily="18" charset="0"/>
          </a:endParaRPr>
        </a:p>
      </dgm:t>
    </dgm:pt>
    <dgm:pt modelId="{2A080DF0-4D9D-40B8-901F-3706A82905E8}" type="parTrans" cxnId="{878ABA75-D79F-41B2-9EF8-A2BAFA0CA68A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31841BC6-7788-44F7-BB00-C648F8913062}" type="sibTrans" cxnId="{878ABA75-D79F-41B2-9EF8-A2BAFA0CA68A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44D76BB1-B821-438C-BA11-096129C296D8}">
      <dgm:prSet/>
      <dgm:spPr/>
      <dgm:t>
        <a:bodyPr/>
        <a:lstStyle/>
        <a:p>
          <a:pPr rtl="0"/>
          <a:r>
            <a:rPr lang="ru-RU" b="1" dirty="0" smtClean="0">
              <a:latin typeface="Georgia" pitchFamily="18" charset="0"/>
            </a:rPr>
            <a:t>стабильность</a:t>
          </a:r>
          <a:endParaRPr lang="ru-RU" dirty="0">
            <a:latin typeface="Georgia" pitchFamily="18" charset="0"/>
          </a:endParaRPr>
        </a:p>
      </dgm:t>
    </dgm:pt>
    <dgm:pt modelId="{220A9894-EF69-43C8-852A-EF7EC4B82014}" type="parTrans" cxnId="{55B103D4-B37E-4E02-8154-E94E739ACDA1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D3FC6258-7146-4A9E-8DCF-EEE2C2B26FFE}" type="sibTrans" cxnId="{55B103D4-B37E-4E02-8154-E94E739ACDA1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2B4D9AA8-EB6A-439E-987F-BC373C328CF0}">
      <dgm:prSet/>
      <dgm:spPr/>
      <dgm:t>
        <a:bodyPr/>
        <a:lstStyle/>
        <a:p>
          <a:pPr rtl="0"/>
          <a:r>
            <a:rPr lang="ru-RU" dirty="0" smtClean="0">
              <a:latin typeface="Georgia" pitchFamily="18" charset="0"/>
            </a:rPr>
            <a:t>согласно ст. 135 Конституцию в части основ конституционного строя невозможно изменить, что делает принципы устойчивыми и стабильными.</a:t>
          </a:r>
          <a:endParaRPr lang="ru-RU" dirty="0">
            <a:latin typeface="Georgia" pitchFamily="18" charset="0"/>
          </a:endParaRPr>
        </a:p>
      </dgm:t>
    </dgm:pt>
    <dgm:pt modelId="{A04D1801-CA83-4EC5-B3DD-70A3CDD10767}" type="parTrans" cxnId="{C34DE670-10D1-4524-AD5C-1D99725F074B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4A0B53C4-E168-44E8-9004-3D6C6E17ED77}" type="sibTrans" cxnId="{C34DE670-10D1-4524-AD5C-1D99725F074B}">
      <dgm:prSet/>
      <dgm:spPr/>
      <dgm:t>
        <a:bodyPr/>
        <a:lstStyle/>
        <a:p>
          <a:endParaRPr lang="ru-RU">
            <a:latin typeface="Georgia" pitchFamily="18" charset="0"/>
          </a:endParaRPr>
        </a:p>
      </dgm:t>
    </dgm:pt>
    <dgm:pt modelId="{16B06A90-EE79-4C07-AE82-C275384BCAE8}" type="pres">
      <dgm:prSet presAssocID="{8FAED57B-2121-4F79-B39B-B2F6B7BAD6B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50E553-8C9E-44B2-980F-548605080857}" type="pres">
      <dgm:prSet presAssocID="{A7DD933C-DD79-412C-8A46-DF4E1F817FE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3403E9-F0F6-4922-BAB7-521600C0D4A1}" type="pres">
      <dgm:prSet presAssocID="{A7DD933C-DD79-412C-8A46-DF4E1F817FE5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8D532-7FE5-434A-9017-0F56ECAE2587}" type="pres">
      <dgm:prSet presAssocID="{5EFD5655-F129-44B0-9C3B-A525303D842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9D4433-5B90-42C9-AC29-D4AF94AB9B13}" type="pres">
      <dgm:prSet presAssocID="{5EFD5655-F129-44B0-9C3B-A525303D842D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6D504-7547-4878-A232-C85D72750707}" type="pres">
      <dgm:prSet presAssocID="{44D76BB1-B821-438C-BA11-096129C296D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F971B-6637-4228-9489-E0F1F1D6A815}" type="pres">
      <dgm:prSet presAssocID="{44D76BB1-B821-438C-BA11-096129C296D8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0E85D4-1BA0-4083-92B5-107AD69A3BC4}" srcId="{8FAED57B-2121-4F79-B39B-B2F6B7BAD6BC}" destId="{A7DD933C-DD79-412C-8A46-DF4E1F817FE5}" srcOrd="0" destOrd="0" parTransId="{15B6A542-8C89-4BE0-A69B-7AA495D9E1BF}" sibTransId="{155278B5-C7C0-4D0F-8312-9AFD0A3F99A9}"/>
    <dgm:cxn modelId="{0FE7DD07-5FFB-47B8-BAFD-38CD4F551F22}" type="presOf" srcId="{FD86633A-DE1D-4F4A-913D-B163529B0597}" destId="{3C3403E9-F0F6-4922-BAB7-521600C0D4A1}" srcOrd="0" destOrd="0" presId="urn:microsoft.com/office/officeart/2005/8/layout/vList2"/>
    <dgm:cxn modelId="{AE922FC7-2905-4418-9AF8-0271A6F8E745}" type="presOf" srcId="{B17606AF-A608-4D33-B7C7-6DE5937F4F48}" destId="{259D4433-5B90-42C9-AC29-D4AF94AB9B13}" srcOrd="0" destOrd="0" presId="urn:microsoft.com/office/officeart/2005/8/layout/vList2"/>
    <dgm:cxn modelId="{443CBEA5-DDF9-4200-B7EF-252519F9FA48}" srcId="{A7DD933C-DD79-412C-8A46-DF4E1F817FE5}" destId="{FD86633A-DE1D-4F4A-913D-B163529B0597}" srcOrd="0" destOrd="0" parTransId="{5B4AB240-0047-4A63-98E2-ECC1CE3DEC61}" sibTransId="{B83B79C5-9965-423A-BCAD-28635D1FFE40}"/>
    <dgm:cxn modelId="{FC14A8E4-95CB-45B9-9056-528390CFF5EF}" type="presOf" srcId="{5EFD5655-F129-44B0-9C3B-A525303D842D}" destId="{35F8D532-7FE5-434A-9017-0F56ECAE2587}" srcOrd="0" destOrd="0" presId="urn:microsoft.com/office/officeart/2005/8/layout/vList2"/>
    <dgm:cxn modelId="{BB94F1F4-B5AD-471D-BADB-7FFA15E7A729}" type="presOf" srcId="{8FAED57B-2121-4F79-B39B-B2F6B7BAD6BC}" destId="{16B06A90-EE79-4C07-AE82-C275384BCAE8}" srcOrd="0" destOrd="0" presId="urn:microsoft.com/office/officeart/2005/8/layout/vList2"/>
    <dgm:cxn modelId="{07F0B8C1-E81F-42C4-8740-1F2863AE62DA}" type="presOf" srcId="{44D76BB1-B821-438C-BA11-096129C296D8}" destId="{17A6D504-7547-4878-A232-C85D72750707}" srcOrd="0" destOrd="0" presId="urn:microsoft.com/office/officeart/2005/8/layout/vList2"/>
    <dgm:cxn modelId="{55B103D4-B37E-4E02-8154-E94E739ACDA1}" srcId="{8FAED57B-2121-4F79-B39B-B2F6B7BAD6BC}" destId="{44D76BB1-B821-438C-BA11-096129C296D8}" srcOrd="2" destOrd="0" parTransId="{220A9894-EF69-43C8-852A-EF7EC4B82014}" sibTransId="{D3FC6258-7146-4A9E-8DCF-EEE2C2B26FFE}"/>
    <dgm:cxn modelId="{DF76AFA0-812C-4AB8-8283-9D1FA1D0FDF2}" type="presOf" srcId="{A7DD933C-DD79-412C-8A46-DF4E1F817FE5}" destId="{9E50E553-8C9E-44B2-980F-548605080857}" srcOrd="0" destOrd="0" presId="urn:microsoft.com/office/officeart/2005/8/layout/vList2"/>
    <dgm:cxn modelId="{878ABA75-D79F-41B2-9EF8-A2BAFA0CA68A}" srcId="{5EFD5655-F129-44B0-9C3B-A525303D842D}" destId="{B17606AF-A608-4D33-B7C7-6DE5937F4F48}" srcOrd="0" destOrd="0" parTransId="{2A080DF0-4D9D-40B8-901F-3706A82905E8}" sibTransId="{31841BC6-7788-44F7-BB00-C648F8913062}"/>
    <dgm:cxn modelId="{7D5FE5BA-D409-4DAB-AE3F-EE872AD42476}" srcId="{8FAED57B-2121-4F79-B39B-B2F6B7BAD6BC}" destId="{5EFD5655-F129-44B0-9C3B-A525303D842D}" srcOrd="1" destOrd="0" parTransId="{B0768B60-449B-41CE-8157-FCF5A5359999}" sibTransId="{1D9F03E0-D2D3-4E8E-9124-7229615FC71E}"/>
    <dgm:cxn modelId="{C34DE670-10D1-4524-AD5C-1D99725F074B}" srcId="{44D76BB1-B821-438C-BA11-096129C296D8}" destId="{2B4D9AA8-EB6A-439E-987F-BC373C328CF0}" srcOrd="0" destOrd="0" parTransId="{A04D1801-CA83-4EC5-B3DD-70A3CDD10767}" sibTransId="{4A0B53C4-E168-44E8-9004-3D6C6E17ED77}"/>
    <dgm:cxn modelId="{37C64EF6-62AA-4415-8560-6AC3A0D0103C}" type="presOf" srcId="{2B4D9AA8-EB6A-439E-987F-BC373C328CF0}" destId="{56AF971B-6637-4228-9489-E0F1F1D6A815}" srcOrd="0" destOrd="0" presId="urn:microsoft.com/office/officeart/2005/8/layout/vList2"/>
    <dgm:cxn modelId="{C3306418-7719-4745-B8C6-74A81DFA99AF}" type="presParOf" srcId="{16B06A90-EE79-4C07-AE82-C275384BCAE8}" destId="{9E50E553-8C9E-44B2-980F-548605080857}" srcOrd="0" destOrd="0" presId="urn:microsoft.com/office/officeart/2005/8/layout/vList2"/>
    <dgm:cxn modelId="{D2B65039-5E6C-4B55-881C-20BE25A609D6}" type="presParOf" srcId="{16B06A90-EE79-4C07-AE82-C275384BCAE8}" destId="{3C3403E9-F0F6-4922-BAB7-521600C0D4A1}" srcOrd="1" destOrd="0" presId="urn:microsoft.com/office/officeart/2005/8/layout/vList2"/>
    <dgm:cxn modelId="{FCC7AE2D-2413-48B5-A0CA-82B9EA724774}" type="presParOf" srcId="{16B06A90-EE79-4C07-AE82-C275384BCAE8}" destId="{35F8D532-7FE5-434A-9017-0F56ECAE2587}" srcOrd="2" destOrd="0" presId="urn:microsoft.com/office/officeart/2005/8/layout/vList2"/>
    <dgm:cxn modelId="{AC754F9E-4561-4412-A291-2A89C0E00303}" type="presParOf" srcId="{16B06A90-EE79-4C07-AE82-C275384BCAE8}" destId="{259D4433-5B90-42C9-AC29-D4AF94AB9B13}" srcOrd="3" destOrd="0" presId="urn:microsoft.com/office/officeart/2005/8/layout/vList2"/>
    <dgm:cxn modelId="{07F44350-5443-47A7-A3C5-7FB237560D8B}" type="presParOf" srcId="{16B06A90-EE79-4C07-AE82-C275384BCAE8}" destId="{17A6D504-7547-4878-A232-C85D72750707}" srcOrd="4" destOrd="0" presId="urn:microsoft.com/office/officeart/2005/8/layout/vList2"/>
    <dgm:cxn modelId="{8F362DEE-5531-4F29-AE2E-F5EEB144F1BC}" type="presParOf" srcId="{16B06A90-EE79-4C07-AE82-C275384BCAE8}" destId="{56AF971B-6637-4228-9489-E0F1F1D6A81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9D54A6-6DD5-4089-8099-2A652562D5DA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0EBC33-8946-453D-997E-E152F4A4B533}">
      <dgm:prSet phldrT="[Текст]" custT="1"/>
      <dgm:spPr>
        <a:solidFill>
          <a:srgbClr val="8A0000"/>
        </a:solidFill>
      </dgm:spPr>
      <dgm:t>
        <a:bodyPr/>
        <a:lstStyle/>
        <a:p>
          <a:r>
            <a:rPr lang="ru-RU" sz="2100" b="1" i="0" dirty="0" smtClean="0">
              <a:latin typeface="Georgia" pitchFamily="18" charset="0"/>
            </a:rPr>
            <a:t>Республиканская форма правления. </a:t>
          </a:r>
          <a:r>
            <a:rPr lang="ru-RU" sz="1600" dirty="0" smtClean="0">
              <a:latin typeface="Georgia" pitchFamily="18" charset="0"/>
            </a:rPr>
            <a:t>Утверждено ст. 1 Конституции РФ. </a:t>
          </a:r>
          <a:endParaRPr lang="ru-RU" sz="1600" dirty="0">
            <a:latin typeface="Georgia" pitchFamily="18" charset="0"/>
          </a:endParaRPr>
        </a:p>
      </dgm:t>
    </dgm:pt>
    <dgm:pt modelId="{B074AEA1-1E3F-4DC7-85F9-64FB9A1047D2}" type="parTrans" cxnId="{7F6CD64D-E35F-4CB5-9020-3A36F68CB569}">
      <dgm:prSet/>
      <dgm:spPr/>
      <dgm:t>
        <a:bodyPr/>
        <a:lstStyle/>
        <a:p>
          <a:endParaRPr lang="ru-RU"/>
        </a:p>
      </dgm:t>
    </dgm:pt>
    <dgm:pt modelId="{B8DF679E-39EA-4855-B138-1BD6C532DC4E}" type="sibTrans" cxnId="{7F6CD64D-E35F-4CB5-9020-3A36F68CB569}">
      <dgm:prSet/>
      <dgm:spPr/>
      <dgm:t>
        <a:bodyPr/>
        <a:lstStyle/>
        <a:p>
          <a:endParaRPr lang="ru-RU"/>
        </a:p>
      </dgm:t>
    </dgm:pt>
    <dgm:pt modelId="{7BD85F96-9EED-4A14-B50E-88A789BB44B4}">
      <dgm:prSet phldrT="[Текст]" custT="1"/>
      <dgm:spPr>
        <a:solidFill>
          <a:srgbClr val="E39285"/>
        </a:solidFill>
      </dgm:spPr>
      <dgm:t>
        <a:bodyPr/>
        <a:lstStyle/>
        <a:p>
          <a:pPr algn="ctr"/>
          <a:r>
            <a:rPr lang="ru-RU" sz="2000" dirty="0" smtClean="0">
              <a:latin typeface="Georgia" pitchFamily="18" charset="0"/>
            </a:rPr>
            <a:t>Россия может быть только республикой, исключено учреждение должности монарха и монархического правления как в России в целом, так и в ее отдельных частях</a:t>
          </a:r>
          <a:endParaRPr lang="ru-RU" sz="2000" dirty="0">
            <a:latin typeface="Georgia" pitchFamily="18" charset="0"/>
          </a:endParaRPr>
        </a:p>
      </dgm:t>
    </dgm:pt>
    <dgm:pt modelId="{C85C96A8-547B-460F-94DC-0CB9E30BD025}" type="parTrans" cxnId="{0EA1B16D-3D4A-44E6-8F7D-163421864131}">
      <dgm:prSet/>
      <dgm:spPr/>
      <dgm:t>
        <a:bodyPr/>
        <a:lstStyle/>
        <a:p>
          <a:endParaRPr lang="ru-RU"/>
        </a:p>
      </dgm:t>
    </dgm:pt>
    <dgm:pt modelId="{A7074C2F-6DAB-4FDF-ADDE-1C070F6B6BE7}" type="sibTrans" cxnId="{0EA1B16D-3D4A-44E6-8F7D-163421864131}">
      <dgm:prSet/>
      <dgm:spPr/>
      <dgm:t>
        <a:bodyPr/>
        <a:lstStyle/>
        <a:p>
          <a:endParaRPr lang="ru-RU"/>
        </a:p>
      </dgm:t>
    </dgm:pt>
    <dgm:pt modelId="{4300611E-A3AC-43BB-BE0B-FDFA00A5A6D4}">
      <dgm:prSet phldrT="[Текст]" custT="1"/>
      <dgm:spPr>
        <a:solidFill>
          <a:srgbClr val="8A0000"/>
        </a:solidFill>
      </dgm:spPr>
      <dgm:t>
        <a:bodyPr/>
        <a:lstStyle/>
        <a:p>
          <a:r>
            <a:rPr lang="ru-RU" sz="2100" b="1" i="0" dirty="0" smtClean="0">
              <a:latin typeface="Georgia" pitchFamily="18" charset="0"/>
            </a:rPr>
            <a:t>Принадлежность власти народу, признание народа единственным источником власти. </a:t>
          </a:r>
          <a:r>
            <a:rPr lang="ru-RU" sz="1600" dirty="0" smtClean="0">
              <a:latin typeface="Georgia" pitchFamily="18" charset="0"/>
            </a:rPr>
            <a:t>Утверждено ст. 3 Конституции РФ.</a:t>
          </a:r>
          <a:endParaRPr lang="ru-RU" sz="1600" dirty="0">
            <a:latin typeface="Georgia" pitchFamily="18" charset="0"/>
          </a:endParaRPr>
        </a:p>
      </dgm:t>
    </dgm:pt>
    <dgm:pt modelId="{53C9573E-6F0D-47F7-885B-EA026F0BC167}" type="parTrans" cxnId="{3EE29EDA-F7E0-46E2-B88F-C973C158BF77}">
      <dgm:prSet/>
      <dgm:spPr/>
      <dgm:t>
        <a:bodyPr/>
        <a:lstStyle/>
        <a:p>
          <a:endParaRPr lang="ru-RU"/>
        </a:p>
      </dgm:t>
    </dgm:pt>
    <dgm:pt modelId="{3FA31FC8-F9F7-4939-85B4-F09BED5DD26F}" type="sibTrans" cxnId="{3EE29EDA-F7E0-46E2-B88F-C973C158BF77}">
      <dgm:prSet/>
      <dgm:spPr/>
      <dgm:t>
        <a:bodyPr/>
        <a:lstStyle/>
        <a:p>
          <a:endParaRPr lang="ru-RU"/>
        </a:p>
      </dgm:t>
    </dgm:pt>
    <dgm:pt modelId="{2493CB27-1A43-411A-999C-0446D90110EE}">
      <dgm:prSet phldrT="[Текст]"/>
      <dgm:spPr>
        <a:solidFill>
          <a:srgbClr val="E39285">
            <a:alpha val="90000"/>
          </a:srgbClr>
        </a:soli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Georgia" pitchFamily="18" charset="0"/>
            </a:rPr>
            <a:t>В Российской Федерации власть легитимируется и контролируется народом. Ст. 3 гласит о том, что никто не может присваивать власть в Российской Федерации. Это значит, что ни один человек, ни одна партия не может провозгласить себя источником власти</a:t>
          </a:r>
          <a:endParaRPr lang="ru-RU" dirty="0">
            <a:solidFill>
              <a:schemeClr val="tx1"/>
            </a:solidFill>
            <a:latin typeface="Georgia" pitchFamily="18" charset="0"/>
          </a:endParaRPr>
        </a:p>
      </dgm:t>
    </dgm:pt>
    <dgm:pt modelId="{2E2EAE55-6FF9-40B3-A6F9-534AC60D2779}" type="parTrans" cxnId="{A6140881-D666-4C8C-95FC-CF5A23E6BC94}">
      <dgm:prSet/>
      <dgm:spPr/>
      <dgm:t>
        <a:bodyPr/>
        <a:lstStyle/>
        <a:p>
          <a:endParaRPr lang="ru-RU"/>
        </a:p>
      </dgm:t>
    </dgm:pt>
    <dgm:pt modelId="{9335FC61-C335-449E-AFC1-E3833649D237}" type="sibTrans" cxnId="{A6140881-D666-4C8C-95FC-CF5A23E6BC94}">
      <dgm:prSet/>
      <dgm:spPr/>
      <dgm:t>
        <a:bodyPr/>
        <a:lstStyle/>
        <a:p>
          <a:endParaRPr lang="ru-RU"/>
        </a:p>
      </dgm:t>
    </dgm:pt>
    <dgm:pt modelId="{AD7E624F-18B7-4738-83C3-328E6164F20E}" type="pres">
      <dgm:prSet presAssocID="{399D54A6-6DD5-4089-8099-2A652562D5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EA5816-536C-42FF-A6D1-EB6B51FC7F02}" type="pres">
      <dgm:prSet presAssocID="{810EBC33-8946-453D-997E-E152F4A4B533}" presName="linNode" presStyleCnt="0"/>
      <dgm:spPr/>
    </dgm:pt>
    <dgm:pt modelId="{9FD09281-91FB-4F81-90E9-C3FDC6D5D653}" type="pres">
      <dgm:prSet presAssocID="{810EBC33-8946-453D-997E-E152F4A4B533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911EB-03BC-4D5B-983C-9F58979F3479}" type="pres">
      <dgm:prSet presAssocID="{810EBC33-8946-453D-997E-E152F4A4B53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EC090-890A-45D2-B4E4-4725D0551070}" type="pres">
      <dgm:prSet presAssocID="{B8DF679E-39EA-4855-B138-1BD6C532DC4E}" presName="sp" presStyleCnt="0"/>
      <dgm:spPr/>
    </dgm:pt>
    <dgm:pt modelId="{AF0D2D66-9DB5-4218-9A49-FBFFD1A73968}" type="pres">
      <dgm:prSet presAssocID="{4300611E-A3AC-43BB-BE0B-FDFA00A5A6D4}" presName="linNode" presStyleCnt="0"/>
      <dgm:spPr/>
    </dgm:pt>
    <dgm:pt modelId="{71B36E39-0A86-4E5C-8305-E8643685033F}" type="pres">
      <dgm:prSet presAssocID="{4300611E-A3AC-43BB-BE0B-FDFA00A5A6D4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99E93-8A52-4855-9AA2-6BF31A678112}" type="pres">
      <dgm:prSet presAssocID="{4300611E-A3AC-43BB-BE0B-FDFA00A5A6D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97DF6C-D254-4FB8-9352-B85A5F38FD9A}" type="presOf" srcId="{810EBC33-8946-453D-997E-E152F4A4B533}" destId="{9FD09281-91FB-4F81-90E9-C3FDC6D5D653}" srcOrd="0" destOrd="0" presId="urn:microsoft.com/office/officeart/2005/8/layout/vList5"/>
    <dgm:cxn modelId="{0EA1B16D-3D4A-44E6-8F7D-163421864131}" srcId="{810EBC33-8946-453D-997E-E152F4A4B533}" destId="{7BD85F96-9EED-4A14-B50E-88A789BB44B4}" srcOrd="0" destOrd="0" parTransId="{C85C96A8-547B-460F-94DC-0CB9E30BD025}" sibTransId="{A7074C2F-6DAB-4FDF-ADDE-1C070F6B6BE7}"/>
    <dgm:cxn modelId="{3EE29EDA-F7E0-46E2-B88F-C973C158BF77}" srcId="{399D54A6-6DD5-4089-8099-2A652562D5DA}" destId="{4300611E-A3AC-43BB-BE0B-FDFA00A5A6D4}" srcOrd="1" destOrd="0" parTransId="{53C9573E-6F0D-47F7-885B-EA026F0BC167}" sibTransId="{3FA31FC8-F9F7-4939-85B4-F09BED5DD26F}"/>
    <dgm:cxn modelId="{A6140881-D666-4C8C-95FC-CF5A23E6BC94}" srcId="{4300611E-A3AC-43BB-BE0B-FDFA00A5A6D4}" destId="{2493CB27-1A43-411A-999C-0446D90110EE}" srcOrd="0" destOrd="0" parTransId="{2E2EAE55-6FF9-40B3-A6F9-534AC60D2779}" sibTransId="{9335FC61-C335-449E-AFC1-E3833649D237}"/>
    <dgm:cxn modelId="{7B994BC3-178A-4DF1-BBF1-824B730FBAD5}" type="presOf" srcId="{2493CB27-1A43-411A-999C-0446D90110EE}" destId="{01499E93-8A52-4855-9AA2-6BF31A678112}" srcOrd="0" destOrd="0" presId="urn:microsoft.com/office/officeart/2005/8/layout/vList5"/>
    <dgm:cxn modelId="{6C8D5847-FBFE-4110-AEB3-D7F177656416}" type="presOf" srcId="{7BD85F96-9EED-4A14-B50E-88A789BB44B4}" destId="{EE4911EB-03BC-4D5B-983C-9F58979F3479}" srcOrd="0" destOrd="0" presId="urn:microsoft.com/office/officeart/2005/8/layout/vList5"/>
    <dgm:cxn modelId="{7F6CD64D-E35F-4CB5-9020-3A36F68CB569}" srcId="{399D54A6-6DD5-4089-8099-2A652562D5DA}" destId="{810EBC33-8946-453D-997E-E152F4A4B533}" srcOrd="0" destOrd="0" parTransId="{B074AEA1-1E3F-4DC7-85F9-64FB9A1047D2}" sibTransId="{B8DF679E-39EA-4855-B138-1BD6C532DC4E}"/>
    <dgm:cxn modelId="{94175BA5-E943-44B1-B56B-F2E5413DE528}" type="presOf" srcId="{4300611E-A3AC-43BB-BE0B-FDFA00A5A6D4}" destId="{71B36E39-0A86-4E5C-8305-E8643685033F}" srcOrd="0" destOrd="0" presId="urn:microsoft.com/office/officeart/2005/8/layout/vList5"/>
    <dgm:cxn modelId="{E12993C3-EA2D-42CE-94A1-766D9CD28EDE}" type="presOf" srcId="{399D54A6-6DD5-4089-8099-2A652562D5DA}" destId="{AD7E624F-18B7-4738-83C3-328E6164F20E}" srcOrd="0" destOrd="0" presId="urn:microsoft.com/office/officeart/2005/8/layout/vList5"/>
    <dgm:cxn modelId="{38251552-BFC3-41A6-9790-C9996D0A02B0}" type="presParOf" srcId="{AD7E624F-18B7-4738-83C3-328E6164F20E}" destId="{1EEA5816-536C-42FF-A6D1-EB6B51FC7F02}" srcOrd="0" destOrd="0" presId="urn:microsoft.com/office/officeart/2005/8/layout/vList5"/>
    <dgm:cxn modelId="{D116EA59-29F6-4BB7-B5A5-48FA5EE9566C}" type="presParOf" srcId="{1EEA5816-536C-42FF-A6D1-EB6B51FC7F02}" destId="{9FD09281-91FB-4F81-90E9-C3FDC6D5D653}" srcOrd="0" destOrd="0" presId="urn:microsoft.com/office/officeart/2005/8/layout/vList5"/>
    <dgm:cxn modelId="{762AA6A8-13B0-42F1-B5E0-EF6206881FCA}" type="presParOf" srcId="{1EEA5816-536C-42FF-A6D1-EB6B51FC7F02}" destId="{EE4911EB-03BC-4D5B-983C-9F58979F3479}" srcOrd="1" destOrd="0" presId="urn:microsoft.com/office/officeart/2005/8/layout/vList5"/>
    <dgm:cxn modelId="{23242FE2-5695-47D8-85F5-C79EE7192C63}" type="presParOf" srcId="{AD7E624F-18B7-4738-83C3-328E6164F20E}" destId="{94BEC090-890A-45D2-B4E4-4725D0551070}" srcOrd="1" destOrd="0" presId="urn:microsoft.com/office/officeart/2005/8/layout/vList5"/>
    <dgm:cxn modelId="{E962D9AD-9FB0-4F67-B2E0-2111EAE9EEB5}" type="presParOf" srcId="{AD7E624F-18B7-4738-83C3-328E6164F20E}" destId="{AF0D2D66-9DB5-4218-9A49-FBFFD1A73968}" srcOrd="2" destOrd="0" presId="urn:microsoft.com/office/officeart/2005/8/layout/vList5"/>
    <dgm:cxn modelId="{57AE7754-DABA-4983-B633-70E20B3CBB14}" type="presParOf" srcId="{AF0D2D66-9DB5-4218-9A49-FBFFD1A73968}" destId="{71B36E39-0A86-4E5C-8305-E8643685033F}" srcOrd="0" destOrd="0" presId="urn:microsoft.com/office/officeart/2005/8/layout/vList5"/>
    <dgm:cxn modelId="{C59E2BA9-4407-4429-9D88-405CA39127A8}" type="presParOf" srcId="{AF0D2D66-9DB5-4218-9A49-FBFFD1A73968}" destId="{01499E93-8A52-4855-9AA2-6BF31A678112}" srcOrd="1" destOrd="0" presId="urn:microsoft.com/office/officeart/2005/8/layout/vList5"/>
  </dgm:cxnLst>
  <dgm:bg>
    <a:blipFill>
      <a:blip xmlns:r="http://schemas.openxmlformats.org/officeDocument/2006/relationships" r:embed="rId1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9D54A6-6DD5-4089-8099-2A652562D5DA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0EBC33-8946-453D-997E-E152F4A4B533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b="1" i="0" dirty="0" smtClean="0">
              <a:latin typeface="Georgia" pitchFamily="18" charset="0"/>
            </a:rPr>
            <a:t>Осуществление власти народом непосредственно или через органы государственной власти. </a:t>
          </a:r>
        </a:p>
        <a:p>
          <a:r>
            <a:rPr lang="ru-RU" sz="1600" dirty="0" smtClean="0">
              <a:latin typeface="Georgia" pitchFamily="18" charset="0"/>
            </a:rPr>
            <a:t>Утверждено ст. 3 Конституции РФ.</a:t>
          </a:r>
          <a:endParaRPr lang="ru-RU" sz="1600" dirty="0">
            <a:latin typeface="Georgia" pitchFamily="18" charset="0"/>
          </a:endParaRPr>
        </a:p>
      </dgm:t>
    </dgm:pt>
    <dgm:pt modelId="{B074AEA1-1E3F-4DC7-85F9-64FB9A1047D2}" type="parTrans" cxnId="{7F6CD64D-E35F-4CB5-9020-3A36F68CB569}">
      <dgm:prSet/>
      <dgm:spPr/>
      <dgm:t>
        <a:bodyPr/>
        <a:lstStyle/>
        <a:p>
          <a:endParaRPr lang="ru-RU"/>
        </a:p>
      </dgm:t>
    </dgm:pt>
    <dgm:pt modelId="{B8DF679E-39EA-4855-B138-1BD6C532DC4E}" type="sibTrans" cxnId="{7F6CD64D-E35F-4CB5-9020-3A36F68CB569}">
      <dgm:prSet/>
      <dgm:spPr/>
      <dgm:t>
        <a:bodyPr/>
        <a:lstStyle/>
        <a:p>
          <a:endParaRPr lang="ru-RU"/>
        </a:p>
      </dgm:t>
    </dgm:pt>
    <dgm:pt modelId="{7BD85F96-9EED-4A14-B50E-88A789BB44B4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dirty="0" smtClean="0">
              <a:latin typeface="Georgia" pitchFamily="18" charset="0"/>
            </a:rPr>
            <a:t>Ст. 3 гласит о том, что народ осуществляет свою власть непосредственно, а также через органы государственной власти и органы местного самоуправления. Высшим непосредственным выражением власти народа являются референдум и свободные выборы.</a:t>
          </a:r>
          <a:endParaRPr lang="ru-RU" sz="2000" dirty="0">
            <a:latin typeface="Georgia" pitchFamily="18" charset="0"/>
          </a:endParaRPr>
        </a:p>
      </dgm:t>
    </dgm:pt>
    <dgm:pt modelId="{C85C96A8-547B-460F-94DC-0CB9E30BD025}" type="parTrans" cxnId="{0EA1B16D-3D4A-44E6-8F7D-163421864131}">
      <dgm:prSet/>
      <dgm:spPr/>
      <dgm:t>
        <a:bodyPr/>
        <a:lstStyle/>
        <a:p>
          <a:endParaRPr lang="ru-RU"/>
        </a:p>
      </dgm:t>
    </dgm:pt>
    <dgm:pt modelId="{A7074C2F-6DAB-4FDF-ADDE-1C070F6B6BE7}" type="sibTrans" cxnId="{0EA1B16D-3D4A-44E6-8F7D-163421864131}">
      <dgm:prSet/>
      <dgm:spPr/>
      <dgm:t>
        <a:bodyPr/>
        <a:lstStyle/>
        <a:p>
          <a:endParaRPr lang="ru-RU"/>
        </a:p>
      </dgm:t>
    </dgm:pt>
    <dgm:pt modelId="{4300611E-A3AC-43BB-BE0B-FDFA00A5A6D4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b="1" i="0" dirty="0" smtClean="0">
              <a:latin typeface="Georgia" pitchFamily="18" charset="0"/>
            </a:rPr>
            <a:t>Разделение государственной власти на 3 ветви - законодательную, исполнительную и судебную.</a:t>
          </a:r>
          <a:r>
            <a:rPr lang="ru-RU" sz="1800" i="0" dirty="0" smtClean="0">
              <a:latin typeface="Georgia" pitchFamily="18" charset="0"/>
            </a:rPr>
            <a:t> </a:t>
          </a:r>
        </a:p>
        <a:p>
          <a:r>
            <a:rPr lang="ru-RU" sz="1600" i="0" dirty="0" smtClean="0">
              <a:latin typeface="Georgia" pitchFamily="18" charset="0"/>
            </a:rPr>
            <a:t>Утверждено ст. 10 Конституции РФ.</a:t>
          </a:r>
          <a:endParaRPr lang="ru-RU" sz="1600" i="0" dirty="0">
            <a:latin typeface="Georgia" pitchFamily="18" charset="0"/>
          </a:endParaRPr>
        </a:p>
      </dgm:t>
    </dgm:pt>
    <dgm:pt modelId="{53C9573E-6F0D-47F7-885B-EA026F0BC167}" type="parTrans" cxnId="{3EE29EDA-F7E0-46E2-B88F-C973C158BF77}">
      <dgm:prSet/>
      <dgm:spPr/>
      <dgm:t>
        <a:bodyPr/>
        <a:lstStyle/>
        <a:p>
          <a:endParaRPr lang="ru-RU"/>
        </a:p>
      </dgm:t>
    </dgm:pt>
    <dgm:pt modelId="{3FA31FC8-F9F7-4939-85B4-F09BED5DD26F}" type="sibTrans" cxnId="{3EE29EDA-F7E0-46E2-B88F-C973C158BF77}">
      <dgm:prSet/>
      <dgm:spPr/>
      <dgm:t>
        <a:bodyPr/>
        <a:lstStyle/>
        <a:p>
          <a:endParaRPr lang="ru-RU"/>
        </a:p>
      </dgm:t>
    </dgm:pt>
    <dgm:pt modelId="{2493CB27-1A43-411A-999C-0446D90110EE}">
      <dgm:prSet phldrT="[Текст]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Это значит, что власть нельзя концентрировать в одних руках - невозможно, чтобы один и тот же орган принимал законы, исполнял их и судил. Органы законодательной, исполнительной и судебной власти самостоятельны.</a:t>
          </a:r>
          <a:endParaRPr lang="ru-RU" dirty="0">
            <a:solidFill>
              <a:schemeClr val="tx1"/>
            </a:solidFill>
            <a:latin typeface="Georgia" pitchFamily="18" charset="0"/>
          </a:endParaRPr>
        </a:p>
      </dgm:t>
    </dgm:pt>
    <dgm:pt modelId="{2E2EAE55-6FF9-40B3-A6F9-534AC60D2779}" type="parTrans" cxnId="{A6140881-D666-4C8C-95FC-CF5A23E6BC94}">
      <dgm:prSet/>
      <dgm:spPr/>
      <dgm:t>
        <a:bodyPr/>
        <a:lstStyle/>
        <a:p>
          <a:endParaRPr lang="ru-RU"/>
        </a:p>
      </dgm:t>
    </dgm:pt>
    <dgm:pt modelId="{9335FC61-C335-449E-AFC1-E3833649D237}" type="sibTrans" cxnId="{A6140881-D666-4C8C-95FC-CF5A23E6BC94}">
      <dgm:prSet/>
      <dgm:spPr/>
      <dgm:t>
        <a:bodyPr/>
        <a:lstStyle/>
        <a:p>
          <a:endParaRPr lang="ru-RU"/>
        </a:p>
      </dgm:t>
    </dgm:pt>
    <dgm:pt modelId="{AD7E624F-18B7-4738-83C3-328E6164F20E}" type="pres">
      <dgm:prSet presAssocID="{399D54A6-6DD5-4089-8099-2A652562D5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EA5816-536C-42FF-A6D1-EB6B51FC7F02}" type="pres">
      <dgm:prSet presAssocID="{810EBC33-8946-453D-997E-E152F4A4B533}" presName="linNode" presStyleCnt="0"/>
      <dgm:spPr/>
    </dgm:pt>
    <dgm:pt modelId="{9FD09281-91FB-4F81-90E9-C3FDC6D5D653}" type="pres">
      <dgm:prSet presAssocID="{810EBC33-8946-453D-997E-E152F4A4B533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911EB-03BC-4D5B-983C-9F58979F3479}" type="pres">
      <dgm:prSet presAssocID="{810EBC33-8946-453D-997E-E152F4A4B53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EC090-890A-45D2-B4E4-4725D0551070}" type="pres">
      <dgm:prSet presAssocID="{B8DF679E-39EA-4855-B138-1BD6C532DC4E}" presName="sp" presStyleCnt="0"/>
      <dgm:spPr/>
    </dgm:pt>
    <dgm:pt modelId="{AF0D2D66-9DB5-4218-9A49-FBFFD1A73968}" type="pres">
      <dgm:prSet presAssocID="{4300611E-A3AC-43BB-BE0B-FDFA00A5A6D4}" presName="linNode" presStyleCnt="0"/>
      <dgm:spPr/>
    </dgm:pt>
    <dgm:pt modelId="{71B36E39-0A86-4E5C-8305-E8643685033F}" type="pres">
      <dgm:prSet presAssocID="{4300611E-A3AC-43BB-BE0B-FDFA00A5A6D4}" presName="parentText" presStyleLbl="node1" presStyleIdx="1" presStyleCnt="2" custLinFactNeighborY="-9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99E93-8A52-4855-9AA2-6BF31A678112}" type="pres">
      <dgm:prSet presAssocID="{4300611E-A3AC-43BB-BE0B-FDFA00A5A6D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CC8E9E-89AF-493C-9BAF-F4091B03BCE7}" type="presOf" srcId="{399D54A6-6DD5-4089-8099-2A652562D5DA}" destId="{AD7E624F-18B7-4738-83C3-328E6164F20E}" srcOrd="0" destOrd="0" presId="urn:microsoft.com/office/officeart/2005/8/layout/vList5"/>
    <dgm:cxn modelId="{C099F361-3FBA-44AD-8E9B-E628B638F97F}" type="presOf" srcId="{810EBC33-8946-453D-997E-E152F4A4B533}" destId="{9FD09281-91FB-4F81-90E9-C3FDC6D5D653}" srcOrd="0" destOrd="0" presId="urn:microsoft.com/office/officeart/2005/8/layout/vList5"/>
    <dgm:cxn modelId="{0EA1B16D-3D4A-44E6-8F7D-163421864131}" srcId="{810EBC33-8946-453D-997E-E152F4A4B533}" destId="{7BD85F96-9EED-4A14-B50E-88A789BB44B4}" srcOrd="0" destOrd="0" parTransId="{C85C96A8-547B-460F-94DC-0CB9E30BD025}" sibTransId="{A7074C2F-6DAB-4FDF-ADDE-1C070F6B6BE7}"/>
    <dgm:cxn modelId="{3EE29EDA-F7E0-46E2-B88F-C973C158BF77}" srcId="{399D54A6-6DD5-4089-8099-2A652562D5DA}" destId="{4300611E-A3AC-43BB-BE0B-FDFA00A5A6D4}" srcOrd="1" destOrd="0" parTransId="{53C9573E-6F0D-47F7-885B-EA026F0BC167}" sibTransId="{3FA31FC8-F9F7-4939-85B4-F09BED5DD26F}"/>
    <dgm:cxn modelId="{A6140881-D666-4C8C-95FC-CF5A23E6BC94}" srcId="{4300611E-A3AC-43BB-BE0B-FDFA00A5A6D4}" destId="{2493CB27-1A43-411A-999C-0446D90110EE}" srcOrd="0" destOrd="0" parTransId="{2E2EAE55-6FF9-40B3-A6F9-534AC60D2779}" sibTransId="{9335FC61-C335-449E-AFC1-E3833649D237}"/>
    <dgm:cxn modelId="{408E0CD3-9900-4BE0-A8B5-5537BBAC9091}" type="presOf" srcId="{7BD85F96-9EED-4A14-B50E-88A789BB44B4}" destId="{EE4911EB-03BC-4D5B-983C-9F58979F3479}" srcOrd="0" destOrd="0" presId="urn:microsoft.com/office/officeart/2005/8/layout/vList5"/>
    <dgm:cxn modelId="{C89A5FA1-BF54-4C6C-A3A0-C76F07CE7747}" type="presOf" srcId="{4300611E-A3AC-43BB-BE0B-FDFA00A5A6D4}" destId="{71B36E39-0A86-4E5C-8305-E8643685033F}" srcOrd="0" destOrd="0" presId="urn:microsoft.com/office/officeart/2005/8/layout/vList5"/>
    <dgm:cxn modelId="{7F6CD64D-E35F-4CB5-9020-3A36F68CB569}" srcId="{399D54A6-6DD5-4089-8099-2A652562D5DA}" destId="{810EBC33-8946-453D-997E-E152F4A4B533}" srcOrd="0" destOrd="0" parTransId="{B074AEA1-1E3F-4DC7-85F9-64FB9A1047D2}" sibTransId="{B8DF679E-39EA-4855-B138-1BD6C532DC4E}"/>
    <dgm:cxn modelId="{E9BDA301-30AA-4579-AD8D-EBD2E79573BD}" type="presOf" srcId="{2493CB27-1A43-411A-999C-0446D90110EE}" destId="{01499E93-8A52-4855-9AA2-6BF31A678112}" srcOrd="0" destOrd="0" presId="urn:microsoft.com/office/officeart/2005/8/layout/vList5"/>
    <dgm:cxn modelId="{9A5835B1-F335-46A3-9834-CF33F7A58D23}" type="presParOf" srcId="{AD7E624F-18B7-4738-83C3-328E6164F20E}" destId="{1EEA5816-536C-42FF-A6D1-EB6B51FC7F02}" srcOrd="0" destOrd="0" presId="urn:microsoft.com/office/officeart/2005/8/layout/vList5"/>
    <dgm:cxn modelId="{4C77CC3F-29BD-49C5-BDDB-1A3C3C93059B}" type="presParOf" srcId="{1EEA5816-536C-42FF-A6D1-EB6B51FC7F02}" destId="{9FD09281-91FB-4F81-90E9-C3FDC6D5D653}" srcOrd="0" destOrd="0" presId="urn:microsoft.com/office/officeart/2005/8/layout/vList5"/>
    <dgm:cxn modelId="{9BE68446-841E-46AA-B3A8-BFEA7F7B93B5}" type="presParOf" srcId="{1EEA5816-536C-42FF-A6D1-EB6B51FC7F02}" destId="{EE4911EB-03BC-4D5B-983C-9F58979F3479}" srcOrd="1" destOrd="0" presId="urn:microsoft.com/office/officeart/2005/8/layout/vList5"/>
    <dgm:cxn modelId="{123BBD61-29B2-4F53-94A4-6316B91663E9}" type="presParOf" srcId="{AD7E624F-18B7-4738-83C3-328E6164F20E}" destId="{94BEC090-890A-45D2-B4E4-4725D0551070}" srcOrd="1" destOrd="0" presId="urn:microsoft.com/office/officeart/2005/8/layout/vList5"/>
    <dgm:cxn modelId="{9960B3C3-2A4F-40E5-B6EF-55AAC62FC4E8}" type="presParOf" srcId="{AD7E624F-18B7-4738-83C3-328E6164F20E}" destId="{AF0D2D66-9DB5-4218-9A49-FBFFD1A73968}" srcOrd="2" destOrd="0" presId="urn:microsoft.com/office/officeart/2005/8/layout/vList5"/>
    <dgm:cxn modelId="{BD994DB8-493A-4FFE-AAD3-7118D5465FF2}" type="presParOf" srcId="{AF0D2D66-9DB5-4218-9A49-FBFFD1A73968}" destId="{71B36E39-0A86-4E5C-8305-E8643685033F}" srcOrd="0" destOrd="0" presId="urn:microsoft.com/office/officeart/2005/8/layout/vList5"/>
    <dgm:cxn modelId="{85379F3B-453C-41D9-925B-81EB323DC60F}" type="presParOf" srcId="{AF0D2D66-9DB5-4218-9A49-FBFFD1A73968}" destId="{01499E93-8A52-4855-9AA2-6BF31A678112}" srcOrd="1" destOrd="0" presId="urn:microsoft.com/office/officeart/2005/8/layout/vList5"/>
  </dgm:cxnLst>
  <dgm:bg>
    <a:blipFill>
      <a:blip xmlns:r="http://schemas.openxmlformats.org/officeDocument/2006/relationships" r:embed="rId1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9D54A6-6DD5-4089-8099-2A652562D5DA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0EBC33-8946-453D-997E-E152F4A4B533}">
      <dgm:prSet phldrT="[Текст]" custT="1"/>
      <dgm:spPr>
        <a:solidFill>
          <a:srgbClr val="327119"/>
        </a:solidFill>
      </dgm:spPr>
      <dgm:t>
        <a:bodyPr/>
        <a:lstStyle/>
        <a:p>
          <a:r>
            <a:rPr lang="ru-RU" sz="1600" b="1" i="0" dirty="0" smtClean="0">
              <a:latin typeface="Georgia" pitchFamily="18" charset="0"/>
            </a:rPr>
            <a:t>Разграничение полномочий между федеральными органами государственной власти и органами государственной власти субъектов РФ.</a:t>
          </a:r>
        </a:p>
        <a:p>
          <a:r>
            <a:rPr lang="ru-RU" sz="1600" i="0" dirty="0" smtClean="0">
              <a:latin typeface="Georgia" pitchFamily="18" charset="0"/>
            </a:rPr>
            <a:t> Утверждено ст. 11 Конституции РФ.</a:t>
          </a:r>
          <a:endParaRPr lang="ru-RU" sz="1600" i="0" dirty="0">
            <a:latin typeface="Georgia" pitchFamily="18" charset="0"/>
          </a:endParaRPr>
        </a:p>
      </dgm:t>
    </dgm:pt>
    <dgm:pt modelId="{B074AEA1-1E3F-4DC7-85F9-64FB9A1047D2}" type="parTrans" cxnId="{7F6CD64D-E35F-4CB5-9020-3A36F68CB569}">
      <dgm:prSet/>
      <dgm:spPr/>
      <dgm:t>
        <a:bodyPr/>
        <a:lstStyle/>
        <a:p>
          <a:endParaRPr lang="ru-RU"/>
        </a:p>
      </dgm:t>
    </dgm:pt>
    <dgm:pt modelId="{B8DF679E-39EA-4855-B138-1BD6C532DC4E}" type="sibTrans" cxnId="{7F6CD64D-E35F-4CB5-9020-3A36F68CB569}">
      <dgm:prSet/>
      <dgm:spPr/>
      <dgm:t>
        <a:bodyPr/>
        <a:lstStyle/>
        <a:p>
          <a:endParaRPr lang="ru-RU"/>
        </a:p>
      </dgm:t>
    </dgm:pt>
    <dgm:pt modelId="{7BD85F96-9EED-4A14-B50E-88A789BB44B4}">
      <dgm:prSet phldrT="[Текст]" custT="1"/>
      <dgm:spPr>
        <a:solidFill>
          <a:srgbClr val="B8E6BD"/>
        </a:solidFill>
      </dgm:spPr>
      <dgm:t>
        <a:bodyPr/>
        <a:lstStyle/>
        <a:p>
          <a:pPr algn="ctr"/>
          <a:r>
            <a:rPr lang="ru-RU" sz="2000" dirty="0" smtClean="0">
              <a:latin typeface="Georgia" pitchFamily="18" charset="0"/>
            </a:rPr>
            <a:t>Для этого Конституция РФ закрепляет вопросы исключительного ведения Российской Федерации, вопросы совместного ведения РФ и субъектов РФ и все иные вопросы - в ведении субъектов РФ.</a:t>
          </a:r>
          <a:endParaRPr lang="ru-RU" sz="2000" dirty="0">
            <a:latin typeface="Georgia" pitchFamily="18" charset="0"/>
          </a:endParaRPr>
        </a:p>
      </dgm:t>
    </dgm:pt>
    <dgm:pt modelId="{C85C96A8-547B-460F-94DC-0CB9E30BD025}" type="parTrans" cxnId="{0EA1B16D-3D4A-44E6-8F7D-163421864131}">
      <dgm:prSet/>
      <dgm:spPr/>
      <dgm:t>
        <a:bodyPr/>
        <a:lstStyle/>
        <a:p>
          <a:endParaRPr lang="ru-RU"/>
        </a:p>
      </dgm:t>
    </dgm:pt>
    <dgm:pt modelId="{A7074C2F-6DAB-4FDF-ADDE-1C070F6B6BE7}" type="sibTrans" cxnId="{0EA1B16D-3D4A-44E6-8F7D-163421864131}">
      <dgm:prSet/>
      <dgm:spPr/>
      <dgm:t>
        <a:bodyPr/>
        <a:lstStyle/>
        <a:p>
          <a:endParaRPr lang="ru-RU"/>
        </a:p>
      </dgm:t>
    </dgm:pt>
    <dgm:pt modelId="{4300611E-A3AC-43BB-BE0B-FDFA00A5A6D4}">
      <dgm:prSet phldrT="[Текст]" custT="1"/>
      <dgm:spPr>
        <a:solidFill>
          <a:srgbClr val="327119"/>
        </a:solidFill>
      </dgm:spPr>
      <dgm:t>
        <a:bodyPr/>
        <a:lstStyle/>
        <a:p>
          <a:r>
            <a:rPr lang="ru-RU" sz="1800" b="1" i="0" dirty="0" smtClean="0">
              <a:latin typeface="Georgia" pitchFamily="18" charset="0"/>
            </a:rPr>
            <a:t>Самостоятельность местного самоуправления. </a:t>
          </a:r>
          <a:r>
            <a:rPr lang="ru-RU" sz="1600" dirty="0" smtClean="0">
              <a:latin typeface="Georgia" pitchFamily="18" charset="0"/>
            </a:rPr>
            <a:t>Утверждено ст. 12 Конституции РФ.</a:t>
          </a:r>
          <a:endParaRPr lang="ru-RU" sz="1600" i="0" dirty="0">
            <a:latin typeface="Georgia" pitchFamily="18" charset="0"/>
          </a:endParaRPr>
        </a:p>
      </dgm:t>
    </dgm:pt>
    <dgm:pt modelId="{53C9573E-6F0D-47F7-885B-EA026F0BC167}" type="parTrans" cxnId="{3EE29EDA-F7E0-46E2-B88F-C973C158BF77}">
      <dgm:prSet/>
      <dgm:spPr/>
      <dgm:t>
        <a:bodyPr/>
        <a:lstStyle/>
        <a:p>
          <a:endParaRPr lang="ru-RU"/>
        </a:p>
      </dgm:t>
    </dgm:pt>
    <dgm:pt modelId="{3FA31FC8-F9F7-4939-85B4-F09BED5DD26F}" type="sibTrans" cxnId="{3EE29EDA-F7E0-46E2-B88F-C973C158BF77}">
      <dgm:prSet/>
      <dgm:spPr/>
      <dgm:t>
        <a:bodyPr/>
        <a:lstStyle/>
        <a:p>
          <a:endParaRPr lang="ru-RU"/>
        </a:p>
      </dgm:t>
    </dgm:pt>
    <dgm:pt modelId="{2493CB27-1A43-411A-999C-0446D90110EE}">
      <dgm:prSet phldrT="[Текст]"/>
      <dgm:spPr>
        <a:solidFill>
          <a:srgbClr val="B8E6BD">
            <a:alpha val="90000"/>
          </a:srgbClr>
        </a:solidFill>
      </dgm:spPr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В Российской Федерации признается и гарантируется местное самоуправление. Местное самоуправление в пределах своих полномочий самостоятельно. </a:t>
          </a:r>
          <a:r>
            <a:rPr lang="ru-RU" b="1" dirty="0" smtClean="0">
              <a:latin typeface="Georgia" pitchFamily="18" charset="0"/>
            </a:rPr>
            <a:t>Органы местного самоуправления не входят в систему органов государственной власти.</a:t>
          </a:r>
          <a:endParaRPr lang="ru-RU" b="1" dirty="0">
            <a:solidFill>
              <a:schemeClr val="tx1"/>
            </a:solidFill>
            <a:latin typeface="Georgia" pitchFamily="18" charset="0"/>
          </a:endParaRPr>
        </a:p>
      </dgm:t>
    </dgm:pt>
    <dgm:pt modelId="{2E2EAE55-6FF9-40B3-A6F9-534AC60D2779}" type="parTrans" cxnId="{A6140881-D666-4C8C-95FC-CF5A23E6BC94}">
      <dgm:prSet/>
      <dgm:spPr/>
      <dgm:t>
        <a:bodyPr/>
        <a:lstStyle/>
        <a:p>
          <a:endParaRPr lang="ru-RU"/>
        </a:p>
      </dgm:t>
    </dgm:pt>
    <dgm:pt modelId="{9335FC61-C335-449E-AFC1-E3833649D237}" type="sibTrans" cxnId="{A6140881-D666-4C8C-95FC-CF5A23E6BC94}">
      <dgm:prSet/>
      <dgm:spPr/>
      <dgm:t>
        <a:bodyPr/>
        <a:lstStyle/>
        <a:p>
          <a:endParaRPr lang="ru-RU"/>
        </a:p>
      </dgm:t>
    </dgm:pt>
    <dgm:pt modelId="{AD7E624F-18B7-4738-83C3-328E6164F20E}" type="pres">
      <dgm:prSet presAssocID="{399D54A6-6DD5-4089-8099-2A652562D5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EA5816-536C-42FF-A6D1-EB6B51FC7F02}" type="pres">
      <dgm:prSet presAssocID="{810EBC33-8946-453D-997E-E152F4A4B533}" presName="linNode" presStyleCnt="0"/>
      <dgm:spPr/>
    </dgm:pt>
    <dgm:pt modelId="{9FD09281-91FB-4F81-90E9-C3FDC6D5D653}" type="pres">
      <dgm:prSet presAssocID="{810EBC33-8946-453D-997E-E152F4A4B533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911EB-03BC-4D5B-983C-9F58979F3479}" type="pres">
      <dgm:prSet presAssocID="{810EBC33-8946-453D-997E-E152F4A4B53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EC090-890A-45D2-B4E4-4725D0551070}" type="pres">
      <dgm:prSet presAssocID="{B8DF679E-39EA-4855-B138-1BD6C532DC4E}" presName="sp" presStyleCnt="0"/>
      <dgm:spPr/>
    </dgm:pt>
    <dgm:pt modelId="{AF0D2D66-9DB5-4218-9A49-FBFFD1A73968}" type="pres">
      <dgm:prSet presAssocID="{4300611E-A3AC-43BB-BE0B-FDFA00A5A6D4}" presName="linNode" presStyleCnt="0"/>
      <dgm:spPr/>
    </dgm:pt>
    <dgm:pt modelId="{71B36E39-0A86-4E5C-8305-E8643685033F}" type="pres">
      <dgm:prSet presAssocID="{4300611E-A3AC-43BB-BE0B-FDFA00A5A6D4}" presName="parentText" presStyleLbl="node1" presStyleIdx="1" presStyleCnt="2" custLinFactNeighborY="-9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99E93-8A52-4855-9AA2-6BF31A678112}" type="pres">
      <dgm:prSet presAssocID="{4300611E-A3AC-43BB-BE0B-FDFA00A5A6D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B0D00B-0543-4A78-AE38-1BED0F30AF85}" type="presOf" srcId="{399D54A6-6DD5-4089-8099-2A652562D5DA}" destId="{AD7E624F-18B7-4738-83C3-328E6164F20E}" srcOrd="0" destOrd="0" presId="urn:microsoft.com/office/officeart/2005/8/layout/vList5"/>
    <dgm:cxn modelId="{49F59675-1D49-4E5E-B086-42323290C831}" type="presOf" srcId="{4300611E-A3AC-43BB-BE0B-FDFA00A5A6D4}" destId="{71B36E39-0A86-4E5C-8305-E8643685033F}" srcOrd="0" destOrd="0" presId="urn:microsoft.com/office/officeart/2005/8/layout/vList5"/>
    <dgm:cxn modelId="{0EA1B16D-3D4A-44E6-8F7D-163421864131}" srcId="{810EBC33-8946-453D-997E-E152F4A4B533}" destId="{7BD85F96-9EED-4A14-B50E-88A789BB44B4}" srcOrd="0" destOrd="0" parTransId="{C85C96A8-547B-460F-94DC-0CB9E30BD025}" sibTransId="{A7074C2F-6DAB-4FDF-ADDE-1C070F6B6BE7}"/>
    <dgm:cxn modelId="{3EE29EDA-F7E0-46E2-B88F-C973C158BF77}" srcId="{399D54A6-6DD5-4089-8099-2A652562D5DA}" destId="{4300611E-A3AC-43BB-BE0B-FDFA00A5A6D4}" srcOrd="1" destOrd="0" parTransId="{53C9573E-6F0D-47F7-885B-EA026F0BC167}" sibTransId="{3FA31FC8-F9F7-4939-85B4-F09BED5DD26F}"/>
    <dgm:cxn modelId="{32646450-94ED-48F8-BE07-2C2072555ADB}" type="presOf" srcId="{7BD85F96-9EED-4A14-B50E-88A789BB44B4}" destId="{EE4911EB-03BC-4D5B-983C-9F58979F3479}" srcOrd="0" destOrd="0" presId="urn:microsoft.com/office/officeart/2005/8/layout/vList5"/>
    <dgm:cxn modelId="{A6140881-D666-4C8C-95FC-CF5A23E6BC94}" srcId="{4300611E-A3AC-43BB-BE0B-FDFA00A5A6D4}" destId="{2493CB27-1A43-411A-999C-0446D90110EE}" srcOrd="0" destOrd="0" parTransId="{2E2EAE55-6FF9-40B3-A6F9-534AC60D2779}" sibTransId="{9335FC61-C335-449E-AFC1-E3833649D237}"/>
    <dgm:cxn modelId="{7F6CD64D-E35F-4CB5-9020-3A36F68CB569}" srcId="{399D54A6-6DD5-4089-8099-2A652562D5DA}" destId="{810EBC33-8946-453D-997E-E152F4A4B533}" srcOrd="0" destOrd="0" parTransId="{B074AEA1-1E3F-4DC7-85F9-64FB9A1047D2}" sibTransId="{B8DF679E-39EA-4855-B138-1BD6C532DC4E}"/>
    <dgm:cxn modelId="{75A1DED7-6F5B-4FA8-80BD-54102D0BC8F8}" type="presOf" srcId="{810EBC33-8946-453D-997E-E152F4A4B533}" destId="{9FD09281-91FB-4F81-90E9-C3FDC6D5D653}" srcOrd="0" destOrd="0" presId="urn:microsoft.com/office/officeart/2005/8/layout/vList5"/>
    <dgm:cxn modelId="{EFC3480A-1B87-4B11-A688-B9F432543474}" type="presOf" srcId="{2493CB27-1A43-411A-999C-0446D90110EE}" destId="{01499E93-8A52-4855-9AA2-6BF31A678112}" srcOrd="0" destOrd="0" presId="urn:microsoft.com/office/officeart/2005/8/layout/vList5"/>
    <dgm:cxn modelId="{7FD90062-6A9D-47AE-B65A-B20288B2058C}" type="presParOf" srcId="{AD7E624F-18B7-4738-83C3-328E6164F20E}" destId="{1EEA5816-536C-42FF-A6D1-EB6B51FC7F02}" srcOrd="0" destOrd="0" presId="urn:microsoft.com/office/officeart/2005/8/layout/vList5"/>
    <dgm:cxn modelId="{FCFC5AEE-3E39-4780-A3B5-7FBD3B78C1C8}" type="presParOf" srcId="{1EEA5816-536C-42FF-A6D1-EB6B51FC7F02}" destId="{9FD09281-91FB-4F81-90E9-C3FDC6D5D653}" srcOrd="0" destOrd="0" presId="urn:microsoft.com/office/officeart/2005/8/layout/vList5"/>
    <dgm:cxn modelId="{B1EA876C-786D-4DD0-BACB-95A839CAF60B}" type="presParOf" srcId="{1EEA5816-536C-42FF-A6D1-EB6B51FC7F02}" destId="{EE4911EB-03BC-4D5B-983C-9F58979F3479}" srcOrd="1" destOrd="0" presId="urn:microsoft.com/office/officeart/2005/8/layout/vList5"/>
    <dgm:cxn modelId="{67C02DF9-C63A-451E-94BD-5083BF898834}" type="presParOf" srcId="{AD7E624F-18B7-4738-83C3-328E6164F20E}" destId="{94BEC090-890A-45D2-B4E4-4725D0551070}" srcOrd="1" destOrd="0" presId="urn:microsoft.com/office/officeart/2005/8/layout/vList5"/>
    <dgm:cxn modelId="{6C6EE3BB-E1FF-4D08-B064-0749E71D24B1}" type="presParOf" srcId="{AD7E624F-18B7-4738-83C3-328E6164F20E}" destId="{AF0D2D66-9DB5-4218-9A49-FBFFD1A73968}" srcOrd="2" destOrd="0" presId="urn:microsoft.com/office/officeart/2005/8/layout/vList5"/>
    <dgm:cxn modelId="{E1D9F873-CA69-4FD2-8242-C70DC5C80CDC}" type="presParOf" srcId="{AF0D2D66-9DB5-4218-9A49-FBFFD1A73968}" destId="{71B36E39-0A86-4E5C-8305-E8643685033F}" srcOrd="0" destOrd="0" presId="urn:microsoft.com/office/officeart/2005/8/layout/vList5"/>
    <dgm:cxn modelId="{FD74B0CC-D964-4913-B016-4096F7EA5BA3}" type="presParOf" srcId="{AF0D2D66-9DB5-4218-9A49-FBFFD1A73968}" destId="{01499E93-8A52-4855-9AA2-6BF31A678112}" srcOrd="1" destOrd="0" presId="urn:microsoft.com/office/officeart/2005/8/layout/vList5"/>
  </dgm:cxnLst>
  <dgm:bg>
    <a:blipFill>
      <a:blip xmlns:r="http://schemas.openxmlformats.org/officeDocument/2006/relationships" r:embed="rId1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9D54A6-6DD5-4089-8099-2A652562D5DA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0EBC33-8946-453D-997E-E152F4A4B533}">
      <dgm:prSet phldrT="[Текст]" custT="1"/>
      <dgm:spPr>
        <a:solidFill>
          <a:srgbClr val="D18D05"/>
        </a:solidFill>
      </dgm:spPr>
      <dgm:t>
        <a:bodyPr/>
        <a:lstStyle/>
        <a:p>
          <a:r>
            <a:rPr lang="ru-RU" sz="1800" b="1" i="0" dirty="0" smtClean="0">
              <a:latin typeface="Georgia" pitchFamily="18" charset="0"/>
            </a:rPr>
            <a:t>Право граждан России участвовать в управлении государством</a:t>
          </a:r>
          <a:endParaRPr lang="ru-RU" sz="1800" b="1" i="0" dirty="0">
            <a:latin typeface="Georgia" pitchFamily="18" charset="0"/>
          </a:endParaRPr>
        </a:p>
      </dgm:t>
    </dgm:pt>
    <dgm:pt modelId="{B074AEA1-1E3F-4DC7-85F9-64FB9A1047D2}" type="parTrans" cxnId="{7F6CD64D-E35F-4CB5-9020-3A36F68CB569}">
      <dgm:prSet/>
      <dgm:spPr/>
      <dgm:t>
        <a:bodyPr/>
        <a:lstStyle/>
        <a:p>
          <a:endParaRPr lang="ru-RU"/>
        </a:p>
      </dgm:t>
    </dgm:pt>
    <dgm:pt modelId="{B8DF679E-39EA-4855-B138-1BD6C532DC4E}" type="sibTrans" cxnId="{7F6CD64D-E35F-4CB5-9020-3A36F68CB569}">
      <dgm:prSet/>
      <dgm:spPr/>
      <dgm:t>
        <a:bodyPr/>
        <a:lstStyle/>
        <a:p>
          <a:endParaRPr lang="ru-RU"/>
        </a:p>
      </dgm:t>
    </dgm:pt>
    <dgm:pt modelId="{7BD85F96-9EED-4A14-B50E-88A789BB44B4}">
      <dgm:prSet phldrT="[Текст]" custT="1"/>
      <dgm:spPr>
        <a:solidFill>
          <a:srgbClr val="F6DB98"/>
        </a:solidFill>
      </dgm:spPr>
      <dgm:t>
        <a:bodyPr/>
        <a:lstStyle/>
        <a:p>
          <a:pPr algn="ctr"/>
          <a:r>
            <a:rPr lang="ru-RU" sz="1800" dirty="0" smtClean="0">
              <a:latin typeface="Georgia" pitchFamily="18" charset="0"/>
            </a:rPr>
            <a:t>- избирать и быть избранными в органы государственной власти (ст. 32); </a:t>
          </a:r>
          <a:endParaRPr lang="ru-RU" sz="1800" dirty="0">
            <a:latin typeface="Georgia" pitchFamily="18" charset="0"/>
          </a:endParaRPr>
        </a:p>
      </dgm:t>
    </dgm:pt>
    <dgm:pt modelId="{C85C96A8-547B-460F-94DC-0CB9E30BD025}" type="parTrans" cxnId="{0EA1B16D-3D4A-44E6-8F7D-163421864131}">
      <dgm:prSet/>
      <dgm:spPr/>
      <dgm:t>
        <a:bodyPr/>
        <a:lstStyle/>
        <a:p>
          <a:endParaRPr lang="ru-RU"/>
        </a:p>
      </dgm:t>
    </dgm:pt>
    <dgm:pt modelId="{A7074C2F-6DAB-4FDF-ADDE-1C070F6B6BE7}" type="sibTrans" cxnId="{0EA1B16D-3D4A-44E6-8F7D-163421864131}">
      <dgm:prSet/>
      <dgm:spPr/>
      <dgm:t>
        <a:bodyPr/>
        <a:lstStyle/>
        <a:p>
          <a:endParaRPr lang="ru-RU"/>
        </a:p>
      </dgm:t>
    </dgm:pt>
    <dgm:pt modelId="{F085A38E-8CC4-42E9-9730-A894144D89D9}">
      <dgm:prSet custT="1"/>
      <dgm:spPr>
        <a:solidFill>
          <a:srgbClr val="F6DB98"/>
        </a:solidFill>
      </dgm:spPr>
      <dgm:t>
        <a:bodyPr/>
        <a:lstStyle/>
        <a:p>
          <a:pPr algn="ctr"/>
          <a:r>
            <a:rPr lang="ru-RU" sz="1800" dirty="0" smtClean="0">
              <a:latin typeface="Georgia" pitchFamily="18" charset="0"/>
            </a:rPr>
            <a:t>- иметь равный доступ к государственной службе (ст. 32);</a:t>
          </a:r>
          <a:endParaRPr lang="ru-RU" sz="1800" dirty="0">
            <a:latin typeface="Georgia" pitchFamily="18" charset="0"/>
          </a:endParaRPr>
        </a:p>
      </dgm:t>
    </dgm:pt>
    <dgm:pt modelId="{B8353CAE-1FF3-424F-9050-47F98F7C046A}" type="parTrans" cxnId="{21C08E57-058E-44B6-A48B-74792EF8D37C}">
      <dgm:prSet/>
      <dgm:spPr/>
      <dgm:t>
        <a:bodyPr/>
        <a:lstStyle/>
        <a:p>
          <a:endParaRPr lang="ru-RU"/>
        </a:p>
      </dgm:t>
    </dgm:pt>
    <dgm:pt modelId="{C88AD35C-79A7-4D75-85DB-B9897F7262C8}" type="sibTrans" cxnId="{21C08E57-058E-44B6-A48B-74792EF8D37C}">
      <dgm:prSet/>
      <dgm:spPr/>
      <dgm:t>
        <a:bodyPr/>
        <a:lstStyle/>
        <a:p>
          <a:endParaRPr lang="ru-RU"/>
        </a:p>
      </dgm:t>
    </dgm:pt>
    <dgm:pt modelId="{D814F024-C839-4DE4-A1BD-6CD46A304D22}">
      <dgm:prSet custT="1"/>
      <dgm:spPr>
        <a:solidFill>
          <a:srgbClr val="F6DB98"/>
        </a:solidFill>
      </dgm:spPr>
      <dgm:t>
        <a:bodyPr/>
        <a:lstStyle/>
        <a:p>
          <a:pPr algn="ctr"/>
          <a:r>
            <a:rPr lang="ru-RU" sz="1800" dirty="0" smtClean="0">
              <a:latin typeface="Georgia" pitchFamily="18" charset="0"/>
            </a:rPr>
            <a:t>-обращаться лично, а также направлять индивидуальные и коллективные обращения в государственные органы и органы местного самоуправления (ст. 33);</a:t>
          </a:r>
          <a:endParaRPr lang="ru-RU" sz="1800" dirty="0">
            <a:latin typeface="Georgia" pitchFamily="18" charset="0"/>
          </a:endParaRPr>
        </a:p>
      </dgm:t>
    </dgm:pt>
    <dgm:pt modelId="{9739ED3A-9B35-43B7-B282-AD3412ADB85C}" type="parTrans" cxnId="{846E4E11-42FA-498F-B267-40CADBA3AFA9}">
      <dgm:prSet/>
      <dgm:spPr/>
      <dgm:t>
        <a:bodyPr/>
        <a:lstStyle/>
        <a:p>
          <a:endParaRPr lang="ru-RU"/>
        </a:p>
      </dgm:t>
    </dgm:pt>
    <dgm:pt modelId="{56D7A97C-8C7E-473B-B7EE-3B7AF09BFC00}" type="sibTrans" cxnId="{846E4E11-42FA-498F-B267-40CADBA3AFA9}">
      <dgm:prSet/>
      <dgm:spPr/>
      <dgm:t>
        <a:bodyPr/>
        <a:lstStyle/>
        <a:p>
          <a:endParaRPr lang="ru-RU"/>
        </a:p>
      </dgm:t>
    </dgm:pt>
    <dgm:pt modelId="{8FD4D520-6450-49A9-BEB8-90D580217303}">
      <dgm:prSet custT="1"/>
      <dgm:spPr>
        <a:solidFill>
          <a:srgbClr val="F6DB98"/>
        </a:solidFill>
      </dgm:spPr>
      <dgm:t>
        <a:bodyPr/>
        <a:lstStyle/>
        <a:p>
          <a:pPr algn="ctr"/>
          <a:r>
            <a:rPr lang="ru-RU" sz="1800" dirty="0" smtClean="0">
              <a:latin typeface="Georgia" pitchFamily="18" charset="0"/>
            </a:rPr>
            <a:t>- обжаловать в суд решения и действия органов государственной власти, местного самоуправления, их должностных лиц (ст. 32). </a:t>
          </a:r>
          <a:endParaRPr lang="ru-RU" sz="1800" dirty="0">
            <a:latin typeface="Georgia" pitchFamily="18" charset="0"/>
          </a:endParaRPr>
        </a:p>
      </dgm:t>
    </dgm:pt>
    <dgm:pt modelId="{F2A0E204-AE1A-4DF5-8C14-858994087E3E}" type="parTrans" cxnId="{0764F0AE-D6A6-4C2A-AA6E-FE1CE23F32DC}">
      <dgm:prSet/>
      <dgm:spPr/>
      <dgm:t>
        <a:bodyPr/>
        <a:lstStyle/>
        <a:p>
          <a:endParaRPr lang="ru-RU"/>
        </a:p>
      </dgm:t>
    </dgm:pt>
    <dgm:pt modelId="{653C1CF8-20ED-4FEB-B030-28773557DECF}" type="sibTrans" cxnId="{0764F0AE-D6A6-4C2A-AA6E-FE1CE23F32DC}">
      <dgm:prSet/>
      <dgm:spPr/>
      <dgm:t>
        <a:bodyPr/>
        <a:lstStyle/>
        <a:p>
          <a:endParaRPr lang="ru-RU"/>
        </a:p>
      </dgm:t>
    </dgm:pt>
    <dgm:pt modelId="{AD7E624F-18B7-4738-83C3-328E6164F20E}" type="pres">
      <dgm:prSet presAssocID="{399D54A6-6DD5-4089-8099-2A652562D5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EA5816-536C-42FF-A6D1-EB6B51FC7F02}" type="pres">
      <dgm:prSet presAssocID="{810EBC33-8946-453D-997E-E152F4A4B533}" presName="linNode" presStyleCnt="0"/>
      <dgm:spPr/>
    </dgm:pt>
    <dgm:pt modelId="{9FD09281-91FB-4F81-90E9-C3FDC6D5D653}" type="pres">
      <dgm:prSet presAssocID="{810EBC33-8946-453D-997E-E152F4A4B533}" presName="parentText" presStyleLbl="node1" presStyleIdx="0" presStyleCnt="1" custScaleY="723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911EB-03BC-4D5B-983C-9F58979F3479}" type="pres">
      <dgm:prSet presAssocID="{810EBC33-8946-453D-997E-E152F4A4B533}" presName="descendantText" presStyleLbl="alignAccFollowNode1" presStyleIdx="0" presStyleCnt="1" custScaleY="82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13EA7C-5217-4A5F-B68F-3AEAA542E721}" type="presOf" srcId="{7BD85F96-9EED-4A14-B50E-88A789BB44B4}" destId="{EE4911EB-03BC-4D5B-983C-9F58979F3479}" srcOrd="0" destOrd="0" presId="urn:microsoft.com/office/officeart/2005/8/layout/vList5"/>
    <dgm:cxn modelId="{21C08E57-058E-44B6-A48B-74792EF8D37C}" srcId="{810EBC33-8946-453D-997E-E152F4A4B533}" destId="{F085A38E-8CC4-42E9-9730-A894144D89D9}" srcOrd="1" destOrd="0" parTransId="{B8353CAE-1FF3-424F-9050-47F98F7C046A}" sibTransId="{C88AD35C-79A7-4D75-85DB-B9897F7262C8}"/>
    <dgm:cxn modelId="{0764F0AE-D6A6-4C2A-AA6E-FE1CE23F32DC}" srcId="{810EBC33-8946-453D-997E-E152F4A4B533}" destId="{8FD4D520-6450-49A9-BEB8-90D580217303}" srcOrd="3" destOrd="0" parTransId="{F2A0E204-AE1A-4DF5-8C14-858994087E3E}" sibTransId="{653C1CF8-20ED-4FEB-B030-28773557DECF}"/>
    <dgm:cxn modelId="{67A6ACA0-523E-47E1-B581-610CF69F5FF6}" type="presOf" srcId="{F085A38E-8CC4-42E9-9730-A894144D89D9}" destId="{EE4911EB-03BC-4D5B-983C-9F58979F3479}" srcOrd="0" destOrd="1" presId="urn:microsoft.com/office/officeart/2005/8/layout/vList5"/>
    <dgm:cxn modelId="{0EA1B16D-3D4A-44E6-8F7D-163421864131}" srcId="{810EBC33-8946-453D-997E-E152F4A4B533}" destId="{7BD85F96-9EED-4A14-B50E-88A789BB44B4}" srcOrd="0" destOrd="0" parTransId="{C85C96A8-547B-460F-94DC-0CB9E30BD025}" sibTransId="{A7074C2F-6DAB-4FDF-ADDE-1C070F6B6BE7}"/>
    <dgm:cxn modelId="{D64DD7CC-C05C-4A25-85E0-CADFA52A1D2C}" type="presOf" srcId="{8FD4D520-6450-49A9-BEB8-90D580217303}" destId="{EE4911EB-03BC-4D5B-983C-9F58979F3479}" srcOrd="0" destOrd="3" presId="urn:microsoft.com/office/officeart/2005/8/layout/vList5"/>
    <dgm:cxn modelId="{B07CFA6A-130D-4454-A9BB-375D902A9511}" type="presOf" srcId="{D814F024-C839-4DE4-A1BD-6CD46A304D22}" destId="{EE4911EB-03BC-4D5B-983C-9F58979F3479}" srcOrd="0" destOrd="2" presId="urn:microsoft.com/office/officeart/2005/8/layout/vList5"/>
    <dgm:cxn modelId="{7F6CD64D-E35F-4CB5-9020-3A36F68CB569}" srcId="{399D54A6-6DD5-4089-8099-2A652562D5DA}" destId="{810EBC33-8946-453D-997E-E152F4A4B533}" srcOrd="0" destOrd="0" parTransId="{B074AEA1-1E3F-4DC7-85F9-64FB9A1047D2}" sibTransId="{B8DF679E-39EA-4855-B138-1BD6C532DC4E}"/>
    <dgm:cxn modelId="{17CE6CE6-F72F-4562-B27C-C2D53441400F}" type="presOf" srcId="{810EBC33-8946-453D-997E-E152F4A4B533}" destId="{9FD09281-91FB-4F81-90E9-C3FDC6D5D653}" srcOrd="0" destOrd="0" presId="urn:microsoft.com/office/officeart/2005/8/layout/vList5"/>
    <dgm:cxn modelId="{846E4E11-42FA-498F-B267-40CADBA3AFA9}" srcId="{810EBC33-8946-453D-997E-E152F4A4B533}" destId="{D814F024-C839-4DE4-A1BD-6CD46A304D22}" srcOrd="2" destOrd="0" parTransId="{9739ED3A-9B35-43B7-B282-AD3412ADB85C}" sibTransId="{56D7A97C-8C7E-473B-B7EE-3B7AF09BFC00}"/>
    <dgm:cxn modelId="{B117C916-F4E8-4C83-93DF-6BB6643B5E48}" type="presOf" srcId="{399D54A6-6DD5-4089-8099-2A652562D5DA}" destId="{AD7E624F-18B7-4738-83C3-328E6164F20E}" srcOrd="0" destOrd="0" presId="urn:microsoft.com/office/officeart/2005/8/layout/vList5"/>
    <dgm:cxn modelId="{DC49FBC8-848E-43D3-A5E3-8C19F317D529}" type="presParOf" srcId="{AD7E624F-18B7-4738-83C3-328E6164F20E}" destId="{1EEA5816-536C-42FF-A6D1-EB6B51FC7F02}" srcOrd="0" destOrd="0" presId="urn:microsoft.com/office/officeart/2005/8/layout/vList5"/>
    <dgm:cxn modelId="{5C63E474-B9E1-47D7-B827-8FCD81CC701B}" type="presParOf" srcId="{1EEA5816-536C-42FF-A6D1-EB6B51FC7F02}" destId="{9FD09281-91FB-4F81-90E9-C3FDC6D5D653}" srcOrd="0" destOrd="0" presId="urn:microsoft.com/office/officeart/2005/8/layout/vList5"/>
    <dgm:cxn modelId="{4042163F-19B5-4D78-B011-68EF7444525B}" type="presParOf" srcId="{1EEA5816-536C-42FF-A6D1-EB6B51FC7F02}" destId="{EE4911EB-03BC-4D5B-983C-9F58979F3479}" srcOrd="1" destOrd="0" presId="urn:microsoft.com/office/officeart/2005/8/layout/vList5"/>
  </dgm:cxnLst>
  <dgm:bg>
    <a:blipFill>
      <a:blip xmlns:r="http://schemas.openxmlformats.org/officeDocument/2006/relationships" r:embed="rId1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7F3971-9BB3-4EE2-86A2-7E5E9D3CF313}" type="doc">
      <dgm:prSet loTypeId="urn:microsoft.com/office/officeart/2005/8/layout/vList2" loCatId="list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00454A7D-5218-4796-9977-487B2249FD26}">
      <dgm:prSet phldrT="[Текст]" custT="1"/>
      <dgm:spPr/>
      <dgm:t>
        <a:bodyPr/>
        <a:lstStyle/>
        <a:p>
          <a:pPr algn="just"/>
          <a:r>
            <a:rPr lang="ru-RU" sz="2300" dirty="0" smtClean="0">
              <a:latin typeface="Georgia" pitchFamily="18" charset="0"/>
            </a:rPr>
            <a:t>Принцип разделения властей</a:t>
          </a:r>
          <a:r>
            <a:rPr lang="en-US" sz="2300" dirty="0" smtClean="0">
              <a:latin typeface="Georgia" pitchFamily="18" charset="0"/>
            </a:rPr>
            <a:t> </a:t>
          </a:r>
          <a:r>
            <a:rPr lang="en-US" sz="2300" i="1" dirty="0" smtClean="0">
              <a:latin typeface="Georgia" pitchFamily="18" charset="0"/>
            </a:rPr>
            <a:t>(</a:t>
          </a:r>
          <a:r>
            <a:rPr lang="ru-RU" sz="1600" i="1" dirty="0" smtClean="0">
              <a:latin typeface="Georgia" pitchFamily="18" charset="0"/>
            </a:rPr>
            <a:t>ст. 10-11 Конституции РФ</a:t>
          </a:r>
          <a:r>
            <a:rPr lang="ru-RU" sz="2300" i="1" dirty="0" smtClean="0">
              <a:latin typeface="Georgia" pitchFamily="18" charset="0"/>
            </a:rPr>
            <a:t>)</a:t>
          </a:r>
          <a:endParaRPr lang="ru-RU" sz="2300" i="1" dirty="0">
            <a:latin typeface="Georgia" pitchFamily="18" charset="0"/>
          </a:endParaRPr>
        </a:p>
      </dgm:t>
    </dgm:pt>
    <dgm:pt modelId="{F5DADF30-3B3E-4E88-97F2-806F7D13D06F}" type="parTrans" cxnId="{1CA54BDF-2EAB-4EBA-89C0-0BD11562B0F0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B8511FAB-D845-46A7-B301-1F6B93409CDB}" type="sibTrans" cxnId="{1CA54BDF-2EAB-4EBA-89C0-0BD11562B0F0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F5939D67-7D3C-448F-BFAE-1E2E33C0DB4A}">
      <dgm:prSet phldrT="[Текст]"/>
      <dgm:spPr/>
      <dgm:t>
        <a:bodyPr/>
        <a:lstStyle/>
        <a:p>
          <a:pPr algn="just"/>
          <a:r>
            <a:rPr lang="ru-RU" dirty="0" smtClean="0">
              <a:latin typeface="Georgia" pitchFamily="18" charset="0"/>
            </a:rPr>
            <a:t>Законодательная, исполнительная и судебная ветви власти </a:t>
          </a:r>
          <a:r>
            <a:rPr lang="ru-RU" b="1" u="sng" dirty="0" smtClean="0">
              <a:latin typeface="Georgia" pitchFamily="18" charset="0"/>
            </a:rPr>
            <a:t>самостоятельны и относительно независимы</a:t>
          </a:r>
          <a:r>
            <a:rPr lang="ru-RU" dirty="0" smtClean="0">
              <a:latin typeface="Georgia" pitchFamily="18" charset="0"/>
            </a:rPr>
            <a:t>.</a:t>
          </a:r>
          <a:endParaRPr lang="ru-RU" dirty="0">
            <a:latin typeface="Georgia" pitchFamily="18" charset="0"/>
          </a:endParaRPr>
        </a:p>
      </dgm:t>
    </dgm:pt>
    <dgm:pt modelId="{26926940-20AD-42EF-BB0D-D898FF4C6EBA}" type="parTrans" cxnId="{F0BEEC7D-FB6D-45C3-838A-5CEF665C5EEE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49D24AE5-4511-4659-BA94-BCF7ACFB3618}" type="sibTrans" cxnId="{F0BEEC7D-FB6D-45C3-838A-5CEF665C5EEE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D06432AA-3946-49E0-B671-34899ABF375B}">
      <dgm:prSet phldrT="[Текст]"/>
      <dgm:spPr/>
      <dgm:t>
        <a:bodyPr/>
        <a:lstStyle/>
        <a:p>
          <a:pPr algn="just"/>
          <a:r>
            <a:rPr lang="ru-RU" dirty="0" smtClean="0">
              <a:latin typeface="Georgia" pitchFamily="18" charset="0"/>
            </a:rPr>
            <a:t>Принцип федерализма</a:t>
          </a:r>
          <a:endParaRPr lang="ru-RU" dirty="0">
            <a:latin typeface="Georgia" pitchFamily="18" charset="0"/>
          </a:endParaRPr>
        </a:p>
      </dgm:t>
    </dgm:pt>
    <dgm:pt modelId="{D438884F-AF0A-44A0-93C7-91068312E086}" type="parTrans" cxnId="{60A857C8-C0F0-4E22-A39D-93A42E48A0E3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D6527B52-E924-4172-BA64-4E673FC76F23}" type="sibTrans" cxnId="{60A857C8-C0F0-4E22-A39D-93A42E48A0E3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31606EB4-02F1-44D4-BD66-69B413C59FD4}">
      <dgm:prSet phldrT="[Текст]"/>
      <dgm:spPr/>
      <dgm:t>
        <a:bodyPr/>
        <a:lstStyle/>
        <a:p>
          <a:pPr algn="just"/>
          <a:r>
            <a:rPr lang="ru-RU" dirty="0" smtClean="0">
              <a:latin typeface="Georgia" pitchFamily="18" charset="0"/>
            </a:rPr>
            <a:t>предполагает наличие совокупности структур, норм и методов государственного управления, устанавливающих </a:t>
          </a:r>
          <a:r>
            <a:rPr lang="ru-RU" b="1" u="sng" dirty="0" smtClean="0">
              <a:latin typeface="Georgia" pitchFamily="18" charset="0"/>
            </a:rPr>
            <a:t>взаимодействие центра и мест</a:t>
          </a:r>
          <a:r>
            <a:rPr lang="ru-RU" dirty="0" smtClean="0">
              <a:latin typeface="Georgia" pitchFamily="18" charset="0"/>
            </a:rPr>
            <a:t>, обеспечивающих рациональное и эффективное функционирование федеративного государства в </a:t>
          </a:r>
          <a:r>
            <a:rPr lang="ru-RU" b="1" u="sng" dirty="0" smtClean="0">
              <a:latin typeface="Georgia" pitchFamily="18" charset="0"/>
            </a:rPr>
            <a:t>интересах как федерации в целом, так и ее субъектов.</a:t>
          </a:r>
          <a:endParaRPr lang="ru-RU" b="1" u="sng" dirty="0">
            <a:latin typeface="Georgia" pitchFamily="18" charset="0"/>
          </a:endParaRPr>
        </a:p>
      </dgm:t>
    </dgm:pt>
    <dgm:pt modelId="{3C3E17C9-2E20-46AC-9CA5-B951E6CF0003}" type="parTrans" cxnId="{794D2130-2753-4198-BA3B-5E053B47F3B0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851FC76F-FF3B-456E-B00C-2BA1B21BDC84}" type="sibTrans" cxnId="{794D2130-2753-4198-BA3B-5E053B47F3B0}">
      <dgm:prSet/>
      <dgm:spPr/>
      <dgm:t>
        <a:bodyPr/>
        <a:lstStyle/>
        <a:p>
          <a:pPr algn="just"/>
          <a:endParaRPr lang="ru-RU">
            <a:latin typeface="Georgia" pitchFamily="18" charset="0"/>
          </a:endParaRPr>
        </a:p>
      </dgm:t>
    </dgm:pt>
    <dgm:pt modelId="{E4EC3FEC-0C55-4E8E-A361-03087A856B0C}" type="pres">
      <dgm:prSet presAssocID="{097F3971-9BB3-4EE2-86A2-7E5E9D3CF3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C4338E-5E8E-49DF-9579-2416B123FD2F}" type="pres">
      <dgm:prSet presAssocID="{00454A7D-5218-4796-9977-487B2249FD2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90251-41A3-4545-A73C-22E98ADC0E0F}" type="pres">
      <dgm:prSet presAssocID="{00454A7D-5218-4796-9977-487B2249FD2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E1185-6BBF-401C-BA50-9E9D0A4025C6}" type="pres">
      <dgm:prSet presAssocID="{D06432AA-3946-49E0-B671-34899ABF375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135D66-EAC6-443D-9527-84A769E7B11B}" type="pres">
      <dgm:prSet presAssocID="{D06432AA-3946-49E0-B671-34899ABF375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237DB5-4BA7-402C-8CA1-7575F9D687AC}" type="presOf" srcId="{097F3971-9BB3-4EE2-86A2-7E5E9D3CF313}" destId="{E4EC3FEC-0C55-4E8E-A361-03087A856B0C}" srcOrd="0" destOrd="0" presId="urn:microsoft.com/office/officeart/2005/8/layout/vList2"/>
    <dgm:cxn modelId="{1BF6E99C-18D5-4FA8-942F-FA78FFCAED0F}" type="presOf" srcId="{31606EB4-02F1-44D4-BD66-69B413C59FD4}" destId="{57135D66-EAC6-443D-9527-84A769E7B11B}" srcOrd="0" destOrd="0" presId="urn:microsoft.com/office/officeart/2005/8/layout/vList2"/>
    <dgm:cxn modelId="{F0BEEC7D-FB6D-45C3-838A-5CEF665C5EEE}" srcId="{00454A7D-5218-4796-9977-487B2249FD26}" destId="{F5939D67-7D3C-448F-BFAE-1E2E33C0DB4A}" srcOrd="0" destOrd="0" parTransId="{26926940-20AD-42EF-BB0D-D898FF4C6EBA}" sibTransId="{49D24AE5-4511-4659-BA94-BCF7ACFB3618}"/>
    <dgm:cxn modelId="{2515B855-001D-47EB-AFC4-ECD8F209EDA7}" type="presOf" srcId="{F5939D67-7D3C-448F-BFAE-1E2E33C0DB4A}" destId="{C4590251-41A3-4545-A73C-22E98ADC0E0F}" srcOrd="0" destOrd="0" presId="urn:microsoft.com/office/officeart/2005/8/layout/vList2"/>
    <dgm:cxn modelId="{60A857C8-C0F0-4E22-A39D-93A42E48A0E3}" srcId="{097F3971-9BB3-4EE2-86A2-7E5E9D3CF313}" destId="{D06432AA-3946-49E0-B671-34899ABF375B}" srcOrd="1" destOrd="0" parTransId="{D438884F-AF0A-44A0-93C7-91068312E086}" sibTransId="{D6527B52-E924-4172-BA64-4E673FC76F23}"/>
    <dgm:cxn modelId="{794D2130-2753-4198-BA3B-5E053B47F3B0}" srcId="{D06432AA-3946-49E0-B671-34899ABF375B}" destId="{31606EB4-02F1-44D4-BD66-69B413C59FD4}" srcOrd="0" destOrd="0" parTransId="{3C3E17C9-2E20-46AC-9CA5-B951E6CF0003}" sibTransId="{851FC76F-FF3B-456E-B00C-2BA1B21BDC84}"/>
    <dgm:cxn modelId="{DCDCA94D-B60B-49DA-8539-5F4B53CBC6B8}" type="presOf" srcId="{00454A7D-5218-4796-9977-487B2249FD26}" destId="{2FC4338E-5E8E-49DF-9579-2416B123FD2F}" srcOrd="0" destOrd="0" presId="urn:microsoft.com/office/officeart/2005/8/layout/vList2"/>
    <dgm:cxn modelId="{A7AB15D3-E5C9-4E0A-89E3-62697DF2DA8D}" type="presOf" srcId="{D06432AA-3946-49E0-B671-34899ABF375B}" destId="{1A3E1185-6BBF-401C-BA50-9E9D0A4025C6}" srcOrd="0" destOrd="0" presId="urn:microsoft.com/office/officeart/2005/8/layout/vList2"/>
    <dgm:cxn modelId="{1CA54BDF-2EAB-4EBA-89C0-0BD11562B0F0}" srcId="{097F3971-9BB3-4EE2-86A2-7E5E9D3CF313}" destId="{00454A7D-5218-4796-9977-487B2249FD26}" srcOrd="0" destOrd="0" parTransId="{F5DADF30-3B3E-4E88-97F2-806F7D13D06F}" sibTransId="{B8511FAB-D845-46A7-B301-1F6B93409CDB}"/>
    <dgm:cxn modelId="{AF2138AC-9BF0-4CEA-8E78-93B946CEABF6}" type="presParOf" srcId="{E4EC3FEC-0C55-4E8E-A361-03087A856B0C}" destId="{2FC4338E-5E8E-49DF-9579-2416B123FD2F}" srcOrd="0" destOrd="0" presId="urn:microsoft.com/office/officeart/2005/8/layout/vList2"/>
    <dgm:cxn modelId="{8024826B-397E-44D8-A929-C18D656CB307}" type="presParOf" srcId="{E4EC3FEC-0C55-4E8E-A361-03087A856B0C}" destId="{C4590251-41A3-4545-A73C-22E98ADC0E0F}" srcOrd="1" destOrd="0" presId="urn:microsoft.com/office/officeart/2005/8/layout/vList2"/>
    <dgm:cxn modelId="{4461A0C2-7EAE-4D65-8AD8-8386F6F28DEB}" type="presParOf" srcId="{E4EC3FEC-0C55-4E8E-A361-03087A856B0C}" destId="{1A3E1185-6BBF-401C-BA50-9E9D0A4025C6}" srcOrd="2" destOrd="0" presId="urn:microsoft.com/office/officeart/2005/8/layout/vList2"/>
    <dgm:cxn modelId="{4EC0071B-D51B-46C5-A408-FB0A35413059}" type="presParOf" srcId="{E4EC3FEC-0C55-4E8E-A361-03087A856B0C}" destId="{57135D66-EAC6-443D-9527-84A769E7B11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DD1D7E-493D-4AFA-832E-4D059F32B7C5}" type="doc">
      <dgm:prSet loTypeId="urn:microsoft.com/office/officeart/2005/8/layout/list1" loCatId="list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B40A6E77-B55C-4E3B-B1A6-DA95F5353EBD}">
      <dgm:prSet phldrT="[Текст]" custT="1"/>
      <dgm:spPr/>
      <dgm:t>
        <a:bodyPr/>
        <a:lstStyle/>
        <a:p>
          <a:r>
            <a:rPr lang="ru-RU" sz="1700" dirty="0" smtClean="0">
              <a:latin typeface="Georgia" pitchFamily="18" charset="0"/>
            </a:rPr>
            <a:t>1. Гарант Конституции Российской Федерации.</a:t>
          </a:r>
          <a:endParaRPr lang="ru-RU" sz="1700" dirty="0"/>
        </a:p>
      </dgm:t>
    </dgm:pt>
    <dgm:pt modelId="{8CA65DF8-38F2-482B-8D74-3959C46AB084}" type="parTrans" cxnId="{54E07A59-C984-42C0-A86C-7E036202E69C}">
      <dgm:prSet/>
      <dgm:spPr/>
      <dgm:t>
        <a:bodyPr/>
        <a:lstStyle/>
        <a:p>
          <a:endParaRPr lang="ru-RU" sz="1700"/>
        </a:p>
      </dgm:t>
    </dgm:pt>
    <dgm:pt modelId="{5EC8E773-D84F-4EAF-AF2F-205BD9764D4F}" type="sibTrans" cxnId="{54E07A59-C984-42C0-A86C-7E036202E69C}">
      <dgm:prSet/>
      <dgm:spPr/>
      <dgm:t>
        <a:bodyPr/>
        <a:lstStyle/>
        <a:p>
          <a:endParaRPr lang="ru-RU" sz="1700"/>
        </a:p>
      </dgm:t>
    </dgm:pt>
    <dgm:pt modelId="{4BB76449-36A6-4C0E-AC91-50F5B90087A9}">
      <dgm:prSet custT="1"/>
      <dgm:spPr/>
      <dgm:t>
        <a:bodyPr/>
        <a:lstStyle/>
        <a:p>
          <a:r>
            <a:rPr lang="ru-RU" sz="1700" dirty="0" smtClean="0">
              <a:latin typeface="Georgia" pitchFamily="18" charset="0"/>
            </a:rPr>
            <a:t>2. Гарант прав и свобод человека и гражданина.</a:t>
          </a:r>
          <a:endParaRPr lang="ru-RU" sz="1700" dirty="0">
            <a:latin typeface="Georgia" pitchFamily="18" charset="0"/>
          </a:endParaRPr>
        </a:p>
      </dgm:t>
    </dgm:pt>
    <dgm:pt modelId="{A58D488E-7DD0-44A1-8939-705E56955C2B}" type="parTrans" cxnId="{BD31D361-ED25-4B2A-9976-63FD00BAD750}">
      <dgm:prSet/>
      <dgm:spPr/>
      <dgm:t>
        <a:bodyPr/>
        <a:lstStyle/>
        <a:p>
          <a:endParaRPr lang="ru-RU" sz="1700"/>
        </a:p>
      </dgm:t>
    </dgm:pt>
    <dgm:pt modelId="{88F7CEAE-6C98-4678-BCE9-DC38E9153DF6}" type="sibTrans" cxnId="{BD31D361-ED25-4B2A-9976-63FD00BAD750}">
      <dgm:prSet/>
      <dgm:spPr/>
      <dgm:t>
        <a:bodyPr/>
        <a:lstStyle/>
        <a:p>
          <a:endParaRPr lang="ru-RU" sz="1700"/>
        </a:p>
      </dgm:t>
    </dgm:pt>
    <dgm:pt modelId="{32525119-DB28-40AA-A257-4D7C8871751C}">
      <dgm:prSet custT="1"/>
      <dgm:spPr/>
      <dgm:t>
        <a:bodyPr/>
        <a:lstStyle/>
        <a:p>
          <a:r>
            <a:rPr lang="ru-RU" sz="1700" smtClean="0">
              <a:latin typeface="Georgia" pitchFamily="18" charset="0"/>
            </a:rPr>
            <a:t>3. Гарант государственной целостности, независимости и суверенитета России.</a:t>
          </a:r>
          <a:endParaRPr lang="ru-RU" sz="1700" dirty="0">
            <a:latin typeface="Georgia" pitchFamily="18" charset="0"/>
          </a:endParaRPr>
        </a:p>
      </dgm:t>
    </dgm:pt>
    <dgm:pt modelId="{35188A13-610A-4B29-944D-B1CA15EDC6AE}" type="parTrans" cxnId="{B3E477B4-7664-45C0-A473-6D87622C4273}">
      <dgm:prSet/>
      <dgm:spPr/>
      <dgm:t>
        <a:bodyPr/>
        <a:lstStyle/>
        <a:p>
          <a:endParaRPr lang="ru-RU" sz="1700"/>
        </a:p>
      </dgm:t>
    </dgm:pt>
    <dgm:pt modelId="{697BA6AC-4E66-4133-ABCA-DD89A4FC3955}" type="sibTrans" cxnId="{B3E477B4-7664-45C0-A473-6D87622C4273}">
      <dgm:prSet/>
      <dgm:spPr/>
      <dgm:t>
        <a:bodyPr/>
        <a:lstStyle/>
        <a:p>
          <a:endParaRPr lang="ru-RU" sz="1700"/>
        </a:p>
      </dgm:t>
    </dgm:pt>
    <dgm:pt modelId="{8C6042F5-E1CB-451A-B786-9E9C3E5C0748}">
      <dgm:prSet custT="1"/>
      <dgm:spPr/>
      <dgm:t>
        <a:bodyPr/>
        <a:lstStyle/>
        <a:p>
          <a:r>
            <a:rPr lang="ru-RU" sz="1700" smtClean="0">
              <a:latin typeface="Georgia" pitchFamily="18" charset="0"/>
            </a:rPr>
            <a:t>4. Координатор деятельности властных структур государства.</a:t>
          </a:r>
          <a:endParaRPr lang="ru-RU" sz="1700" dirty="0">
            <a:latin typeface="Georgia" pitchFamily="18" charset="0"/>
          </a:endParaRPr>
        </a:p>
      </dgm:t>
    </dgm:pt>
    <dgm:pt modelId="{4A196335-C76C-499D-80DA-25C70100473E}" type="parTrans" cxnId="{788F2DBF-07D3-4634-BAE4-E62900A067ED}">
      <dgm:prSet/>
      <dgm:spPr/>
      <dgm:t>
        <a:bodyPr/>
        <a:lstStyle/>
        <a:p>
          <a:endParaRPr lang="ru-RU" sz="1700"/>
        </a:p>
      </dgm:t>
    </dgm:pt>
    <dgm:pt modelId="{94916E22-35DA-4954-9515-6A9B299002F8}" type="sibTrans" cxnId="{788F2DBF-07D3-4634-BAE4-E62900A067ED}">
      <dgm:prSet/>
      <dgm:spPr/>
      <dgm:t>
        <a:bodyPr/>
        <a:lstStyle/>
        <a:p>
          <a:endParaRPr lang="ru-RU" sz="1700"/>
        </a:p>
      </dgm:t>
    </dgm:pt>
    <dgm:pt modelId="{53D912C4-8B9B-44D5-85DC-3114198F0701}">
      <dgm:prSet custT="1"/>
      <dgm:spPr/>
      <dgm:t>
        <a:bodyPr/>
        <a:lstStyle/>
        <a:p>
          <a:r>
            <a:rPr lang="ru-RU" sz="1700" dirty="0" smtClean="0">
              <a:solidFill>
                <a:schemeClr val="tx1"/>
              </a:solidFill>
              <a:latin typeface="Georgia" pitchFamily="18" charset="0"/>
            </a:rPr>
            <a:t>5. Представитель Российской Федерации внутри страны и в международных отношениях.</a:t>
          </a:r>
          <a:endParaRPr lang="ru-RU" sz="1700" dirty="0">
            <a:solidFill>
              <a:schemeClr val="tx1"/>
            </a:solidFill>
            <a:latin typeface="Georgia" pitchFamily="18" charset="0"/>
          </a:endParaRPr>
        </a:p>
      </dgm:t>
    </dgm:pt>
    <dgm:pt modelId="{6F99F02E-B08E-4E90-A313-430D71C54EF5}" type="parTrans" cxnId="{E1EF03F3-D119-44B2-A567-F02FC4E4B801}">
      <dgm:prSet/>
      <dgm:spPr/>
      <dgm:t>
        <a:bodyPr/>
        <a:lstStyle/>
        <a:p>
          <a:endParaRPr lang="ru-RU" sz="1700"/>
        </a:p>
      </dgm:t>
    </dgm:pt>
    <dgm:pt modelId="{60710973-D85F-4844-A73D-42C84FCC0122}" type="sibTrans" cxnId="{E1EF03F3-D119-44B2-A567-F02FC4E4B801}">
      <dgm:prSet/>
      <dgm:spPr/>
      <dgm:t>
        <a:bodyPr/>
        <a:lstStyle/>
        <a:p>
          <a:endParaRPr lang="ru-RU" sz="1700"/>
        </a:p>
      </dgm:t>
    </dgm:pt>
    <dgm:pt modelId="{C899AEE4-E5E3-4D7F-A38B-D9892AA2BA9E}" type="pres">
      <dgm:prSet presAssocID="{B5DD1D7E-493D-4AFA-832E-4D059F32B7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666D61-6A01-45B8-B1ED-81A32CDB60D8}" type="pres">
      <dgm:prSet presAssocID="{B40A6E77-B55C-4E3B-B1A6-DA95F5353EBD}" presName="parentLin" presStyleCnt="0"/>
      <dgm:spPr/>
    </dgm:pt>
    <dgm:pt modelId="{B3FEAE90-23D2-467B-9277-3DC45CA02581}" type="pres">
      <dgm:prSet presAssocID="{B40A6E77-B55C-4E3B-B1A6-DA95F5353EB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3858C588-1714-40AA-B632-76D0D91EEF45}" type="pres">
      <dgm:prSet presAssocID="{B40A6E77-B55C-4E3B-B1A6-DA95F5353EB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D63C87-4407-40B7-9B69-C0E3427FB404}" type="pres">
      <dgm:prSet presAssocID="{B40A6E77-B55C-4E3B-B1A6-DA95F5353EBD}" presName="negativeSpace" presStyleCnt="0"/>
      <dgm:spPr/>
    </dgm:pt>
    <dgm:pt modelId="{3D9AEFD3-66E9-4ABB-A2E5-CD6EDCD5EF0D}" type="pres">
      <dgm:prSet presAssocID="{B40A6E77-B55C-4E3B-B1A6-DA95F5353EBD}" presName="childText" presStyleLbl="conFgAcc1" presStyleIdx="0" presStyleCnt="5">
        <dgm:presLayoutVars>
          <dgm:bulletEnabled val="1"/>
        </dgm:presLayoutVars>
      </dgm:prSet>
      <dgm:spPr/>
    </dgm:pt>
    <dgm:pt modelId="{8649C53C-5724-48CC-A3DD-930503FC3F6B}" type="pres">
      <dgm:prSet presAssocID="{5EC8E773-D84F-4EAF-AF2F-205BD9764D4F}" presName="spaceBetweenRectangles" presStyleCnt="0"/>
      <dgm:spPr/>
    </dgm:pt>
    <dgm:pt modelId="{2EEE5538-AE24-4841-BB67-268D25602B45}" type="pres">
      <dgm:prSet presAssocID="{4BB76449-36A6-4C0E-AC91-50F5B90087A9}" presName="parentLin" presStyleCnt="0"/>
      <dgm:spPr/>
    </dgm:pt>
    <dgm:pt modelId="{71BD8DF7-28FE-450A-A90D-DD73B3C41E3D}" type="pres">
      <dgm:prSet presAssocID="{4BB76449-36A6-4C0E-AC91-50F5B90087A9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C7D84BC-D5B4-4F0C-9E28-BEA3EC22E37B}" type="pres">
      <dgm:prSet presAssocID="{4BB76449-36A6-4C0E-AC91-50F5B90087A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68F52-2903-4C1B-B806-73ABA3E0F58D}" type="pres">
      <dgm:prSet presAssocID="{4BB76449-36A6-4C0E-AC91-50F5B90087A9}" presName="negativeSpace" presStyleCnt="0"/>
      <dgm:spPr/>
    </dgm:pt>
    <dgm:pt modelId="{2C1475E1-27F6-4DE7-BE28-D2EE126C1622}" type="pres">
      <dgm:prSet presAssocID="{4BB76449-36A6-4C0E-AC91-50F5B90087A9}" presName="childText" presStyleLbl="conFgAcc1" presStyleIdx="1" presStyleCnt="5">
        <dgm:presLayoutVars>
          <dgm:bulletEnabled val="1"/>
        </dgm:presLayoutVars>
      </dgm:prSet>
      <dgm:spPr/>
    </dgm:pt>
    <dgm:pt modelId="{AB9CF54B-7E69-4B17-8B71-967C4EAC222C}" type="pres">
      <dgm:prSet presAssocID="{88F7CEAE-6C98-4678-BCE9-DC38E9153DF6}" presName="spaceBetweenRectangles" presStyleCnt="0"/>
      <dgm:spPr/>
    </dgm:pt>
    <dgm:pt modelId="{572C704B-46FC-4CA5-A0D6-6537A999FD88}" type="pres">
      <dgm:prSet presAssocID="{32525119-DB28-40AA-A257-4D7C8871751C}" presName="parentLin" presStyleCnt="0"/>
      <dgm:spPr/>
    </dgm:pt>
    <dgm:pt modelId="{8995F9C6-44DF-4F10-A8B7-A75AD5B24221}" type="pres">
      <dgm:prSet presAssocID="{32525119-DB28-40AA-A257-4D7C8871751C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B6862934-C7ED-48B4-BFD7-E1025011929C}" type="pres">
      <dgm:prSet presAssocID="{32525119-DB28-40AA-A257-4D7C8871751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A00357-71B5-4126-BFEF-F1342892BFC1}" type="pres">
      <dgm:prSet presAssocID="{32525119-DB28-40AA-A257-4D7C8871751C}" presName="negativeSpace" presStyleCnt="0"/>
      <dgm:spPr/>
    </dgm:pt>
    <dgm:pt modelId="{A9CA8F1E-630F-4027-AF87-979E6C1F49D4}" type="pres">
      <dgm:prSet presAssocID="{32525119-DB28-40AA-A257-4D7C8871751C}" presName="childText" presStyleLbl="conFgAcc1" presStyleIdx="2" presStyleCnt="5">
        <dgm:presLayoutVars>
          <dgm:bulletEnabled val="1"/>
        </dgm:presLayoutVars>
      </dgm:prSet>
      <dgm:spPr/>
    </dgm:pt>
    <dgm:pt modelId="{67869800-26C1-4B3B-B83F-BCB7F88FA06D}" type="pres">
      <dgm:prSet presAssocID="{697BA6AC-4E66-4133-ABCA-DD89A4FC3955}" presName="spaceBetweenRectangles" presStyleCnt="0"/>
      <dgm:spPr/>
    </dgm:pt>
    <dgm:pt modelId="{04778B6E-3DB5-404A-B131-1419ABFB9C12}" type="pres">
      <dgm:prSet presAssocID="{8C6042F5-E1CB-451A-B786-9E9C3E5C0748}" presName="parentLin" presStyleCnt="0"/>
      <dgm:spPr/>
    </dgm:pt>
    <dgm:pt modelId="{0A4ED5A4-7798-4BD0-B79C-8B7C54097EAB}" type="pres">
      <dgm:prSet presAssocID="{8C6042F5-E1CB-451A-B786-9E9C3E5C0748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DFA532B6-67FD-4B54-BB54-970ECFCF5FC2}" type="pres">
      <dgm:prSet presAssocID="{8C6042F5-E1CB-451A-B786-9E9C3E5C074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4C059-3C6E-43DC-BF5D-6A78DA43B84D}" type="pres">
      <dgm:prSet presAssocID="{8C6042F5-E1CB-451A-B786-9E9C3E5C0748}" presName="negativeSpace" presStyleCnt="0"/>
      <dgm:spPr/>
    </dgm:pt>
    <dgm:pt modelId="{FAC31E56-13EF-4718-B6D9-EE63D6B5FCBA}" type="pres">
      <dgm:prSet presAssocID="{8C6042F5-E1CB-451A-B786-9E9C3E5C0748}" presName="childText" presStyleLbl="conFgAcc1" presStyleIdx="3" presStyleCnt="5">
        <dgm:presLayoutVars>
          <dgm:bulletEnabled val="1"/>
        </dgm:presLayoutVars>
      </dgm:prSet>
      <dgm:spPr/>
    </dgm:pt>
    <dgm:pt modelId="{3B8E75CC-6EBD-4ED8-808D-FD5E0D602AB2}" type="pres">
      <dgm:prSet presAssocID="{94916E22-35DA-4954-9515-6A9B299002F8}" presName="spaceBetweenRectangles" presStyleCnt="0"/>
      <dgm:spPr/>
    </dgm:pt>
    <dgm:pt modelId="{FAC28C6F-3247-4F62-B6C3-DA14B02D2C4C}" type="pres">
      <dgm:prSet presAssocID="{53D912C4-8B9B-44D5-85DC-3114198F0701}" presName="parentLin" presStyleCnt="0"/>
      <dgm:spPr/>
    </dgm:pt>
    <dgm:pt modelId="{3552B665-A1D5-422A-AC1C-9EF38ADF0C9D}" type="pres">
      <dgm:prSet presAssocID="{53D912C4-8B9B-44D5-85DC-3114198F0701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F3D78450-D084-441D-9BA1-ED1FEBC3C08C}" type="pres">
      <dgm:prSet presAssocID="{53D912C4-8B9B-44D5-85DC-3114198F070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C09A78-9DE3-45BC-B846-CBE8143DDFED}" type="pres">
      <dgm:prSet presAssocID="{53D912C4-8B9B-44D5-85DC-3114198F0701}" presName="negativeSpace" presStyleCnt="0"/>
      <dgm:spPr/>
    </dgm:pt>
    <dgm:pt modelId="{FD36AD81-E0B8-4CF6-8BD0-96BD2039666D}" type="pres">
      <dgm:prSet presAssocID="{53D912C4-8B9B-44D5-85DC-3114198F070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564BEF33-765A-4758-91AF-5D27209D1C6B}" type="presOf" srcId="{B5DD1D7E-493D-4AFA-832E-4D059F32B7C5}" destId="{C899AEE4-E5E3-4D7F-A38B-D9892AA2BA9E}" srcOrd="0" destOrd="0" presId="urn:microsoft.com/office/officeart/2005/8/layout/list1"/>
    <dgm:cxn modelId="{54E07A59-C984-42C0-A86C-7E036202E69C}" srcId="{B5DD1D7E-493D-4AFA-832E-4D059F32B7C5}" destId="{B40A6E77-B55C-4E3B-B1A6-DA95F5353EBD}" srcOrd="0" destOrd="0" parTransId="{8CA65DF8-38F2-482B-8D74-3959C46AB084}" sibTransId="{5EC8E773-D84F-4EAF-AF2F-205BD9764D4F}"/>
    <dgm:cxn modelId="{BD31D361-ED25-4B2A-9976-63FD00BAD750}" srcId="{B5DD1D7E-493D-4AFA-832E-4D059F32B7C5}" destId="{4BB76449-36A6-4C0E-AC91-50F5B90087A9}" srcOrd="1" destOrd="0" parTransId="{A58D488E-7DD0-44A1-8939-705E56955C2B}" sibTransId="{88F7CEAE-6C98-4678-BCE9-DC38E9153DF6}"/>
    <dgm:cxn modelId="{D9C900AB-8E35-43E3-AAD4-29689D914B2B}" type="presOf" srcId="{B40A6E77-B55C-4E3B-B1A6-DA95F5353EBD}" destId="{3858C588-1714-40AA-B632-76D0D91EEF45}" srcOrd="1" destOrd="0" presId="urn:microsoft.com/office/officeart/2005/8/layout/list1"/>
    <dgm:cxn modelId="{2C4933B7-F6EB-4CA5-B08F-0AAEAAA3C745}" type="presOf" srcId="{53D912C4-8B9B-44D5-85DC-3114198F0701}" destId="{F3D78450-D084-441D-9BA1-ED1FEBC3C08C}" srcOrd="1" destOrd="0" presId="urn:microsoft.com/office/officeart/2005/8/layout/list1"/>
    <dgm:cxn modelId="{4CC6482B-8A22-4160-836E-B8590B675867}" type="presOf" srcId="{4BB76449-36A6-4C0E-AC91-50F5B90087A9}" destId="{9C7D84BC-D5B4-4F0C-9E28-BEA3EC22E37B}" srcOrd="1" destOrd="0" presId="urn:microsoft.com/office/officeart/2005/8/layout/list1"/>
    <dgm:cxn modelId="{788F2DBF-07D3-4634-BAE4-E62900A067ED}" srcId="{B5DD1D7E-493D-4AFA-832E-4D059F32B7C5}" destId="{8C6042F5-E1CB-451A-B786-9E9C3E5C0748}" srcOrd="3" destOrd="0" parTransId="{4A196335-C76C-499D-80DA-25C70100473E}" sibTransId="{94916E22-35DA-4954-9515-6A9B299002F8}"/>
    <dgm:cxn modelId="{5A68A71F-D780-4EB6-AB96-0C38EC0254C2}" type="presOf" srcId="{B40A6E77-B55C-4E3B-B1A6-DA95F5353EBD}" destId="{B3FEAE90-23D2-467B-9277-3DC45CA02581}" srcOrd="0" destOrd="0" presId="urn:microsoft.com/office/officeart/2005/8/layout/list1"/>
    <dgm:cxn modelId="{DFF14D96-B00C-4DBB-9309-9C4785B2B4A7}" type="presOf" srcId="{32525119-DB28-40AA-A257-4D7C8871751C}" destId="{8995F9C6-44DF-4F10-A8B7-A75AD5B24221}" srcOrd="0" destOrd="0" presId="urn:microsoft.com/office/officeart/2005/8/layout/list1"/>
    <dgm:cxn modelId="{B3E477B4-7664-45C0-A473-6D87622C4273}" srcId="{B5DD1D7E-493D-4AFA-832E-4D059F32B7C5}" destId="{32525119-DB28-40AA-A257-4D7C8871751C}" srcOrd="2" destOrd="0" parTransId="{35188A13-610A-4B29-944D-B1CA15EDC6AE}" sibTransId="{697BA6AC-4E66-4133-ABCA-DD89A4FC3955}"/>
    <dgm:cxn modelId="{E1EF03F3-D119-44B2-A567-F02FC4E4B801}" srcId="{B5DD1D7E-493D-4AFA-832E-4D059F32B7C5}" destId="{53D912C4-8B9B-44D5-85DC-3114198F0701}" srcOrd="4" destOrd="0" parTransId="{6F99F02E-B08E-4E90-A313-430D71C54EF5}" sibTransId="{60710973-D85F-4844-A73D-42C84FCC0122}"/>
    <dgm:cxn modelId="{50B2FC4A-F61C-45BB-8112-9410231E0536}" type="presOf" srcId="{8C6042F5-E1CB-451A-B786-9E9C3E5C0748}" destId="{0A4ED5A4-7798-4BD0-B79C-8B7C54097EAB}" srcOrd="0" destOrd="0" presId="urn:microsoft.com/office/officeart/2005/8/layout/list1"/>
    <dgm:cxn modelId="{24A39E15-E798-4727-89FB-CF42D85BD6D0}" type="presOf" srcId="{32525119-DB28-40AA-A257-4D7C8871751C}" destId="{B6862934-C7ED-48B4-BFD7-E1025011929C}" srcOrd="1" destOrd="0" presId="urn:microsoft.com/office/officeart/2005/8/layout/list1"/>
    <dgm:cxn modelId="{068EDF19-9826-4832-AE80-64ADC8EBD26F}" type="presOf" srcId="{4BB76449-36A6-4C0E-AC91-50F5B90087A9}" destId="{71BD8DF7-28FE-450A-A90D-DD73B3C41E3D}" srcOrd="0" destOrd="0" presId="urn:microsoft.com/office/officeart/2005/8/layout/list1"/>
    <dgm:cxn modelId="{682B19D4-2390-4457-B601-E6C621A9073D}" type="presOf" srcId="{53D912C4-8B9B-44D5-85DC-3114198F0701}" destId="{3552B665-A1D5-422A-AC1C-9EF38ADF0C9D}" srcOrd="0" destOrd="0" presId="urn:microsoft.com/office/officeart/2005/8/layout/list1"/>
    <dgm:cxn modelId="{BA72203E-B32E-4A6C-BBC1-F5F7037089BA}" type="presOf" srcId="{8C6042F5-E1CB-451A-B786-9E9C3E5C0748}" destId="{DFA532B6-67FD-4B54-BB54-970ECFCF5FC2}" srcOrd="1" destOrd="0" presId="urn:microsoft.com/office/officeart/2005/8/layout/list1"/>
    <dgm:cxn modelId="{7B3B2BB9-5503-4B40-9EA4-A3632535E827}" type="presParOf" srcId="{C899AEE4-E5E3-4D7F-A38B-D9892AA2BA9E}" destId="{17666D61-6A01-45B8-B1ED-81A32CDB60D8}" srcOrd="0" destOrd="0" presId="urn:microsoft.com/office/officeart/2005/8/layout/list1"/>
    <dgm:cxn modelId="{D47CF8F5-5F36-453A-835D-014731B0D3B6}" type="presParOf" srcId="{17666D61-6A01-45B8-B1ED-81A32CDB60D8}" destId="{B3FEAE90-23D2-467B-9277-3DC45CA02581}" srcOrd="0" destOrd="0" presId="urn:microsoft.com/office/officeart/2005/8/layout/list1"/>
    <dgm:cxn modelId="{65BAF4D9-FB40-4D6B-919D-AA8BFB8F3BA2}" type="presParOf" srcId="{17666D61-6A01-45B8-B1ED-81A32CDB60D8}" destId="{3858C588-1714-40AA-B632-76D0D91EEF45}" srcOrd="1" destOrd="0" presId="urn:microsoft.com/office/officeart/2005/8/layout/list1"/>
    <dgm:cxn modelId="{2802A806-C0AC-4452-A4E4-5A5A6F22AC0C}" type="presParOf" srcId="{C899AEE4-E5E3-4D7F-A38B-D9892AA2BA9E}" destId="{42D63C87-4407-40B7-9B69-C0E3427FB404}" srcOrd="1" destOrd="0" presId="urn:microsoft.com/office/officeart/2005/8/layout/list1"/>
    <dgm:cxn modelId="{6149F1D2-A447-421D-9771-28EA86078AB6}" type="presParOf" srcId="{C899AEE4-E5E3-4D7F-A38B-D9892AA2BA9E}" destId="{3D9AEFD3-66E9-4ABB-A2E5-CD6EDCD5EF0D}" srcOrd="2" destOrd="0" presId="urn:microsoft.com/office/officeart/2005/8/layout/list1"/>
    <dgm:cxn modelId="{47661B83-F6F9-4129-B4A8-950EDCFED5F9}" type="presParOf" srcId="{C899AEE4-E5E3-4D7F-A38B-D9892AA2BA9E}" destId="{8649C53C-5724-48CC-A3DD-930503FC3F6B}" srcOrd="3" destOrd="0" presId="urn:microsoft.com/office/officeart/2005/8/layout/list1"/>
    <dgm:cxn modelId="{EDF7C59E-F6E9-4796-846F-B08AB6F5EA21}" type="presParOf" srcId="{C899AEE4-E5E3-4D7F-A38B-D9892AA2BA9E}" destId="{2EEE5538-AE24-4841-BB67-268D25602B45}" srcOrd="4" destOrd="0" presId="urn:microsoft.com/office/officeart/2005/8/layout/list1"/>
    <dgm:cxn modelId="{4BA622DE-03F9-49C8-9E10-84B7BA4E2015}" type="presParOf" srcId="{2EEE5538-AE24-4841-BB67-268D25602B45}" destId="{71BD8DF7-28FE-450A-A90D-DD73B3C41E3D}" srcOrd="0" destOrd="0" presId="urn:microsoft.com/office/officeart/2005/8/layout/list1"/>
    <dgm:cxn modelId="{348A0BA6-16CD-472A-A426-90A708D58536}" type="presParOf" srcId="{2EEE5538-AE24-4841-BB67-268D25602B45}" destId="{9C7D84BC-D5B4-4F0C-9E28-BEA3EC22E37B}" srcOrd="1" destOrd="0" presId="urn:microsoft.com/office/officeart/2005/8/layout/list1"/>
    <dgm:cxn modelId="{6134A0EC-0A49-47E1-8E04-7632EEB228AA}" type="presParOf" srcId="{C899AEE4-E5E3-4D7F-A38B-D9892AA2BA9E}" destId="{C9268F52-2903-4C1B-B806-73ABA3E0F58D}" srcOrd="5" destOrd="0" presId="urn:microsoft.com/office/officeart/2005/8/layout/list1"/>
    <dgm:cxn modelId="{CF270EB4-BA2A-4946-A78B-3A642DBE7047}" type="presParOf" srcId="{C899AEE4-E5E3-4D7F-A38B-D9892AA2BA9E}" destId="{2C1475E1-27F6-4DE7-BE28-D2EE126C1622}" srcOrd="6" destOrd="0" presId="urn:microsoft.com/office/officeart/2005/8/layout/list1"/>
    <dgm:cxn modelId="{6ABD5F97-36E1-4AB5-B0CB-A38384A123C6}" type="presParOf" srcId="{C899AEE4-E5E3-4D7F-A38B-D9892AA2BA9E}" destId="{AB9CF54B-7E69-4B17-8B71-967C4EAC222C}" srcOrd="7" destOrd="0" presId="urn:microsoft.com/office/officeart/2005/8/layout/list1"/>
    <dgm:cxn modelId="{B4A134D8-E03C-42CB-B345-87B08295224C}" type="presParOf" srcId="{C899AEE4-E5E3-4D7F-A38B-D9892AA2BA9E}" destId="{572C704B-46FC-4CA5-A0D6-6537A999FD88}" srcOrd="8" destOrd="0" presId="urn:microsoft.com/office/officeart/2005/8/layout/list1"/>
    <dgm:cxn modelId="{0E3D01B8-C1E4-4ED9-8E31-84A82DD668EF}" type="presParOf" srcId="{572C704B-46FC-4CA5-A0D6-6537A999FD88}" destId="{8995F9C6-44DF-4F10-A8B7-A75AD5B24221}" srcOrd="0" destOrd="0" presId="urn:microsoft.com/office/officeart/2005/8/layout/list1"/>
    <dgm:cxn modelId="{4F7FCBDC-A1BB-4E03-8F77-8B20390DA20E}" type="presParOf" srcId="{572C704B-46FC-4CA5-A0D6-6537A999FD88}" destId="{B6862934-C7ED-48B4-BFD7-E1025011929C}" srcOrd="1" destOrd="0" presId="urn:microsoft.com/office/officeart/2005/8/layout/list1"/>
    <dgm:cxn modelId="{A01E8D73-77AB-4F53-B333-B07266CEF4CE}" type="presParOf" srcId="{C899AEE4-E5E3-4D7F-A38B-D9892AA2BA9E}" destId="{DDA00357-71B5-4126-BFEF-F1342892BFC1}" srcOrd="9" destOrd="0" presId="urn:microsoft.com/office/officeart/2005/8/layout/list1"/>
    <dgm:cxn modelId="{44676891-CFC1-4695-90DB-7340B6137855}" type="presParOf" srcId="{C899AEE4-E5E3-4D7F-A38B-D9892AA2BA9E}" destId="{A9CA8F1E-630F-4027-AF87-979E6C1F49D4}" srcOrd="10" destOrd="0" presId="urn:microsoft.com/office/officeart/2005/8/layout/list1"/>
    <dgm:cxn modelId="{D971FC72-DC83-4127-92CE-29DF2A5DE23A}" type="presParOf" srcId="{C899AEE4-E5E3-4D7F-A38B-D9892AA2BA9E}" destId="{67869800-26C1-4B3B-B83F-BCB7F88FA06D}" srcOrd="11" destOrd="0" presId="urn:microsoft.com/office/officeart/2005/8/layout/list1"/>
    <dgm:cxn modelId="{109BB260-11CF-4630-8609-1B61A4A43C9D}" type="presParOf" srcId="{C899AEE4-E5E3-4D7F-A38B-D9892AA2BA9E}" destId="{04778B6E-3DB5-404A-B131-1419ABFB9C12}" srcOrd="12" destOrd="0" presId="urn:microsoft.com/office/officeart/2005/8/layout/list1"/>
    <dgm:cxn modelId="{7C183A6C-D2CE-4003-9B1F-CDDB1558C341}" type="presParOf" srcId="{04778B6E-3DB5-404A-B131-1419ABFB9C12}" destId="{0A4ED5A4-7798-4BD0-B79C-8B7C54097EAB}" srcOrd="0" destOrd="0" presId="urn:microsoft.com/office/officeart/2005/8/layout/list1"/>
    <dgm:cxn modelId="{2EE594F7-1FFC-4FD2-9436-95497127A9BC}" type="presParOf" srcId="{04778B6E-3DB5-404A-B131-1419ABFB9C12}" destId="{DFA532B6-67FD-4B54-BB54-970ECFCF5FC2}" srcOrd="1" destOrd="0" presId="urn:microsoft.com/office/officeart/2005/8/layout/list1"/>
    <dgm:cxn modelId="{FEEA6B9E-D963-40D2-B93A-170CE339331C}" type="presParOf" srcId="{C899AEE4-E5E3-4D7F-A38B-D9892AA2BA9E}" destId="{C084C059-3C6E-43DC-BF5D-6A78DA43B84D}" srcOrd="13" destOrd="0" presId="urn:microsoft.com/office/officeart/2005/8/layout/list1"/>
    <dgm:cxn modelId="{D49E2DBE-8571-4B1D-BA13-08A150D9FD09}" type="presParOf" srcId="{C899AEE4-E5E3-4D7F-A38B-D9892AA2BA9E}" destId="{FAC31E56-13EF-4718-B6D9-EE63D6B5FCBA}" srcOrd="14" destOrd="0" presId="urn:microsoft.com/office/officeart/2005/8/layout/list1"/>
    <dgm:cxn modelId="{20FEE16E-5799-4F59-BBBA-7205DAB5192E}" type="presParOf" srcId="{C899AEE4-E5E3-4D7F-A38B-D9892AA2BA9E}" destId="{3B8E75CC-6EBD-4ED8-808D-FD5E0D602AB2}" srcOrd="15" destOrd="0" presId="urn:microsoft.com/office/officeart/2005/8/layout/list1"/>
    <dgm:cxn modelId="{2F694F61-B15D-4166-8B35-C54D6CE01EAC}" type="presParOf" srcId="{C899AEE4-E5E3-4D7F-A38B-D9892AA2BA9E}" destId="{FAC28C6F-3247-4F62-B6C3-DA14B02D2C4C}" srcOrd="16" destOrd="0" presId="urn:microsoft.com/office/officeart/2005/8/layout/list1"/>
    <dgm:cxn modelId="{5E15EC3C-70F8-47FE-A51B-3837D0C90CD1}" type="presParOf" srcId="{FAC28C6F-3247-4F62-B6C3-DA14B02D2C4C}" destId="{3552B665-A1D5-422A-AC1C-9EF38ADF0C9D}" srcOrd="0" destOrd="0" presId="urn:microsoft.com/office/officeart/2005/8/layout/list1"/>
    <dgm:cxn modelId="{4B111DC1-890E-454B-AE76-56ECC3565B5C}" type="presParOf" srcId="{FAC28C6F-3247-4F62-B6C3-DA14B02D2C4C}" destId="{F3D78450-D084-441D-9BA1-ED1FEBC3C08C}" srcOrd="1" destOrd="0" presId="urn:microsoft.com/office/officeart/2005/8/layout/list1"/>
    <dgm:cxn modelId="{8AD65B13-14D7-4980-A7E2-8B55DA9ED9BC}" type="presParOf" srcId="{C899AEE4-E5E3-4D7F-A38B-D9892AA2BA9E}" destId="{77C09A78-9DE3-45BC-B846-CBE8143DDFED}" srcOrd="17" destOrd="0" presId="urn:microsoft.com/office/officeart/2005/8/layout/list1"/>
    <dgm:cxn modelId="{9CD26C31-F490-4597-91AC-1BD29144DC5C}" type="presParOf" srcId="{C899AEE4-E5E3-4D7F-A38B-D9892AA2BA9E}" destId="{FD36AD81-E0B8-4CF6-8BD0-96BD2039666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5B0DD0-6B53-42D7-B0CF-18F682AC852E}" type="doc">
      <dgm:prSet loTypeId="urn:microsoft.com/office/officeart/2005/8/layout/default" loCatId="list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995B88CD-BD98-4545-8E3C-EBC10A4A36F0}">
      <dgm:prSet phldrT="[Текст]" custT="1"/>
      <dgm:spPr/>
      <dgm:t>
        <a:bodyPr/>
        <a:lstStyle/>
        <a:p>
          <a:pPr rtl="0"/>
          <a:r>
            <a:rPr kumimoji="0" lang="ru-RU" sz="1700" b="0" i="0" u="none" strike="noStrike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1) создается и действует от имени государства – Российской Федерации или ее субъекта;</a:t>
          </a:r>
          <a:endParaRPr lang="ru-RU" sz="1700"/>
        </a:p>
      </dgm:t>
    </dgm:pt>
    <dgm:pt modelId="{C89C3832-8871-4DB7-A92C-14464DF49D27}" type="parTrans" cxnId="{E3ACBDBA-18FB-40A9-96D2-80095CA35241}">
      <dgm:prSet/>
      <dgm:spPr/>
      <dgm:t>
        <a:bodyPr/>
        <a:lstStyle/>
        <a:p>
          <a:endParaRPr lang="ru-RU" sz="1700"/>
        </a:p>
      </dgm:t>
    </dgm:pt>
    <dgm:pt modelId="{AE66DC7D-08F8-43C1-95E4-216578A0D0A2}" type="sibTrans" cxnId="{E3ACBDBA-18FB-40A9-96D2-80095CA35241}">
      <dgm:prSet/>
      <dgm:spPr/>
      <dgm:t>
        <a:bodyPr/>
        <a:lstStyle/>
        <a:p>
          <a:endParaRPr lang="ru-RU" sz="1700"/>
        </a:p>
      </dgm:t>
    </dgm:pt>
    <dgm:pt modelId="{DB14688E-9375-4657-B23F-936F0A0363E3}">
      <dgm:prSet custT="1"/>
      <dgm:spPr/>
      <dgm:t>
        <a:bodyPr/>
        <a:lstStyle/>
        <a:p>
          <a:pPr rtl="0"/>
          <a:r>
            <a:rPr kumimoji="0" lang="ru-RU" sz="1700" b="0" i="0" u="none" strike="noStrike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2) действует на основе законов и других нормативных правовых актов;</a:t>
          </a:r>
          <a:endParaRPr kumimoji="0" lang="ru-RU" sz="1700" b="0" i="0" u="none" strike="noStrike" cap="none" normalizeH="0" baseline="0" dirty="0" smtClean="0">
            <a:ln/>
            <a:effectLst/>
            <a:latin typeface="Georgia" pitchFamily="18" charset="0"/>
          </a:endParaRPr>
        </a:p>
      </dgm:t>
    </dgm:pt>
    <dgm:pt modelId="{FD4F7D5D-92F9-4C1D-9539-E3B376B4E56C}" type="parTrans" cxnId="{5AE7BA36-4C59-49E6-BC51-422515B4361D}">
      <dgm:prSet/>
      <dgm:spPr/>
      <dgm:t>
        <a:bodyPr/>
        <a:lstStyle/>
        <a:p>
          <a:endParaRPr lang="ru-RU" sz="1700"/>
        </a:p>
      </dgm:t>
    </dgm:pt>
    <dgm:pt modelId="{D49974FA-55FD-4229-9BC3-CEB8F4FF292F}" type="sibTrans" cxnId="{5AE7BA36-4C59-49E6-BC51-422515B4361D}">
      <dgm:prSet/>
      <dgm:spPr/>
      <dgm:t>
        <a:bodyPr/>
        <a:lstStyle/>
        <a:p>
          <a:endParaRPr lang="ru-RU" sz="1700"/>
        </a:p>
      </dgm:t>
    </dgm:pt>
    <dgm:pt modelId="{FE7C3EF8-521A-4ED8-863D-54D4CDA29B17}">
      <dgm:prSet custT="1"/>
      <dgm:spPr/>
      <dgm:t>
        <a:bodyPr/>
        <a:lstStyle/>
        <a:p>
          <a:pPr rtl="0"/>
          <a:r>
            <a:rPr kumimoji="0" lang="ru-RU" sz="1700" b="0" i="0" u="none" strike="noStrike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3) выполняет свойственные только ему задачи и функции;</a:t>
          </a:r>
          <a:endParaRPr kumimoji="0" lang="ru-RU" sz="1700" b="0" i="0" u="none" strike="noStrike" cap="none" normalizeH="0" baseline="0" dirty="0" smtClean="0">
            <a:ln/>
            <a:effectLst/>
            <a:latin typeface="Georgia" pitchFamily="18" charset="0"/>
          </a:endParaRPr>
        </a:p>
      </dgm:t>
    </dgm:pt>
    <dgm:pt modelId="{2DF96142-4F19-484B-9268-9FD0875AE927}" type="parTrans" cxnId="{AFE2DDFE-8687-4B12-8BD0-F5660E989C31}">
      <dgm:prSet/>
      <dgm:spPr/>
      <dgm:t>
        <a:bodyPr/>
        <a:lstStyle/>
        <a:p>
          <a:endParaRPr lang="ru-RU" sz="1700"/>
        </a:p>
      </dgm:t>
    </dgm:pt>
    <dgm:pt modelId="{70FB5542-B420-43E0-A015-49BD42D09F4A}" type="sibTrans" cxnId="{AFE2DDFE-8687-4B12-8BD0-F5660E989C31}">
      <dgm:prSet/>
      <dgm:spPr/>
      <dgm:t>
        <a:bodyPr/>
        <a:lstStyle/>
        <a:p>
          <a:endParaRPr lang="ru-RU" sz="1700"/>
        </a:p>
      </dgm:t>
    </dgm:pt>
    <dgm:pt modelId="{AE117970-8CED-4510-841F-76BF40A1D14E}">
      <dgm:prSet custT="1"/>
      <dgm:spPr/>
      <dgm:t>
        <a:bodyPr/>
        <a:lstStyle/>
        <a:p>
          <a:pPr rtl="0"/>
          <a:r>
            <a:rPr kumimoji="0" lang="ru-RU" sz="1700" b="0" i="0" u="none" strike="noStrike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4) обладает собственной компетенцией;</a:t>
          </a:r>
          <a:endParaRPr kumimoji="0" lang="ru-RU" sz="1700" b="0" i="0" u="none" strike="noStrike" cap="none" normalizeH="0" baseline="0" dirty="0" smtClean="0">
            <a:ln/>
            <a:effectLst/>
            <a:latin typeface="Georgia" pitchFamily="18" charset="0"/>
          </a:endParaRPr>
        </a:p>
      </dgm:t>
    </dgm:pt>
    <dgm:pt modelId="{EE533510-419B-4A53-A8C8-1B11F3C47E72}" type="parTrans" cxnId="{FD60CA43-F520-4518-937C-21DD8F1CE9B4}">
      <dgm:prSet/>
      <dgm:spPr/>
      <dgm:t>
        <a:bodyPr/>
        <a:lstStyle/>
        <a:p>
          <a:endParaRPr lang="ru-RU" sz="1700"/>
        </a:p>
      </dgm:t>
    </dgm:pt>
    <dgm:pt modelId="{DB5CA5B4-9492-4089-AED8-30893FD68F3E}" type="sibTrans" cxnId="{FD60CA43-F520-4518-937C-21DD8F1CE9B4}">
      <dgm:prSet/>
      <dgm:spPr/>
      <dgm:t>
        <a:bodyPr/>
        <a:lstStyle/>
        <a:p>
          <a:endParaRPr lang="ru-RU" sz="1700"/>
        </a:p>
      </dgm:t>
    </dgm:pt>
    <dgm:pt modelId="{9A67B1C0-3184-4F43-8320-EB3DA0C4DDDC}">
      <dgm:prSet custT="1"/>
      <dgm:spPr/>
      <dgm:t>
        <a:bodyPr/>
        <a:lstStyle/>
        <a:p>
          <a:pPr rtl="0"/>
          <a:r>
            <a:rPr kumimoji="0" lang="ru-RU" sz="1700" b="0" i="0" u="none" strike="noStrike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5) характеризуется организационной обособленностью и самостоятельностью;</a:t>
          </a:r>
          <a:endParaRPr kumimoji="0" lang="ru-RU" sz="1700" b="0" i="0" u="none" strike="noStrike" cap="none" normalizeH="0" baseline="0" dirty="0" smtClean="0">
            <a:ln/>
            <a:effectLst/>
            <a:latin typeface="Georgia" pitchFamily="18" charset="0"/>
          </a:endParaRPr>
        </a:p>
      </dgm:t>
    </dgm:pt>
    <dgm:pt modelId="{CBDEFC74-0630-413F-9E4A-775D1D1CE3C7}" type="parTrans" cxnId="{301B2722-3534-4EB7-AAC1-811C9889DCB3}">
      <dgm:prSet/>
      <dgm:spPr/>
      <dgm:t>
        <a:bodyPr/>
        <a:lstStyle/>
        <a:p>
          <a:endParaRPr lang="ru-RU" sz="1700"/>
        </a:p>
      </dgm:t>
    </dgm:pt>
    <dgm:pt modelId="{E512E1AF-B6EC-4F91-8292-D0BADF4A5CCC}" type="sibTrans" cxnId="{301B2722-3534-4EB7-AAC1-811C9889DCB3}">
      <dgm:prSet/>
      <dgm:spPr/>
      <dgm:t>
        <a:bodyPr/>
        <a:lstStyle/>
        <a:p>
          <a:endParaRPr lang="ru-RU" sz="1700"/>
        </a:p>
      </dgm:t>
    </dgm:pt>
    <dgm:pt modelId="{B9278412-E69D-4C59-A27C-A2ADBDED70C9}">
      <dgm:prSet custT="1"/>
      <dgm:spPr/>
      <dgm:t>
        <a:bodyPr/>
        <a:lstStyle/>
        <a:p>
          <a:pPr rtl="0"/>
          <a:r>
            <a:rPr kumimoji="0" lang="ru-RU" sz="1700" b="0" i="0" u="none" strike="noStrike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6) наделен властными полномочиями, т. е. его решения принимаются от имени государства, носят обязательный характер.</a:t>
          </a:r>
          <a:endParaRPr kumimoji="0" lang="ru-RU" sz="1700" b="0" i="0" u="none" strike="noStrike" cap="none" normalizeH="0" baseline="0" dirty="0" smtClean="0">
            <a:ln/>
            <a:effectLst/>
            <a:latin typeface="Georgia" pitchFamily="18" charset="0"/>
          </a:endParaRPr>
        </a:p>
      </dgm:t>
    </dgm:pt>
    <dgm:pt modelId="{95A59A7F-F8D5-4347-B2B0-DA92CFDD0982}" type="parTrans" cxnId="{4480B994-2098-43F8-97DF-DD742E8BB32E}">
      <dgm:prSet/>
      <dgm:spPr/>
      <dgm:t>
        <a:bodyPr/>
        <a:lstStyle/>
        <a:p>
          <a:endParaRPr lang="ru-RU" sz="1700"/>
        </a:p>
      </dgm:t>
    </dgm:pt>
    <dgm:pt modelId="{53A26BC5-D585-45D5-B512-A96FA03F6466}" type="sibTrans" cxnId="{4480B994-2098-43F8-97DF-DD742E8BB32E}">
      <dgm:prSet/>
      <dgm:spPr/>
      <dgm:t>
        <a:bodyPr/>
        <a:lstStyle/>
        <a:p>
          <a:endParaRPr lang="ru-RU" sz="1700"/>
        </a:p>
      </dgm:t>
    </dgm:pt>
    <dgm:pt modelId="{720C5FEC-6CCF-4572-AEF2-2423BDA99061}" type="pres">
      <dgm:prSet presAssocID="{C25B0DD0-6B53-42D7-B0CF-18F682AC852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A29722-C4E6-4E08-8DD0-6EB42C882D8B}" type="pres">
      <dgm:prSet presAssocID="{995B88CD-BD98-4545-8E3C-EBC10A4A36F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A774FF-1038-4A03-872E-F9EEC96D44C1}" type="pres">
      <dgm:prSet presAssocID="{AE66DC7D-08F8-43C1-95E4-216578A0D0A2}" presName="sibTrans" presStyleCnt="0"/>
      <dgm:spPr/>
    </dgm:pt>
    <dgm:pt modelId="{BB19B418-7DFD-4F00-BDE4-752D4F32C36A}" type="pres">
      <dgm:prSet presAssocID="{DB14688E-9375-4657-B23F-936F0A0363E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810F4-67AC-47C1-970D-03C25BA1306D}" type="pres">
      <dgm:prSet presAssocID="{D49974FA-55FD-4229-9BC3-CEB8F4FF292F}" presName="sibTrans" presStyleCnt="0"/>
      <dgm:spPr/>
    </dgm:pt>
    <dgm:pt modelId="{42A9F6B1-D695-42CB-8C16-C17ABA46863E}" type="pres">
      <dgm:prSet presAssocID="{FE7C3EF8-521A-4ED8-863D-54D4CDA29B1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75221C-B99E-4002-953D-867CE9DD150E}" type="pres">
      <dgm:prSet presAssocID="{70FB5542-B420-43E0-A015-49BD42D09F4A}" presName="sibTrans" presStyleCnt="0"/>
      <dgm:spPr/>
    </dgm:pt>
    <dgm:pt modelId="{0DC99AA4-D776-4250-9C0B-8D9C7251ABE5}" type="pres">
      <dgm:prSet presAssocID="{AE117970-8CED-4510-841F-76BF40A1D14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BE0B2-DDF5-4C19-A3D7-FF09E775DCBE}" type="pres">
      <dgm:prSet presAssocID="{DB5CA5B4-9492-4089-AED8-30893FD68F3E}" presName="sibTrans" presStyleCnt="0"/>
      <dgm:spPr/>
    </dgm:pt>
    <dgm:pt modelId="{0DB80708-1103-44D9-BE76-4DF341ADD9F2}" type="pres">
      <dgm:prSet presAssocID="{9A67B1C0-3184-4F43-8320-EB3DA0C4DDD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D3262E-8BD7-47D6-BFDA-0E3EB2E7480F}" type="pres">
      <dgm:prSet presAssocID="{E512E1AF-B6EC-4F91-8292-D0BADF4A5CCC}" presName="sibTrans" presStyleCnt="0"/>
      <dgm:spPr/>
    </dgm:pt>
    <dgm:pt modelId="{52F64344-55BD-4FD4-A620-ABA5569FFAB6}" type="pres">
      <dgm:prSet presAssocID="{B9278412-E69D-4C59-A27C-A2ADBDED70C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F64600-3521-46A3-B32F-178E58C4C0CC}" type="presOf" srcId="{C25B0DD0-6B53-42D7-B0CF-18F682AC852E}" destId="{720C5FEC-6CCF-4572-AEF2-2423BDA99061}" srcOrd="0" destOrd="0" presId="urn:microsoft.com/office/officeart/2005/8/layout/default"/>
    <dgm:cxn modelId="{CF0C9C1B-C27C-420B-B665-AA994156239F}" type="presOf" srcId="{AE117970-8CED-4510-841F-76BF40A1D14E}" destId="{0DC99AA4-D776-4250-9C0B-8D9C7251ABE5}" srcOrd="0" destOrd="0" presId="urn:microsoft.com/office/officeart/2005/8/layout/default"/>
    <dgm:cxn modelId="{E06B6AC5-1BBF-4269-9130-0A48C0AFC032}" type="presOf" srcId="{9A67B1C0-3184-4F43-8320-EB3DA0C4DDDC}" destId="{0DB80708-1103-44D9-BE76-4DF341ADD9F2}" srcOrd="0" destOrd="0" presId="urn:microsoft.com/office/officeart/2005/8/layout/default"/>
    <dgm:cxn modelId="{841CC1D4-AB02-4F89-8EEE-67A6A7E3445E}" type="presOf" srcId="{DB14688E-9375-4657-B23F-936F0A0363E3}" destId="{BB19B418-7DFD-4F00-BDE4-752D4F32C36A}" srcOrd="0" destOrd="0" presId="urn:microsoft.com/office/officeart/2005/8/layout/default"/>
    <dgm:cxn modelId="{4480B994-2098-43F8-97DF-DD742E8BB32E}" srcId="{C25B0DD0-6B53-42D7-B0CF-18F682AC852E}" destId="{B9278412-E69D-4C59-A27C-A2ADBDED70C9}" srcOrd="5" destOrd="0" parTransId="{95A59A7F-F8D5-4347-B2B0-DA92CFDD0982}" sibTransId="{53A26BC5-D585-45D5-B512-A96FA03F6466}"/>
    <dgm:cxn modelId="{301B2722-3534-4EB7-AAC1-811C9889DCB3}" srcId="{C25B0DD0-6B53-42D7-B0CF-18F682AC852E}" destId="{9A67B1C0-3184-4F43-8320-EB3DA0C4DDDC}" srcOrd="4" destOrd="0" parTransId="{CBDEFC74-0630-413F-9E4A-775D1D1CE3C7}" sibTransId="{E512E1AF-B6EC-4F91-8292-D0BADF4A5CCC}"/>
    <dgm:cxn modelId="{E3ACBDBA-18FB-40A9-96D2-80095CA35241}" srcId="{C25B0DD0-6B53-42D7-B0CF-18F682AC852E}" destId="{995B88CD-BD98-4545-8E3C-EBC10A4A36F0}" srcOrd="0" destOrd="0" parTransId="{C89C3832-8871-4DB7-A92C-14464DF49D27}" sibTransId="{AE66DC7D-08F8-43C1-95E4-216578A0D0A2}"/>
    <dgm:cxn modelId="{5AE7BA36-4C59-49E6-BC51-422515B4361D}" srcId="{C25B0DD0-6B53-42D7-B0CF-18F682AC852E}" destId="{DB14688E-9375-4657-B23F-936F0A0363E3}" srcOrd="1" destOrd="0" parTransId="{FD4F7D5D-92F9-4C1D-9539-E3B376B4E56C}" sibTransId="{D49974FA-55FD-4229-9BC3-CEB8F4FF292F}"/>
    <dgm:cxn modelId="{AFE2DDFE-8687-4B12-8BD0-F5660E989C31}" srcId="{C25B0DD0-6B53-42D7-B0CF-18F682AC852E}" destId="{FE7C3EF8-521A-4ED8-863D-54D4CDA29B17}" srcOrd="2" destOrd="0" parTransId="{2DF96142-4F19-484B-9268-9FD0875AE927}" sibTransId="{70FB5542-B420-43E0-A015-49BD42D09F4A}"/>
    <dgm:cxn modelId="{D765ED72-E33F-41D3-B7F5-4C2BA12BB9F9}" type="presOf" srcId="{995B88CD-BD98-4545-8E3C-EBC10A4A36F0}" destId="{E3A29722-C4E6-4E08-8DD0-6EB42C882D8B}" srcOrd="0" destOrd="0" presId="urn:microsoft.com/office/officeart/2005/8/layout/default"/>
    <dgm:cxn modelId="{FD60CA43-F520-4518-937C-21DD8F1CE9B4}" srcId="{C25B0DD0-6B53-42D7-B0CF-18F682AC852E}" destId="{AE117970-8CED-4510-841F-76BF40A1D14E}" srcOrd="3" destOrd="0" parTransId="{EE533510-419B-4A53-A8C8-1B11F3C47E72}" sibTransId="{DB5CA5B4-9492-4089-AED8-30893FD68F3E}"/>
    <dgm:cxn modelId="{48C72A2E-5C23-43AB-9523-09339A09C637}" type="presOf" srcId="{B9278412-E69D-4C59-A27C-A2ADBDED70C9}" destId="{52F64344-55BD-4FD4-A620-ABA5569FFAB6}" srcOrd="0" destOrd="0" presId="urn:microsoft.com/office/officeart/2005/8/layout/default"/>
    <dgm:cxn modelId="{99C851AB-7CD5-4F77-8867-8DE843B3CB7C}" type="presOf" srcId="{FE7C3EF8-521A-4ED8-863D-54D4CDA29B17}" destId="{42A9F6B1-D695-42CB-8C16-C17ABA46863E}" srcOrd="0" destOrd="0" presId="urn:microsoft.com/office/officeart/2005/8/layout/default"/>
    <dgm:cxn modelId="{677199A5-4AD0-4FBA-AC12-B2E6FDBF4FE6}" type="presParOf" srcId="{720C5FEC-6CCF-4572-AEF2-2423BDA99061}" destId="{E3A29722-C4E6-4E08-8DD0-6EB42C882D8B}" srcOrd="0" destOrd="0" presId="urn:microsoft.com/office/officeart/2005/8/layout/default"/>
    <dgm:cxn modelId="{0EC65A49-157C-4C85-A419-557610E10631}" type="presParOf" srcId="{720C5FEC-6CCF-4572-AEF2-2423BDA99061}" destId="{74A774FF-1038-4A03-872E-F9EEC96D44C1}" srcOrd="1" destOrd="0" presId="urn:microsoft.com/office/officeart/2005/8/layout/default"/>
    <dgm:cxn modelId="{FCA3695F-3DF5-4A70-BB9B-D5886FAFFA2B}" type="presParOf" srcId="{720C5FEC-6CCF-4572-AEF2-2423BDA99061}" destId="{BB19B418-7DFD-4F00-BDE4-752D4F32C36A}" srcOrd="2" destOrd="0" presId="urn:microsoft.com/office/officeart/2005/8/layout/default"/>
    <dgm:cxn modelId="{D397F5F1-513E-4E77-9D66-150B7700E7B3}" type="presParOf" srcId="{720C5FEC-6CCF-4572-AEF2-2423BDA99061}" destId="{2D9810F4-67AC-47C1-970D-03C25BA1306D}" srcOrd="3" destOrd="0" presId="urn:microsoft.com/office/officeart/2005/8/layout/default"/>
    <dgm:cxn modelId="{D6D8C124-C267-445D-93B4-96F4BF3E997D}" type="presParOf" srcId="{720C5FEC-6CCF-4572-AEF2-2423BDA99061}" destId="{42A9F6B1-D695-42CB-8C16-C17ABA46863E}" srcOrd="4" destOrd="0" presId="urn:microsoft.com/office/officeart/2005/8/layout/default"/>
    <dgm:cxn modelId="{D387DC28-5E46-41C9-B523-D9B8B542AD1A}" type="presParOf" srcId="{720C5FEC-6CCF-4572-AEF2-2423BDA99061}" destId="{2A75221C-B99E-4002-953D-867CE9DD150E}" srcOrd="5" destOrd="0" presId="urn:microsoft.com/office/officeart/2005/8/layout/default"/>
    <dgm:cxn modelId="{0314A9DC-C52F-4CF0-B902-72365D83239D}" type="presParOf" srcId="{720C5FEC-6CCF-4572-AEF2-2423BDA99061}" destId="{0DC99AA4-D776-4250-9C0B-8D9C7251ABE5}" srcOrd="6" destOrd="0" presId="urn:microsoft.com/office/officeart/2005/8/layout/default"/>
    <dgm:cxn modelId="{EDF5CEF8-0B6F-4C1B-8510-F61E34B08767}" type="presParOf" srcId="{720C5FEC-6CCF-4572-AEF2-2423BDA99061}" destId="{575BE0B2-DDF5-4C19-A3D7-FF09E775DCBE}" srcOrd="7" destOrd="0" presId="urn:microsoft.com/office/officeart/2005/8/layout/default"/>
    <dgm:cxn modelId="{D71687B0-BBBD-4BE8-ADCC-1188297759DE}" type="presParOf" srcId="{720C5FEC-6CCF-4572-AEF2-2423BDA99061}" destId="{0DB80708-1103-44D9-BE76-4DF341ADD9F2}" srcOrd="8" destOrd="0" presId="urn:microsoft.com/office/officeart/2005/8/layout/default"/>
    <dgm:cxn modelId="{61FF5155-6938-4F56-AD1A-C584D7D0AE88}" type="presParOf" srcId="{720C5FEC-6CCF-4572-AEF2-2423BDA99061}" destId="{F0D3262E-8BD7-47D6-BFDA-0E3EB2E7480F}" srcOrd="9" destOrd="0" presId="urn:microsoft.com/office/officeart/2005/8/layout/default"/>
    <dgm:cxn modelId="{500183DE-9EBF-463A-87D6-08A9B263BFBC}" type="presParOf" srcId="{720C5FEC-6CCF-4572-AEF2-2423BDA99061}" destId="{52F64344-55BD-4FD4-A620-ABA5569FFAB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8EB60DB-70C8-4F65-99E8-AE39A1780B1E}" type="doc">
      <dgm:prSet loTypeId="urn:microsoft.com/office/officeart/2005/8/layout/vList2" loCatId="list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8257E2AB-591E-4C0A-964D-7A353C3C97FF}">
      <dgm:prSet phldrT="[Текст]" custT="1"/>
      <dgm:spPr/>
      <dgm:t>
        <a:bodyPr/>
        <a:lstStyle/>
        <a:p>
          <a:pPr algn="ctr"/>
          <a:r>
            <a:rPr lang="ru-RU" sz="1600" i="0" dirty="0" smtClean="0">
              <a:latin typeface="Georgia" pitchFamily="18" charset="0"/>
            </a:rPr>
            <a:t>Президента РФ </a:t>
          </a:r>
          <a:endParaRPr lang="ru-RU" sz="1600" i="0" dirty="0"/>
        </a:p>
      </dgm:t>
    </dgm:pt>
    <dgm:pt modelId="{72BE8B9F-B5C2-4DC6-9AA8-0D9536CEF428}" type="parTrans" cxnId="{3582B8DC-C26D-4580-B000-12B08735FEB0}">
      <dgm:prSet/>
      <dgm:spPr/>
      <dgm:t>
        <a:bodyPr/>
        <a:lstStyle/>
        <a:p>
          <a:pPr algn="ctr"/>
          <a:endParaRPr lang="ru-RU" sz="1600" i="0"/>
        </a:p>
      </dgm:t>
    </dgm:pt>
    <dgm:pt modelId="{5E30CBA8-8096-49D1-942B-4211A0ED2693}" type="sibTrans" cxnId="{3582B8DC-C26D-4580-B000-12B08735FEB0}">
      <dgm:prSet/>
      <dgm:spPr/>
      <dgm:t>
        <a:bodyPr/>
        <a:lstStyle/>
        <a:p>
          <a:pPr algn="ctr"/>
          <a:endParaRPr lang="ru-RU" sz="1600" i="0"/>
        </a:p>
      </dgm:t>
    </dgm:pt>
    <dgm:pt modelId="{FBAD1019-FD79-48A6-989E-CFAA43921BC8}">
      <dgm:prSet phldrT="[Текст]" custT="1"/>
      <dgm:spPr/>
      <dgm:t>
        <a:bodyPr/>
        <a:lstStyle/>
        <a:p>
          <a:pPr algn="ctr"/>
          <a:r>
            <a:rPr lang="ru-RU" sz="1600" i="0" dirty="0" smtClean="0">
              <a:latin typeface="Georgia" pitchFamily="18" charset="0"/>
            </a:rPr>
            <a:t>Федеральное Собрание РФ (Государственная Дума и Совет федерации) </a:t>
          </a:r>
          <a:endParaRPr lang="ru-RU" sz="1600" i="0" dirty="0"/>
        </a:p>
      </dgm:t>
    </dgm:pt>
    <dgm:pt modelId="{8BA4282E-00A4-4658-9547-C248DA74A195}" type="parTrans" cxnId="{2506DFD5-C243-417C-BFE7-CE4C9DF6FCDD}">
      <dgm:prSet/>
      <dgm:spPr/>
      <dgm:t>
        <a:bodyPr/>
        <a:lstStyle/>
        <a:p>
          <a:pPr algn="ctr"/>
          <a:endParaRPr lang="ru-RU" sz="1600" i="0"/>
        </a:p>
      </dgm:t>
    </dgm:pt>
    <dgm:pt modelId="{CA50F20E-204E-4972-BC01-18C461DA473E}" type="sibTrans" cxnId="{2506DFD5-C243-417C-BFE7-CE4C9DF6FCDD}">
      <dgm:prSet/>
      <dgm:spPr/>
      <dgm:t>
        <a:bodyPr/>
        <a:lstStyle/>
        <a:p>
          <a:pPr algn="ctr"/>
          <a:endParaRPr lang="ru-RU" sz="1600" i="0"/>
        </a:p>
      </dgm:t>
    </dgm:pt>
    <dgm:pt modelId="{D728CF6A-BA57-4FEE-B555-1022AD4EE5A2}">
      <dgm:prSet phldrT="[Текст]" custT="1"/>
      <dgm:spPr/>
      <dgm:t>
        <a:bodyPr/>
        <a:lstStyle/>
        <a:p>
          <a:pPr algn="ctr"/>
          <a:r>
            <a:rPr lang="ru-RU" sz="1600" i="0" dirty="0" smtClean="0">
              <a:latin typeface="Georgia" pitchFamily="18" charset="0"/>
            </a:rPr>
            <a:t>Правительство РФ </a:t>
          </a:r>
          <a:endParaRPr lang="ru-RU" sz="1600" i="0" dirty="0"/>
        </a:p>
      </dgm:t>
    </dgm:pt>
    <dgm:pt modelId="{45EFAB54-A761-462E-8C27-64501AEE52FE}" type="parTrans" cxnId="{D4A69B6C-CE2A-4993-92A2-8254A25F0FFA}">
      <dgm:prSet/>
      <dgm:spPr/>
      <dgm:t>
        <a:bodyPr/>
        <a:lstStyle/>
        <a:p>
          <a:pPr algn="ctr"/>
          <a:endParaRPr lang="ru-RU" sz="1600" i="0"/>
        </a:p>
      </dgm:t>
    </dgm:pt>
    <dgm:pt modelId="{21CF7202-B1C1-4557-B841-E41F477FCC69}" type="sibTrans" cxnId="{D4A69B6C-CE2A-4993-92A2-8254A25F0FFA}">
      <dgm:prSet/>
      <dgm:spPr/>
      <dgm:t>
        <a:bodyPr/>
        <a:lstStyle/>
        <a:p>
          <a:pPr algn="ctr"/>
          <a:endParaRPr lang="ru-RU" sz="1600" i="0"/>
        </a:p>
      </dgm:t>
    </dgm:pt>
    <dgm:pt modelId="{17CC7DF3-5D7A-4AF6-A755-FF17F2634D6D}">
      <dgm:prSet phldrT="[Текст]" custT="1"/>
      <dgm:spPr/>
      <dgm:t>
        <a:bodyPr/>
        <a:lstStyle/>
        <a:p>
          <a:pPr algn="ctr"/>
          <a:r>
            <a:rPr lang="ru-RU" sz="1600" i="0" dirty="0" smtClean="0">
              <a:latin typeface="Georgia" pitchFamily="18" charset="0"/>
            </a:rPr>
            <a:t>Конституционный Суд РФ </a:t>
          </a:r>
          <a:endParaRPr lang="ru-RU" sz="1600" i="0" dirty="0"/>
        </a:p>
      </dgm:t>
    </dgm:pt>
    <dgm:pt modelId="{B55C40AC-887A-4C82-A443-018D3D381A19}" type="parTrans" cxnId="{EA830F5A-DDE3-4CF6-B8BC-E17696E76230}">
      <dgm:prSet/>
      <dgm:spPr/>
      <dgm:t>
        <a:bodyPr/>
        <a:lstStyle/>
        <a:p>
          <a:pPr algn="ctr"/>
          <a:endParaRPr lang="ru-RU" sz="1600" i="0"/>
        </a:p>
      </dgm:t>
    </dgm:pt>
    <dgm:pt modelId="{276F5EEA-16C2-4855-AE97-0D9276286DA8}" type="sibTrans" cxnId="{EA830F5A-DDE3-4CF6-B8BC-E17696E76230}">
      <dgm:prSet/>
      <dgm:spPr/>
      <dgm:t>
        <a:bodyPr/>
        <a:lstStyle/>
        <a:p>
          <a:pPr algn="ctr"/>
          <a:endParaRPr lang="ru-RU" sz="1600" i="0"/>
        </a:p>
      </dgm:t>
    </dgm:pt>
    <dgm:pt modelId="{EA0AEFD0-3251-488B-9FA8-0A7DF7C0A25E}">
      <dgm:prSet phldrT="[Текст]" custT="1"/>
      <dgm:spPr/>
      <dgm:t>
        <a:bodyPr/>
        <a:lstStyle/>
        <a:p>
          <a:pPr algn="ctr"/>
          <a:r>
            <a:rPr lang="ru-RU" sz="1600" i="0" dirty="0" smtClean="0">
              <a:latin typeface="Georgia" pitchFamily="18" charset="0"/>
            </a:rPr>
            <a:t>Верховный Суд РФ </a:t>
          </a:r>
          <a:endParaRPr lang="ru-RU" sz="1600" i="0" dirty="0"/>
        </a:p>
      </dgm:t>
    </dgm:pt>
    <dgm:pt modelId="{9367D88B-D6AD-4806-BC1D-1759E5CE54DB}" type="parTrans" cxnId="{48237202-4E36-470C-80F6-41206C10040B}">
      <dgm:prSet/>
      <dgm:spPr/>
      <dgm:t>
        <a:bodyPr/>
        <a:lstStyle/>
        <a:p>
          <a:pPr algn="ctr"/>
          <a:endParaRPr lang="ru-RU" sz="1600" i="0"/>
        </a:p>
      </dgm:t>
    </dgm:pt>
    <dgm:pt modelId="{00530B46-4A51-4BCD-9F8B-AD40149941DE}" type="sibTrans" cxnId="{48237202-4E36-470C-80F6-41206C10040B}">
      <dgm:prSet/>
      <dgm:spPr/>
      <dgm:t>
        <a:bodyPr/>
        <a:lstStyle/>
        <a:p>
          <a:pPr algn="ctr"/>
          <a:endParaRPr lang="ru-RU" sz="1600" i="0"/>
        </a:p>
      </dgm:t>
    </dgm:pt>
    <dgm:pt modelId="{2840F6AB-6BE1-45B1-A1C7-F37796331434}">
      <dgm:prSet phldrT="[Текст]" custT="1"/>
      <dgm:spPr/>
      <dgm:t>
        <a:bodyPr/>
        <a:lstStyle/>
        <a:p>
          <a:pPr algn="ctr"/>
          <a:r>
            <a:rPr lang="ru-RU" sz="1600" i="0" smtClean="0">
              <a:latin typeface="Georgia" pitchFamily="18" charset="0"/>
            </a:rPr>
            <a:t>федеральные органы исполнительной власти.</a:t>
          </a:r>
          <a:endParaRPr lang="ru-RU" sz="1600" i="0" dirty="0"/>
        </a:p>
      </dgm:t>
    </dgm:pt>
    <dgm:pt modelId="{AA79DE2C-7F66-4C21-BC3F-BD1D582B44DE}" type="parTrans" cxnId="{F6E370A3-6806-4046-AD7A-53D7A8129895}">
      <dgm:prSet/>
      <dgm:spPr/>
      <dgm:t>
        <a:bodyPr/>
        <a:lstStyle/>
        <a:p>
          <a:pPr algn="ctr"/>
          <a:endParaRPr lang="ru-RU" sz="1600" i="0"/>
        </a:p>
      </dgm:t>
    </dgm:pt>
    <dgm:pt modelId="{90B7D118-715C-45A1-B098-5AEDB18F0357}" type="sibTrans" cxnId="{F6E370A3-6806-4046-AD7A-53D7A8129895}">
      <dgm:prSet/>
      <dgm:spPr/>
      <dgm:t>
        <a:bodyPr/>
        <a:lstStyle/>
        <a:p>
          <a:pPr algn="ctr"/>
          <a:endParaRPr lang="ru-RU" sz="1600" i="0"/>
        </a:p>
      </dgm:t>
    </dgm:pt>
    <dgm:pt modelId="{E314E3DE-67D3-4D52-96C0-1C85329E1AB6}" type="pres">
      <dgm:prSet presAssocID="{D8EB60DB-70C8-4F65-99E8-AE39A1780B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018BFE-6B9E-431F-AC86-3200B44097E3}" type="pres">
      <dgm:prSet presAssocID="{8257E2AB-591E-4C0A-964D-7A353C3C97FF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C2A986-16E2-4EA0-B7E7-DAF82E2B07DE}" type="pres">
      <dgm:prSet presAssocID="{5E30CBA8-8096-49D1-942B-4211A0ED2693}" presName="spacer" presStyleCnt="0"/>
      <dgm:spPr/>
    </dgm:pt>
    <dgm:pt modelId="{3C49760D-E19C-4BFF-9BD9-82DF0B879CA8}" type="pres">
      <dgm:prSet presAssocID="{FBAD1019-FD79-48A6-989E-CFAA43921BC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0F7A8E-99E9-4781-81BD-70BDF8B08A73}" type="pres">
      <dgm:prSet presAssocID="{CA50F20E-204E-4972-BC01-18C461DA473E}" presName="spacer" presStyleCnt="0"/>
      <dgm:spPr/>
    </dgm:pt>
    <dgm:pt modelId="{F2B9DCC2-E764-4B38-9D27-BE480B8A7D39}" type="pres">
      <dgm:prSet presAssocID="{D728CF6A-BA57-4FEE-B555-1022AD4EE5A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AF267C-CDAC-4B67-A772-4B01978D1412}" type="pres">
      <dgm:prSet presAssocID="{21CF7202-B1C1-4557-B841-E41F477FCC69}" presName="spacer" presStyleCnt="0"/>
      <dgm:spPr/>
    </dgm:pt>
    <dgm:pt modelId="{574727F5-4CA1-480D-8611-8A5F40E2DBB4}" type="pres">
      <dgm:prSet presAssocID="{17CC7DF3-5D7A-4AF6-A755-FF17F2634D6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AEC9B8-9060-4105-BEAF-FA93EBBC5D59}" type="pres">
      <dgm:prSet presAssocID="{276F5EEA-16C2-4855-AE97-0D9276286DA8}" presName="spacer" presStyleCnt="0"/>
      <dgm:spPr/>
    </dgm:pt>
    <dgm:pt modelId="{B66D40D0-AB23-43A7-82BF-782101AA2669}" type="pres">
      <dgm:prSet presAssocID="{EA0AEFD0-3251-488B-9FA8-0A7DF7C0A25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4BFEBD-D705-49AE-8442-F7070DBFF2B7}" type="pres">
      <dgm:prSet presAssocID="{00530B46-4A51-4BCD-9F8B-AD40149941DE}" presName="spacer" presStyleCnt="0"/>
      <dgm:spPr/>
    </dgm:pt>
    <dgm:pt modelId="{774D0B86-BD8A-4854-BEDF-933E8AB62017}" type="pres">
      <dgm:prSet presAssocID="{2840F6AB-6BE1-45B1-A1C7-F3779633143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06DE3E-F0ED-4804-8154-7B7C55F395F5}" type="presOf" srcId="{8257E2AB-591E-4C0A-964D-7A353C3C97FF}" destId="{32018BFE-6B9E-431F-AC86-3200B44097E3}" srcOrd="0" destOrd="0" presId="urn:microsoft.com/office/officeart/2005/8/layout/vList2"/>
    <dgm:cxn modelId="{2506DFD5-C243-417C-BFE7-CE4C9DF6FCDD}" srcId="{D8EB60DB-70C8-4F65-99E8-AE39A1780B1E}" destId="{FBAD1019-FD79-48A6-989E-CFAA43921BC8}" srcOrd="1" destOrd="0" parTransId="{8BA4282E-00A4-4658-9547-C248DA74A195}" sibTransId="{CA50F20E-204E-4972-BC01-18C461DA473E}"/>
    <dgm:cxn modelId="{48237202-4E36-470C-80F6-41206C10040B}" srcId="{D8EB60DB-70C8-4F65-99E8-AE39A1780B1E}" destId="{EA0AEFD0-3251-488B-9FA8-0A7DF7C0A25E}" srcOrd="4" destOrd="0" parTransId="{9367D88B-D6AD-4806-BC1D-1759E5CE54DB}" sibTransId="{00530B46-4A51-4BCD-9F8B-AD40149941DE}"/>
    <dgm:cxn modelId="{44BCDDA2-F462-482B-93E8-768505FA4107}" type="presOf" srcId="{D728CF6A-BA57-4FEE-B555-1022AD4EE5A2}" destId="{F2B9DCC2-E764-4B38-9D27-BE480B8A7D39}" srcOrd="0" destOrd="0" presId="urn:microsoft.com/office/officeart/2005/8/layout/vList2"/>
    <dgm:cxn modelId="{F6E370A3-6806-4046-AD7A-53D7A8129895}" srcId="{D8EB60DB-70C8-4F65-99E8-AE39A1780B1E}" destId="{2840F6AB-6BE1-45B1-A1C7-F37796331434}" srcOrd="5" destOrd="0" parTransId="{AA79DE2C-7F66-4C21-BC3F-BD1D582B44DE}" sibTransId="{90B7D118-715C-45A1-B098-5AEDB18F0357}"/>
    <dgm:cxn modelId="{1413BF56-640B-4A5F-8FE5-8D0F7F816718}" type="presOf" srcId="{EA0AEFD0-3251-488B-9FA8-0A7DF7C0A25E}" destId="{B66D40D0-AB23-43A7-82BF-782101AA2669}" srcOrd="0" destOrd="0" presId="urn:microsoft.com/office/officeart/2005/8/layout/vList2"/>
    <dgm:cxn modelId="{293FB6D2-C0D4-429B-BEF1-9E280D42CE2E}" type="presOf" srcId="{FBAD1019-FD79-48A6-989E-CFAA43921BC8}" destId="{3C49760D-E19C-4BFF-9BD9-82DF0B879CA8}" srcOrd="0" destOrd="0" presId="urn:microsoft.com/office/officeart/2005/8/layout/vList2"/>
    <dgm:cxn modelId="{3582B8DC-C26D-4580-B000-12B08735FEB0}" srcId="{D8EB60DB-70C8-4F65-99E8-AE39A1780B1E}" destId="{8257E2AB-591E-4C0A-964D-7A353C3C97FF}" srcOrd="0" destOrd="0" parTransId="{72BE8B9F-B5C2-4DC6-9AA8-0D9536CEF428}" sibTransId="{5E30CBA8-8096-49D1-942B-4211A0ED2693}"/>
    <dgm:cxn modelId="{D4A69B6C-CE2A-4993-92A2-8254A25F0FFA}" srcId="{D8EB60DB-70C8-4F65-99E8-AE39A1780B1E}" destId="{D728CF6A-BA57-4FEE-B555-1022AD4EE5A2}" srcOrd="2" destOrd="0" parTransId="{45EFAB54-A761-462E-8C27-64501AEE52FE}" sibTransId="{21CF7202-B1C1-4557-B841-E41F477FCC69}"/>
    <dgm:cxn modelId="{EA830F5A-DDE3-4CF6-B8BC-E17696E76230}" srcId="{D8EB60DB-70C8-4F65-99E8-AE39A1780B1E}" destId="{17CC7DF3-5D7A-4AF6-A755-FF17F2634D6D}" srcOrd="3" destOrd="0" parTransId="{B55C40AC-887A-4C82-A443-018D3D381A19}" sibTransId="{276F5EEA-16C2-4855-AE97-0D9276286DA8}"/>
    <dgm:cxn modelId="{281537AD-B7A6-4D95-B413-DB77BA2E6F95}" type="presOf" srcId="{2840F6AB-6BE1-45B1-A1C7-F37796331434}" destId="{774D0B86-BD8A-4854-BEDF-933E8AB62017}" srcOrd="0" destOrd="0" presId="urn:microsoft.com/office/officeart/2005/8/layout/vList2"/>
    <dgm:cxn modelId="{8A7334A4-3D9E-47B5-83E5-EF0CF875B2D4}" type="presOf" srcId="{D8EB60DB-70C8-4F65-99E8-AE39A1780B1E}" destId="{E314E3DE-67D3-4D52-96C0-1C85329E1AB6}" srcOrd="0" destOrd="0" presId="urn:microsoft.com/office/officeart/2005/8/layout/vList2"/>
    <dgm:cxn modelId="{8DF40B0B-646D-483E-925D-DFC108950FD7}" type="presOf" srcId="{17CC7DF3-5D7A-4AF6-A755-FF17F2634D6D}" destId="{574727F5-4CA1-480D-8611-8A5F40E2DBB4}" srcOrd="0" destOrd="0" presId="urn:microsoft.com/office/officeart/2005/8/layout/vList2"/>
    <dgm:cxn modelId="{B2E5EDBD-1A01-4C93-9163-EBA20C417530}" type="presParOf" srcId="{E314E3DE-67D3-4D52-96C0-1C85329E1AB6}" destId="{32018BFE-6B9E-431F-AC86-3200B44097E3}" srcOrd="0" destOrd="0" presId="urn:microsoft.com/office/officeart/2005/8/layout/vList2"/>
    <dgm:cxn modelId="{130961D9-B330-4C06-B35D-E23560DC1687}" type="presParOf" srcId="{E314E3DE-67D3-4D52-96C0-1C85329E1AB6}" destId="{BDC2A986-16E2-4EA0-B7E7-DAF82E2B07DE}" srcOrd="1" destOrd="0" presId="urn:microsoft.com/office/officeart/2005/8/layout/vList2"/>
    <dgm:cxn modelId="{B9AF7055-F22B-4B52-B0D3-DDE3EBC0A76D}" type="presParOf" srcId="{E314E3DE-67D3-4D52-96C0-1C85329E1AB6}" destId="{3C49760D-E19C-4BFF-9BD9-82DF0B879CA8}" srcOrd="2" destOrd="0" presId="urn:microsoft.com/office/officeart/2005/8/layout/vList2"/>
    <dgm:cxn modelId="{7E3A2BC2-7D71-44BD-B126-983A44C1D471}" type="presParOf" srcId="{E314E3DE-67D3-4D52-96C0-1C85329E1AB6}" destId="{7B0F7A8E-99E9-4781-81BD-70BDF8B08A73}" srcOrd="3" destOrd="0" presId="urn:microsoft.com/office/officeart/2005/8/layout/vList2"/>
    <dgm:cxn modelId="{F2630651-7CBE-4849-9B01-D764E439B244}" type="presParOf" srcId="{E314E3DE-67D3-4D52-96C0-1C85329E1AB6}" destId="{F2B9DCC2-E764-4B38-9D27-BE480B8A7D39}" srcOrd="4" destOrd="0" presId="urn:microsoft.com/office/officeart/2005/8/layout/vList2"/>
    <dgm:cxn modelId="{4FE92CAE-E844-4A90-BC62-B967E92F1B99}" type="presParOf" srcId="{E314E3DE-67D3-4D52-96C0-1C85329E1AB6}" destId="{10AF267C-CDAC-4B67-A772-4B01978D1412}" srcOrd="5" destOrd="0" presId="urn:microsoft.com/office/officeart/2005/8/layout/vList2"/>
    <dgm:cxn modelId="{57F15168-FC00-4DB1-AA41-17DA3D3932BD}" type="presParOf" srcId="{E314E3DE-67D3-4D52-96C0-1C85329E1AB6}" destId="{574727F5-4CA1-480D-8611-8A5F40E2DBB4}" srcOrd="6" destOrd="0" presId="urn:microsoft.com/office/officeart/2005/8/layout/vList2"/>
    <dgm:cxn modelId="{BCB781F2-2B2A-4F0C-A3E2-8C215D8E748E}" type="presParOf" srcId="{E314E3DE-67D3-4D52-96C0-1C85329E1AB6}" destId="{18AEC9B8-9060-4105-BEAF-FA93EBBC5D59}" srcOrd="7" destOrd="0" presId="urn:microsoft.com/office/officeart/2005/8/layout/vList2"/>
    <dgm:cxn modelId="{E730D23C-98FF-422F-B455-34E97B38D889}" type="presParOf" srcId="{E314E3DE-67D3-4D52-96C0-1C85329E1AB6}" destId="{B66D40D0-AB23-43A7-82BF-782101AA2669}" srcOrd="8" destOrd="0" presId="urn:microsoft.com/office/officeart/2005/8/layout/vList2"/>
    <dgm:cxn modelId="{94A9364B-30AF-4768-B4C3-80503BCE1D70}" type="presParOf" srcId="{E314E3DE-67D3-4D52-96C0-1C85329E1AB6}" destId="{C24BFEBD-D705-49AE-8442-F7070DBFF2B7}" srcOrd="9" destOrd="0" presId="urn:microsoft.com/office/officeart/2005/8/layout/vList2"/>
    <dgm:cxn modelId="{E39D0C76-F65D-4003-B8AF-4E527CBC1057}" type="presParOf" srcId="{E314E3DE-67D3-4D52-96C0-1C85329E1AB6}" destId="{774D0B86-BD8A-4854-BEDF-933E8AB6201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E4BAC8F-4834-4857-8CA2-B6EA29381021}" type="doc">
      <dgm:prSet loTypeId="urn:microsoft.com/office/officeart/2005/8/layout/list1" loCatId="list" qsTypeId="urn:microsoft.com/office/officeart/2005/8/quickstyle/3d1" qsCatId="3D" csTypeId="urn:microsoft.com/office/officeart/2005/8/colors/accent2_2" csCatId="accent2" phldr="1"/>
      <dgm:spPr/>
    </dgm:pt>
    <dgm:pt modelId="{AA90C92E-8C69-40DF-B737-CEE271C9FAA7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принятие и изменение Конституции Российской Федерации и федеральных законов</a:t>
          </a:r>
          <a:endParaRPr lang="ru-RU" sz="1600" dirty="0">
            <a:latin typeface="Georgia" pitchFamily="18" charset="0"/>
          </a:endParaRPr>
        </a:p>
      </dgm:t>
    </dgm:pt>
    <dgm:pt modelId="{D862B6E8-76F5-4F2A-A6DD-5BC229E5CEB6}" type="parTrans" cxnId="{6445C160-92A1-4FBE-9452-7D85A67303D9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1F28100E-58BE-4987-81E5-8EC58FB8B80E}" type="sibTrans" cxnId="{6445C160-92A1-4FBE-9452-7D85A67303D9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694F9E34-AF45-4A23-9D1B-90934D0213F5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федеративное устройство и территория Российской Федерации</a:t>
          </a:r>
          <a:endParaRPr lang="ru-RU" sz="1600" dirty="0">
            <a:latin typeface="Georgia" pitchFamily="18" charset="0"/>
          </a:endParaRPr>
        </a:p>
      </dgm:t>
    </dgm:pt>
    <dgm:pt modelId="{55D5A0F4-CFF8-418C-BB84-D71A0752C7EF}" type="parTrans" cxnId="{F5EB51CF-ACAD-4DB6-BCCB-1E161C718B68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18D69889-90D6-49E1-AD16-67C234301CCC}" type="sibTrans" cxnId="{F5EB51CF-ACAD-4DB6-BCCB-1E161C718B68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DE5696B7-FB81-4C24-8E7B-AD7F122A1C72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регулирование и защита прав и свобод человека и гражданина; гражданство в Российской Федерации</a:t>
          </a:r>
          <a:endParaRPr lang="ru-RU" sz="1600" dirty="0">
            <a:latin typeface="Georgia" pitchFamily="18" charset="0"/>
          </a:endParaRPr>
        </a:p>
      </dgm:t>
    </dgm:pt>
    <dgm:pt modelId="{21E9E8AD-30C7-4F9C-BA81-BD5C34FF2463}" type="parTrans" cxnId="{546DF66E-43C2-42C1-90EB-9CFD1D73FBD7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D947B8AC-E8FC-4728-A2A0-C277D57459C2}" type="sibTrans" cxnId="{546DF66E-43C2-42C1-90EB-9CFD1D73FBD7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37A8BFAA-4455-4D93-9042-1E6CC4C6FDEA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установление системы федеральных органов законодательной, исполнительной и судебной власти</a:t>
          </a:r>
          <a:endParaRPr lang="ru-RU" sz="1600" dirty="0">
            <a:latin typeface="Georgia" pitchFamily="18" charset="0"/>
          </a:endParaRPr>
        </a:p>
      </dgm:t>
    </dgm:pt>
    <dgm:pt modelId="{B8C14647-F00F-4525-B113-9786B3A846F5}" type="parTrans" cxnId="{74157EEF-7FE5-4443-A9FB-82D31E4614F7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38A57428-2C51-4982-B824-3541C92D4377}" type="sibTrans" cxnId="{74157EEF-7FE5-4443-A9FB-82D31E4614F7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8C9C8C9A-0434-4290-B84F-5042A1BEFDA8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федеральная государственная собственность и управление ею</a:t>
          </a:r>
          <a:endParaRPr lang="ru-RU" sz="1600" dirty="0">
            <a:latin typeface="Georgia" pitchFamily="18" charset="0"/>
          </a:endParaRPr>
        </a:p>
      </dgm:t>
    </dgm:pt>
    <dgm:pt modelId="{31A412DB-4088-44BE-8C39-F6536646CBE3}" type="parTrans" cxnId="{F1A3C222-4B50-419A-8F53-4E288D6750F9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53E00718-F21C-4C61-816E-4E9F82E52816}" type="sibTrans" cxnId="{F1A3C222-4B50-419A-8F53-4E288D6750F9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27384C54-5296-44A5-8E58-73B064707500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установление основ федеральной политики и федеральные программы в области государственного, экономического, экологического, социального, культурного и национального развития</a:t>
          </a:r>
          <a:endParaRPr lang="ru-RU" sz="1600" dirty="0">
            <a:latin typeface="Georgia" pitchFamily="18" charset="0"/>
          </a:endParaRPr>
        </a:p>
      </dgm:t>
    </dgm:pt>
    <dgm:pt modelId="{18DF2F7D-1D7B-490A-9B50-5E99E1A8C112}" type="parTrans" cxnId="{8E6C1E3F-1201-4E20-8244-D3E67651FB14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8699889D-E315-453B-BD00-8496EFB1F9CE}" type="sibTrans" cxnId="{8E6C1E3F-1201-4E20-8244-D3E67651FB14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B580A7A1-42A6-476F-B6F2-A3A8C0E71840}" type="pres">
      <dgm:prSet presAssocID="{8E4BAC8F-4834-4857-8CA2-B6EA29381021}" presName="linear" presStyleCnt="0">
        <dgm:presLayoutVars>
          <dgm:dir/>
          <dgm:animLvl val="lvl"/>
          <dgm:resizeHandles val="exact"/>
        </dgm:presLayoutVars>
      </dgm:prSet>
      <dgm:spPr/>
    </dgm:pt>
    <dgm:pt modelId="{7D0E1BC3-8EB5-4844-8880-999C53DD3A56}" type="pres">
      <dgm:prSet presAssocID="{AA90C92E-8C69-40DF-B737-CEE271C9FAA7}" presName="parentLin" presStyleCnt="0"/>
      <dgm:spPr/>
    </dgm:pt>
    <dgm:pt modelId="{0453AC68-98FA-4A8A-AC6A-C80793EF717F}" type="pres">
      <dgm:prSet presAssocID="{AA90C92E-8C69-40DF-B737-CEE271C9FAA7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ADFCA7BF-ECF9-495A-8811-F600FE8DFBDE}" type="pres">
      <dgm:prSet presAssocID="{AA90C92E-8C69-40DF-B737-CEE271C9FAA7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FE0D52-5B3B-4DFF-AA84-85C5D877E120}" type="pres">
      <dgm:prSet presAssocID="{AA90C92E-8C69-40DF-B737-CEE271C9FAA7}" presName="negativeSpace" presStyleCnt="0"/>
      <dgm:spPr/>
    </dgm:pt>
    <dgm:pt modelId="{DF0C799B-086C-461E-BA07-CC83CA224369}" type="pres">
      <dgm:prSet presAssocID="{AA90C92E-8C69-40DF-B737-CEE271C9FAA7}" presName="childText" presStyleLbl="conFgAcc1" presStyleIdx="0" presStyleCnt="6">
        <dgm:presLayoutVars>
          <dgm:bulletEnabled val="1"/>
        </dgm:presLayoutVars>
      </dgm:prSet>
      <dgm:spPr/>
    </dgm:pt>
    <dgm:pt modelId="{F931E28D-AEF0-49C4-AB65-C389EE859EB1}" type="pres">
      <dgm:prSet presAssocID="{1F28100E-58BE-4987-81E5-8EC58FB8B80E}" presName="spaceBetweenRectangles" presStyleCnt="0"/>
      <dgm:spPr/>
    </dgm:pt>
    <dgm:pt modelId="{F9E64C94-0A3F-4D61-A672-4CA98EA26E12}" type="pres">
      <dgm:prSet presAssocID="{694F9E34-AF45-4A23-9D1B-90934D0213F5}" presName="parentLin" presStyleCnt="0"/>
      <dgm:spPr/>
    </dgm:pt>
    <dgm:pt modelId="{4EF6B403-003E-43DE-A547-02BCEFD3C5F1}" type="pres">
      <dgm:prSet presAssocID="{694F9E34-AF45-4A23-9D1B-90934D0213F5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B091035-51FF-4DE5-9A20-C69B15A30AC2}" type="pres">
      <dgm:prSet presAssocID="{694F9E34-AF45-4A23-9D1B-90934D0213F5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7C41C-40BA-426D-9BC6-1661BA75A3E8}" type="pres">
      <dgm:prSet presAssocID="{694F9E34-AF45-4A23-9D1B-90934D0213F5}" presName="negativeSpace" presStyleCnt="0"/>
      <dgm:spPr/>
    </dgm:pt>
    <dgm:pt modelId="{55E8F829-4568-4AC3-B606-6D7B6FCB0674}" type="pres">
      <dgm:prSet presAssocID="{694F9E34-AF45-4A23-9D1B-90934D0213F5}" presName="childText" presStyleLbl="conFgAcc1" presStyleIdx="1" presStyleCnt="6">
        <dgm:presLayoutVars>
          <dgm:bulletEnabled val="1"/>
        </dgm:presLayoutVars>
      </dgm:prSet>
      <dgm:spPr/>
    </dgm:pt>
    <dgm:pt modelId="{E63B05FF-3A63-46F8-9119-7588C6A66FDA}" type="pres">
      <dgm:prSet presAssocID="{18D69889-90D6-49E1-AD16-67C234301CCC}" presName="spaceBetweenRectangles" presStyleCnt="0"/>
      <dgm:spPr/>
    </dgm:pt>
    <dgm:pt modelId="{BB65B092-9844-4566-9D14-B1DE136A1613}" type="pres">
      <dgm:prSet presAssocID="{DE5696B7-FB81-4C24-8E7B-AD7F122A1C72}" presName="parentLin" presStyleCnt="0"/>
      <dgm:spPr/>
    </dgm:pt>
    <dgm:pt modelId="{D83DC642-1FA1-4DC8-A689-7354BD97007F}" type="pres">
      <dgm:prSet presAssocID="{DE5696B7-FB81-4C24-8E7B-AD7F122A1C72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7AD824F4-4BC2-420A-AE33-EEBC8807CFA3}" type="pres">
      <dgm:prSet presAssocID="{DE5696B7-FB81-4C24-8E7B-AD7F122A1C7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78BCAD-3339-4D69-BF5C-3B5DF451C737}" type="pres">
      <dgm:prSet presAssocID="{DE5696B7-FB81-4C24-8E7B-AD7F122A1C72}" presName="negativeSpace" presStyleCnt="0"/>
      <dgm:spPr/>
    </dgm:pt>
    <dgm:pt modelId="{8ACB2F16-FD94-49E4-A94C-EF15E6B3FE8F}" type="pres">
      <dgm:prSet presAssocID="{DE5696B7-FB81-4C24-8E7B-AD7F122A1C72}" presName="childText" presStyleLbl="conFgAcc1" presStyleIdx="2" presStyleCnt="6">
        <dgm:presLayoutVars>
          <dgm:bulletEnabled val="1"/>
        </dgm:presLayoutVars>
      </dgm:prSet>
      <dgm:spPr/>
    </dgm:pt>
    <dgm:pt modelId="{89A0FD91-7C1A-43F2-B544-A5F5718D8084}" type="pres">
      <dgm:prSet presAssocID="{D947B8AC-E8FC-4728-A2A0-C277D57459C2}" presName="spaceBetweenRectangles" presStyleCnt="0"/>
      <dgm:spPr/>
    </dgm:pt>
    <dgm:pt modelId="{819D72B2-828A-46C1-9512-A5913A0580BF}" type="pres">
      <dgm:prSet presAssocID="{37A8BFAA-4455-4D93-9042-1E6CC4C6FDEA}" presName="parentLin" presStyleCnt="0"/>
      <dgm:spPr/>
    </dgm:pt>
    <dgm:pt modelId="{AC48F240-2FEE-421D-B305-EE5681F679B3}" type="pres">
      <dgm:prSet presAssocID="{37A8BFAA-4455-4D93-9042-1E6CC4C6FDEA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A1971BC-B5CC-42F8-B3A3-ACF8B520FD03}" type="pres">
      <dgm:prSet presAssocID="{37A8BFAA-4455-4D93-9042-1E6CC4C6FDEA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A049B1-28A0-495C-A1D1-A2A84F167731}" type="pres">
      <dgm:prSet presAssocID="{37A8BFAA-4455-4D93-9042-1E6CC4C6FDEA}" presName="negativeSpace" presStyleCnt="0"/>
      <dgm:spPr/>
    </dgm:pt>
    <dgm:pt modelId="{A4E4CCE6-B0E9-4271-8BEB-A3F86039B587}" type="pres">
      <dgm:prSet presAssocID="{37A8BFAA-4455-4D93-9042-1E6CC4C6FDEA}" presName="childText" presStyleLbl="conFgAcc1" presStyleIdx="3" presStyleCnt="6">
        <dgm:presLayoutVars>
          <dgm:bulletEnabled val="1"/>
        </dgm:presLayoutVars>
      </dgm:prSet>
      <dgm:spPr/>
    </dgm:pt>
    <dgm:pt modelId="{347A4D09-F7FF-4AB6-BDF1-5293E195FF52}" type="pres">
      <dgm:prSet presAssocID="{38A57428-2C51-4982-B824-3541C92D4377}" presName="spaceBetweenRectangles" presStyleCnt="0"/>
      <dgm:spPr/>
    </dgm:pt>
    <dgm:pt modelId="{519BB242-206F-4D61-B598-CE8F6B35D93F}" type="pres">
      <dgm:prSet presAssocID="{8C9C8C9A-0434-4290-B84F-5042A1BEFDA8}" presName="parentLin" presStyleCnt="0"/>
      <dgm:spPr/>
    </dgm:pt>
    <dgm:pt modelId="{8969778C-CDAB-4827-84C7-7819673F129E}" type="pres">
      <dgm:prSet presAssocID="{8C9C8C9A-0434-4290-B84F-5042A1BEFDA8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0EE797D9-7FF4-47E2-A696-8CF5C40A0E14}" type="pres">
      <dgm:prSet presAssocID="{8C9C8C9A-0434-4290-B84F-5042A1BEFDA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AA27F-7F7A-4574-B9CE-D3E8A17EBDAA}" type="pres">
      <dgm:prSet presAssocID="{8C9C8C9A-0434-4290-B84F-5042A1BEFDA8}" presName="negativeSpace" presStyleCnt="0"/>
      <dgm:spPr/>
    </dgm:pt>
    <dgm:pt modelId="{28F0177F-423D-4176-AC18-D434CE9DE4E1}" type="pres">
      <dgm:prSet presAssocID="{8C9C8C9A-0434-4290-B84F-5042A1BEFDA8}" presName="childText" presStyleLbl="conFgAcc1" presStyleIdx="4" presStyleCnt="6">
        <dgm:presLayoutVars>
          <dgm:bulletEnabled val="1"/>
        </dgm:presLayoutVars>
      </dgm:prSet>
      <dgm:spPr/>
    </dgm:pt>
    <dgm:pt modelId="{FE7E9402-13FE-4370-958F-1162F391279E}" type="pres">
      <dgm:prSet presAssocID="{53E00718-F21C-4C61-816E-4E9F82E52816}" presName="spaceBetweenRectangles" presStyleCnt="0"/>
      <dgm:spPr/>
    </dgm:pt>
    <dgm:pt modelId="{20620BD0-921F-4ECA-9259-160C586D94CC}" type="pres">
      <dgm:prSet presAssocID="{27384C54-5296-44A5-8E58-73B064707500}" presName="parentLin" presStyleCnt="0"/>
      <dgm:spPr/>
    </dgm:pt>
    <dgm:pt modelId="{C9089DD4-6FCA-44BB-A51C-C381BF52AC06}" type="pres">
      <dgm:prSet presAssocID="{27384C54-5296-44A5-8E58-73B064707500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7DE9F9C5-E78A-4FE6-8EC3-7D60D361DBCB}" type="pres">
      <dgm:prSet presAssocID="{27384C54-5296-44A5-8E58-73B064707500}" presName="parentText" presStyleLbl="node1" presStyleIdx="5" presStyleCnt="6" custScaleY="1713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237B6-3E5C-4F0A-92BA-01118547036E}" type="pres">
      <dgm:prSet presAssocID="{27384C54-5296-44A5-8E58-73B064707500}" presName="negativeSpace" presStyleCnt="0"/>
      <dgm:spPr/>
    </dgm:pt>
    <dgm:pt modelId="{A3629B08-5595-4F8E-8986-4FFC7A025487}" type="pres">
      <dgm:prSet presAssocID="{27384C54-5296-44A5-8E58-73B06470750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F7CA4AE-3377-4767-AA41-BCCE6FBE8B25}" type="presOf" srcId="{AA90C92E-8C69-40DF-B737-CEE271C9FAA7}" destId="{0453AC68-98FA-4A8A-AC6A-C80793EF717F}" srcOrd="0" destOrd="0" presId="urn:microsoft.com/office/officeart/2005/8/layout/list1"/>
    <dgm:cxn modelId="{546DF66E-43C2-42C1-90EB-9CFD1D73FBD7}" srcId="{8E4BAC8F-4834-4857-8CA2-B6EA29381021}" destId="{DE5696B7-FB81-4C24-8E7B-AD7F122A1C72}" srcOrd="2" destOrd="0" parTransId="{21E9E8AD-30C7-4F9C-BA81-BD5C34FF2463}" sibTransId="{D947B8AC-E8FC-4728-A2A0-C277D57459C2}"/>
    <dgm:cxn modelId="{E2E7DAB3-24AA-4BBD-B095-538D75308D9C}" type="presOf" srcId="{8E4BAC8F-4834-4857-8CA2-B6EA29381021}" destId="{B580A7A1-42A6-476F-B6F2-A3A8C0E71840}" srcOrd="0" destOrd="0" presId="urn:microsoft.com/office/officeart/2005/8/layout/list1"/>
    <dgm:cxn modelId="{6445C160-92A1-4FBE-9452-7D85A67303D9}" srcId="{8E4BAC8F-4834-4857-8CA2-B6EA29381021}" destId="{AA90C92E-8C69-40DF-B737-CEE271C9FAA7}" srcOrd="0" destOrd="0" parTransId="{D862B6E8-76F5-4F2A-A6DD-5BC229E5CEB6}" sibTransId="{1F28100E-58BE-4987-81E5-8EC58FB8B80E}"/>
    <dgm:cxn modelId="{DF10AAE0-AFF3-453D-A5C6-520604CCF648}" type="presOf" srcId="{27384C54-5296-44A5-8E58-73B064707500}" destId="{7DE9F9C5-E78A-4FE6-8EC3-7D60D361DBCB}" srcOrd="1" destOrd="0" presId="urn:microsoft.com/office/officeart/2005/8/layout/list1"/>
    <dgm:cxn modelId="{6F0DB70B-ABF6-42A0-B479-4290D53141CC}" type="presOf" srcId="{AA90C92E-8C69-40DF-B737-CEE271C9FAA7}" destId="{ADFCA7BF-ECF9-495A-8811-F600FE8DFBDE}" srcOrd="1" destOrd="0" presId="urn:microsoft.com/office/officeart/2005/8/layout/list1"/>
    <dgm:cxn modelId="{63BED509-AAEF-4019-BCAA-FE69C84F5AD0}" type="presOf" srcId="{694F9E34-AF45-4A23-9D1B-90934D0213F5}" destId="{0B091035-51FF-4DE5-9A20-C69B15A30AC2}" srcOrd="1" destOrd="0" presId="urn:microsoft.com/office/officeart/2005/8/layout/list1"/>
    <dgm:cxn modelId="{57BFE7CC-470D-4E07-987E-F3CDA2471DB7}" type="presOf" srcId="{DE5696B7-FB81-4C24-8E7B-AD7F122A1C72}" destId="{D83DC642-1FA1-4DC8-A689-7354BD97007F}" srcOrd="0" destOrd="0" presId="urn:microsoft.com/office/officeart/2005/8/layout/list1"/>
    <dgm:cxn modelId="{89453001-2CA9-44E3-8F9A-ED8A78CDC7A8}" type="presOf" srcId="{694F9E34-AF45-4A23-9D1B-90934D0213F5}" destId="{4EF6B403-003E-43DE-A547-02BCEFD3C5F1}" srcOrd="0" destOrd="0" presId="urn:microsoft.com/office/officeart/2005/8/layout/list1"/>
    <dgm:cxn modelId="{3A939780-420D-4B12-BAE1-6392DA28843A}" type="presOf" srcId="{37A8BFAA-4455-4D93-9042-1E6CC4C6FDEA}" destId="{EA1971BC-B5CC-42F8-B3A3-ACF8B520FD03}" srcOrd="1" destOrd="0" presId="urn:microsoft.com/office/officeart/2005/8/layout/list1"/>
    <dgm:cxn modelId="{F1A3C222-4B50-419A-8F53-4E288D6750F9}" srcId="{8E4BAC8F-4834-4857-8CA2-B6EA29381021}" destId="{8C9C8C9A-0434-4290-B84F-5042A1BEFDA8}" srcOrd="4" destOrd="0" parTransId="{31A412DB-4088-44BE-8C39-F6536646CBE3}" sibTransId="{53E00718-F21C-4C61-816E-4E9F82E52816}"/>
    <dgm:cxn modelId="{BEE94A78-3FBA-4969-8652-B7138F26C126}" type="presOf" srcId="{37A8BFAA-4455-4D93-9042-1E6CC4C6FDEA}" destId="{AC48F240-2FEE-421D-B305-EE5681F679B3}" srcOrd="0" destOrd="0" presId="urn:microsoft.com/office/officeart/2005/8/layout/list1"/>
    <dgm:cxn modelId="{F5EB51CF-ACAD-4DB6-BCCB-1E161C718B68}" srcId="{8E4BAC8F-4834-4857-8CA2-B6EA29381021}" destId="{694F9E34-AF45-4A23-9D1B-90934D0213F5}" srcOrd="1" destOrd="0" parTransId="{55D5A0F4-CFF8-418C-BB84-D71A0752C7EF}" sibTransId="{18D69889-90D6-49E1-AD16-67C234301CCC}"/>
    <dgm:cxn modelId="{A103FF15-2068-40CA-9CD2-C4396BEA9665}" type="presOf" srcId="{DE5696B7-FB81-4C24-8E7B-AD7F122A1C72}" destId="{7AD824F4-4BC2-420A-AE33-EEBC8807CFA3}" srcOrd="1" destOrd="0" presId="urn:microsoft.com/office/officeart/2005/8/layout/list1"/>
    <dgm:cxn modelId="{742F74E4-F89A-420D-B184-C108CC86D979}" type="presOf" srcId="{8C9C8C9A-0434-4290-B84F-5042A1BEFDA8}" destId="{0EE797D9-7FF4-47E2-A696-8CF5C40A0E14}" srcOrd="1" destOrd="0" presId="urn:microsoft.com/office/officeart/2005/8/layout/list1"/>
    <dgm:cxn modelId="{8E6C1E3F-1201-4E20-8244-D3E67651FB14}" srcId="{8E4BAC8F-4834-4857-8CA2-B6EA29381021}" destId="{27384C54-5296-44A5-8E58-73B064707500}" srcOrd="5" destOrd="0" parTransId="{18DF2F7D-1D7B-490A-9B50-5E99E1A8C112}" sibTransId="{8699889D-E315-453B-BD00-8496EFB1F9CE}"/>
    <dgm:cxn modelId="{4B10BD66-A42C-4E75-ADA9-D5F8393B0CF8}" type="presOf" srcId="{27384C54-5296-44A5-8E58-73B064707500}" destId="{C9089DD4-6FCA-44BB-A51C-C381BF52AC06}" srcOrd="0" destOrd="0" presId="urn:microsoft.com/office/officeart/2005/8/layout/list1"/>
    <dgm:cxn modelId="{24AF4D37-776B-413A-BAB1-9744B7A33098}" type="presOf" srcId="{8C9C8C9A-0434-4290-B84F-5042A1BEFDA8}" destId="{8969778C-CDAB-4827-84C7-7819673F129E}" srcOrd="0" destOrd="0" presId="urn:microsoft.com/office/officeart/2005/8/layout/list1"/>
    <dgm:cxn modelId="{74157EEF-7FE5-4443-A9FB-82D31E4614F7}" srcId="{8E4BAC8F-4834-4857-8CA2-B6EA29381021}" destId="{37A8BFAA-4455-4D93-9042-1E6CC4C6FDEA}" srcOrd="3" destOrd="0" parTransId="{B8C14647-F00F-4525-B113-9786B3A846F5}" sibTransId="{38A57428-2C51-4982-B824-3541C92D4377}"/>
    <dgm:cxn modelId="{D69C7553-6C8C-4146-8854-005579E2B274}" type="presParOf" srcId="{B580A7A1-42A6-476F-B6F2-A3A8C0E71840}" destId="{7D0E1BC3-8EB5-4844-8880-999C53DD3A56}" srcOrd="0" destOrd="0" presId="urn:microsoft.com/office/officeart/2005/8/layout/list1"/>
    <dgm:cxn modelId="{98A09297-FEAB-4852-BF40-0C18BD2DE181}" type="presParOf" srcId="{7D0E1BC3-8EB5-4844-8880-999C53DD3A56}" destId="{0453AC68-98FA-4A8A-AC6A-C80793EF717F}" srcOrd="0" destOrd="0" presId="urn:microsoft.com/office/officeart/2005/8/layout/list1"/>
    <dgm:cxn modelId="{D0BE95FF-BAC7-44CE-9646-FB7B753AA612}" type="presParOf" srcId="{7D0E1BC3-8EB5-4844-8880-999C53DD3A56}" destId="{ADFCA7BF-ECF9-495A-8811-F600FE8DFBDE}" srcOrd="1" destOrd="0" presId="urn:microsoft.com/office/officeart/2005/8/layout/list1"/>
    <dgm:cxn modelId="{AE88E523-7CA2-415E-B543-CA2439288EB9}" type="presParOf" srcId="{B580A7A1-42A6-476F-B6F2-A3A8C0E71840}" destId="{02FE0D52-5B3B-4DFF-AA84-85C5D877E120}" srcOrd="1" destOrd="0" presId="urn:microsoft.com/office/officeart/2005/8/layout/list1"/>
    <dgm:cxn modelId="{12A5664D-941F-441D-8D7C-3BA630E13E17}" type="presParOf" srcId="{B580A7A1-42A6-476F-B6F2-A3A8C0E71840}" destId="{DF0C799B-086C-461E-BA07-CC83CA224369}" srcOrd="2" destOrd="0" presId="urn:microsoft.com/office/officeart/2005/8/layout/list1"/>
    <dgm:cxn modelId="{C480B697-55A3-47F1-85BA-E206A76CEF71}" type="presParOf" srcId="{B580A7A1-42A6-476F-B6F2-A3A8C0E71840}" destId="{F931E28D-AEF0-49C4-AB65-C389EE859EB1}" srcOrd="3" destOrd="0" presId="urn:microsoft.com/office/officeart/2005/8/layout/list1"/>
    <dgm:cxn modelId="{091AEC17-6BB5-493F-AC4A-4F92C7600FFA}" type="presParOf" srcId="{B580A7A1-42A6-476F-B6F2-A3A8C0E71840}" destId="{F9E64C94-0A3F-4D61-A672-4CA98EA26E12}" srcOrd="4" destOrd="0" presId="urn:microsoft.com/office/officeart/2005/8/layout/list1"/>
    <dgm:cxn modelId="{BA5D3B0D-1B35-435B-BBC1-80EE9AF8E845}" type="presParOf" srcId="{F9E64C94-0A3F-4D61-A672-4CA98EA26E12}" destId="{4EF6B403-003E-43DE-A547-02BCEFD3C5F1}" srcOrd="0" destOrd="0" presId="urn:microsoft.com/office/officeart/2005/8/layout/list1"/>
    <dgm:cxn modelId="{86EB051C-F7EB-481E-96C0-6D01F4B092C6}" type="presParOf" srcId="{F9E64C94-0A3F-4D61-A672-4CA98EA26E12}" destId="{0B091035-51FF-4DE5-9A20-C69B15A30AC2}" srcOrd="1" destOrd="0" presId="urn:microsoft.com/office/officeart/2005/8/layout/list1"/>
    <dgm:cxn modelId="{536726C4-4068-461A-9EE4-195D16BD77F0}" type="presParOf" srcId="{B580A7A1-42A6-476F-B6F2-A3A8C0E71840}" destId="{1A17C41C-40BA-426D-9BC6-1661BA75A3E8}" srcOrd="5" destOrd="0" presId="urn:microsoft.com/office/officeart/2005/8/layout/list1"/>
    <dgm:cxn modelId="{48E12504-0ADD-46CD-87E6-A354C9FFFD52}" type="presParOf" srcId="{B580A7A1-42A6-476F-B6F2-A3A8C0E71840}" destId="{55E8F829-4568-4AC3-B606-6D7B6FCB0674}" srcOrd="6" destOrd="0" presId="urn:microsoft.com/office/officeart/2005/8/layout/list1"/>
    <dgm:cxn modelId="{B7788AAF-BAC4-4109-B82E-97379243ED46}" type="presParOf" srcId="{B580A7A1-42A6-476F-B6F2-A3A8C0E71840}" destId="{E63B05FF-3A63-46F8-9119-7588C6A66FDA}" srcOrd="7" destOrd="0" presId="urn:microsoft.com/office/officeart/2005/8/layout/list1"/>
    <dgm:cxn modelId="{B67C2CD5-3D04-4951-927D-8CA1B0B843E0}" type="presParOf" srcId="{B580A7A1-42A6-476F-B6F2-A3A8C0E71840}" destId="{BB65B092-9844-4566-9D14-B1DE136A1613}" srcOrd="8" destOrd="0" presId="urn:microsoft.com/office/officeart/2005/8/layout/list1"/>
    <dgm:cxn modelId="{7209A05E-AE49-41B4-B76E-A252EA0EACD5}" type="presParOf" srcId="{BB65B092-9844-4566-9D14-B1DE136A1613}" destId="{D83DC642-1FA1-4DC8-A689-7354BD97007F}" srcOrd="0" destOrd="0" presId="urn:microsoft.com/office/officeart/2005/8/layout/list1"/>
    <dgm:cxn modelId="{C803E24F-98AF-4A61-9BDA-0D81C36B3485}" type="presParOf" srcId="{BB65B092-9844-4566-9D14-B1DE136A1613}" destId="{7AD824F4-4BC2-420A-AE33-EEBC8807CFA3}" srcOrd="1" destOrd="0" presId="urn:microsoft.com/office/officeart/2005/8/layout/list1"/>
    <dgm:cxn modelId="{1EAA7AD5-3A1B-49E8-968B-C8A25992E62F}" type="presParOf" srcId="{B580A7A1-42A6-476F-B6F2-A3A8C0E71840}" destId="{0B78BCAD-3339-4D69-BF5C-3B5DF451C737}" srcOrd="9" destOrd="0" presId="urn:microsoft.com/office/officeart/2005/8/layout/list1"/>
    <dgm:cxn modelId="{54BBABF0-B56A-47C9-A72D-BA720D6CBBF6}" type="presParOf" srcId="{B580A7A1-42A6-476F-B6F2-A3A8C0E71840}" destId="{8ACB2F16-FD94-49E4-A94C-EF15E6B3FE8F}" srcOrd="10" destOrd="0" presId="urn:microsoft.com/office/officeart/2005/8/layout/list1"/>
    <dgm:cxn modelId="{31F3E502-3BFF-46E9-9C0C-EC7FC90E736E}" type="presParOf" srcId="{B580A7A1-42A6-476F-B6F2-A3A8C0E71840}" destId="{89A0FD91-7C1A-43F2-B544-A5F5718D8084}" srcOrd="11" destOrd="0" presId="urn:microsoft.com/office/officeart/2005/8/layout/list1"/>
    <dgm:cxn modelId="{1A976811-2B6F-4A58-A818-86DBA660FC1A}" type="presParOf" srcId="{B580A7A1-42A6-476F-B6F2-A3A8C0E71840}" destId="{819D72B2-828A-46C1-9512-A5913A0580BF}" srcOrd="12" destOrd="0" presId="urn:microsoft.com/office/officeart/2005/8/layout/list1"/>
    <dgm:cxn modelId="{C36544B8-7898-4D14-8911-498837B61C26}" type="presParOf" srcId="{819D72B2-828A-46C1-9512-A5913A0580BF}" destId="{AC48F240-2FEE-421D-B305-EE5681F679B3}" srcOrd="0" destOrd="0" presId="urn:microsoft.com/office/officeart/2005/8/layout/list1"/>
    <dgm:cxn modelId="{B4FBAD18-DEE1-4940-9F28-98686597429F}" type="presParOf" srcId="{819D72B2-828A-46C1-9512-A5913A0580BF}" destId="{EA1971BC-B5CC-42F8-B3A3-ACF8B520FD03}" srcOrd="1" destOrd="0" presId="urn:microsoft.com/office/officeart/2005/8/layout/list1"/>
    <dgm:cxn modelId="{3DF8F327-76EA-4AB3-97C3-E3795366CCB8}" type="presParOf" srcId="{B580A7A1-42A6-476F-B6F2-A3A8C0E71840}" destId="{0BA049B1-28A0-495C-A1D1-A2A84F167731}" srcOrd="13" destOrd="0" presId="urn:microsoft.com/office/officeart/2005/8/layout/list1"/>
    <dgm:cxn modelId="{24D73479-A0BB-4E6E-8AC5-1EE3B6CC74B3}" type="presParOf" srcId="{B580A7A1-42A6-476F-B6F2-A3A8C0E71840}" destId="{A4E4CCE6-B0E9-4271-8BEB-A3F86039B587}" srcOrd="14" destOrd="0" presId="urn:microsoft.com/office/officeart/2005/8/layout/list1"/>
    <dgm:cxn modelId="{34DBDFA1-D654-4E5C-B04C-A6212289CA28}" type="presParOf" srcId="{B580A7A1-42A6-476F-B6F2-A3A8C0E71840}" destId="{347A4D09-F7FF-4AB6-BDF1-5293E195FF52}" srcOrd="15" destOrd="0" presId="urn:microsoft.com/office/officeart/2005/8/layout/list1"/>
    <dgm:cxn modelId="{9B14D548-0E71-4805-9ED6-BFBC25B506A3}" type="presParOf" srcId="{B580A7A1-42A6-476F-B6F2-A3A8C0E71840}" destId="{519BB242-206F-4D61-B598-CE8F6B35D93F}" srcOrd="16" destOrd="0" presId="urn:microsoft.com/office/officeart/2005/8/layout/list1"/>
    <dgm:cxn modelId="{9CDDBAE4-FDFB-46BD-AEF1-104FC9A0CD1D}" type="presParOf" srcId="{519BB242-206F-4D61-B598-CE8F6B35D93F}" destId="{8969778C-CDAB-4827-84C7-7819673F129E}" srcOrd="0" destOrd="0" presId="urn:microsoft.com/office/officeart/2005/8/layout/list1"/>
    <dgm:cxn modelId="{B1C98BE6-04E3-4588-9055-38E8F6272DF8}" type="presParOf" srcId="{519BB242-206F-4D61-B598-CE8F6B35D93F}" destId="{0EE797D9-7FF4-47E2-A696-8CF5C40A0E14}" srcOrd="1" destOrd="0" presId="urn:microsoft.com/office/officeart/2005/8/layout/list1"/>
    <dgm:cxn modelId="{DBC0E387-5F60-4E5F-A4CD-847CD6E9A5FD}" type="presParOf" srcId="{B580A7A1-42A6-476F-B6F2-A3A8C0E71840}" destId="{CAAAA27F-7F7A-4574-B9CE-D3E8A17EBDAA}" srcOrd="17" destOrd="0" presId="urn:microsoft.com/office/officeart/2005/8/layout/list1"/>
    <dgm:cxn modelId="{C57E0A30-45BC-49D9-B987-917DFC924F1C}" type="presParOf" srcId="{B580A7A1-42A6-476F-B6F2-A3A8C0E71840}" destId="{28F0177F-423D-4176-AC18-D434CE9DE4E1}" srcOrd="18" destOrd="0" presId="urn:microsoft.com/office/officeart/2005/8/layout/list1"/>
    <dgm:cxn modelId="{50621805-2D6C-4D75-89D2-DBB250C04B1E}" type="presParOf" srcId="{B580A7A1-42A6-476F-B6F2-A3A8C0E71840}" destId="{FE7E9402-13FE-4370-958F-1162F391279E}" srcOrd="19" destOrd="0" presId="urn:microsoft.com/office/officeart/2005/8/layout/list1"/>
    <dgm:cxn modelId="{9239B3A2-F339-4674-872F-B72A07F329B0}" type="presParOf" srcId="{B580A7A1-42A6-476F-B6F2-A3A8C0E71840}" destId="{20620BD0-921F-4ECA-9259-160C586D94CC}" srcOrd="20" destOrd="0" presId="urn:microsoft.com/office/officeart/2005/8/layout/list1"/>
    <dgm:cxn modelId="{5C2E9CCC-E7CC-4D1B-BF56-4ECF474AF2AC}" type="presParOf" srcId="{20620BD0-921F-4ECA-9259-160C586D94CC}" destId="{C9089DD4-6FCA-44BB-A51C-C381BF52AC06}" srcOrd="0" destOrd="0" presId="urn:microsoft.com/office/officeart/2005/8/layout/list1"/>
    <dgm:cxn modelId="{88D0574C-7F70-48A4-A98C-87C7671A0871}" type="presParOf" srcId="{20620BD0-921F-4ECA-9259-160C586D94CC}" destId="{7DE9F9C5-E78A-4FE6-8EC3-7D60D361DBCB}" srcOrd="1" destOrd="0" presId="urn:microsoft.com/office/officeart/2005/8/layout/list1"/>
    <dgm:cxn modelId="{A58CD12D-95C9-490C-83EB-CC6EB49DC296}" type="presParOf" srcId="{B580A7A1-42A6-476F-B6F2-A3A8C0E71840}" destId="{9FF237B6-3E5C-4F0A-92BA-01118547036E}" srcOrd="21" destOrd="0" presId="urn:microsoft.com/office/officeart/2005/8/layout/list1"/>
    <dgm:cxn modelId="{7166E40D-7B04-4863-AE95-9A10BE3AD233}" type="presParOf" srcId="{B580A7A1-42A6-476F-B6F2-A3A8C0E71840}" destId="{A3629B08-5595-4F8E-8986-4FFC7A02548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C7F5DF-FAAC-4F4A-BFFC-17653AFCF9F5}" type="doc">
      <dgm:prSet loTypeId="urn:microsoft.com/office/officeart/2005/8/layout/list1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428EF4B-26C0-4A39-B01F-C8F97FAD1CD7}">
      <dgm:prSet phldrT="[Текст]" custT="1"/>
      <dgm:spPr/>
      <dgm:t>
        <a:bodyPr/>
        <a:lstStyle/>
        <a:p>
          <a:pPr algn="ctr"/>
          <a:r>
            <a:rPr lang="ru-RU" sz="1400" smtClean="0">
              <a:latin typeface="Georgia" pitchFamily="18" charset="0"/>
            </a:rPr>
            <a:t>установление правовых основ единого рынка; финансовое, валютное, кредитное, таможенное регулирование, денежная эмиссия, основы ценовой политики</a:t>
          </a:r>
          <a:endParaRPr lang="ru-RU" sz="1400">
            <a:latin typeface="Georgia" pitchFamily="18" charset="0"/>
          </a:endParaRPr>
        </a:p>
      </dgm:t>
    </dgm:pt>
    <dgm:pt modelId="{3BE13229-9DD9-443E-BEC4-D9B035B32B36}" type="parTrans" cxnId="{C9E3ABC8-AA1F-4EF8-B6CE-96476DF0019F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6983A2A2-0BF9-4E91-9CEC-81AAA3C2071F}" type="sibTrans" cxnId="{C9E3ABC8-AA1F-4EF8-B6CE-96476DF0019F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E5ABCB95-5D36-4963-BC54-FF84647BB85C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федеральный бюджет; федеральные налоги и сборы</a:t>
          </a:r>
          <a:endParaRPr lang="ru-RU" sz="1400" dirty="0">
            <a:latin typeface="Georgia" pitchFamily="18" charset="0"/>
          </a:endParaRPr>
        </a:p>
      </dgm:t>
    </dgm:pt>
    <dgm:pt modelId="{AAEE0561-8E34-43E3-A547-DAE0776C0AE2}" type="parTrans" cxnId="{4383CE63-1371-444E-AD66-FE875081173E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0312D498-F5AE-4D78-9B4B-A7D93D7E98B9}" type="sibTrans" cxnId="{4383CE63-1371-444E-AD66-FE875081173E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BDFADE24-42F1-481E-BC78-122A0E14F531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федеральные энергетические системы, ядерная энергетика, расщепляющиеся материалы; федеральные транспорт, пути сообщения, информация и связь; деятельность в космосе</a:t>
          </a:r>
          <a:endParaRPr lang="ru-RU" sz="1400" dirty="0">
            <a:latin typeface="Georgia" pitchFamily="18" charset="0"/>
          </a:endParaRPr>
        </a:p>
      </dgm:t>
    </dgm:pt>
    <dgm:pt modelId="{08BA4DD9-9D81-4760-BE63-F63348312877}" type="parTrans" cxnId="{1881F01C-592E-4ED8-BE7F-97D171DD27C0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F1D045D7-166D-4893-A2D3-C753B63349C5}" type="sibTrans" cxnId="{1881F01C-592E-4ED8-BE7F-97D171DD27C0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2C937C42-DA07-4F80-B372-FC54C8528A9F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внешняя политика и международные отношения Российской Федерации</a:t>
          </a:r>
          <a:endParaRPr lang="ru-RU" sz="1400" dirty="0">
            <a:latin typeface="Georgia" pitchFamily="18" charset="0"/>
          </a:endParaRPr>
        </a:p>
      </dgm:t>
    </dgm:pt>
    <dgm:pt modelId="{0DBECED7-D0B8-4DAB-BD8D-4372A4F22F67}" type="parTrans" cxnId="{647E0B50-424B-4AC2-BDAA-689B1C960D5D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4EE4CB32-F018-45B5-85D1-93168A68F83E}" type="sibTrans" cxnId="{647E0B50-424B-4AC2-BDAA-689B1C960D5D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8719618A-1AE0-4721-BC01-2953AF0BBBBE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оборона и безопасность; оборонное производство</a:t>
          </a:r>
          <a:endParaRPr lang="ru-RU" sz="1400" dirty="0">
            <a:latin typeface="Georgia" pitchFamily="18" charset="0"/>
          </a:endParaRPr>
        </a:p>
      </dgm:t>
    </dgm:pt>
    <dgm:pt modelId="{D2DD6E6A-0D34-489A-B62E-B9C0CAD166FB}" type="parTrans" cxnId="{0476EED9-9195-4780-B5C1-228C8C4173D9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AA518EA0-74F7-4699-919C-584C8B23C37D}" type="sibTrans" cxnId="{0476EED9-9195-4780-B5C1-228C8C4173D9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119FDBE7-B795-4613-823C-C2BF4234BEAF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определение статуса и защита государственной границы</a:t>
          </a:r>
          <a:endParaRPr lang="ru-RU" sz="1400" dirty="0">
            <a:latin typeface="Georgia" pitchFamily="18" charset="0"/>
          </a:endParaRPr>
        </a:p>
      </dgm:t>
    </dgm:pt>
    <dgm:pt modelId="{1F94439E-957D-4FD7-899D-11DA925E13CB}" type="parTrans" cxnId="{02EE9B91-5C8B-4ED3-8AEB-2BA87665E920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C13E4D7F-1E3E-463A-BA69-366A557970C2}" type="sibTrans" cxnId="{02EE9B91-5C8B-4ED3-8AEB-2BA87665E920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EE15DA46-A1C1-446E-8915-DE1ABA48EC70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судоустройство; прокуратура; уголовное, уголовно-процессуальное и уголовно-исполнительное законодательство; амнистия и помилование</a:t>
          </a:r>
          <a:endParaRPr lang="ru-RU" sz="1400" dirty="0">
            <a:latin typeface="Georgia" pitchFamily="18" charset="0"/>
          </a:endParaRPr>
        </a:p>
      </dgm:t>
    </dgm:pt>
    <dgm:pt modelId="{1DFB68DA-A173-4929-A1CD-024B04DFF354}" type="parTrans" cxnId="{31BAF58D-FB79-4DB1-9C42-49FB33744BB9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277D3385-9221-4CA0-92D8-989DB03FADF3}" type="sibTrans" cxnId="{31BAF58D-FB79-4DB1-9C42-49FB33744BB9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E1A1D728-AABB-42AB-866F-CCF600679416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метеорологическая служба, стандарты, эталоны, метрическая система и исчисление времени</a:t>
          </a:r>
          <a:endParaRPr lang="ru-RU" sz="1400" dirty="0">
            <a:latin typeface="Georgia" pitchFamily="18" charset="0"/>
          </a:endParaRPr>
        </a:p>
      </dgm:t>
    </dgm:pt>
    <dgm:pt modelId="{27C43D25-ABDF-4C1C-8114-13EF22A7AD2A}" type="parTrans" cxnId="{465BC54A-A0F1-4A8D-8602-316175E56053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1B7F0F6D-481C-4ACC-AFD6-A81D6B8C6727}" type="sibTrans" cxnId="{465BC54A-A0F1-4A8D-8602-316175E56053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01B460DB-9D8C-46B9-8CCD-3CF1B8BA62DD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Georgia" pitchFamily="18" charset="0"/>
            </a:rPr>
            <a:t>федеральная государственная служба</a:t>
          </a:r>
          <a:endParaRPr lang="ru-RU" sz="1400" dirty="0">
            <a:latin typeface="Georgia" pitchFamily="18" charset="0"/>
          </a:endParaRPr>
        </a:p>
      </dgm:t>
    </dgm:pt>
    <dgm:pt modelId="{408A5BE6-2E7A-4F5A-96D3-9CEBA694A861}" type="parTrans" cxnId="{78A62953-9A10-427E-B8F7-13BEC56008AC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1EB47EFE-6E86-4795-9B9F-419A6B2FA0E0}" type="sibTrans" cxnId="{78A62953-9A10-427E-B8F7-13BEC56008AC}">
      <dgm:prSet/>
      <dgm:spPr/>
      <dgm:t>
        <a:bodyPr/>
        <a:lstStyle/>
        <a:p>
          <a:pPr algn="ctr"/>
          <a:endParaRPr lang="ru-RU" sz="1400">
            <a:latin typeface="Georgia" pitchFamily="18" charset="0"/>
          </a:endParaRPr>
        </a:p>
      </dgm:t>
    </dgm:pt>
    <dgm:pt modelId="{CB126381-4B2D-4672-92C4-3B0909180D7D}" type="pres">
      <dgm:prSet presAssocID="{8CC7F5DF-FAAC-4F4A-BFFC-17653AFCF9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CF9566-B199-4084-8877-51C5A75C4486}" type="pres">
      <dgm:prSet presAssocID="{0428EF4B-26C0-4A39-B01F-C8F97FAD1CD7}" presName="parentLin" presStyleCnt="0"/>
      <dgm:spPr/>
    </dgm:pt>
    <dgm:pt modelId="{4DBF2937-E3FD-40CE-B093-1BA52A64DEFE}" type="pres">
      <dgm:prSet presAssocID="{0428EF4B-26C0-4A39-B01F-C8F97FAD1CD7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CCA3DED4-8F23-4AB7-8057-E1AF75BB9F94}" type="pres">
      <dgm:prSet presAssocID="{0428EF4B-26C0-4A39-B01F-C8F97FAD1CD7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405D4A-D095-4AF4-AD73-8200764A462E}" type="pres">
      <dgm:prSet presAssocID="{0428EF4B-26C0-4A39-B01F-C8F97FAD1CD7}" presName="negativeSpace" presStyleCnt="0"/>
      <dgm:spPr/>
    </dgm:pt>
    <dgm:pt modelId="{EC914CFD-494F-47D2-A527-F70FF4E2B6BC}" type="pres">
      <dgm:prSet presAssocID="{0428EF4B-26C0-4A39-B01F-C8F97FAD1CD7}" presName="childText" presStyleLbl="conFgAcc1" presStyleIdx="0" presStyleCnt="9">
        <dgm:presLayoutVars>
          <dgm:bulletEnabled val="1"/>
        </dgm:presLayoutVars>
      </dgm:prSet>
      <dgm:spPr/>
    </dgm:pt>
    <dgm:pt modelId="{5DA00C06-31C2-4B56-B93E-7674410015D6}" type="pres">
      <dgm:prSet presAssocID="{6983A2A2-0BF9-4E91-9CEC-81AAA3C2071F}" presName="spaceBetweenRectangles" presStyleCnt="0"/>
      <dgm:spPr/>
    </dgm:pt>
    <dgm:pt modelId="{52231153-E0BA-478D-808F-45F838A92755}" type="pres">
      <dgm:prSet presAssocID="{E5ABCB95-5D36-4963-BC54-FF84647BB85C}" presName="parentLin" presStyleCnt="0"/>
      <dgm:spPr/>
    </dgm:pt>
    <dgm:pt modelId="{1F0ADA75-C0FD-4B94-9CC3-1BFA6C81F25C}" type="pres">
      <dgm:prSet presAssocID="{E5ABCB95-5D36-4963-BC54-FF84647BB85C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D27CDA6A-A555-4778-9862-5D620D480B18}" type="pres">
      <dgm:prSet presAssocID="{E5ABCB95-5D36-4963-BC54-FF84647BB85C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08F32B-1E7C-446B-99F5-3E3BF2559F39}" type="pres">
      <dgm:prSet presAssocID="{E5ABCB95-5D36-4963-BC54-FF84647BB85C}" presName="negativeSpace" presStyleCnt="0"/>
      <dgm:spPr/>
    </dgm:pt>
    <dgm:pt modelId="{70D5FEE2-17C5-4C25-854A-03B9BFF52DDB}" type="pres">
      <dgm:prSet presAssocID="{E5ABCB95-5D36-4963-BC54-FF84647BB85C}" presName="childText" presStyleLbl="conFgAcc1" presStyleIdx="1" presStyleCnt="9">
        <dgm:presLayoutVars>
          <dgm:bulletEnabled val="1"/>
        </dgm:presLayoutVars>
      </dgm:prSet>
      <dgm:spPr/>
    </dgm:pt>
    <dgm:pt modelId="{6420A2D3-16D4-4CC1-A392-E7415D64C547}" type="pres">
      <dgm:prSet presAssocID="{0312D498-F5AE-4D78-9B4B-A7D93D7E98B9}" presName="spaceBetweenRectangles" presStyleCnt="0"/>
      <dgm:spPr/>
    </dgm:pt>
    <dgm:pt modelId="{78AFB8F9-E82C-4862-BF8B-41FCDB14A24C}" type="pres">
      <dgm:prSet presAssocID="{BDFADE24-42F1-481E-BC78-122A0E14F531}" presName="parentLin" presStyleCnt="0"/>
      <dgm:spPr/>
    </dgm:pt>
    <dgm:pt modelId="{899F486F-978A-4785-8036-C6BB2202B1E6}" type="pres">
      <dgm:prSet presAssocID="{BDFADE24-42F1-481E-BC78-122A0E14F531}" presName="parentLeftMargin" presStyleLbl="node1" presStyleIdx="1" presStyleCnt="9"/>
      <dgm:spPr/>
      <dgm:t>
        <a:bodyPr/>
        <a:lstStyle/>
        <a:p>
          <a:endParaRPr lang="ru-RU"/>
        </a:p>
      </dgm:t>
    </dgm:pt>
    <dgm:pt modelId="{798A6757-589E-4969-8871-0CBC1E75155D}" type="pres">
      <dgm:prSet presAssocID="{BDFADE24-42F1-481E-BC78-122A0E14F531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AE55E-3517-4648-A639-DA9D59AEB7B2}" type="pres">
      <dgm:prSet presAssocID="{BDFADE24-42F1-481E-BC78-122A0E14F531}" presName="negativeSpace" presStyleCnt="0"/>
      <dgm:spPr/>
    </dgm:pt>
    <dgm:pt modelId="{B831363A-F74D-46E3-803E-3EBFA76E2F52}" type="pres">
      <dgm:prSet presAssocID="{BDFADE24-42F1-481E-BC78-122A0E14F531}" presName="childText" presStyleLbl="conFgAcc1" presStyleIdx="2" presStyleCnt="9">
        <dgm:presLayoutVars>
          <dgm:bulletEnabled val="1"/>
        </dgm:presLayoutVars>
      </dgm:prSet>
      <dgm:spPr/>
    </dgm:pt>
    <dgm:pt modelId="{9009FB1C-471F-436C-B9A2-9076FE34A023}" type="pres">
      <dgm:prSet presAssocID="{F1D045D7-166D-4893-A2D3-C753B63349C5}" presName="spaceBetweenRectangles" presStyleCnt="0"/>
      <dgm:spPr/>
    </dgm:pt>
    <dgm:pt modelId="{426E0B4D-FA9A-48CD-A15A-E343A0795A53}" type="pres">
      <dgm:prSet presAssocID="{2C937C42-DA07-4F80-B372-FC54C8528A9F}" presName="parentLin" presStyleCnt="0"/>
      <dgm:spPr/>
    </dgm:pt>
    <dgm:pt modelId="{14B51E0E-0FB9-4393-888C-EA4D813EC4A7}" type="pres">
      <dgm:prSet presAssocID="{2C937C42-DA07-4F80-B372-FC54C8528A9F}" presName="parentLeftMargin" presStyleLbl="node1" presStyleIdx="2" presStyleCnt="9"/>
      <dgm:spPr/>
      <dgm:t>
        <a:bodyPr/>
        <a:lstStyle/>
        <a:p>
          <a:endParaRPr lang="ru-RU"/>
        </a:p>
      </dgm:t>
    </dgm:pt>
    <dgm:pt modelId="{CB100C65-C7A8-48D8-8FD9-7776DE5B8A9F}" type="pres">
      <dgm:prSet presAssocID="{2C937C42-DA07-4F80-B372-FC54C8528A9F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2012ED-3113-4BC3-842C-21402CAFD4D1}" type="pres">
      <dgm:prSet presAssocID="{2C937C42-DA07-4F80-B372-FC54C8528A9F}" presName="negativeSpace" presStyleCnt="0"/>
      <dgm:spPr/>
    </dgm:pt>
    <dgm:pt modelId="{010467DD-814F-43B8-89C3-7011143AFE20}" type="pres">
      <dgm:prSet presAssocID="{2C937C42-DA07-4F80-B372-FC54C8528A9F}" presName="childText" presStyleLbl="conFgAcc1" presStyleIdx="3" presStyleCnt="9">
        <dgm:presLayoutVars>
          <dgm:bulletEnabled val="1"/>
        </dgm:presLayoutVars>
      </dgm:prSet>
      <dgm:spPr/>
    </dgm:pt>
    <dgm:pt modelId="{A645BACF-0112-4A6E-80BA-8EC349074195}" type="pres">
      <dgm:prSet presAssocID="{4EE4CB32-F018-45B5-85D1-93168A68F83E}" presName="spaceBetweenRectangles" presStyleCnt="0"/>
      <dgm:spPr/>
    </dgm:pt>
    <dgm:pt modelId="{30DC25DA-1747-40EF-8E79-7833C990BBA0}" type="pres">
      <dgm:prSet presAssocID="{8719618A-1AE0-4721-BC01-2953AF0BBBBE}" presName="parentLin" presStyleCnt="0"/>
      <dgm:spPr/>
    </dgm:pt>
    <dgm:pt modelId="{6B0676CD-7B9F-4B5C-A86D-96DCC4E296DC}" type="pres">
      <dgm:prSet presAssocID="{8719618A-1AE0-4721-BC01-2953AF0BBBBE}" presName="parentLeftMargin" presStyleLbl="node1" presStyleIdx="3" presStyleCnt="9"/>
      <dgm:spPr/>
      <dgm:t>
        <a:bodyPr/>
        <a:lstStyle/>
        <a:p>
          <a:endParaRPr lang="ru-RU"/>
        </a:p>
      </dgm:t>
    </dgm:pt>
    <dgm:pt modelId="{F0F2C87E-7D1D-408C-AC6A-C536558F5E1E}" type="pres">
      <dgm:prSet presAssocID="{8719618A-1AE0-4721-BC01-2953AF0BBBBE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BFA3A7-833A-4A22-98E2-A9F217989112}" type="pres">
      <dgm:prSet presAssocID="{8719618A-1AE0-4721-BC01-2953AF0BBBBE}" presName="negativeSpace" presStyleCnt="0"/>
      <dgm:spPr/>
    </dgm:pt>
    <dgm:pt modelId="{94C74F78-5CAB-4980-9A0B-43CBCA78CA07}" type="pres">
      <dgm:prSet presAssocID="{8719618A-1AE0-4721-BC01-2953AF0BBBBE}" presName="childText" presStyleLbl="conFgAcc1" presStyleIdx="4" presStyleCnt="9">
        <dgm:presLayoutVars>
          <dgm:bulletEnabled val="1"/>
        </dgm:presLayoutVars>
      </dgm:prSet>
      <dgm:spPr/>
    </dgm:pt>
    <dgm:pt modelId="{95923991-F185-40CA-BCF2-9AD59ECA34AF}" type="pres">
      <dgm:prSet presAssocID="{AA518EA0-74F7-4699-919C-584C8B23C37D}" presName="spaceBetweenRectangles" presStyleCnt="0"/>
      <dgm:spPr/>
    </dgm:pt>
    <dgm:pt modelId="{D3DB7186-F1AB-471E-85A3-572282479BA8}" type="pres">
      <dgm:prSet presAssocID="{119FDBE7-B795-4613-823C-C2BF4234BEAF}" presName="parentLin" presStyleCnt="0"/>
      <dgm:spPr/>
    </dgm:pt>
    <dgm:pt modelId="{9E01A103-2913-4EC9-96F6-095605C03CD2}" type="pres">
      <dgm:prSet presAssocID="{119FDBE7-B795-4613-823C-C2BF4234BEAF}" presName="parentLeftMargin" presStyleLbl="node1" presStyleIdx="4" presStyleCnt="9"/>
      <dgm:spPr/>
      <dgm:t>
        <a:bodyPr/>
        <a:lstStyle/>
        <a:p>
          <a:endParaRPr lang="ru-RU"/>
        </a:p>
      </dgm:t>
    </dgm:pt>
    <dgm:pt modelId="{EF70A317-6371-4A7C-B04F-B34D8E71F0F0}" type="pres">
      <dgm:prSet presAssocID="{119FDBE7-B795-4613-823C-C2BF4234BEAF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48B879-C166-46DA-A960-7CC684C1B731}" type="pres">
      <dgm:prSet presAssocID="{119FDBE7-B795-4613-823C-C2BF4234BEAF}" presName="negativeSpace" presStyleCnt="0"/>
      <dgm:spPr/>
    </dgm:pt>
    <dgm:pt modelId="{D28440E0-0414-4C48-8CF4-81C93E5222ED}" type="pres">
      <dgm:prSet presAssocID="{119FDBE7-B795-4613-823C-C2BF4234BEAF}" presName="childText" presStyleLbl="conFgAcc1" presStyleIdx="5" presStyleCnt="9">
        <dgm:presLayoutVars>
          <dgm:bulletEnabled val="1"/>
        </dgm:presLayoutVars>
      </dgm:prSet>
      <dgm:spPr/>
    </dgm:pt>
    <dgm:pt modelId="{1353EF86-34DF-4280-9DCD-4BD72261E89D}" type="pres">
      <dgm:prSet presAssocID="{C13E4D7F-1E3E-463A-BA69-366A557970C2}" presName="spaceBetweenRectangles" presStyleCnt="0"/>
      <dgm:spPr/>
    </dgm:pt>
    <dgm:pt modelId="{8F32BD82-AD1D-4FBF-A5DB-ABE7396B6603}" type="pres">
      <dgm:prSet presAssocID="{EE15DA46-A1C1-446E-8915-DE1ABA48EC70}" presName="parentLin" presStyleCnt="0"/>
      <dgm:spPr/>
    </dgm:pt>
    <dgm:pt modelId="{9702F832-20FA-4EA8-B802-6864042FDDF0}" type="pres">
      <dgm:prSet presAssocID="{EE15DA46-A1C1-446E-8915-DE1ABA48EC70}" presName="parentLeftMargin" presStyleLbl="node1" presStyleIdx="5" presStyleCnt="9"/>
      <dgm:spPr/>
      <dgm:t>
        <a:bodyPr/>
        <a:lstStyle/>
        <a:p>
          <a:endParaRPr lang="ru-RU"/>
        </a:p>
      </dgm:t>
    </dgm:pt>
    <dgm:pt modelId="{F03605FF-AEF1-40A0-A879-B8D98003DA0C}" type="pres">
      <dgm:prSet presAssocID="{EE15DA46-A1C1-446E-8915-DE1ABA48EC70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044AC-777A-4C86-94CA-5A76FFBC2CA6}" type="pres">
      <dgm:prSet presAssocID="{EE15DA46-A1C1-446E-8915-DE1ABA48EC70}" presName="negativeSpace" presStyleCnt="0"/>
      <dgm:spPr/>
    </dgm:pt>
    <dgm:pt modelId="{4A35B961-97EC-44C4-A873-006E8013A550}" type="pres">
      <dgm:prSet presAssocID="{EE15DA46-A1C1-446E-8915-DE1ABA48EC70}" presName="childText" presStyleLbl="conFgAcc1" presStyleIdx="6" presStyleCnt="9">
        <dgm:presLayoutVars>
          <dgm:bulletEnabled val="1"/>
        </dgm:presLayoutVars>
      </dgm:prSet>
      <dgm:spPr/>
    </dgm:pt>
    <dgm:pt modelId="{031112BC-78AC-4F46-88BC-5654B3EF5465}" type="pres">
      <dgm:prSet presAssocID="{277D3385-9221-4CA0-92D8-989DB03FADF3}" presName="spaceBetweenRectangles" presStyleCnt="0"/>
      <dgm:spPr/>
    </dgm:pt>
    <dgm:pt modelId="{6F21431E-BD60-49AE-AAB2-E5F78ED41503}" type="pres">
      <dgm:prSet presAssocID="{E1A1D728-AABB-42AB-866F-CCF600679416}" presName="parentLin" presStyleCnt="0"/>
      <dgm:spPr/>
    </dgm:pt>
    <dgm:pt modelId="{C433874A-DBD3-46EF-AC69-DB9E037E1C34}" type="pres">
      <dgm:prSet presAssocID="{E1A1D728-AABB-42AB-866F-CCF600679416}" presName="parentLeftMargin" presStyleLbl="node1" presStyleIdx="6" presStyleCnt="9"/>
      <dgm:spPr/>
      <dgm:t>
        <a:bodyPr/>
        <a:lstStyle/>
        <a:p>
          <a:endParaRPr lang="ru-RU"/>
        </a:p>
      </dgm:t>
    </dgm:pt>
    <dgm:pt modelId="{BAD76FC8-FF4C-4F2C-ADC6-EB9850606388}" type="pres">
      <dgm:prSet presAssocID="{E1A1D728-AABB-42AB-866F-CCF600679416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8DF2D7-3EDE-4A05-89A8-B6B8091AB7B1}" type="pres">
      <dgm:prSet presAssocID="{E1A1D728-AABB-42AB-866F-CCF600679416}" presName="negativeSpace" presStyleCnt="0"/>
      <dgm:spPr/>
    </dgm:pt>
    <dgm:pt modelId="{BFE83B1F-2E34-4ED5-B582-A926F70F067D}" type="pres">
      <dgm:prSet presAssocID="{E1A1D728-AABB-42AB-866F-CCF600679416}" presName="childText" presStyleLbl="conFgAcc1" presStyleIdx="7" presStyleCnt="9">
        <dgm:presLayoutVars>
          <dgm:bulletEnabled val="1"/>
        </dgm:presLayoutVars>
      </dgm:prSet>
      <dgm:spPr/>
    </dgm:pt>
    <dgm:pt modelId="{69AA931D-4F2B-4651-AB69-156EA31576C5}" type="pres">
      <dgm:prSet presAssocID="{1B7F0F6D-481C-4ACC-AFD6-A81D6B8C6727}" presName="spaceBetweenRectangles" presStyleCnt="0"/>
      <dgm:spPr/>
    </dgm:pt>
    <dgm:pt modelId="{EC54732E-AFDF-49AB-BBD4-1563960BC270}" type="pres">
      <dgm:prSet presAssocID="{01B460DB-9D8C-46B9-8CCD-3CF1B8BA62DD}" presName="parentLin" presStyleCnt="0"/>
      <dgm:spPr/>
    </dgm:pt>
    <dgm:pt modelId="{910409D8-6E8C-4BB1-B527-54404DC2F6B4}" type="pres">
      <dgm:prSet presAssocID="{01B460DB-9D8C-46B9-8CCD-3CF1B8BA62DD}" presName="parentLeftMargin" presStyleLbl="node1" presStyleIdx="7" presStyleCnt="9"/>
      <dgm:spPr/>
      <dgm:t>
        <a:bodyPr/>
        <a:lstStyle/>
        <a:p>
          <a:endParaRPr lang="ru-RU"/>
        </a:p>
      </dgm:t>
    </dgm:pt>
    <dgm:pt modelId="{FF43E805-1658-460B-BEF4-FFAF544AFCB9}" type="pres">
      <dgm:prSet presAssocID="{01B460DB-9D8C-46B9-8CCD-3CF1B8BA62DD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349014-3E90-4D8E-8F58-A9CC3899173B}" type="pres">
      <dgm:prSet presAssocID="{01B460DB-9D8C-46B9-8CCD-3CF1B8BA62DD}" presName="negativeSpace" presStyleCnt="0"/>
      <dgm:spPr/>
    </dgm:pt>
    <dgm:pt modelId="{3C8561A8-EF14-49E6-9E3A-D4061613AD1C}" type="pres">
      <dgm:prSet presAssocID="{01B460DB-9D8C-46B9-8CCD-3CF1B8BA62DD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866C4D89-51A9-4028-94F8-16921BABD683}" type="presOf" srcId="{119FDBE7-B795-4613-823C-C2BF4234BEAF}" destId="{EF70A317-6371-4A7C-B04F-B34D8E71F0F0}" srcOrd="1" destOrd="0" presId="urn:microsoft.com/office/officeart/2005/8/layout/list1"/>
    <dgm:cxn modelId="{C5D2AA73-3364-4263-80B8-5709DA3BC15F}" type="presOf" srcId="{8CC7F5DF-FAAC-4F4A-BFFC-17653AFCF9F5}" destId="{CB126381-4B2D-4672-92C4-3B0909180D7D}" srcOrd="0" destOrd="0" presId="urn:microsoft.com/office/officeart/2005/8/layout/list1"/>
    <dgm:cxn modelId="{F84A4E5D-A0BA-4A0F-B061-7035302BB759}" type="presOf" srcId="{01B460DB-9D8C-46B9-8CCD-3CF1B8BA62DD}" destId="{FF43E805-1658-460B-BEF4-FFAF544AFCB9}" srcOrd="1" destOrd="0" presId="urn:microsoft.com/office/officeart/2005/8/layout/list1"/>
    <dgm:cxn modelId="{78A62953-9A10-427E-B8F7-13BEC56008AC}" srcId="{8CC7F5DF-FAAC-4F4A-BFFC-17653AFCF9F5}" destId="{01B460DB-9D8C-46B9-8CCD-3CF1B8BA62DD}" srcOrd="8" destOrd="0" parTransId="{408A5BE6-2E7A-4F5A-96D3-9CEBA694A861}" sibTransId="{1EB47EFE-6E86-4795-9B9F-419A6B2FA0E0}"/>
    <dgm:cxn modelId="{27B8EA53-84F2-43C7-9C0C-72499751EFBC}" type="presOf" srcId="{2C937C42-DA07-4F80-B372-FC54C8528A9F}" destId="{CB100C65-C7A8-48D8-8FD9-7776DE5B8A9F}" srcOrd="1" destOrd="0" presId="urn:microsoft.com/office/officeart/2005/8/layout/list1"/>
    <dgm:cxn modelId="{A45BEEFF-182F-4171-B11D-DAD561788088}" type="presOf" srcId="{BDFADE24-42F1-481E-BC78-122A0E14F531}" destId="{798A6757-589E-4969-8871-0CBC1E75155D}" srcOrd="1" destOrd="0" presId="urn:microsoft.com/office/officeart/2005/8/layout/list1"/>
    <dgm:cxn modelId="{1881F01C-592E-4ED8-BE7F-97D171DD27C0}" srcId="{8CC7F5DF-FAAC-4F4A-BFFC-17653AFCF9F5}" destId="{BDFADE24-42F1-481E-BC78-122A0E14F531}" srcOrd="2" destOrd="0" parTransId="{08BA4DD9-9D81-4760-BE63-F63348312877}" sibTransId="{F1D045D7-166D-4893-A2D3-C753B63349C5}"/>
    <dgm:cxn modelId="{02EE9B91-5C8B-4ED3-8AEB-2BA87665E920}" srcId="{8CC7F5DF-FAAC-4F4A-BFFC-17653AFCF9F5}" destId="{119FDBE7-B795-4613-823C-C2BF4234BEAF}" srcOrd="5" destOrd="0" parTransId="{1F94439E-957D-4FD7-899D-11DA925E13CB}" sibTransId="{C13E4D7F-1E3E-463A-BA69-366A557970C2}"/>
    <dgm:cxn modelId="{C9E3ABC8-AA1F-4EF8-B6CE-96476DF0019F}" srcId="{8CC7F5DF-FAAC-4F4A-BFFC-17653AFCF9F5}" destId="{0428EF4B-26C0-4A39-B01F-C8F97FAD1CD7}" srcOrd="0" destOrd="0" parTransId="{3BE13229-9DD9-443E-BEC4-D9B035B32B36}" sibTransId="{6983A2A2-0BF9-4E91-9CEC-81AAA3C2071F}"/>
    <dgm:cxn modelId="{89417700-371F-43FB-9EA7-1CFC6B0EAFA7}" type="presOf" srcId="{E1A1D728-AABB-42AB-866F-CCF600679416}" destId="{BAD76FC8-FF4C-4F2C-ADC6-EB9850606388}" srcOrd="1" destOrd="0" presId="urn:microsoft.com/office/officeart/2005/8/layout/list1"/>
    <dgm:cxn modelId="{E29F26DA-4DFD-4AAE-83E7-4963953B7C96}" type="presOf" srcId="{EE15DA46-A1C1-446E-8915-DE1ABA48EC70}" destId="{F03605FF-AEF1-40A0-A879-B8D98003DA0C}" srcOrd="1" destOrd="0" presId="urn:microsoft.com/office/officeart/2005/8/layout/list1"/>
    <dgm:cxn modelId="{8745FD62-10B7-422C-B6D8-24A3AE42661D}" type="presOf" srcId="{0428EF4B-26C0-4A39-B01F-C8F97FAD1CD7}" destId="{4DBF2937-E3FD-40CE-B093-1BA52A64DEFE}" srcOrd="0" destOrd="0" presId="urn:microsoft.com/office/officeart/2005/8/layout/list1"/>
    <dgm:cxn modelId="{60279C3C-E56D-40E5-8012-A819D0DB92F4}" type="presOf" srcId="{E5ABCB95-5D36-4963-BC54-FF84647BB85C}" destId="{D27CDA6A-A555-4778-9862-5D620D480B18}" srcOrd="1" destOrd="0" presId="urn:microsoft.com/office/officeart/2005/8/layout/list1"/>
    <dgm:cxn modelId="{0476EED9-9195-4780-B5C1-228C8C4173D9}" srcId="{8CC7F5DF-FAAC-4F4A-BFFC-17653AFCF9F5}" destId="{8719618A-1AE0-4721-BC01-2953AF0BBBBE}" srcOrd="4" destOrd="0" parTransId="{D2DD6E6A-0D34-489A-B62E-B9C0CAD166FB}" sibTransId="{AA518EA0-74F7-4699-919C-584C8B23C37D}"/>
    <dgm:cxn modelId="{338160EE-F14A-4F6B-B8D2-46A9B38A34D2}" type="presOf" srcId="{BDFADE24-42F1-481E-BC78-122A0E14F531}" destId="{899F486F-978A-4785-8036-C6BB2202B1E6}" srcOrd="0" destOrd="0" presId="urn:microsoft.com/office/officeart/2005/8/layout/list1"/>
    <dgm:cxn modelId="{4383CE63-1371-444E-AD66-FE875081173E}" srcId="{8CC7F5DF-FAAC-4F4A-BFFC-17653AFCF9F5}" destId="{E5ABCB95-5D36-4963-BC54-FF84647BB85C}" srcOrd="1" destOrd="0" parTransId="{AAEE0561-8E34-43E3-A547-DAE0776C0AE2}" sibTransId="{0312D498-F5AE-4D78-9B4B-A7D93D7E98B9}"/>
    <dgm:cxn modelId="{55BBE9A9-EB38-420B-8122-A403B98807A9}" type="presOf" srcId="{01B460DB-9D8C-46B9-8CCD-3CF1B8BA62DD}" destId="{910409D8-6E8C-4BB1-B527-54404DC2F6B4}" srcOrd="0" destOrd="0" presId="urn:microsoft.com/office/officeart/2005/8/layout/list1"/>
    <dgm:cxn modelId="{7A2337F4-4851-48AA-9D6C-80BE86B37667}" type="presOf" srcId="{EE15DA46-A1C1-446E-8915-DE1ABA48EC70}" destId="{9702F832-20FA-4EA8-B802-6864042FDDF0}" srcOrd="0" destOrd="0" presId="urn:microsoft.com/office/officeart/2005/8/layout/list1"/>
    <dgm:cxn modelId="{647E0B50-424B-4AC2-BDAA-689B1C960D5D}" srcId="{8CC7F5DF-FAAC-4F4A-BFFC-17653AFCF9F5}" destId="{2C937C42-DA07-4F80-B372-FC54C8528A9F}" srcOrd="3" destOrd="0" parTransId="{0DBECED7-D0B8-4DAB-BD8D-4372A4F22F67}" sibTransId="{4EE4CB32-F018-45B5-85D1-93168A68F83E}"/>
    <dgm:cxn modelId="{465BC54A-A0F1-4A8D-8602-316175E56053}" srcId="{8CC7F5DF-FAAC-4F4A-BFFC-17653AFCF9F5}" destId="{E1A1D728-AABB-42AB-866F-CCF600679416}" srcOrd="7" destOrd="0" parTransId="{27C43D25-ABDF-4C1C-8114-13EF22A7AD2A}" sibTransId="{1B7F0F6D-481C-4ACC-AFD6-A81D6B8C6727}"/>
    <dgm:cxn modelId="{1261BA01-39DB-4FAD-B7B8-A5F6CCF0F25A}" type="presOf" srcId="{119FDBE7-B795-4613-823C-C2BF4234BEAF}" destId="{9E01A103-2913-4EC9-96F6-095605C03CD2}" srcOrd="0" destOrd="0" presId="urn:microsoft.com/office/officeart/2005/8/layout/list1"/>
    <dgm:cxn modelId="{E3501BEF-E149-427C-94E5-5F11A4870A26}" type="presOf" srcId="{E5ABCB95-5D36-4963-BC54-FF84647BB85C}" destId="{1F0ADA75-C0FD-4B94-9CC3-1BFA6C81F25C}" srcOrd="0" destOrd="0" presId="urn:microsoft.com/office/officeart/2005/8/layout/list1"/>
    <dgm:cxn modelId="{953BCA0A-FE09-43A7-BE28-FB3E5D04C254}" type="presOf" srcId="{0428EF4B-26C0-4A39-B01F-C8F97FAD1CD7}" destId="{CCA3DED4-8F23-4AB7-8057-E1AF75BB9F94}" srcOrd="1" destOrd="0" presId="urn:microsoft.com/office/officeart/2005/8/layout/list1"/>
    <dgm:cxn modelId="{313481E9-8437-421D-BA2B-4B367CA0A448}" type="presOf" srcId="{2C937C42-DA07-4F80-B372-FC54C8528A9F}" destId="{14B51E0E-0FB9-4393-888C-EA4D813EC4A7}" srcOrd="0" destOrd="0" presId="urn:microsoft.com/office/officeart/2005/8/layout/list1"/>
    <dgm:cxn modelId="{A20F3AAB-69A6-4220-A0D8-310BEAE5052D}" type="presOf" srcId="{E1A1D728-AABB-42AB-866F-CCF600679416}" destId="{C433874A-DBD3-46EF-AC69-DB9E037E1C34}" srcOrd="0" destOrd="0" presId="urn:microsoft.com/office/officeart/2005/8/layout/list1"/>
    <dgm:cxn modelId="{31BAF58D-FB79-4DB1-9C42-49FB33744BB9}" srcId="{8CC7F5DF-FAAC-4F4A-BFFC-17653AFCF9F5}" destId="{EE15DA46-A1C1-446E-8915-DE1ABA48EC70}" srcOrd="6" destOrd="0" parTransId="{1DFB68DA-A173-4929-A1CD-024B04DFF354}" sibTransId="{277D3385-9221-4CA0-92D8-989DB03FADF3}"/>
    <dgm:cxn modelId="{DD4131B9-1229-44E7-BDDA-DFEAEC96B8CE}" type="presOf" srcId="{8719618A-1AE0-4721-BC01-2953AF0BBBBE}" destId="{6B0676CD-7B9F-4B5C-A86D-96DCC4E296DC}" srcOrd="0" destOrd="0" presId="urn:microsoft.com/office/officeart/2005/8/layout/list1"/>
    <dgm:cxn modelId="{D731593D-271E-4082-8EF8-DA7903B41D5C}" type="presOf" srcId="{8719618A-1AE0-4721-BC01-2953AF0BBBBE}" destId="{F0F2C87E-7D1D-408C-AC6A-C536558F5E1E}" srcOrd="1" destOrd="0" presId="urn:microsoft.com/office/officeart/2005/8/layout/list1"/>
    <dgm:cxn modelId="{E079F550-49C8-4F9F-A882-7189A261B906}" type="presParOf" srcId="{CB126381-4B2D-4672-92C4-3B0909180D7D}" destId="{E8CF9566-B199-4084-8877-51C5A75C4486}" srcOrd="0" destOrd="0" presId="urn:microsoft.com/office/officeart/2005/8/layout/list1"/>
    <dgm:cxn modelId="{04F7EC1C-64C2-4FDC-A298-F464E64C1817}" type="presParOf" srcId="{E8CF9566-B199-4084-8877-51C5A75C4486}" destId="{4DBF2937-E3FD-40CE-B093-1BA52A64DEFE}" srcOrd="0" destOrd="0" presId="urn:microsoft.com/office/officeart/2005/8/layout/list1"/>
    <dgm:cxn modelId="{C801EEFC-607B-4011-9A25-C330C955325D}" type="presParOf" srcId="{E8CF9566-B199-4084-8877-51C5A75C4486}" destId="{CCA3DED4-8F23-4AB7-8057-E1AF75BB9F94}" srcOrd="1" destOrd="0" presId="urn:microsoft.com/office/officeart/2005/8/layout/list1"/>
    <dgm:cxn modelId="{E7E88C59-7E1A-4D39-997C-983488A5BD3E}" type="presParOf" srcId="{CB126381-4B2D-4672-92C4-3B0909180D7D}" destId="{33405D4A-D095-4AF4-AD73-8200764A462E}" srcOrd="1" destOrd="0" presId="urn:microsoft.com/office/officeart/2005/8/layout/list1"/>
    <dgm:cxn modelId="{DBD1F52C-BAC7-4866-9A7B-0DD61B3BE3BD}" type="presParOf" srcId="{CB126381-4B2D-4672-92C4-3B0909180D7D}" destId="{EC914CFD-494F-47D2-A527-F70FF4E2B6BC}" srcOrd="2" destOrd="0" presId="urn:microsoft.com/office/officeart/2005/8/layout/list1"/>
    <dgm:cxn modelId="{6BA5E0EA-A82C-43D7-B694-5A6228978B5B}" type="presParOf" srcId="{CB126381-4B2D-4672-92C4-3B0909180D7D}" destId="{5DA00C06-31C2-4B56-B93E-7674410015D6}" srcOrd="3" destOrd="0" presId="urn:microsoft.com/office/officeart/2005/8/layout/list1"/>
    <dgm:cxn modelId="{9CAF191A-058E-45E6-906D-90228A71CFD5}" type="presParOf" srcId="{CB126381-4B2D-4672-92C4-3B0909180D7D}" destId="{52231153-E0BA-478D-808F-45F838A92755}" srcOrd="4" destOrd="0" presId="urn:microsoft.com/office/officeart/2005/8/layout/list1"/>
    <dgm:cxn modelId="{32A9272A-2F06-48FB-BC4B-9AFBC7DBE9FC}" type="presParOf" srcId="{52231153-E0BA-478D-808F-45F838A92755}" destId="{1F0ADA75-C0FD-4B94-9CC3-1BFA6C81F25C}" srcOrd="0" destOrd="0" presId="urn:microsoft.com/office/officeart/2005/8/layout/list1"/>
    <dgm:cxn modelId="{8C92E0E5-BB53-4CF8-9955-8846B5EEB133}" type="presParOf" srcId="{52231153-E0BA-478D-808F-45F838A92755}" destId="{D27CDA6A-A555-4778-9862-5D620D480B18}" srcOrd="1" destOrd="0" presId="urn:microsoft.com/office/officeart/2005/8/layout/list1"/>
    <dgm:cxn modelId="{9F97A8BA-C326-476A-BE42-D9FF5C2A7958}" type="presParOf" srcId="{CB126381-4B2D-4672-92C4-3B0909180D7D}" destId="{7608F32B-1E7C-446B-99F5-3E3BF2559F39}" srcOrd="5" destOrd="0" presId="urn:microsoft.com/office/officeart/2005/8/layout/list1"/>
    <dgm:cxn modelId="{B84F09A5-DB3F-468A-B25E-7CA3F1BA6194}" type="presParOf" srcId="{CB126381-4B2D-4672-92C4-3B0909180D7D}" destId="{70D5FEE2-17C5-4C25-854A-03B9BFF52DDB}" srcOrd="6" destOrd="0" presId="urn:microsoft.com/office/officeart/2005/8/layout/list1"/>
    <dgm:cxn modelId="{DB6FEF46-FC63-4C35-8237-CE9BD5F1B7C9}" type="presParOf" srcId="{CB126381-4B2D-4672-92C4-3B0909180D7D}" destId="{6420A2D3-16D4-4CC1-A392-E7415D64C547}" srcOrd="7" destOrd="0" presId="urn:microsoft.com/office/officeart/2005/8/layout/list1"/>
    <dgm:cxn modelId="{9CDD2207-C8F5-4555-8100-065A228F422E}" type="presParOf" srcId="{CB126381-4B2D-4672-92C4-3B0909180D7D}" destId="{78AFB8F9-E82C-4862-BF8B-41FCDB14A24C}" srcOrd="8" destOrd="0" presId="urn:microsoft.com/office/officeart/2005/8/layout/list1"/>
    <dgm:cxn modelId="{C1967803-7B98-458E-8BFC-B1B03CB836BC}" type="presParOf" srcId="{78AFB8F9-E82C-4862-BF8B-41FCDB14A24C}" destId="{899F486F-978A-4785-8036-C6BB2202B1E6}" srcOrd="0" destOrd="0" presId="urn:microsoft.com/office/officeart/2005/8/layout/list1"/>
    <dgm:cxn modelId="{ACFFB23A-AB30-4677-9A4F-001605C3E1F7}" type="presParOf" srcId="{78AFB8F9-E82C-4862-BF8B-41FCDB14A24C}" destId="{798A6757-589E-4969-8871-0CBC1E75155D}" srcOrd="1" destOrd="0" presId="urn:microsoft.com/office/officeart/2005/8/layout/list1"/>
    <dgm:cxn modelId="{60371006-7BB5-4CAE-8123-A5FA5D032707}" type="presParOf" srcId="{CB126381-4B2D-4672-92C4-3B0909180D7D}" destId="{4F6AE55E-3517-4648-A639-DA9D59AEB7B2}" srcOrd="9" destOrd="0" presId="urn:microsoft.com/office/officeart/2005/8/layout/list1"/>
    <dgm:cxn modelId="{23453673-738B-4840-BD2C-40A7DCBA984B}" type="presParOf" srcId="{CB126381-4B2D-4672-92C4-3B0909180D7D}" destId="{B831363A-F74D-46E3-803E-3EBFA76E2F52}" srcOrd="10" destOrd="0" presId="urn:microsoft.com/office/officeart/2005/8/layout/list1"/>
    <dgm:cxn modelId="{B1C23C22-7470-4524-BC51-FE7079DC30D8}" type="presParOf" srcId="{CB126381-4B2D-4672-92C4-3B0909180D7D}" destId="{9009FB1C-471F-436C-B9A2-9076FE34A023}" srcOrd="11" destOrd="0" presId="urn:microsoft.com/office/officeart/2005/8/layout/list1"/>
    <dgm:cxn modelId="{97DC8AB4-203C-4E66-920A-A53B17544117}" type="presParOf" srcId="{CB126381-4B2D-4672-92C4-3B0909180D7D}" destId="{426E0B4D-FA9A-48CD-A15A-E343A0795A53}" srcOrd="12" destOrd="0" presId="urn:microsoft.com/office/officeart/2005/8/layout/list1"/>
    <dgm:cxn modelId="{E2736FE4-8309-42B9-A2C4-5350E1D3108F}" type="presParOf" srcId="{426E0B4D-FA9A-48CD-A15A-E343A0795A53}" destId="{14B51E0E-0FB9-4393-888C-EA4D813EC4A7}" srcOrd="0" destOrd="0" presId="urn:microsoft.com/office/officeart/2005/8/layout/list1"/>
    <dgm:cxn modelId="{0F76AED3-9B9E-43D0-8878-64FC238D66D2}" type="presParOf" srcId="{426E0B4D-FA9A-48CD-A15A-E343A0795A53}" destId="{CB100C65-C7A8-48D8-8FD9-7776DE5B8A9F}" srcOrd="1" destOrd="0" presId="urn:microsoft.com/office/officeart/2005/8/layout/list1"/>
    <dgm:cxn modelId="{721BA06B-B861-4EE6-B353-303B9B2C8AC6}" type="presParOf" srcId="{CB126381-4B2D-4672-92C4-3B0909180D7D}" destId="{E02012ED-3113-4BC3-842C-21402CAFD4D1}" srcOrd="13" destOrd="0" presId="urn:microsoft.com/office/officeart/2005/8/layout/list1"/>
    <dgm:cxn modelId="{F5F7F1E1-7419-4C06-8F4E-B391A2A2E1CA}" type="presParOf" srcId="{CB126381-4B2D-4672-92C4-3B0909180D7D}" destId="{010467DD-814F-43B8-89C3-7011143AFE20}" srcOrd="14" destOrd="0" presId="urn:microsoft.com/office/officeart/2005/8/layout/list1"/>
    <dgm:cxn modelId="{AE544899-E2C4-4A3A-8AF9-2CB8BFE68B8D}" type="presParOf" srcId="{CB126381-4B2D-4672-92C4-3B0909180D7D}" destId="{A645BACF-0112-4A6E-80BA-8EC349074195}" srcOrd="15" destOrd="0" presId="urn:microsoft.com/office/officeart/2005/8/layout/list1"/>
    <dgm:cxn modelId="{AD577B73-3507-43E6-9AED-14FA5CF7E792}" type="presParOf" srcId="{CB126381-4B2D-4672-92C4-3B0909180D7D}" destId="{30DC25DA-1747-40EF-8E79-7833C990BBA0}" srcOrd="16" destOrd="0" presId="urn:microsoft.com/office/officeart/2005/8/layout/list1"/>
    <dgm:cxn modelId="{6719ECB9-0A3E-4438-8A14-D6BC125B9C74}" type="presParOf" srcId="{30DC25DA-1747-40EF-8E79-7833C990BBA0}" destId="{6B0676CD-7B9F-4B5C-A86D-96DCC4E296DC}" srcOrd="0" destOrd="0" presId="urn:microsoft.com/office/officeart/2005/8/layout/list1"/>
    <dgm:cxn modelId="{1E750051-52DA-457E-A7E4-3CBA40DC0DB9}" type="presParOf" srcId="{30DC25DA-1747-40EF-8E79-7833C990BBA0}" destId="{F0F2C87E-7D1D-408C-AC6A-C536558F5E1E}" srcOrd="1" destOrd="0" presId="urn:microsoft.com/office/officeart/2005/8/layout/list1"/>
    <dgm:cxn modelId="{F43C8446-8782-4B9F-AC00-49EB4266C1D7}" type="presParOf" srcId="{CB126381-4B2D-4672-92C4-3B0909180D7D}" destId="{77BFA3A7-833A-4A22-98E2-A9F217989112}" srcOrd="17" destOrd="0" presId="urn:microsoft.com/office/officeart/2005/8/layout/list1"/>
    <dgm:cxn modelId="{40BC3FC3-2AD2-4DDD-80C8-4405EFACD132}" type="presParOf" srcId="{CB126381-4B2D-4672-92C4-3B0909180D7D}" destId="{94C74F78-5CAB-4980-9A0B-43CBCA78CA07}" srcOrd="18" destOrd="0" presId="urn:microsoft.com/office/officeart/2005/8/layout/list1"/>
    <dgm:cxn modelId="{0F23560F-95A9-4F9E-957B-F6AFD7D53F02}" type="presParOf" srcId="{CB126381-4B2D-4672-92C4-3B0909180D7D}" destId="{95923991-F185-40CA-BCF2-9AD59ECA34AF}" srcOrd="19" destOrd="0" presId="urn:microsoft.com/office/officeart/2005/8/layout/list1"/>
    <dgm:cxn modelId="{ED74CBFC-8161-421D-9FC4-67628179DCBA}" type="presParOf" srcId="{CB126381-4B2D-4672-92C4-3B0909180D7D}" destId="{D3DB7186-F1AB-471E-85A3-572282479BA8}" srcOrd="20" destOrd="0" presId="urn:microsoft.com/office/officeart/2005/8/layout/list1"/>
    <dgm:cxn modelId="{346046FF-8C5D-47B5-8868-6361F32B98E4}" type="presParOf" srcId="{D3DB7186-F1AB-471E-85A3-572282479BA8}" destId="{9E01A103-2913-4EC9-96F6-095605C03CD2}" srcOrd="0" destOrd="0" presId="urn:microsoft.com/office/officeart/2005/8/layout/list1"/>
    <dgm:cxn modelId="{DAA3E197-9A2E-4331-A694-AA44FA58A90B}" type="presParOf" srcId="{D3DB7186-F1AB-471E-85A3-572282479BA8}" destId="{EF70A317-6371-4A7C-B04F-B34D8E71F0F0}" srcOrd="1" destOrd="0" presId="urn:microsoft.com/office/officeart/2005/8/layout/list1"/>
    <dgm:cxn modelId="{B88F004A-9089-4266-BDAF-4C9A75DF1A24}" type="presParOf" srcId="{CB126381-4B2D-4672-92C4-3B0909180D7D}" destId="{0948B879-C166-46DA-A960-7CC684C1B731}" srcOrd="21" destOrd="0" presId="urn:microsoft.com/office/officeart/2005/8/layout/list1"/>
    <dgm:cxn modelId="{0C6EDFEE-31E6-4DA9-831A-BB517C8FA081}" type="presParOf" srcId="{CB126381-4B2D-4672-92C4-3B0909180D7D}" destId="{D28440E0-0414-4C48-8CF4-81C93E5222ED}" srcOrd="22" destOrd="0" presId="urn:microsoft.com/office/officeart/2005/8/layout/list1"/>
    <dgm:cxn modelId="{ACAFF9C2-BABD-41C1-9A61-35D69B797257}" type="presParOf" srcId="{CB126381-4B2D-4672-92C4-3B0909180D7D}" destId="{1353EF86-34DF-4280-9DCD-4BD72261E89D}" srcOrd="23" destOrd="0" presId="urn:microsoft.com/office/officeart/2005/8/layout/list1"/>
    <dgm:cxn modelId="{31DB9F32-A927-4004-B4CF-4EDF96847CD2}" type="presParOf" srcId="{CB126381-4B2D-4672-92C4-3B0909180D7D}" destId="{8F32BD82-AD1D-4FBF-A5DB-ABE7396B6603}" srcOrd="24" destOrd="0" presId="urn:microsoft.com/office/officeart/2005/8/layout/list1"/>
    <dgm:cxn modelId="{A92F7321-704C-4656-8801-28F5558BAB6B}" type="presParOf" srcId="{8F32BD82-AD1D-4FBF-A5DB-ABE7396B6603}" destId="{9702F832-20FA-4EA8-B802-6864042FDDF0}" srcOrd="0" destOrd="0" presId="urn:microsoft.com/office/officeart/2005/8/layout/list1"/>
    <dgm:cxn modelId="{C30D66F7-7D19-4266-AF3E-1206C4E984F1}" type="presParOf" srcId="{8F32BD82-AD1D-4FBF-A5DB-ABE7396B6603}" destId="{F03605FF-AEF1-40A0-A879-B8D98003DA0C}" srcOrd="1" destOrd="0" presId="urn:microsoft.com/office/officeart/2005/8/layout/list1"/>
    <dgm:cxn modelId="{4BC1C896-6F82-420F-BD4A-764ADF53AFCB}" type="presParOf" srcId="{CB126381-4B2D-4672-92C4-3B0909180D7D}" destId="{BBE044AC-777A-4C86-94CA-5A76FFBC2CA6}" srcOrd="25" destOrd="0" presId="urn:microsoft.com/office/officeart/2005/8/layout/list1"/>
    <dgm:cxn modelId="{3448850A-31B0-409A-9FFB-90CA6E9E3CB2}" type="presParOf" srcId="{CB126381-4B2D-4672-92C4-3B0909180D7D}" destId="{4A35B961-97EC-44C4-A873-006E8013A550}" srcOrd="26" destOrd="0" presId="urn:microsoft.com/office/officeart/2005/8/layout/list1"/>
    <dgm:cxn modelId="{2F96C7F1-424B-4CE1-A1D3-B7E72A8C5962}" type="presParOf" srcId="{CB126381-4B2D-4672-92C4-3B0909180D7D}" destId="{031112BC-78AC-4F46-88BC-5654B3EF5465}" srcOrd="27" destOrd="0" presId="urn:microsoft.com/office/officeart/2005/8/layout/list1"/>
    <dgm:cxn modelId="{609B9369-1DDA-41C6-90B5-CE857D92A27D}" type="presParOf" srcId="{CB126381-4B2D-4672-92C4-3B0909180D7D}" destId="{6F21431E-BD60-49AE-AAB2-E5F78ED41503}" srcOrd="28" destOrd="0" presId="urn:microsoft.com/office/officeart/2005/8/layout/list1"/>
    <dgm:cxn modelId="{3BAA2F7B-AD2B-4E23-896B-9B6E460F018B}" type="presParOf" srcId="{6F21431E-BD60-49AE-AAB2-E5F78ED41503}" destId="{C433874A-DBD3-46EF-AC69-DB9E037E1C34}" srcOrd="0" destOrd="0" presId="urn:microsoft.com/office/officeart/2005/8/layout/list1"/>
    <dgm:cxn modelId="{A330E788-97F8-4220-A8F1-AB8A42805A43}" type="presParOf" srcId="{6F21431E-BD60-49AE-AAB2-E5F78ED41503}" destId="{BAD76FC8-FF4C-4F2C-ADC6-EB9850606388}" srcOrd="1" destOrd="0" presId="urn:microsoft.com/office/officeart/2005/8/layout/list1"/>
    <dgm:cxn modelId="{F878D843-4379-48A8-B3CB-41A68DD863C1}" type="presParOf" srcId="{CB126381-4B2D-4672-92C4-3B0909180D7D}" destId="{C28DF2D7-3EDE-4A05-89A8-B6B8091AB7B1}" srcOrd="29" destOrd="0" presId="urn:microsoft.com/office/officeart/2005/8/layout/list1"/>
    <dgm:cxn modelId="{EDD50D23-0647-4D79-A0DD-84648ADF5503}" type="presParOf" srcId="{CB126381-4B2D-4672-92C4-3B0909180D7D}" destId="{BFE83B1F-2E34-4ED5-B582-A926F70F067D}" srcOrd="30" destOrd="0" presId="urn:microsoft.com/office/officeart/2005/8/layout/list1"/>
    <dgm:cxn modelId="{6FCC51A3-8C04-45EC-B323-59D544591F39}" type="presParOf" srcId="{CB126381-4B2D-4672-92C4-3B0909180D7D}" destId="{69AA931D-4F2B-4651-AB69-156EA31576C5}" srcOrd="31" destOrd="0" presId="urn:microsoft.com/office/officeart/2005/8/layout/list1"/>
    <dgm:cxn modelId="{4D229853-148A-4D30-B8EC-4DE0F0A84D9F}" type="presParOf" srcId="{CB126381-4B2D-4672-92C4-3B0909180D7D}" destId="{EC54732E-AFDF-49AB-BBD4-1563960BC270}" srcOrd="32" destOrd="0" presId="urn:microsoft.com/office/officeart/2005/8/layout/list1"/>
    <dgm:cxn modelId="{60806F0E-BF65-476F-86DC-665135AC4CF0}" type="presParOf" srcId="{EC54732E-AFDF-49AB-BBD4-1563960BC270}" destId="{910409D8-6E8C-4BB1-B527-54404DC2F6B4}" srcOrd="0" destOrd="0" presId="urn:microsoft.com/office/officeart/2005/8/layout/list1"/>
    <dgm:cxn modelId="{42CC1871-F5FF-44DB-8A27-76A708F8A6AA}" type="presParOf" srcId="{EC54732E-AFDF-49AB-BBD4-1563960BC270}" destId="{FF43E805-1658-460B-BEF4-FFAF544AFCB9}" srcOrd="1" destOrd="0" presId="urn:microsoft.com/office/officeart/2005/8/layout/list1"/>
    <dgm:cxn modelId="{BC665E4A-37AF-43E9-A40D-8D4518F981BE}" type="presParOf" srcId="{CB126381-4B2D-4672-92C4-3B0909180D7D}" destId="{A9349014-3E90-4D8E-8F58-A9CC3899173B}" srcOrd="33" destOrd="0" presId="urn:microsoft.com/office/officeart/2005/8/layout/list1"/>
    <dgm:cxn modelId="{44029268-9EBF-4206-BF47-F49D5BAFBA52}" type="presParOf" srcId="{CB126381-4B2D-4672-92C4-3B0909180D7D}" destId="{3C8561A8-EF14-49E6-9E3A-D4061613AD1C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0AC4546-1951-44D7-A2FD-954D54C4B4CA}" type="doc">
      <dgm:prSet loTypeId="urn:microsoft.com/office/officeart/2005/8/layout/process4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ACA4824-051F-4316-8D68-901B0EE37DF2}">
      <dgm:prSet phldrT="[Текст]" custT="1"/>
      <dgm:spPr/>
      <dgm:t>
        <a:bodyPr/>
        <a:lstStyle/>
        <a:p>
          <a:r>
            <a:rPr lang="ru-RU" sz="1700" dirty="0" smtClean="0">
              <a:latin typeface="Georgia" pitchFamily="18" charset="0"/>
            </a:rPr>
            <a:t>Субъект законодательной инициативы разрабатывает законопроект</a:t>
          </a:r>
          <a:endParaRPr lang="ru-RU" sz="1700" dirty="0">
            <a:latin typeface="Georgia" pitchFamily="18" charset="0"/>
          </a:endParaRPr>
        </a:p>
      </dgm:t>
    </dgm:pt>
    <dgm:pt modelId="{93200E07-0BA3-4A38-9308-164D2ED310F6}" type="parTrans" cxnId="{61F0BF80-6180-444E-9BB9-21EF566485DD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F941537F-AC9B-47F5-84CB-5BA21666F701}" type="sibTrans" cxnId="{61F0BF80-6180-444E-9BB9-21EF566485DD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FBF5FABD-5AA9-4311-B62D-3BE6C95F3AE7}">
      <dgm:prSet phldrT="[Текст]" custT="1"/>
      <dgm:spPr/>
      <dgm:t>
        <a:bodyPr/>
        <a:lstStyle/>
        <a:p>
          <a:r>
            <a:rPr lang="ru-RU" sz="1700" dirty="0" smtClean="0">
              <a:latin typeface="Georgia" pitchFamily="18" charset="0"/>
            </a:rPr>
            <a:t>Субъект законодательной инициативы вносит проект на рассмотрение  </a:t>
          </a:r>
          <a:r>
            <a:rPr lang="ru-RU" sz="1700" dirty="0" err="1" smtClean="0">
              <a:latin typeface="Georgia" pitchFamily="18" charset="0"/>
            </a:rPr>
            <a:t>Гос</a:t>
          </a:r>
          <a:r>
            <a:rPr lang="ru-RU" sz="1700" dirty="0" smtClean="0">
              <a:latin typeface="Georgia" pitchFamily="18" charset="0"/>
            </a:rPr>
            <a:t>. Думу</a:t>
          </a:r>
          <a:endParaRPr lang="ru-RU" sz="1700" dirty="0">
            <a:latin typeface="Georgia" pitchFamily="18" charset="0"/>
          </a:endParaRPr>
        </a:p>
      </dgm:t>
    </dgm:pt>
    <dgm:pt modelId="{ED19A73F-D564-4F7B-86ED-BE906BC1E85C}" type="parTrans" cxnId="{6C54E951-A742-4C6E-BE9D-C89B0D22241A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F31CB631-BAEF-42D6-BC43-9D46CE0227BD}" type="sibTrans" cxnId="{6C54E951-A742-4C6E-BE9D-C89B0D22241A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FBF042C1-BC6A-47E5-96FE-D3FAD7EB5832}">
      <dgm:prSet phldrT="[Текст]" custT="1"/>
      <dgm:spPr/>
      <dgm:t>
        <a:bodyPr/>
        <a:lstStyle/>
        <a:p>
          <a:r>
            <a:rPr lang="ru-RU" sz="1700" dirty="0" smtClean="0">
              <a:latin typeface="Georgia" pitchFamily="18" charset="0"/>
            </a:rPr>
            <a:t>1, 2, 3 чтения Думы</a:t>
          </a:r>
          <a:endParaRPr lang="ru-RU" sz="1700" dirty="0">
            <a:latin typeface="Georgia" pitchFamily="18" charset="0"/>
          </a:endParaRPr>
        </a:p>
      </dgm:t>
    </dgm:pt>
    <dgm:pt modelId="{60DC9677-FE5F-4889-8908-6C8C3779A5B7}" type="parTrans" cxnId="{97FC1216-B119-47B5-8590-90630FB5B6D6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10F07131-1EFD-4440-A261-6579B57C0ED4}" type="sibTrans" cxnId="{97FC1216-B119-47B5-8590-90630FB5B6D6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B9E4E468-14E1-454A-A496-76935D38C8CD}">
      <dgm:prSet phldrT="[Текст]" custT="1"/>
      <dgm:spPr/>
      <dgm:t>
        <a:bodyPr/>
        <a:lstStyle/>
        <a:p>
          <a:r>
            <a:rPr lang="ru-RU" sz="1700" dirty="0" smtClean="0">
              <a:solidFill>
                <a:schemeClr val="tx1"/>
              </a:solidFill>
              <a:latin typeface="Georgia" pitchFamily="18" charset="0"/>
            </a:rPr>
            <a:t>Голосование за проект большинством голосов депутатов</a:t>
          </a:r>
          <a:endParaRPr lang="ru-RU" sz="1700" dirty="0">
            <a:solidFill>
              <a:schemeClr val="tx1"/>
            </a:solidFill>
            <a:latin typeface="Georgia" pitchFamily="18" charset="0"/>
          </a:endParaRPr>
        </a:p>
      </dgm:t>
    </dgm:pt>
    <dgm:pt modelId="{10449DC7-0DB3-4F1F-8585-480EDEE39D8A}" type="parTrans" cxnId="{646E0699-A06D-46D4-A083-8D51627874EB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A2B33936-4338-41B9-B650-1D656E0399E0}" type="sibTrans" cxnId="{646E0699-A06D-46D4-A083-8D51627874EB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7CFFF910-6B01-439B-A6C4-B5B5BBA9459F}">
      <dgm:prSet phldrT="[Текст]" custT="1"/>
      <dgm:spPr/>
      <dgm:t>
        <a:bodyPr/>
        <a:lstStyle/>
        <a:p>
          <a:r>
            <a:rPr lang="ru-RU" sz="1700" dirty="0" smtClean="0">
              <a:solidFill>
                <a:schemeClr val="tx1"/>
              </a:solidFill>
              <a:latin typeface="Georgia" pitchFamily="18" charset="0"/>
            </a:rPr>
            <a:t>Рассмотрение проекта Советом Федерации</a:t>
          </a:r>
          <a:endParaRPr lang="ru-RU" sz="1700" dirty="0">
            <a:solidFill>
              <a:schemeClr val="tx1"/>
            </a:solidFill>
            <a:latin typeface="Georgia" pitchFamily="18" charset="0"/>
          </a:endParaRPr>
        </a:p>
      </dgm:t>
    </dgm:pt>
    <dgm:pt modelId="{0AAE3840-B5ED-4085-BF34-1AE593428ED1}" type="parTrans" cxnId="{EA131D2B-ADEE-420A-AF50-14B1862C29DC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9F1EB171-889F-4842-BB69-1FCB050D1F67}" type="sibTrans" cxnId="{EA131D2B-ADEE-420A-AF50-14B1862C29DC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4C82BCE5-C281-45D2-9D3F-BBCEED38810E}">
      <dgm:prSet phldrT="[Текст]" custT="1"/>
      <dgm:spPr/>
      <dgm:t>
        <a:bodyPr/>
        <a:lstStyle/>
        <a:p>
          <a:r>
            <a:rPr lang="ru-RU" sz="1700" dirty="0" smtClean="0">
              <a:solidFill>
                <a:schemeClr val="tx1"/>
              </a:solidFill>
              <a:latin typeface="Georgia" pitchFamily="18" charset="0"/>
            </a:rPr>
            <a:t>Голосование за проект большинством голосов членов Совета Федерации</a:t>
          </a:r>
          <a:endParaRPr lang="ru-RU" sz="1700" dirty="0">
            <a:solidFill>
              <a:schemeClr val="tx1"/>
            </a:solidFill>
            <a:latin typeface="Georgia" pitchFamily="18" charset="0"/>
          </a:endParaRPr>
        </a:p>
      </dgm:t>
    </dgm:pt>
    <dgm:pt modelId="{8306F445-3096-45D4-82F4-1F8A2F230D78}" type="parTrans" cxnId="{31F55808-D901-47AD-99F0-694F12B4549D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C89DECCC-1F1B-440A-80F3-E01E91F6F7B6}" type="sibTrans" cxnId="{31F55808-D901-47AD-99F0-694F12B4549D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58C2D983-B1AB-43FA-9C02-AA6D307AA790}">
      <dgm:prSet phldrT="[Текст]" custT="1"/>
      <dgm:spPr/>
      <dgm:t>
        <a:bodyPr/>
        <a:lstStyle/>
        <a:p>
          <a:r>
            <a:rPr lang="ru-RU" sz="1700" dirty="0" smtClean="0">
              <a:solidFill>
                <a:schemeClr val="tx1"/>
              </a:solidFill>
              <a:latin typeface="Georgia" pitchFamily="18" charset="0"/>
            </a:rPr>
            <a:t>Подписание законопроекта Президентом</a:t>
          </a:r>
          <a:endParaRPr lang="ru-RU" sz="1700" dirty="0">
            <a:solidFill>
              <a:schemeClr val="tx1"/>
            </a:solidFill>
            <a:latin typeface="Georgia" pitchFamily="18" charset="0"/>
          </a:endParaRPr>
        </a:p>
      </dgm:t>
    </dgm:pt>
    <dgm:pt modelId="{23A17729-91CB-429B-8E39-1099A8307E7A}" type="parTrans" cxnId="{F47DC566-68D4-4A3B-BC8B-546709CFD98D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18A80D52-83CF-4477-BFCD-205FDAB0BE2E}" type="sibTrans" cxnId="{F47DC566-68D4-4A3B-BC8B-546709CFD98D}">
      <dgm:prSet/>
      <dgm:spPr/>
      <dgm:t>
        <a:bodyPr/>
        <a:lstStyle/>
        <a:p>
          <a:endParaRPr lang="ru-RU" sz="1700">
            <a:latin typeface="Georgia" pitchFamily="18" charset="0"/>
          </a:endParaRPr>
        </a:p>
      </dgm:t>
    </dgm:pt>
    <dgm:pt modelId="{CC703E12-0FA7-4331-A83A-332A782C106F}" type="pres">
      <dgm:prSet presAssocID="{10AC4546-1951-44D7-A2FD-954D54C4B4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97A7BA-0DF5-439F-8B4D-92F17B8E38E3}" type="pres">
      <dgm:prSet presAssocID="{58C2D983-B1AB-43FA-9C02-AA6D307AA790}" presName="boxAndChildren" presStyleCnt="0"/>
      <dgm:spPr/>
    </dgm:pt>
    <dgm:pt modelId="{B550A00F-6D02-4BD7-BE3F-123A06AE448E}" type="pres">
      <dgm:prSet presAssocID="{58C2D983-B1AB-43FA-9C02-AA6D307AA790}" presName="parentTextBox" presStyleLbl="node1" presStyleIdx="0" presStyleCnt="7"/>
      <dgm:spPr/>
      <dgm:t>
        <a:bodyPr/>
        <a:lstStyle/>
        <a:p>
          <a:endParaRPr lang="ru-RU"/>
        </a:p>
      </dgm:t>
    </dgm:pt>
    <dgm:pt modelId="{17F4C144-93C2-4B4F-90F7-208126CBD218}" type="pres">
      <dgm:prSet presAssocID="{C89DECCC-1F1B-440A-80F3-E01E91F6F7B6}" presName="sp" presStyleCnt="0"/>
      <dgm:spPr/>
    </dgm:pt>
    <dgm:pt modelId="{C0DB9D72-E0EF-4DFB-AA01-1EBA18C3C715}" type="pres">
      <dgm:prSet presAssocID="{4C82BCE5-C281-45D2-9D3F-BBCEED38810E}" presName="arrowAndChildren" presStyleCnt="0"/>
      <dgm:spPr/>
    </dgm:pt>
    <dgm:pt modelId="{456EC202-4352-4E6B-97F3-4DA99491C42F}" type="pres">
      <dgm:prSet presAssocID="{4C82BCE5-C281-45D2-9D3F-BBCEED38810E}" presName="parentTextArrow" presStyleLbl="node1" presStyleIdx="1" presStyleCnt="7"/>
      <dgm:spPr/>
      <dgm:t>
        <a:bodyPr/>
        <a:lstStyle/>
        <a:p>
          <a:endParaRPr lang="ru-RU"/>
        </a:p>
      </dgm:t>
    </dgm:pt>
    <dgm:pt modelId="{7B54F71C-863C-477F-BA66-D361374B8EC4}" type="pres">
      <dgm:prSet presAssocID="{9F1EB171-889F-4842-BB69-1FCB050D1F67}" presName="sp" presStyleCnt="0"/>
      <dgm:spPr/>
    </dgm:pt>
    <dgm:pt modelId="{CED95FC5-4E83-4554-B5D9-554B36E19179}" type="pres">
      <dgm:prSet presAssocID="{7CFFF910-6B01-439B-A6C4-B5B5BBA9459F}" presName="arrowAndChildren" presStyleCnt="0"/>
      <dgm:spPr/>
    </dgm:pt>
    <dgm:pt modelId="{909A6ACE-BB0F-4C16-A224-4114305AAAEA}" type="pres">
      <dgm:prSet presAssocID="{7CFFF910-6B01-439B-A6C4-B5B5BBA9459F}" presName="parentTextArrow" presStyleLbl="node1" presStyleIdx="2" presStyleCnt="7"/>
      <dgm:spPr/>
      <dgm:t>
        <a:bodyPr/>
        <a:lstStyle/>
        <a:p>
          <a:endParaRPr lang="ru-RU"/>
        </a:p>
      </dgm:t>
    </dgm:pt>
    <dgm:pt modelId="{6DE647E7-4A68-44DA-B483-C85D6652B3C3}" type="pres">
      <dgm:prSet presAssocID="{A2B33936-4338-41B9-B650-1D656E0399E0}" presName="sp" presStyleCnt="0"/>
      <dgm:spPr/>
    </dgm:pt>
    <dgm:pt modelId="{6DBD1B48-6123-45D9-9D6A-C7EAA0E37E76}" type="pres">
      <dgm:prSet presAssocID="{B9E4E468-14E1-454A-A496-76935D38C8CD}" presName="arrowAndChildren" presStyleCnt="0"/>
      <dgm:spPr/>
    </dgm:pt>
    <dgm:pt modelId="{6CDDDE0C-BEF1-4081-A09B-F053C10C951C}" type="pres">
      <dgm:prSet presAssocID="{B9E4E468-14E1-454A-A496-76935D38C8CD}" presName="parentTextArrow" presStyleLbl="node1" presStyleIdx="3" presStyleCnt="7"/>
      <dgm:spPr/>
      <dgm:t>
        <a:bodyPr/>
        <a:lstStyle/>
        <a:p>
          <a:endParaRPr lang="ru-RU"/>
        </a:p>
      </dgm:t>
    </dgm:pt>
    <dgm:pt modelId="{3A2EE5B4-BC65-4582-9272-F4127B58B997}" type="pres">
      <dgm:prSet presAssocID="{10F07131-1EFD-4440-A261-6579B57C0ED4}" presName="sp" presStyleCnt="0"/>
      <dgm:spPr/>
    </dgm:pt>
    <dgm:pt modelId="{6039F0F6-091D-4873-92BC-9A3DF8CACE05}" type="pres">
      <dgm:prSet presAssocID="{FBF042C1-BC6A-47E5-96FE-D3FAD7EB5832}" presName="arrowAndChildren" presStyleCnt="0"/>
      <dgm:spPr/>
    </dgm:pt>
    <dgm:pt modelId="{92970A78-D2B0-4959-B7C3-96850D9233B6}" type="pres">
      <dgm:prSet presAssocID="{FBF042C1-BC6A-47E5-96FE-D3FAD7EB5832}" presName="parentTextArrow" presStyleLbl="node1" presStyleIdx="4" presStyleCnt="7"/>
      <dgm:spPr/>
      <dgm:t>
        <a:bodyPr/>
        <a:lstStyle/>
        <a:p>
          <a:endParaRPr lang="ru-RU"/>
        </a:p>
      </dgm:t>
    </dgm:pt>
    <dgm:pt modelId="{DC319466-69FF-48FF-BB4F-12F1D74E45CF}" type="pres">
      <dgm:prSet presAssocID="{F31CB631-BAEF-42D6-BC43-9D46CE0227BD}" presName="sp" presStyleCnt="0"/>
      <dgm:spPr/>
    </dgm:pt>
    <dgm:pt modelId="{7AE9EEA4-091F-4139-BC28-D5BE762737CE}" type="pres">
      <dgm:prSet presAssocID="{FBF5FABD-5AA9-4311-B62D-3BE6C95F3AE7}" presName="arrowAndChildren" presStyleCnt="0"/>
      <dgm:spPr/>
    </dgm:pt>
    <dgm:pt modelId="{4A5C7EDD-B935-4AA0-B615-42F97912074F}" type="pres">
      <dgm:prSet presAssocID="{FBF5FABD-5AA9-4311-B62D-3BE6C95F3AE7}" presName="parentTextArrow" presStyleLbl="node1" presStyleIdx="5" presStyleCnt="7"/>
      <dgm:spPr/>
      <dgm:t>
        <a:bodyPr/>
        <a:lstStyle/>
        <a:p>
          <a:endParaRPr lang="ru-RU"/>
        </a:p>
      </dgm:t>
    </dgm:pt>
    <dgm:pt modelId="{79E6BAB1-73E8-4C41-A6AE-4E5D07B11938}" type="pres">
      <dgm:prSet presAssocID="{F941537F-AC9B-47F5-84CB-5BA21666F701}" presName="sp" presStyleCnt="0"/>
      <dgm:spPr/>
    </dgm:pt>
    <dgm:pt modelId="{C4A922E0-3F31-49E2-9AF7-E637394933E4}" type="pres">
      <dgm:prSet presAssocID="{1ACA4824-051F-4316-8D68-901B0EE37DF2}" presName="arrowAndChildren" presStyleCnt="0"/>
      <dgm:spPr/>
    </dgm:pt>
    <dgm:pt modelId="{112E5D59-51A0-4017-9F83-7FFF382FD012}" type="pres">
      <dgm:prSet presAssocID="{1ACA4824-051F-4316-8D68-901B0EE37DF2}" presName="parentTextArrow" presStyleLbl="node1" presStyleIdx="6" presStyleCnt="7"/>
      <dgm:spPr/>
      <dgm:t>
        <a:bodyPr/>
        <a:lstStyle/>
        <a:p>
          <a:endParaRPr lang="ru-RU"/>
        </a:p>
      </dgm:t>
    </dgm:pt>
  </dgm:ptLst>
  <dgm:cxnLst>
    <dgm:cxn modelId="{45044752-21EC-4F00-BED9-8105C6B8BBC3}" type="presOf" srcId="{7CFFF910-6B01-439B-A6C4-B5B5BBA9459F}" destId="{909A6ACE-BB0F-4C16-A224-4114305AAAEA}" srcOrd="0" destOrd="0" presId="urn:microsoft.com/office/officeart/2005/8/layout/process4"/>
    <dgm:cxn modelId="{EB19BAA6-409B-4571-8303-498B4C8DD724}" type="presOf" srcId="{58C2D983-B1AB-43FA-9C02-AA6D307AA790}" destId="{B550A00F-6D02-4BD7-BE3F-123A06AE448E}" srcOrd="0" destOrd="0" presId="urn:microsoft.com/office/officeart/2005/8/layout/process4"/>
    <dgm:cxn modelId="{C11D2F1B-7EBA-4CAC-B10A-F30DA8D94EBD}" type="presOf" srcId="{FBF042C1-BC6A-47E5-96FE-D3FAD7EB5832}" destId="{92970A78-D2B0-4959-B7C3-96850D9233B6}" srcOrd="0" destOrd="0" presId="urn:microsoft.com/office/officeart/2005/8/layout/process4"/>
    <dgm:cxn modelId="{31F55808-D901-47AD-99F0-694F12B4549D}" srcId="{10AC4546-1951-44D7-A2FD-954D54C4B4CA}" destId="{4C82BCE5-C281-45D2-9D3F-BBCEED38810E}" srcOrd="5" destOrd="0" parTransId="{8306F445-3096-45D4-82F4-1F8A2F230D78}" sibTransId="{C89DECCC-1F1B-440A-80F3-E01E91F6F7B6}"/>
    <dgm:cxn modelId="{BB3FDFB4-B29A-4DB3-8B1A-F33840D4497C}" type="presOf" srcId="{B9E4E468-14E1-454A-A496-76935D38C8CD}" destId="{6CDDDE0C-BEF1-4081-A09B-F053C10C951C}" srcOrd="0" destOrd="0" presId="urn:microsoft.com/office/officeart/2005/8/layout/process4"/>
    <dgm:cxn modelId="{326B40B2-5B69-4CFE-9F98-B8F56FEA721E}" type="presOf" srcId="{4C82BCE5-C281-45D2-9D3F-BBCEED38810E}" destId="{456EC202-4352-4E6B-97F3-4DA99491C42F}" srcOrd="0" destOrd="0" presId="urn:microsoft.com/office/officeart/2005/8/layout/process4"/>
    <dgm:cxn modelId="{97FC1216-B119-47B5-8590-90630FB5B6D6}" srcId="{10AC4546-1951-44D7-A2FD-954D54C4B4CA}" destId="{FBF042C1-BC6A-47E5-96FE-D3FAD7EB5832}" srcOrd="2" destOrd="0" parTransId="{60DC9677-FE5F-4889-8908-6C8C3779A5B7}" sibTransId="{10F07131-1EFD-4440-A261-6579B57C0ED4}"/>
    <dgm:cxn modelId="{646E0699-A06D-46D4-A083-8D51627874EB}" srcId="{10AC4546-1951-44D7-A2FD-954D54C4B4CA}" destId="{B9E4E468-14E1-454A-A496-76935D38C8CD}" srcOrd="3" destOrd="0" parTransId="{10449DC7-0DB3-4F1F-8585-480EDEE39D8A}" sibTransId="{A2B33936-4338-41B9-B650-1D656E0399E0}"/>
    <dgm:cxn modelId="{F47DC566-68D4-4A3B-BC8B-546709CFD98D}" srcId="{10AC4546-1951-44D7-A2FD-954D54C4B4CA}" destId="{58C2D983-B1AB-43FA-9C02-AA6D307AA790}" srcOrd="6" destOrd="0" parTransId="{23A17729-91CB-429B-8E39-1099A8307E7A}" sibTransId="{18A80D52-83CF-4477-BFCD-205FDAB0BE2E}"/>
    <dgm:cxn modelId="{16072126-B368-4ED8-8C82-E160C437DF89}" type="presOf" srcId="{10AC4546-1951-44D7-A2FD-954D54C4B4CA}" destId="{CC703E12-0FA7-4331-A83A-332A782C106F}" srcOrd="0" destOrd="0" presId="urn:microsoft.com/office/officeart/2005/8/layout/process4"/>
    <dgm:cxn modelId="{5555425A-F11E-4325-835C-3C943E1C0B8E}" type="presOf" srcId="{1ACA4824-051F-4316-8D68-901B0EE37DF2}" destId="{112E5D59-51A0-4017-9F83-7FFF382FD012}" srcOrd="0" destOrd="0" presId="urn:microsoft.com/office/officeart/2005/8/layout/process4"/>
    <dgm:cxn modelId="{EA131D2B-ADEE-420A-AF50-14B1862C29DC}" srcId="{10AC4546-1951-44D7-A2FD-954D54C4B4CA}" destId="{7CFFF910-6B01-439B-A6C4-B5B5BBA9459F}" srcOrd="4" destOrd="0" parTransId="{0AAE3840-B5ED-4085-BF34-1AE593428ED1}" sibTransId="{9F1EB171-889F-4842-BB69-1FCB050D1F67}"/>
    <dgm:cxn modelId="{EE1CCBFB-4789-45EB-82AD-231E03E5E56B}" type="presOf" srcId="{FBF5FABD-5AA9-4311-B62D-3BE6C95F3AE7}" destId="{4A5C7EDD-B935-4AA0-B615-42F97912074F}" srcOrd="0" destOrd="0" presId="urn:microsoft.com/office/officeart/2005/8/layout/process4"/>
    <dgm:cxn modelId="{6C54E951-A742-4C6E-BE9D-C89B0D22241A}" srcId="{10AC4546-1951-44D7-A2FD-954D54C4B4CA}" destId="{FBF5FABD-5AA9-4311-B62D-3BE6C95F3AE7}" srcOrd="1" destOrd="0" parTransId="{ED19A73F-D564-4F7B-86ED-BE906BC1E85C}" sibTransId="{F31CB631-BAEF-42D6-BC43-9D46CE0227BD}"/>
    <dgm:cxn modelId="{61F0BF80-6180-444E-9BB9-21EF566485DD}" srcId="{10AC4546-1951-44D7-A2FD-954D54C4B4CA}" destId="{1ACA4824-051F-4316-8D68-901B0EE37DF2}" srcOrd="0" destOrd="0" parTransId="{93200E07-0BA3-4A38-9308-164D2ED310F6}" sibTransId="{F941537F-AC9B-47F5-84CB-5BA21666F701}"/>
    <dgm:cxn modelId="{11F363B6-E811-4DCF-914B-A03E276DC0B3}" type="presParOf" srcId="{CC703E12-0FA7-4331-A83A-332A782C106F}" destId="{D397A7BA-0DF5-439F-8B4D-92F17B8E38E3}" srcOrd="0" destOrd="0" presId="urn:microsoft.com/office/officeart/2005/8/layout/process4"/>
    <dgm:cxn modelId="{285454A5-4FB2-40EC-A13F-76C49F88A29A}" type="presParOf" srcId="{D397A7BA-0DF5-439F-8B4D-92F17B8E38E3}" destId="{B550A00F-6D02-4BD7-BE3F-123A06AE448E}" srcOrd="0" destOrd="0" presId="urn:microsoft.com/office/officeart/2005/8/layout/process4"/>
    <dgm:cxn modelId="{90B2F05B-2024-4709-9CD7-0E15A2D8CEF1}" type="presParOf" srcId="{CC703E12-0FA7-4331-A83A-332A782C106F}" destId="{17F4C144-93C2-4B4F-90F7-208126CBD218}" srcOrd="1" destOrd="0" presId="urn:microsoft.com/office/officeart/2005/8/layout/process4"/>
    <dgm:cxn modelId="{8C6F0D9F-AF60-4998-95D2-87D5A32B70BB}" type="presParOf" srcId="{CC703E12-0FA7-4331-A83A-332A782C106F}" destId="{C0DB9D72-E0EF-4DFB-AA01-1EBA18C3C715}" srcOrd="2" destOrd="0" presId="urn:microsoft.com/office/officeart/2005/8/layout/process4"/>
    <dgm:cxn modelId="{617D94D2-FE35-48CD-BA34-7FB616A10F3D}" type="presParOf" srcId="{C0DB9D72-E0EF-4DFB-AA01-1EBA18C3C715}" destId="{456EC202-4352-4E6B-97F3-4DA99491C42F}" srcOrd="0" destOrd="0" presId="urn:microsoft.com/office/officeart/2005/8/layout/process4"/>
    <dgm:cxn modelId="{8118770E-6DBA-48C7-8727-2C839E8E1240}" type="presParOf" srcId="{CC703E12-0FA7-4331-A83A-332A782C106F}" destId="{7B54F71C-863C-477F-BA66-D361374B8EC4}" srcOrd="3" destOrd="0" presId="urn:microsoft.com/office/officeart/2005/8/layout/process4"/>
    <dgm:cxn modelId="{F850068B-AF9F-4E05-9468-BF7CE2043AB9}" type="presParOf" srcId="{CC703E12-0FA7-4331-A83A-332A782C106F}" destId="{CED95FC5-4E83-4554-B5D9-554B36E19179}" srcOrd="4" destOrd="0" presId="urn:microsoft.com/office/officeart/2005/8/layout/process4"/>
    <dgm:cxn modelId="{787AF9FC-A19E-48DB-A38F-F85C9C7A044C}" type="presParOf" srcId="{CED95FC5-4E83-4554-B5D9-554B36E19179}" destId="{909A6ACE-BB0F-4C16-A224-4114305AAAEA}" srcOrd="0" destOrd="0" presId="urn:microsoft.com/office/officeart/2005/8/layout/process4"/>
    <dgm:cxn modelId="{FF2C322B-1EF2-458F-A308-7D799CCD7799}" type="presParOf" srcId="{CC703E12-0FA7-4331-A83A-332A782C106F}" destId="{6DE647E7-4A68-44DA-B483-C85D6652B3C3}" srcOrd="5" destOrd="0" presId="urn:microsoft.com/office/officeart/2005/8/layout/process4"/>
    <dgm:cxn modelId="{B76FFD76-0562-40F8-A5E1-F14B151D5FB9}" type="presParOf" srcId="{CC703E12-0FA7-4331-A83A-332A782C106F}" destId="{6DBD1B48-6123-45D9-9D6A-C7EAA0E37E76}" srcOrd="6" destOrd="0" presId="urn:microsoft.com/office/officeart/2005/8/layout/process4"/>
    <dgm:cxn modelId="{89DE9DAF-B478-41F5-8C1B-2D9717E193E4}" type="presParOf" srcId="{6DBD1B48-6123-45D9-9D6A-C7EAA0E37E76}" destId="{6CDDDE0C-BEF1-4081-A09B-F053C10C951C}" srcOrd="0" destOrd="0" presId="urn:microsoft.com/office/officeart/2005/8/layout/process4"/>
    <dgm:cxn modelId="{239246B7-C2F3-415B-B6EB-3AC36821DC01}" type="presParOf" srcId="{CC703E12-0FA7-4331-A83A-332A782C106F}" destId="{3A2EE5B4-BC65-4582-9272-F4127B58B997}" srcOrd="7" destOrd="0" presId="urn:microsoft.com/office/officeart/2005/8/layout/process4"/>
    <dgm:cxn modelId="{19875BFC-8E1F-45FB-8D13-891C2B5F9684}" type="presParOf" srcId="{CC703E12-0FA7-4331-A83A-332A782C106F}" destId="{6039F0F6-091D-4873-92BC-9A3DF8CACE05}" srcOrd="8" destOrd="0" presId="urn:microsoft.com/office/officeart/2005/8/layout/process4"/>
    <dgm:cxn modelId="{1EF84364-2580-4DB3-8E35-6096ECB39235}" type="presParOf" srcId="{6039F0F6-091D-4873-92BC-9A3DF8CACE05}" destId="{92970A78-D2B0-4959-B7C3-96850D9233B6}" srcOrd="0" destOrd="0" presId="urn:microsoft.com/office/officeart/2005/8/layout/process4"/>
    <dgm:cxn modelId="{60CD864E-3BD0-4E6B-9D93-A09BBE345D55}" type="presParOf" srcId="{CC703E12-0FA7-4331-A83A-332A782C106F}" destId="{DC319466-69FF-48FF-BB4F-12F1D74E45CF}" srcOrd="9" destOrd="0" presId="urn:microsoft.com/office/officeart/2005/8/layout/process4"/>
    <dgm:cxn modelId="{F11F27FF-EEFB-4EAC-A53E-60FDA4CEF0CA}" type="presParOf" srcId="{CC703E12-0FA7-4331-A83A-332A782C106F}" destId="{7AE9EEA4-091F-4139-BC28-D5BE762737CE}" srcOrd="10" destOrd="0" presId="urn:microsoft.com/office/officeart/2005/8/layout/process4"/>
    <dgm:cxn modelId="{621E856F-F130-4B0B-B54F-C9429D769BCE}" type="presParOf" srcId="{7AE9EEA4-091F-4139-BC28-D5BE762737CE}" destId="{4A5C7EDD-B935-4AA0-B615-42F97912074F}" srcOrd="0" destOrd="0" presId="urn:microsoft.com/office/officeart/2005/8/layout/process4"/>
    <dgm:cxn modelId="{C568AA90-B371-4578-B710-C16CEEAE17B9}" type="presParOf" srcId="{CC703E12-0FA7-4331-A83A-332A782C106F}" destId="{79E6BAB1-73E8-4C41-A6AE-4E5D07B11938}" srcOrd="11" destOrd="0" presId="urn:microsoft.com/office/officeart/2005/8/layout/process4"/>
    <dgm:cxn modelId="{903B6221-7EE9-4F3A-B330-DC857AE15B9C}" type="presParOf" srcId="{CC703E12-0FA7-4331-A83A-332A782C106F}" destId="{C4A922E0-3F31-49E2-9AF7-E637394933E4}" srcOrd="12" destOrd="0" presId="urn:microsoft.com/office/officeart/2005/8/layout/process4"/>
    <dgm:cxn modelId="{24F0856E-3416-45C5-90DC-E4DC4E4C6439}" type="presParOf" srcId="{C4A922E0-3F31-49E2-9AF7-E637394933E4}" destId="{112E5D59-51A0-4017-9F83-7FFF382FD01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FD4CDAE-0EBE-4494-AFBB-4EA717B61F46}" type="doc">
      <dgm:prSet loTypeId="urn:microsoft.com/office/officeart/2005/8/layout/pList2" loCatId="list" qsTypeId="urn:microsoft.com/office/officeart/2005/8/quickstyle/3d1" qsCatId="3D" csTypeId="urn:microsoft.com/office/officeart/2005/8/colors/accent1_2" csCatId="accent1" phldr="1"/>
      <dgm:spPr/>
    </dgm:pt>
    <dgm:pt modelId="{5E5AD4D1-ADC6-43F3-A083-B2000FF696FE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800" dirty="0" smtClean="0">
              <a:solidFill>
                <a:sysClr val="windowText" lastClr="000000"/>
              </a:solidFill>
              <a:latin typeface="Georgia" pitchFamily="18" charset="0"/>
            </a:rPr>
            <a:t>Федеральные министерства, федеральные службы и федеральные агентства, руководство деятельностью которых осуществляет Президент РФ</a:t>
          </a:r>
          <a:endParaRPr lang="ru-RU" sz="1800" dirty="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313C182F-1464-4AC0-B065-674CD8BE0E7F}" type="parTrans" cxnId="{2B9724A4-C119-4714-9242-DAC463540DBD}">
      <dgm:prSet/>
      <dgm:spPr/>
      <dgm:t>
        <a:bodyPr/>
        <a:lstStyle/>
        <a:p>
          <a:endParaRPr lang="ru-RU" sz="180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3B994E69-1879-40BF-A006-E284E8603EF4}" type="sibTrans" cxnId="{2B9724A4-C119-4714-9242-DAC463540DBD}">
      <dgm:prSet/>
      <dgm:spPr/>
      <dgm:t>
        <a:bodyPr/>
        <a:lstStyle/>
        <a:p>
          <a:endParaRPr lang="ru-RU" sz="180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40C687B3-3BE6-4E5B-BB78-4DED79531E30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800" dirty="0" smtClean="0">
              <a:solidFill>
                <a:sysClr val="windowText" lastClr="000000"/>
              </a:solidFill>
              <a:latin typeface="Georgia" pitchFamily="18" charset="0"/>
            </a:rPr>
            <a:t>Федеральные министерства, руководство деятельностью которых осуществляет Правительство РФ</a:t>
          </a:r>
          <a:endParaRPr lang="ru-RU" sz="1800" dirty="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9E548AC6-CA19-4FFA-AF73-83F25C4AE34F}" type="parTrans" cxnId="{BFF9A0AB-10B7-4136-9E2F-515F1570030E}">
      <dgm:prSet/>
      <dgm:spPr/>
      <dgm:t>
        <a:bodyPr/>
        <a:lstStyle/>
        <a:p>
          <a:endParaRPr lang="ru-RU" sz="180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A25AF3CE-3DF8-4C05-8F72-454949477ED5}" type="sibTrans" cxnId="{BFF9A0AB-10B7-4136-9E2F-515F1570030E}">
      <dgm:prSet/>
      <dgm:spPr/>
      <dgm:t>
        <a:bodyPr/>
        <a:lstStyle/>
        <a:p>
          <a:endParaRPr lang="ru-RU" sz="180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2A236392-F5A2-4F3A-9744-D9F9A246F768}">
      <dgm:prSet phldrT="[Текст]" custT="1"/>
      <dgm:spPr>
        <a:solidFill>
          <a:srgbClr val="B8E6BD"/>
        </a:solidFill>
      </dgm:spPr>
      <dgm:t>
        <a:bodyPr/>
        <a:lstStyle/>
        <a:p>
          <a:r>
            <a:rPr lang="ru-RU" sz="1800" dirty="0" smtClean="0">
              <a:solidFill>
                <a:sysClr val="windowText" lastClr="000000"/>
              </a:solidFill>
              <a:latin typeface="Georgia" pitchFamily="18" charset="0"/>
            </a:rPr>
            <a:t>Федеральные службы и федеральные агентства, руководство деятельностью которых осуществляет Правительство РФ</a:t>
          </a:r>
          <a:endParaRPr lang="ru-RU" sz="1800" dirty="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6630843A-0E8B-4624-89A4-215FBD39D3F3}" type="parTrans" cxnId="{300B5441-89BF-4A3B-9B52-F67D5EF68DD5}">
      <dgm:prSet/>
      <dgm:spPr/>
      <dgm:t>
        <a:bodyPr/>
        <a:lstStyle/>
        <a:p>
          <a:endParaRPr lang="ru-RU" sz="180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CAB5787D-467A-43F9-9BCE-D2B1DF7C1717}" type="sibTrans" cxnId="{300B5441-89BF-4A3B-9B52-F67D5EF68DD5}">
      <dgm:prSet/>
      <dgm:spPr/>
      <dgm:t>
        <a:bodyPr/>
        <a:lstStyle/>
        <a:p>
          <a:endParaRPr lang="ru-RU" sz="1800">
            <a:solidFill>
              <a:sysClr val="windowText" lastClr="000000"/>
            </a:solidFill>
            <a:latin typeface="Georgia" pitchFamily="18" charset="0"/>
          </a:endParaRPr>
        </a:p>
      </dgm:t>
    </dgm:pt>
    <dgm:pt modelId="{BB30E7D1-73A3-4673-AF53-1B3E29AFA9CA}" type="pres">
      <dgm:prSet presAssocID="{BFD4CDAE-0EBE-4494-AFBB-4EA717B61F46}" presName="Name0" presStyleCnt="0">
        <dgm:presLayoutVars>
          <dgm:dir/>
          <dgm:resizeHandles val="exact"/>
        </dgm:presLayoutVars>
      </dgm:prSet>
      <dgm:spPr/>
    </dgm:pt>
    <dgm:pt modelId="{4B8CF1A4-C547-438C-912C-D8FA5AA53443}" type="pres">
      <dgm:prSet presAssocID="{BFD4CDAE-0EBE-4494-AFBB-4EA717B61F46}" presName="bkgdShp" presStyleLbl="alignAccFollowNode1" presStyleIdx="0" presStyleCnt="1"/>
      <dgm:spPr/>
    </dgm:pt>
    <dgm:pt modelId="{68B8C17B-7039-4063-AF39-64017D46FEA5}" type="pres">
      <dgm:prSet presAssocID="{BFD4CDAE-0EBE-4494-AFBB-4EA717B61F46}" presName="linComp" presStyleCnt="0"/>
      <dgm:spPr/>
    </dgm:pt>
    <dgm:pt modelId="{828814CD-8DA2-465C-BFD6-0AB0B7BA929D}" type="pres">
      <dgm:prSet presAssocID="{5E5AD4D1-ADC6-43F3-A083-B2000FF696FE}" presName="compNode" presStyleCnt="0"/>
      <dgm:spPr/>
    </dgm:pt>
    <dgm:pt modelId="{C680DEE8-E8F4-4FED-B59A-A3827CD4A25B}" type="pres">
      <dgm:prSet presAssocID="{5E5AD4D1-ADC6-43F3-A083-B2000FF696F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AC002-2462-4027-985E-AC9DF6F4E5FF}" type="pres">
      <dgm:prSet presAssocID="{5E5AD4D1-ADC6-43F3-A083-B2000FF696FE}" presName="invisiNode" presStyleLbl="node1" presStyleIdx="0" presStyleCnt="3"/>
      <dgm:spPr/>
    </dgm:pt>
    <dgm:pt modelId="{E581FBAA-CC1A-4141-8AB1-332C07BC1D3F}" type="pres">
      <dgm:prSet presAssocID="{5E5AD4D1-ADC6-43F3-A083-B2000FF696FE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99E61D5-96CC-447D-968C-929F1DC5152E}" type="pres">
      <dgm:prSet presAssocID="{3B994E69-1879-40BF-A006-E284E8603EF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9C116D-C133-4939-9BD7-C373517CD6A1}" type="pres">
      <dgm:prSet presAssocID="{40C687B3-3BE6-4E5B-BB78-4DED79531E30}" presName="compNode" presStyleCnt="0"/>
      <dgm:spPr/>
    </dgm:pt>
    <dgm:pt modelId="{7768B79E-0D2F-4CA5-B9BE-62D46D646F7A}" type="pres">
      <dgm:prSet presAssocID="{40C687B3-3BE6-4E5B-BB78-4DED79531E3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F1621-7725-49D5-A6CD-772FFED84CA5}" type="pres">
      <dgm:prSet presAssocID="{40C687B3-3BE6-4E5B-BB78-4DED79531E30}" presName="invisiNode" presStyleLbl="node1" presStyleIdx="1" presStyleCnt="3"/>
      <dgm:spPr/>
    </dgm:pt>
    <dgm:pt modelId="{85984B78-F4B5-4C68-A976-1233CE9BC6A2}" type="pres">
      <dgm:prSet presAssocID="{40C687B3-3BE6-4E5B-BB78-4DED79531E30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FC192DD-A6CA-475B-8F9D-0AA25063E911}" type="pres">
      <dgm:prSet presAssocID="{A25AF3CE-3DF8-4C05-8F72-454949477ED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153A30B-822B-4761-A148-C8CCE78B2C3C}" type="pres">
      <dgm:prSet presAssocID="{2A236392-F5A2-4F3A-9744-D9F9A246F768}" presName="compNode" presStyleCnt="0"/>
      <dgm:spPr/>
    </dgm:pt>
    <dgm:pt modelId="{7B7423F7-7974-4C91-B725-2CC16E294426}" type="pres">
      <dgm:prSet presAssocID="{2A236392-F5A2-4F3A-9744-D9F9A246F76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971A12-1C3A-435B-AB98-CB1EFC2AAFB4}" type="pres">
      <dgm:prSet presAssocID="{2A236392-F5A2-4F3A-9744-D9F9A246F768}" presName="invisiNode" presStyleLbl="node1" presStyleIdx="2" presStyleCnt="3"/>
      <dgm:spPr/>
    </dgm:pt>
    <dgm:pt modelId="{55271E0F-3826-433E-9CB2-50CF408EC381}" type="pres">
      <dgm:prSet presAssocID="{2A236392-F5A2-4F3A-9744-D9F9A246F768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8BB33D5-3FA0-4D68-ABC6-8607EDDA265F}" type="presOf" srcId="{5E5AD4D1-ADC6-43F3-A083-B2000FF696FE}" destId="{C680DEE8-E8F4-4FED-B59A-A3827CD4A25B}" srcOrd="0" destOrd="0" presId="urn:microsoft.com/office/officeart/2005/8/layout/pList2"/>
    <dgm:cxn modelId="{67D809DE-89DC-491F-ADB2-F14878C6F8C2}" type="presOf" srcId="{3B994E69-1879-40BF-A006-E284E8603EF4}" destId="{399E61D5-96CC-447D-968C-929F1DC5152E}" srcOrd="0" destOrd="0" presId="urn:microsoft.com/office/officeart/2005/8/layout/pList2"/>
    <dgm:cxn modelId="{2B9724A4-C119-4714-9242-DAC463540DBD}" srcId="{BFD4CDAE-0EBE-4494-AFBB-4EA717B61F46}" destId="{5E5AD4D1-ADC6-43F3-A083-B2000FF696FE}" srcOrd="0" destOrd="0" parTransId="{313C182F-1464-4AC0-B065-674CD8BE0E7F}" sibTransId="{3B994E69-1879-40BF-A006-E284E8603EF4}"/>
    <dgm:cxn modelId="{300B5441-89BF-4A3B-9B52-F67D5EF68DD5}" srcId="{BFD4CDAE-0EBE-4494-AFBB-4EA717B61F46}" destId="{2A236392-F5A2-4F3A-9744-D9F9A246F768}" srcOrd="2" destOrd="0" parTransId="{6630843A-0E8B-4624-89A4-215FBD39D3F3}" sibTransId="{CAB5787D-467A-43F9-9BCE-D2B1DF7C1717}"/>
    <dgm:cxn modelId="{300FC033-792A-4F3F-9323-B21F3E870D0D}" type="presOf" srcId="{BFD4CDAE-0EBE-4494-AFBB-4EA717B61F46}" destId="{BB30E7D1-73A3-4673-AF53-1B3E29AFA9CA}" srcOrd="0" destOrd="0" presId="urn:microsoft.com/office/officeart/2005/8/layout/pList2"/>
    <dgm:cxn modelId="{89159D1B-3EA9-4A81-B65D-4304910CF199}" type="presOf" srcId="{2A236392-F5A2-4F3A-9744-D9F9A246F768}" destId="{7B7423F7-7974-4C91-B725-2CC16E294426}" srcOrd="0" destOrd="0" presId="urn:microsoft.com/office/officeart/2005/8/layout/pList2"/>
    <dgm:cxn modelId="{B1E6850D-3CCF-4995-8E5A-E9C76ADB3056}" type="presOf" srcId="{40C687B3-3BE6-4E5B-BB78-4DED79531E30}" destId="{7768B79E-0D2F-4CA5-B9BE-62D46D646F7A}" srcOrd="0" destOrd="0" presId="urn:microsoft.com/office/officeart/2005/8/layout/pList2"/>
    <dgm:cxn modelId="{CF302AAF-C548-4F8C-A1D0-CBAECBD466F5}" type="presOf" srcId="{A25AF3CE-3DF8-4C05-8F72-454949477ED5}" destId="{9FC192DD-A6CA-475B-8F9D-0AA25063E911}" srcOrd="0" destOrd="0" presId="urn:microsoft.com/office/officeart/2005/8/layout/pList2"/>
    <dgm:cxn modelId="{BFF9A0AB-10B7-4136-9E2F-515F1570030E}" srcId="{BFD4CDAE-0EBE-4494-AFBB-4EA717B61F46}" destId="{40C687B3-3BE6-4E5B-BB78-4DED79531E30}" srcOrd="1" destOrd="0" parTransId="{9E548AC6-CA19-4FFA-AF73-83F25C4AE34F}" sibTransId="{A25AF3CE-3DF8-4C05-8F72-454949477ED5}"/>
    <dgm:cxn modelId="{8147FCBD-E561-48C0-BA3F-9E8669895B05}" type="presParOf" srcId="{BB30E7D1-73A3-4673-AF53-1B3E29AFA9CA}" destId="{4B8CF1A4-C547-438C-912C-D8FA5AA53443}" srcOrd="0" destOrd="0" presId="urn:microsoft.com/office/officeart/2005/8/layout/pList2"/>
    <dgm:cxn modelId="{AB4D0128-2DB5-4A83-8265-E85D596B2511}" type="presParOf" srcId="{BB30E7D1-73A3-4673-AF53-1B3E29AFA9CA}" destId="{68B8C17B-7039-4063-AF39-64017D46FEA5}" srcOrd="1" destOrd="0" presId="urn:microsoft.com/office/officeart/2005/8/layout/pList2"/>
    <dgm:cxn modelId="{2E0B0197-03B3-4E5C-A198-09B32893BD58}" type="presParOf" srcId="{68B8C17B-7039-4063-AF39-64017D46FEA5}" destId="{828814CD-8DA2-465C-BFD6-0AB0B7BA929D}" srcOrd="0" destOrd="0" presId="urn:microsoft.com/office/officeart/2005/8/layout/pList2"/>
    <dgm:cxn modelId="{911D8D6D-7714-4502-B234-E06A9C662000}" type="presParOf" srcId="{828814CD-8DA2-465C-BFD6-0AB0B7BA929D}" destId="{C680DEE8-E8F4-4FED-B59A-A3827CD4A25B}" srcOrd="0" destOrd="0" presId="urn:microsoft.com/office/officeart/2005/8/layout/pList2"/>
    <dgm:cxn modelId="{D9A0F64D-76B5-4A8B-8BDD-F143A77AC2F0}" type="presParOf" srcId="{828814CD-8DA2-465C-BFD6-0AB0B7BA929D}" destId="{C5DAC002-2462-4027-985E-AC9DF6F4E5FF}" srcOrd="1" destOrd="0" presId="urn:microsoft.com/office/officeart/2005/8/layout/pList2"/>
    <dgm:cxn modelId="{45EC78F2-11E6-43B7-807B-657DD55FD6CC}" type="presParOf" srcId="{828814CD-8DA2-465C-BFD6-0AB0B7BA929D}" destId="{E581FBAA-CC1A-4141-8AB1-332C07BC1D3F}" srcOrd="2" destOrd="0" presId="urn:microsoft.com/office/officeart/2005/8/layout/pList2"/>
    <dgm:cxn modelId="{33C85D6F-687A-48A0-8CDF-B4E53E6FF8DD}" type="presParOf" srcId="{68B8C17B-7039-4063-AF39-64017D46FEA5}" destId="{399E61D5-96CC-447D-968C-929F1DC5152E}" srcOrd="1" destOrd="0" presId="urn:microsoft.com/office/officeart/2005/8/layout/pList2"/>
    <dgm:cxn modelId="{E6B6F960-9419-4988-8FD8-9CC3BADBCA86}" type="presParOf" srcId="{68B8C17B-7039-4063-AF39-64017D46FEA5}" destId="{7A9C116D-C133-4939-9BD7-C373517CD6A1}" srcOrd="2" destOrd="0" presId="urn:microsoft.com/office/officeart/2005/8/layout/pList2"/>
    <dgm:cxn modelId="{AEA0EEC2-24CA-40CE-BA91-4D8DBCD95E0D}" type="presParOf" srcId="{7A9C116D-C133-4939-9BD7-C373517CD6A1}" destId="{7768B79E-0D2F-4CA5-B9BE-62D46D646F7A}" srcOrd="0" destOrd="0" presId="urn:microsoft.com/office/officeart/2005/8/layout/pList2"/>
    <dgm:cxn modelId="{BA9EF0B4-49DF-43B5-A2CC-FEBE7E647DD6}" type="presParOf" srcId="{7A9C116D-C133-4939-9BD7-C373517CD6A1}" destId="{5A0F1621-7725-49D5-A6CD-772FFED84CA5}" srcOrd="1" destOrd="0" presId="urn:microsoft.com/office/officeart/2005/8/layout/pList2"/>
    <dgm:cxn modelId="{1983909E-4C80-48E9-9940-01CB3B4CFBE6}" type="presParOf" srcId="{7A9C116D-C133-4939-9BD7-C373517CD6A1}" destId="{85984B78-F4B5-4C68-A976-1233CE9BC6A2}" srcOrd="2" destOrd="0" presId="urn:microsoft.com/office/officeart/2005/8/layout/pList2"/>
    <dgm:cxn modelId="{3F54B7FD-C75B-4B8D-ACD0-C7D8FBBDC8A7}" type="presParOf" srcId="{68B8C17B-7039-4063-AF39-64017D46FEA5}" destId="{9FC192DD-A6CA-475B-8F9D-0AA25063E911}" srcOrd="3" destOrd="0" presId="urn:microsoft.com/office/officeart/2005/8/layout/pList2"/>
    <dgm:cxn modelId="{18F19720-D02C-4C01-9E5C-A87E83289A68}" type="presParOf" srcId="{68B8C17B-7039-4063-AF39-64017D46FEA5}" destId="{C153A30B-822B-4761-A148-C8CCE78B2C3C}" srcOrd="4" destOrd="0" presId="urn:microsoft.com/office/officeart/2005/8/layout/pList2"/>
    <dgm:cxn modelId="{0302C954-602A-4F07-9363-DF438112E2E2}" type="presParOf" srcId="{C153A30B-822B-4761-A148-C8CCE78B2C3C}" destId="{7B7423F7-7974-4C91-B725-2CC16E294426}" srcOrd="0" destOrd="0" presId="urn:microsoft.com/office/officeart/2005/8/layout/pList2"/>
    <dgm:cxn modelId="{E8008B7D-5470-4500-8196-695B02922DD4}" type="presParOf" srcId="{C153A30B-822B-4761-A148-C8CCE78B2C3C}" destId="{C6971A12-1C3A-435B-AB98-CB1EFC2AAFB4}" srcOrd="1" destOrd="0" presId="urn:microsoft.com/office/officeart/2005/8/layout/pList2"/>
    <dgm:cxn modelId="{B6220739-5379-4D4B-9418-BB670143A43B}" type="presParOf" srcId="{C153A30B-822B-4761-A148-C8CCE78B2C3C}" destId="{55271E0F-3826-433E-9CB2-50CF408EC38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EF3F331-F989-4090-9215-0212FE0D4A62}" type="doc">
      <dgm:prSet loTypeId="urn:microsoft.com/office/officeart/2005/8/layout/vList4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776F8F2-C90F-4590-89AD-19FD5A96AC26}">
      <dgm:prSet phldrT="[Текст]" custT="1"/>
      <dgm:spPr/>
      <dgm:t>
        <a:bodyPr/>
        <a:lstStyle/>
        <a:p>
          <a:pPr algn="ctr"/>
          <a:r>
            <a:rPr lang="ru-RU" sz="1800" b="1" i="1" dirty="0" smtClean="0">
              <a:solidFill>
                <a:schemeClr val="tx1"/>
              </a:solidFill>
              <a:latin typeface="Georgia" pitchFamily="18" charset="0"/>
            </a:rPr>
            <a:t>Министерство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 является </a:t>
          </a:r>
          <a:r>
            <a:rPr lang="ru-RU" sz="1800" dirty="0" err="1" smtClean="0">
              <a:solidFill>
                <a:schemeClr val="tx1"/>
              </a:solidFill>
              <a:latin typeface="Georgia" pitchFamily="18" charset="0"/>
            </a:rPr>
            <a:t>единоначальным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 органом исполнительной власти, возглавляемым министром, который на основе единоначалия руководит всем аппаратом этого органа и несёт персональную ответственность за работу всей системы министерства перед Президентом РФ и Правительством РФ, членом которого он является. </a:t>
          </a:r>
          <a:r>
            <a:rPr lang="ru-RU" sz="1800" b="1" dirty="0" smtClean="0">
              <a:solidFill>
                <a:schemeClr val="tx1"/>
              </a:solidFill>
              <a:latin typeface="Georgia" pitchFamily="18" charset="0"/>
            </a:rPr>
            <a:t>Главными функциями федерального министерства 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являются выработка государственной политики и нормативно-правовое регулирование отдельных, установленных актами Президента РФ сфер деятельности. 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0010FC66-7F60-4C07-9763-1FDBA71A17CD}" type="parTrans" cxnId="{FC6E377C-7ED5-407A-B9D3-1B74ADF8681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274672E1-3D5D-4645-BB9C-EDD60C9E25CD}" type="sibTrans" cxnId="{FC6E377C-7ED5-407A-B9D3-1B74ADF8681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F34A9ECC-2101-4889-8691-0D3C4A6388DD}">
      <dgm:prSet phldrT="[Текст]" custT="1"/>
      <dgm:spPr/>
      <dgm:t>
        <a:bodyPr/>
        <a:lstStyle/>
        <a:p>
          <a:pPr algn="ctr" rtl="0"/>
          <a:r>
            <a:rPr kumimoji="0" lang="ru-RU" sz="1800" b="1" i="1" u="none" strike="noStrike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Федеральным службам</a:t>
          </a:r>
          <a:r>
            <a:rPr kumimoji="0" lang="ru-RU" sz="1800" b="1" i="0" u="none" strike="noStrike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 </a:t>
          </a:r>
          <a:r>
            <a:rPr kumimoji="0" lang="ru-RU" sz="1800" b="0" i="0" u="none" strike="noStrike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переданы полномочия по контролю и надзору в установленной сфере деятельности, а также специальные функции в области обороны, государственной безопасности, защиты и охраны государственной границы РФ, борьбы с преступностью, общественной безопасности. </a:t>
          </a:r>
          <a:endParaRPr lang="ru-RU" sz="1800" dirty="0">
            <a:latin typeface="Georgia" pitchFamily="18" charset="0"/>
          </a:endParaRPr>
        </a:p>
      </dgm:t>
    </dgm:pt>
    <dgm:pt modelId="{C90131A6-F872-447D-A31B-EE26E243F43B}" type="parTrans" cxnId="{526A1545-91D7-4BCC-9FF2-B357757D526D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FF3C70D8-2FF3-42E7-94C1-4F4CED0FA64D}" type="sibTrans" cxnId="{526A1545-91D7-4BCC-9FF2-B357757D526D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3C559666-064D-4413-9A15-FC0646113EAD}">
      <dgm:prSet phldrT="[Текст]" custT="1"/>
      <dgm:spPr/>
      <dgm:t>
        <a:bodyPr/>
        <a:lstStyle/>
        <a:p>
          <a:pPr algn="ctr" rtl="0"/>
          <a:r>
            <a:rPr kumimoji="0" lang="ru-RU" sz="1800" b="1" i="1" u="none" strike="noStrike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Федеральные агентства</a:t>
          </a:r>
          <a:r>
            <a:rPr kumimoji="0" lang="ru-RU" sz="1800" b="0" i="0" u="none" strike="noStrike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 специализируются на осуществлении государственных услуг по управлению госимуществом и правоприменительных функций, за исключением функций по контролю и надзору.</a:t>
          </a:r>
          <a:endParaRPr lang="ru-RU" sz="1800" dirty="0">
            <a:latin typeface="Georgia" pitchFamily="18" charset="0"/>
          </a:endParaRPr>
        </a:p>
      </dgm:t>
    </dgm:pt>
    <dgm:pt modelId="{9AA41C95-3BF7-4032-AF8D-63A0D540367F}" type="parTrans" cxnId="{43AB7263-6BF8-43CE-8DBA-49DBD54F16AF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084B9506-A87A-45C9-AECF-8F0106D68A6E}" type="sibTrans" cxnId="{43AB7263-6BF8-43CE-8DBA-49DBD54F16AF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58F51FD2-C95B-4388-A41A-FBD9AEE47F35}" type="pres">
      <dgm:prSet presAssocID="{2EF3F331-F989-4090-9215-0212FE0D4A6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A90C90-D76E-4711-9456-D9AF1CD4BBEF}" type="pres">
      <dgm:prSet presAssocID="{1776F8F2-C90F-4590-89AD-19FD5A96AC26}" presName="comp" presStyleCnt="0"/>
      <dgm:spPr/>
      <dgm:t>
        <a:bodyPr/>
        <a:lstStyle/>
        <a:p>
          <a:endParaRPr lang="ru-RU"/>
        </a:p>
      </dgm:t>
    </dgm:pt>
    <dgm:pt modelId="{2B7474AF-5D87-4A28-A834-23A55E4F6A8F}" type="pres">
      <dgm:prSet presAssocID="{1776F8F2-C90F-4590-89AD-19FD5A96AC26}" presName="box" presStyleLbl="node1" presStyleIdx="0" presStyleCnt="3" custScaleY="197084" custLinFactNeighborY="5057"/>
      <dgm:spPr/>
      <dgm:t>
        <a:bodyPr/>
        <a:lstStyle/>
        <a:p>
          <a:endParaRPr lang="ru-RU"/>
        </a:p>
      </dgm:t>
    </dgm:pt>
    <dgm:pt modelId="{6F4AE927-59E5-4AB4-95C2-6531399A14DB}" type="pres">
      <dgm:prSet presAssocID="{1776F8F2-C90F-4590-89AD-19FD5A96AC26}" presName="img" presStyleLbl="fgImgPlace1" presStyleIdx="0" presStyleCnt="3" custScaleY="15684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39AEBD6-8203-4FBC-816B-5C8C687B6F6C}" type="pres">
      <dgm:prSet presAssocID="{1776F8F2-C90F-4590-89AD-19FD5A96AC2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799BA-6BC2-44B2-B6D6-2328F7E51C3E}" type="pres">
      <dgm:prSet presAssocID="{274672E1-3D5D-4645-BB9C-EDD60C9E25CD}" presName="spacer" presStyleCnt="0"/>
      <dgm:spPr/>
      <dgm:t>
        <a:bodyPr/>
        <a:lstStyle/>
        <a:p>
          <a:endParaRPr lang="ru-RU"/>
        </a:p>
      </dgm:t>
    </dgm:pt>
    <dgm:pt modelId="{FF123CA2-7C58-4EFB-B3E1-D5C185817135}" type="pres">
      <dgm:prSet presAssocID="{F34A9ECC-2101-4889-8691-0D3C4A6388DD}" presName="comp" presStyleCnt="0"/>
      <dgm:spPr/>
      <dgm:t>
        <a:bodyPr/>
        <a:lstStyle/>
        <a:p>
          <a:endParaRPr lang="ru-RU"/>
        </a:p>
      </dgm:t>
    </dgm:pt>
    <dgm:pt modelId="{8078EE44-02A8-4E8C-A9A2-0201314FB03E}" type="pres">
      <dgm:prSet presAssocID="{F34A9ECC-2101-4889-8691-0D3C4A6388DD}" presName="box" presStyleLbl="node1" presStyleIdx="1" presStyleCnt="3"/>
      <dgm:spPr/>
      <dgm:t>
        <a:bodyPr/>
        <a:lstStyle/>
        <a:p>
          <a:endParaRPr lang="ru-RU"/>
        </a:p>
      </dgm:t>
    </dgm:pt>
    <dgm:pt modelId="{2BBC45F0-FB1E-42CB-B7BB-D6F42222EC53}" type="pres">
      <dgm:prSet presAssocID="{F34A9ECC-2101-4889-8691-0D3C4A6388DD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9348156-05D2-4247-B2AF-0A37105D31D5}" type="pres">
      <dgm:prSet presAssocID="{F34A9ECC-2101-4889-8691-0D3C4A6388D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402FB7-4DC6-4EEF-B3D3-A1D6CF54164F}" type="pres">
      <dgm:prSet presAssocID="{FF3C70D8-2FF3-42E7-94C1-4F4CED0FA64D}" presName="spacer" presStyleCnt="0"/>
      <dgm:spPr/>
      <dgm:t>
        <a:bodyPr/>
        <a:lstStyle/>
        <a:p>
          <a:endParaRPr lang="ru-RU"/>
        </a:p>
      </dgm:t>
    </dgm:pt>
    <dgm:pt modelId="{559B076C-5CE0-4413-872B-F1738396FB44}" type="pres">
      <dgm:prSet presAssocID="{3C559666-064D-4413-9A15-FC0646113EAD}" presName="comp" presStyleCnt="0"/>
      <dgm:spPr/>
      <dgm:t>
        <a:bodyPr/>
        <a:lstStyle/>
        <a:p>
          <a:endParaRPr lang="ru-RU"/>
        </a:p>
      </dgm:t>
    </dgm:pt>
    <dgm:pt modelId="{11B13F29-C70F-43B9-991F-E925E12D30EA}" type="pres">
      <dgm:prSet presAssocID="{3C559666-064D-4413-9A15-FC0646113EAD}" presName="box" presStyleLbl="node1" presStyleIdx="2" presStyleCnt="3" custLinFactNeighborX="-3907" custLinFactNeighborY="-5906"/>
      <dgm:spPr/>
      <dgm:t>
        <a:bodyPr/>
        <a:lstStyle/>
        <a:p>
          <a:endParaRPr lang="ru-RU"/>
        </a:p>
      </dgm:t>
    </dgm:pt>
    <dgm:pt modelId="{54369CA7-53BA-49D1-9D71-E0414E913A7D}" type="pres">
      <dgm:prSet presAssocID="{3C559666-064D-4413-9A15-FC0646113EAD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024A7EE-1E73-4E87-BE69-3C6F888FB592}" type="pres">
      <dgm:prSet presAssocID="{3C559666-064D-4413-9A15-FC0646113EA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A6620C-0D1D-4B7B-92A6-25306D59F480}" type="presOf" srcId="{1776F8F2-C90F-4590-89AD-19FD5A96AC26}" destId="{139AEBD6-8203-4FBC-816B-5C8C687B6F6C}" srcOrd="1" destOrd="0" presId="urn:microsoft.com/office/officeart/2005/8/layout/vList4"/>
    <dgm:cxn modelId="{097A4E57-62E8-41CD-B231-1F7602C2F62B}" type="presOf" srcId="{2EF3F331-F989-4090-9215-0212FE0D4A62}" destId="{58F51FD2-C95B-4388-A41A-FBD9AEE47F35}" srcOrd="0" destOrd="0" presId="urn:microsoft.com/office/officeart/2005/8/layout/vList4"/>
    <dgm:cxn modelId="{AE6C6A15-FAEC-402D-AA8D-64F380545985}" type="presOf" srcId="{F34A9ECC-2101-4889-8691-0D3C4A6388DD}" destId="{8078EE44-02A8-4E8C-A9A2-0201314FB03E}" srcOrd="0" destOrd="0" presId="urn:microsoft.com/office/officeart/2005/8/layout/vList4"/>
    <dgm:cxn modelId="{07FFC25D-93EA-4641-8418-0E39C459130E}" type="presOf" srcId="{3C559666-064D-4413-9A15-FC0646113EAD}" destId="{0024A7EE-1E73-4E87-BE69-3C6F888FB592}" srcOrd="1" destOrd="0" presId="urn:microsoft.com/office/officeart/2005/8/layout/vList4"/>
    <dgm:cxn modelId="{FC6E377C-7ED5-407A-B9D3-1B74ADF8681E}" srcId="{2EF3F331-F989-4090-9215-0212FE0D4A62}" destId="{1776F8F2-C90F-4590-89AD-19FD5A96AC26}" srcOrd="0" destOrd="0" parTransId="{0010FC66-7F60-4C07-9763-1FDBA71A17CD}" sibTransId="{274672E1-3D5D-4645-BB9C-EDD60C9E25CD}"/>
    <dgm:cxn modelId="{526A1545-91D7-4BCC-9FF2-B357757D526D}" srcId="{2EF3F331-F989-4090-9215-0212FE0D4A62}" destId="{F34A9ECC-2101-4889-8691-0D3C4A6388DD}" srcOrd="1" destOrd="0" parTransId="{C90131A6-F872-447D-A31B-EE26E243F43B}" sibTransId="{FF3C70D8-2FF3-42E7-94C1-4F4CED0FA64D}"/>
    <dgm:cxn modelId="{012C6167-D10A-474E-9C9C-C1047B427C4A}" type="presOf" srcId="{3C559666-064D-4413-9A15-FC0646113EAD}" destId="{11B13F29-C70F-43B9-991F-E925E12D30EA}" srcOrd="0" destOrd="0" presId="urn:microsoft.com/office/officeart/2005/8/layout/vList4"/>
    <dgm:cxn modelId="{82FDBCAE-9676-4A80-BFAB-4FB2D3140581}" type="presOf" srcId="{F34A9ECC-2101-4889-8691-0D3C4A6388DD}" destId="{19348156-05D2-4247-B2AF-0A37105D31D5}" srcOrd="1" destOrd="0" presId="urn:microsoft.com/office/officeart/2005/8/layout/vList4"/>
    <dgm:cxn modelId="{43AB7263-6BF8-43CE-8DBA-49DBD54F16AF}" srcId="{2EF3F331-F989-4090-9215-0212FE0D4A62}" destId="{3C559666-064D-4413-9A15-FC0646113EAD}" srcOrd="2" destOrd="0" parTransId="{9AA41C95-3BF7-4032-AF8D-63A0D540367F}" sibTransId="{084B9506-A87A-45C9-AECF-8F0106D68A6E}"/>
    <dgm:cxn modelId="{6F54E7F3-AB4C-448B-9B4F-0C770C063696}" type="presOf" srcId="{1776F8F2-C90F-4590-89AD-19FD5A96AC26}" destId="{2B7474AF-5D87-4A28-A834-23A55E4F6A8F}" srcOrd="0" destOrd="0" presId="urn:microsoft.com/office/officeart/2005/8/layout/vList4"/>
    <dgm:cxn modelId="{FA6658A9-AFBC-4A5D-B26C-0D8E24B08394}" type="presParOf" srcId="{58F51FD2-C95B-4388-A41A-FBD9AEE47F35}" destId="{1BA90C90-D76E-4711-9456-D9AF1CD4BBEF}" srcOrd="0" destOrd="0" presId="urn:microsoft.com/office/officeart/2005/8/layout/vList4"/>
    <dgm:cxn modelId="{318D9B3C-5FAC-4963-BA4C-29973D90E4C3}" type="presParOf" srcId="{1BA90C90-D76E-4711-9456-D9AF1CD4BBEF}" destId="{2B7474AF-5D87-4A28-A834-23A55E4F6A8F}" srcOrd="0" destOrd="0" presId="urn:microsoft.com/office/officeart/2005/8/layout/vList4"/>
    <dgm:cxn modelId="{3E32DAB8-43F7-458D-AAE9-74613258F782}" type="presParOf" srcId="{1BA90C90-D76E-4711-9456-D9AF1CD4BBEF}" destId="{6F4AE927-59E5-4AB4-95C2-6531399A14DB}" srcOrd="1" destOrd="0" presId="urn:microsoft.com/office/officeart/2005/8/layout/vList4"/>
    <dgm:cxn modelId="{1674B670-2244-4FFC-A66F-6EBC54D08468}" type="presParOf" srcId="{1BA90C90-D76E-4711-9456-D9AF1CD4BBEF}" destId="{139AEBD6-8203-4FBC-816B-5C8C687B6F6C}" srcOrd="2" destOrd="0" presId="urn:microsoft.com/office/officeart/2005/8/layout/vList4"/>
    <dgm:cxn modelId="{F5B91452-6C77-4028-877D-4E94F413DBF9}" type="presParOf" srcId="{58F51FD2-C95B-4388-A41A-FBD9AEE47F35}" destId="{55D799BA-6BC2-44B2-B6D6-2328F7E51C3E}" srcOrd="1" destOrd="0" presId="urn:microsoft.com/office/officeart/2005/8/layout/vList4"/>
    <dgm:cxn modelId="{88FEDDB5-251E-461F-AD36-2DE714D8468F}" type="presParOf" srcId="{58F51FD2-C95B-4388-A41A-FBD9AEE47F35}" destId="{FF123CA2-7C58-4EFB-B3E1-D5C185817135}" srcOrd="2" destOrd="0" presId="urn:microsoft.com/office/officeart/2005/8/layout/vList4"/>
    <dgm:cxn modelId="{83DC3B80-50F6-40C2-9275-9531CA1BC33D}" type="presParOf" srcId="{FF123CA2-7C58-4EFB-B3E1-D5C185817135}" destId="{8078EE44-02A8-4E8C-A9A2-0201314FB03E}" srcOrd="0" destOrd="0" presId="urn:microsoft.com/office/officeart/2005/8/layout/vList4"/>
    <dgm:cxn modelId="{C623743D-EBC3-475D-86EC-6D2FF377C7DA}" type="presParOf" srcId="{FF123CA2-7C58-4EFB-B3E1-D5C185817135}" destId="{2BBC45F0-FB1E-42CB-B7BB-D6F42222EC53}" srcOrd="1" destOrd="0" presId="urn:microsoft.com/office/officeart/2005/8/layout/vList4"/>
    <dgm:cxn modelId="{B58A5819-5179-43C1-92A6-4E65CB16EA64}" type="presParOf" srcId="{FF123CA2-7C58-4EFB-B3E1-D5C185817135}" destId="{19348156-05D2-4247-B2AF-0A37105D31D5}" srcOrd="2" destOrd="0" presId="urn:microsoft.com/office/officeart/2005/8/layout/vList4"/>
    <dgm:cxn modelId="{06CB9313-21D5-425D-94DA-60ED848C8CA0}" type="presParOf" srcId="{58F51FD2-C95B-4388-A41A-FBD9AEE47F35}" destId="{E8402FB7-4DC6-4EEF-B3D3-A1D6CF54164F}" srcOrd="3" destOrd="0" presId="urn:microsoft.com/office/officeart/2005/8/layout/vList4"/>
    <dgm:cxn modelId="{464C5F11-FD30-4F2E-8761-523F9B4F01F3}" type="presParOf" srcId="{58F51FD2-C95B-4388-A41A-FBD9AEE47F35}" destId="{559B076C-5CE0-4413-872B-F1738396FB44}" srcOrd="4" destOrd="0" presId="urn:microsoft.com/office/officeart/2005/8/layout/vList4"/>
    <dgm:cxn modelId="{1B55879E-97A9-4F50-A6A8-042C38014FA8}" type="presParOf" srcId="{559B076C-5CE0-4413-872B-F1738396FB44}" destId="{11B13F29-C70F-43B9-991F-E925E12D30EA}" srcOrd="0" destOrd="0" presId="urn:microsoft.com/office/officeart/2005/8/layout/vList4"/>
    <dgm:cxn modelId="{E1C87304-0FDC-484B-90BD-94275391F077}" type="presParOf" srcId="{559B076C-5CE0-4413-872B-F1738396FB44}" destId="{54369CA7-53BA-49D1-9D71-E0414E913A7D}" srcOrd="1" destOrd="0" presId="urn:microsoft.com/office/officeart/2005/8/layout/vList4"/>
    <dgm:cxn modelId="{642F96DE-7841-4043-8045-A847EBD8098B}" type="presParOf" srcId="{559B076C-5CE0-4413-872B-F1738396FB44}" destId="{0024A7EE-1E73-4E87-BE69-3C6F888FB59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F54FCFD-747A-4B40-8561-886594999A0F}" type="doc">
      <dgm:prSet loTypeId="urn:microsoft.com/office/officeart/2005/8/layout/vList2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483FD1CF-0D5F-4BB0-9D3C-5D3E915B7823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Экономический</a:t>
          </a:r>
          <a:endParaRPr lang="ru-RU" dirty="0">
            <a:latin typeface="Georgia" pitchFamily="18" charset="0"/>
          </a:endParaRPr>
        </a:p>
      </dgm:t>
    </dgm:pt>
    <dgm:pt modelId="{84232EA0-0670-4EC9-82BB-A540F7BD2193}" type="parTrans" cxnId="{7EA3F95F-43B4-4E44-8E25-615DC14B7B2A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C1B6E45F-E6E0-4CB8-998B-D8BEB6B59321}" type="sibTrans" cxnId="{7EA3F95F-43B4-4E44-8E25-615DC14B7B2A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DF50811D-38BA-4CC7-BEAA-4220871312E0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основные направления в развитии национальной экономики, группирующиеся вокруг базовых отраслей, таких как топливно-энергетический комплекс, строительство и жилищная политика, промышленность, финансы, транспорт и др.</a:t>
          </a:r>
          <a:endParaRPr lang="ru-RU" dirty="0">
            <a:latin typeface="Georgia" pitchFamily="18" charset="0"/>
          </a:endParaRPr>
        </a:p>
      </dgm:t>
    </dgm:pt>
    <dgm:pt modelId="{0DD563BA-6464-4FE5-90CB-EA1943692499}" type="parTrans" cxnId="{46C38AE3-473F-4119-876D-8897BC5DD7EC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D33B292B-9CEC-4A93-A179-BD7A0DBD2556}" type="sibTrans" cxnId="{46C38AE3-473F-4119-876D-8897BC5DD7EC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CEC71B4E-508B-430E-A3BA-1C2073C79810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Административно-политический</a:t>
          </a:r>
          <a:endParaRPr lang="ru-RU" dirty="0">
            <a:latin typeface="Georgia" pitchFamily="18" charset="0"/>
          </a:endParaRPr>
        </a:p>
      </dgm:t>
    </dgm:pt>
    <dgm:pt modelId="{5DAAE383-6643-4E55-A31F-E86E732A21EC}" type="parTrans" cxnId="{8BA44484-FA96-4496-B969-BED3689A1B35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82BBE3A3-6B97-4D0C-84F5-89642D465707}" type="sibTrans" cxnId="{8BA44484-FA96-4496-B969-BED3689A1B35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BFDC82B8-CA84-42AC-8FDE-8BDB647E70DA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обеспечивает оптимальные внутренние и внешние условия развития государства, удовлетворяя интересы граждан в безопасности, защите собственных прав и т. д.</a:t>
          </a:r>
          <a:endParaRPr lang="ru-RU" dirty="0">
            <a:latin typeface="Georgia" pitchFamily="18" charset="0"/>
          </a:endParaRPr>
        </a:p>
      </dgm:t>
    </dgm:pt>
    <dgm:pt modelId="{4173BA92-1108-459A-90D0-9ED4B64409B5}" type="parTrans" cxnId="{1118D8F1-25F1-4317-BE08-2E6E6A2C16A2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2DFF9501-8B09-42D2-AC1B-18727A1C16E9}" type="sibTrans" cxnId="{1118D8F1-25F1-4317-BE08-2E6E6A2C16A2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738BE391-8D01-40BE-BF9E-D5F1EED4E7C3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Контрольный</a:t>
          </a:r>
          <a:endParaRPr lang="ru-RU" dirty="0">
            <a:latin typeface="Georgia" pitchFamily="18" charset="0"/>
          </a:endParaRPr>
        </a:p>
      </dgm:t>
    </dgm:pt>
    <dgm:pt modelId="{950D25D5-0BC2-4B83-951C-A99645948928}" type="parTrans" cxnId="{94955601-BDBE-4244-ADE7-5D74571395D6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38F9FAEC-A306-4F03-B559-D1DBF0C63430}" type="sibTrans" cxnId="{94955601-BDBE-4244-ADE7-5D74571395D6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A5ACEC7C-1E19-4307-BC64-C85F39AC9892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Социальный</a:t>
          </a:r>
          <a:endParaRPr lang="ru-RU" dirty="0">
            <a:latin typeface="Georgia" pitchFamily="18" charset="0"/>
          </a:endParaRPr>
        </a:p>
      </dgm:t>
    </dgm:pt>
    <dgm:pt modelId="{C70DC134-DD47-4147-893C-8522A97A3BAE}" type="parTrans" cxnId="{1157180C-3B95-45E3-AC8C-DE9A4979FBE1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FA8E049D-67DC-40E4-9FAC-2E6842A39346}" type="sibTrans" cxnId="{1157180C-3B95-45E3-AC8C-DE9A4979FBE1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1C050685-0C8A-49B8-A8AF-CDD5556DF03B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предполагает разработку специальной политики государства в удовлетворении социальных потребностей людей, ориентированной на сохранение стабильности в обществе на принципах справедливости и приоритета общечеловеческих ценностей; </a:t>
          </a:r>
          <a:endParaRPr lang="ru-RU" dirty="0">
            <a:latin typeface="Georgia" pitchFamily="18" charset="0"/>
          </a:endParaRPr>
        </a:p>
      </dgm:t>
    </dgm:pt>
    <dgm:pt modelId="{A79C6DB5-B17E-4C21-A42D-E487198A9BF1}" type="parTrans" cxnId="{2B635DCA-DF46-4FCD-8E13-0BBE07A680B0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FCAF64F0-C600-4644-8019-E75E22EE8BCB}" type="sibTrans" cxnId="{2B635DCA-DF46-4FCD-8E13-0BBE07A680B0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A7448FA1-5FDB-4C06-BCA9-F197C1A5A16B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представляет перечень существующих в рамках правительственного аппарата контрольных органов, ответственных за адекватное проведение правительственной политики в регионах, а также за координацию между хозяйствующими субъектами на территории. Специализированную функцию контроля в сфере исполнительной власти осуществляют специальные департаменты и отделы федеральных министерств, а также надзоры и комиссии.</a:t>
          </a:r>
          <a:endParaRPr lang="ru-RU" dirty="0">
            <a:latin typeface="Georgia" pitchFamily="18" charset="0"/>
          </a:endParaRPr>
        </a:p>
      </dgm:t>
    </dgm:pt>
    <dgm:pt modelId="{0A775244-1B9D-4E6E-926E-683FA9F9B73B}" type="parTrans" cxnId="{94977E7F-14B6-47E1-A6A5-1799BD945A91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77AE689B-FA45-4EFA-BC17-119DDD9347BF}" type="sibTrans" cxnId="{94977E7F-14B6-47E1-A6A5-1799BD945A91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05140F58-DFFD-460A-857D-661F4710C861}" type="pres">
      <dgm:prSet presAssocID="{3F54FCFD-747A-4B40-8561-886594999A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07F397-DF7E-4C2E-94A6-BA8812B3499F}" type="pres">
      <dgm:prSet presAssocID="{483FD1CF-0D5F-4BB0-9D3C-5D3E915B782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6B7D2B-7CC0-480D-8B41-337B639EA095}" type="pres">
      <dgm:prSet presAssocID="{483FD1CF-0D5F-4BB0-9D3C-5D3E915B7823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83FDC-F3BF-4962-B26D-5B69B9095A9F}" type="pres">
      <dgm:prSet presAssocID="{CEC71B4E-508B-430E-A3BA-1C2073C7981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66DE1-00A6-414F-89C6-2F2FC5A5E972}" type="pres">
      <dgm:prSet presAssocID="{CEC71B4E-508B-430E-A3BA-1C2073C79810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36B20-25F5-4176-B5D1-66416E581EB5}" type="pres">
      <dgm:prSet presAssocID="{A5ACEC7C-1E19-4307-BC64-C85F39AC989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8EECAD-A24A-4729-B743-CCE7BDF6459A}" type="pres">
      <dgm:prSet presAssocID="{A5ACEC7C-1E19-4307-BC64-C85F39AC9892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39038-5F22-483F-A77C-239CEA8CDD01}" type="pres">
      <dgm:prSet presAssocID="{738BE391-8D01-40BE-BF9E-D5F1EED4E7C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8B413E-4F0F-43A0-B027-04264EE54625}" type="pres">
      <dgm:prSet presAssocID="{738BE391-8D01-40BE-BF9E-D5F1EED4E7C3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18D8F1-25F1-4317-BE08-2E6E6A2C16A2}" srcId="{CEC71B4E-508B-430E-A3BA-1C2073C79810}" destId="{BFDC82B8-CA84-42AC-8FDE-8BDB647E70DA}" srcOrd="0" destOrd="0" parTransId="{4173BA92-1108-459A-90D0-9ED4B64409B5}" sibTransId="{2DFF9501-8B09-42D2-AC1B-18727A1C16E9}"/>
    <dgm:cxn modelId="{59AF8F4F-DD18-4A6F-BDD2-301F05916256}" type="presOf" srcId="{A5ACEC7C-1E19-4307-BC64-C85F39AC9892}" destId="{AD536B20-25F5-4176-B5D1-66416E581EB5}" srcOrd="0" destOrd="0" presId="urn:microsoft.com/office/officeart/2005/8/layout/vList2"/>
    <dgm:cxn modelId="{2B635DCA-DF46-4FCD-8E13-0BBE07A680B0}" srcId="{A5ACEC7C-1E19-4307-BC64-C85F39AC9892}" destId="{1C050685-0C8A-49B8-A8AF-CDD5556DF03B}" srcOrd="0" destOrd="0" parTransId="{A79C6DB5-B17E-4C21-A42D-E487198A9BF1}" sibTransId="{FCAF64F0-C600-4644-8019-E75E22EE8BCB}"/>
    <dgm:cxn modelId="{329F08A7-01CB-4CF1-873F-5FB4E6BF04F3}" type="presOf" srcId="{A7448FA1-5FDB-4C06-BCA9-F197C1A5A16B}" destId="{778B413E-4F0F-43A0-B027-04264EE54625}" srcOrd="0" destOrd="0" presId="urn:microsoft.com/office/officeart/2005/8/layout/vList2"/>
    <dgm:cxn modelId="{CC51D506-ADB5-4218-88AF-CDB909D38DFC}" type="presOf" srcId="{CEC71B4E-508B-430E-A3BA-1C2073C79810}" destId="{94D83FDC-F3BF-4962-B26D-5B69B9095A9F}" srcOrd="0" destOrd="0" presId="urn:microsoft.com/office/officeart/2005/8/layout/vList2"/>
    <dgm:cxn modelId="{E54FAAD7-DBBB-4320-8F2E-6B0D2BF5BAFF}" type="presOf" srcId="{DF50811D-38BA-4CC7-BEAA-4220871312E0}" destId="{FE6B7D2B-7CC0-480D-8B41-337B639EA095}" srcOrd="0" destOrd="0" presId="urn:microsoft.com/office/officeart/2005/8/layout/vList2"/>
    <dgm:cxn modelId="{94955601-BDBE-4244-ADE7-5D74571395D6}" srcId="{3F54FCFD-747A-4B40-8561-886594999A0F}" destId="{738BE391-8D01-40BE-BF9E-D5F1EED4E7C3}" srcOrd="3" destOrd="0" parTransId="{950D25D5-0BC2-4B83-951C-A99645948928}" sibTransId="{38F9FAEC-A306-4F03-B559-D1DBF0C63430}"/>
    <dgm:cxn modelId="{7EA3F95F-43B4-4E44-8E25-615DC14B7B2A}" srcId="{3F54FCFD-747A-4B40-8561-886594999A0F}" destId="{483FD1CF-0D5F-4BB0-9D3C-5D3E915B7823}" srcOrd="0" destOrd="0" parTransId="{84232EA0-0670-4EC9-82BB-A540F7BD2193}" sibTransId="{C1B6E45F-E6E0-4CB8-998B-D8BEB6B59321}"/>
    <dgm:cxn modelId="{46C38AE3-473F-4119-876D-8897BC5DD7EC}" srcId="{483FD1CF-0D5F-4BB0-9D3C-5D3E915B7823}" destId="{DF50811D-38BA-4CC7-BEAA-4220871312E0}" srcOrd="0" destOrd="0" parTransId="{0DD563BA-6464-4FE5-90CB-EA1943692499}" sibTransId="{D33B292B-9CEC-4A93-A179-BD7A0DBD2556}"/>
    <dgm:cxn modelId="{DF6D365B-CFC0-4B03-9390-42E0A7E5C777}" type="presOf" srcId="{738BE391-8D01-40BE-BF9E-D5F1EED4E7C3}" destId="{08039038-5F22-483F-A77C-239CEA8CDD01}" srcOrd="0" destOrd="0" presId="urn:microsoft.com/office/officeart/2005/8/layout/vList2"/>
    <dgm:cxn modelId="{2C2C7497-8542-4DD4-9A9A-D818E5B9FE3C}" type="presOf" srcId="{1C050685-0C8A-49B8-A8AF-CDD5556DF03B}" destId="{498EECAD-A24A-4729-B743-CCE7BDF6459A}" srcOrd="0" destOrd="0" presId="urn:microsoft.com/office/officeart/2005/8/layout/vList2"/>
    <dgm:cxn modelId="{6D4FD10B-827B-45D0-8145-56CC73E9C070}" type="presOf" srcId="{3F54FCFD-747A-4B40-8561-886594999A0F}" destId="{05140F58-DFFD-460A-857D-661F4710C861}" srcOrd="0" destOrd="0" presId="urn:microsoft.com/office/officeart/2005/8/layout/vList2"/>
    <dgm:cxn modelId="{1157180C-3B95-45E3-AC8C-DE9A4979FBE1}" srcId="{3F54FCFD-747A-4B40-8561-886594999A0F}" destId="{A5ACEC7C-1E19-4307-BC64-C85F39AC9892}" srcOrd="2" destOrd="0" parTransId="{C70DC134-DD47-4147-893C-8522A97A3BAE}" sibTransId="{FA8E049D-67DC-40E4-9FAC-2E6842A39346}"/>
    <dgm:cxn modelId="{94977E7F-14B6-47E1-A6A5-1799BD945A91}" srcId="{738BE391-8D01-40BE-BF9E-D5F1EED4E7C3}" destId="{A7448FA1-5FDB-4C06-BCA9-F197C1A5A16B}" srcOrd="0" destOrd="0" parTransId="{0A775244-1B9D-4E6E-926E-683FA9F9B73B}" sibTransId="{77AE689B-FA45-4EFA-BC17-119DDD9347BF}"/>
    <dgm:cxn modelId="{09F0EB11-951F-4342-ADF9-1C148C26CD4A}" type="presOf" srcId="{BFDC82B8-CA84-42AC-8FDE-8BDB647E70DA}" destId="{1F266DE1-00A6-414F-89C6-2F2FC5A5E972}" srcOrd="0" destOrd="0" presId="urn:microsoft.com/office/officeart/2005/8/layout/vList2"/>
    <dgm:cxn modelId="{691D627E-EFDD-4B48-867C-EFB95773F843}" type="presOf" srcId="{483FD1CF-0D5F-4BB0-9D3C-5D3E915B7823}" destId="{C807F397-DF7E-4C2E-94A6-BA8812B3499F}" srcOrd="0" destOrd="0" presId="urn:microsoft.com/office/officeart/2005/8/layout/vList2"/>
    <dgm:cxn modelId="{8BA44484-FA96-4496-B969-BED3689A1B35}" srcId="{3F54FCFD-747A-4B40-8561-886594999A0F}" destId="{CEC71B4E-508B-430E-A3BA-1C2073C79810}" srcOrd="1" destOrd="0" parTransId="{5DAAE383-6643-4E55-A31F-E86E732A21EC}" sibTransId="{82BBE3A3-6B97-4D0C-84F5-89642D465707}"/>
    <dgm:cxn modelId="{B0E4EA89-E562-4715-82E3-9484C9932F08}" type="presParOf" srcId="{05140F58-DFFD-460A-857D-661F4710C861}" destId="{C807F397-DF7E-4C2E-94A6-BA8812B3499F}" srcOrd="0" destOrd="0" presId="urn:microsoft.com/office/officeart/2005/8/layout/vList2"/>
    <dgm:cxn modelId="{E878390C-FA96-4433-AA28-43A5CB50E64A}" type="presParOf" srcId="{05140F58-DFFD-460A-857D-661F4710C861}" destId="{FE6B7D2B-7CC0-480D-8B41-337B639EA095}" srcOrd="1" destOrd="0" presId="urn:microsoft.com/office/officeart/2005/8/layout/vList2"/>
    <dgm:cxn modelId="{3AF31158-E2F8-4DB8-8AC7-9C49E2023E27}" type="presParOf" srcId="{05140F58-DFFD-460A-857D-661F4710C861}" destId="{94D83FDC-F3BF-4962-B26D-5B69B9095A9F}" srcOrd="2" destOrd="0" presId="urn:microsoft.com/office/officeart/2005/8/layout/vList2"/>
    <dgm:cxn modelId="{6AA77643-C11C-4EC3-A364-F4B80E04142C}" type="presParOf" srcId="{05140F58-DFFD-460A-857D-661F4710C861}" destId="{1F266DE1-00A6-414F-89C6-2F2FC5A5E972}" srcOrd="3" destOrd="0" presId="urn:microsoft.com/office/officeart/2005/8/layout/vList2"/>
    <dgm:cxn modelId="{5B71E9E3-160D-4F93-85C8-AE5C69156C28}" type="presParOf" srcId="{05140F58-DFFD-460A-857D-661F4710C861}" destId="{AD536B20-25F5-4176-B5D1-66416E581EB5}" srcOrd="4" destOrd="0" presId="urn:microsoft.com/office/officeart/2005/8/layout/vList2"/>
    <dgm:cxn modelId="{08C5893B-8418-4E18-89B7-08DBECEF185A}" type="presParOf" srcId="{05140F58-DFFD-460A-857D-661F4710C861}" destId="{498EECAD-A24A-4729-B743-CCE7BDF6459A}" srcOrd="5" destOrd="0" presId="urn:microsoft.com/office/officeart/2005/8/layout/vList2"/>
    <dgm:cxn modelId="{622A067F-8664-4CF7-8AE8-CFF46E3FB28D}" type="presParOf" srcId="{05140F58-DFFD-460A-857D-661F4710C861}" destId="{08039038-5F22-483F-A77C-239CEA8CDD01}" srcOrd="6" destOrd="0" presId="urn:microsoft.com/office/officeart/2005/8/layout/vList2"/>
    <dgm:cxn modelId="{61620842-367C-4D13-A996-4BA5E73500D7}" type="presParOf" srcId="{05140F58-DFFD-460A-857D-661F4710C861}" destId="{778B413E-4F0F-43A0-B027-04264EE54625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4F6D8D2-5157-4C4C-878E-42671A91789F}" type="doc">
      <dgm:prSet loTypeId="urn:microsoft.com/office/officeart/2005/8/layout/list1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8FD097D-F58A-4D4A-9201-3FC708474A6F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обеспечение соответствия субъектов Конституции Российской Федерации и федеральным законам</a:t>
          </a:r>
          <a:endParaRPr lang="ru-RU" sz="1600" dirty="0">
            <a:latin typeface="Georgia" pitchFamily="18" charset="0"/>
          </a:endParaRPr>
        </a:p>
      </dgm:t>
    </dgm:pt>
    <dgm:pt modelId="{46E4A676-FF9B-4639-A062-3C6096DA580E}" type="parTrans" cxnId="{BF02B25A-00F9-4254-9D28-1116A75EB7D3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D1DE1A4D-D568-45A3-83E5-209D895C9FC2}" type="sibTrans" cxnId="{BF02B25A-00F9-4254-9D28-1116A75EB7D3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677D734B-F2E2-4AB7-8BBD-B304CCF63331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защита прав и свобод человека и гражданина; защита прав национальных меньшинств; обеспечение законности, правопорядка</a:t>
          </a:r>
          <a:endParaRPr lang="ru-RU" sz="1600" dirty="0">
            <a:latin typeface="Georgia" pitchFamily="18" charset="0"/>
          </a:endParaRPr>
        </a:p>
      </dgm:t>
    </dgm:pt>
    <dgm:pt modelId="{15C0D0B2-12D5-41B0-A2B3-1F593452CE67}" type="parTrans" cxnId="{36AB23B3-AB7F-44EE-84A8-6C89483F7923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68A67BEA-4EA9-435A-928F-00D0857F1447}" type="sibTrans" cxnId="{36AB23B3-AB7F-44EE-84A8-6C89483F7923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554BEED0-4A91-4B5D-85CE-999D5839868D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вопросы владения, пользования и распоряжения землей, недрами, водными и другими природными ресурсами</a:t>
          </a:r>
          <a:endParaRPr lang="ru-RU" sz="1600" dirty="0">
            <a:latin typeface="Georgia" pitchFamily="18" charset="0"/>
          </a:endParaRPr>
        </a:p>
      </dgm:t>
    </dgm:pt>
    <dgm:pt modelId="{C38D9BFC-E210-4CCE-9464-115DA1F31DF6}" type="parTrans" cxnId="{E0EB7CC0-2902-4748-B337-10E8D2912FC8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3A6C884E-EE77-4D26-B10A-21E685F31590}" type="sibTrans" cxnId="{E0EB7CC0-2902-4748-B337-10E8D2912FC8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9ABB1085-694A-4862-A642-1FE3D9BFCF8D}">
      <dgm:prSet phldrT="[Текст]"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разграничение государственной собственности</a:t>
          </a:r>
          <a:endParaRPr lang="ru-RU" sz="1600" dirty="0">
            <a:latin typeface="Georgia" pitchFamily="18" charset="0"/>
          </a:endParaRPr>
        </a:p>
      </dgm:t>
    </dgm:pt>
    <dgm:pt modelId="{E5C2EFCF-B5FF-4BB0-8A4A-5F41376D5B40}" type="parTrans" cxnId="{358ED29F-3615-4A20-8DED-63A684F41FCD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93E83F70-3140-4539-B3D4-836DF6B2FE5B}" type="sibTrans" cxnId="{358ED29F-3615-4A20-8DED-63A684F41FCD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F4E1C67E-6608-4259-9800-FD1DCE76C207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природопользование; охрана окружающей среды и обеспечение экологической безопасности</a:t>
          </a:r>
          <a:endParaRPr lang="ru-RU" sz="1600" dirty="0">
            <a:latin typeface="Georgia" pitchFamily="18" charset="0"/>
          </a:endParaRPr>
        </a:p>
      </dgm:t>
    </dgm:pt>
    <dgm:pt modelId="{F2AD76AE-CEB1-4B9F-BBF5-B25A5302D95E}" type="parTrans" cxnId="{3375CB64-5741-46EC-A807-3F0648755B02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C97E82A2-B8F0-424D-8105-9F52C8CE8651}" type="sibTrans" cxnId="{3375CB64-5741-46EC-A807-3F0648755B02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91BDEB56-CB49-450D-A32A-52A39E92DBF1}">
      <dgm:prSet phldrT="[Текст]"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общие вопросы воспитания, образования, науки, культуры, физической культуры и спорта</a:t>
          </a:r>
          <a:endParaRPr lang="ru-RU" sz="1600" dirty="0">
            <a:latin typeface="Georgia" pitchFamily="18" charset="0"/>
          </a:endParaRPr>
        </a:p>
      </dgm:t>
    </dgm:pt>
    <dgm:pt modelId="{E8DF51B6-EE88-4123-8103-DD5F77F78F78}" type="parTrans" cxnId="{1EA8294A-8887-4EEE-A7DF-C4DE28E9B287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7F90137D-9739-4E23-9602-05FB656676B7}" type="sibTrans" cxnId="{1EA8294A-8887-4EEE-A7DF-C4DE28E9B287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B0241AC6-104C-4333-AE68-5582B8DFC50A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координация вопросов здравоохранения; защита семьи, материнства, отцовства и детства; социальная защита</a:t>
          </a:r>
          <a:endParaRPr lang="ru-RU" sz="1600" dirty="0">
            <a:latin typeface="Georgia" pitchFamily="18" charset="0"/>
          </a:endParaRPr>
        </a:p>
      </dgm:t>
    </dgm:pt>
    <dgm:pt modelId="{434EF245-308B-486D-B708-36616DFE3B2F}" type="parTrans" cxnId="{3808D8C0-1169-4498-8734-140C6DB5568E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489D3D46-16CF-4F4B-AF2F-4FFE5AED6B9A}" type="sibTrans" cxnId="{3808D8C0-1169-4498-8734-140C6DB5568E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8BB91C83-38F4-455D-A062-58CB154A96B7}" type="pres">
      <dgm:prSet presAssocID="{14F6D8D2-5157-4C4C-878E-42671A9178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C51AE9-DF9A-49E3-970F-A549916C2FEC}" type="pres">
      <dgm:prSet presAssocID="{78FD097D-F58A-4D4A-9201-3FC708474A6F}" presName="parentLin" presStyleCnt="0"/>
      <dgm:spPr/>
    </dgm:pt>
    <dgm:pt modelId="{30AED453-7292-4720-BD9E-2E6C476B6624}" type="pres">
      <dgm:prSet presAssocID="{78FD097D-F58A-4D4A-9201-3FC708474A6F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5756E528-B676-47BD-8C9C-57A959648BF7}" type="pres">
      <dgm:prSet presAssocID="{78FD097D-F58A-4D4A-9201-3FC708474A6F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749BC-69EB-4395-942A-272FF662B864}" type="pres">
      <dgm:prSet presAssocID="{78FD097D-F58A-4D4A-9201-3FC708474A6F}" presName="negativeSpace" presStyleCnt="0"/>
      <dgm:spPr/>
    </dgm:pt>
    <dgm:pt modelId="{A2295061-25DB-41C3-85F9-AA28CC03B3E4}" type="pres">
      <dgm:prSet presAssocID="{78FD097D-F58A-4D4A-9201-3FC708474A6F}" presName="childText" presStyleLbl="conFgAcc1" presStyleIdx="0" presStyleCnt="7">
        <dgm:presLayoutVars>
          <dgm:bulletEnabled val="1"/>
        </dgm:presLayoutVars>
      </dgm:prSet>
      <dgm:spPr/>
    </dgm:pt>
    <dgm:pt modelId="{AD799FC0-5522-48D0-90CD-AEB733F0F1BD}" type="pres">
      <dgm:prSet presAssocID="{D1DE1A4D-D568-45A3-83E5-209D895C9FC2}" presName="spaceBetweenRectangles" presStyleCnt="0"/>
      <dgm:spPr/>
    </dgm:pt>
    <dgm:pt modelId="{20DBFB09-EDBB-4B3C-8171-3CEE3E14FE4D}" type="pres">
      <dgm:prSet presAssocID="{677D734B-F2E2-4AB7-8BBD-B304CCF63331}" presName="parentLin" presStyleCnt="0"/>
      <dgm:spPr/>
    </dgm:pt>
    <dgm:pt modelId="{8DFAA6C7-A778-4316-A4D8-CDF6034141AF}" type="pres">
      <dgm:prSet presAssocID="{677D734B-F2E2-4AB7-8BBD-B304CCF63331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524EAA9E-2305-4D37-868B-6578945833DF}" type="pres">
      <dgm:prSet presAssocID="{677D734B-F2E2-4AB7-8BBD-B304CCF6333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F87BA1-8752-4BC4-BBCC-8A091E5B8EA3}" type="pres">
      <dgm:prSet presAssocID="{677D734B-F2E2-4AB7-8BBD-B304CCF63331}" presName="negativeSpace" presStyleCnt="0"/>
      <dgm:spPr/>
    </dgm:pt>
    <dgm:pt modelId="{19683595-5814-40E1-B4F2-939AB670F66F}" type="pres">
      <dgm:prSet presAssocID="{677D734B-F2E2-4AB7-8BBD-B304CCF63331}" presName="childText" presStyleLbl="conFgAcc1" presStyleIdx="1" presStyleCnt="7">
        <dgm:presLayoutVars>
          <dgm:bulletEnabled val="1"/>
        </dgm:presLayoutVars>
      </dgm:prSet>
      <dgm:spPr/>
    </dgm:pt>
    <dgm:pt modelId="{FD9328DB-2834-456F-AB82-7576D052C7A1}" type="pres">
      <dgm:prSet presAssocID="{68A67BEA-4EA9-435A-928F-00D0857F1447}" presName="spaceBetweenRectangles" presStyleCnt="0"/>
      <dgm:spPr/>
    </dgm:pt>
    <dgm:pt modelId="{A0939543-0B93-4872-9AB2-B0CCABFC420D}" type="pres">
      <dgm:prSet presAssocID="{554BEED0-4A91-4B5D-85CE-999D5839868D}" presName="parentLin" presStyleCnt="0"/>
      <dgm:spPr/>
    </dgm:pt>
    <dgm:pt modelId="{985C5515-3D9A-4DC0-A604-FAB4779257CA}" type="pres">
      <dgm:prSet presAssocID="{554BEED0-4A91-4B5D-85CE-999D5839868D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387AFF34-16E6-48B5-B902-0620E4F7027E}" type="pres">
      <dgm:prSet presAssocID="{554BEED0-4A91-4B5D-85CE-999D5839868D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97AF70-89D7-421C-BAE8-861C8DF9404F}" type="pres">
      <dgm:prSet presAssocID="{554BEED0-4A91-4B5D-85CE-999D5839868D}" presName="negativeSpace" presStyleCnt="0"/>
      <dgm:spPr/>
    </dgm:pt>
    <dgm:pt modelId="{8B5EF7D4-8AF8-4509-9FB5-9F85074DD782}" type="pres">
      <dgm:prSet presAssocID="{554BEED0-4A91-4B5D-85CE-999D5839868D}" presName="childText" presStyleLbl="conFgAcc1" presStyleIdx="2" presStyleCnt="7">
        <dgm:presLayoutVars>
          <dgm:bulletEnabled val="1"/>
        </dgm:presLayoutVars>
      </dgm:prSet>
      <dgm:spPr/>
    </dgm:pt>
    <dgm:pt modelId="{C0269647-7064-4C8C-B3B7-CBA63CBA8614}" type="pres">
      <dgm:prSet presAssocID="{3A6C884E-EE77-4D26-B10A-21E685F31590}" presName="spaceBetweenRectangles" presStyleCnt="0"/>
      <dgm:spPr/>
    </dgm:pt>
    <dgm:pt modelId="{C443F632-593D-4485-BDAA-5DD8006985F2}" type="pres">
      <dgm:prSet presAssocID="{9ABB1085-694A-4862-A642-1FE3D9BFCF8D}" presName="parentLin" presStyleCnt="0"/>
      <dgm:spPr/>
    </dgm:pt>
    <dgm:pt modelId="{2426A979-6B6D-418D-A2C9-9C533D26C9B8}" type="pres">
      <dgm:prSet presAssocID="{9ABB1085-694A-4862-A642-1FE3D9BFCF8D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9DAB4366-A519-47D0-AE6B-A24C0E153D71}" type="pres">
      <dgm:prSet presAssocID="{9ABB1085-694A-4862-A642-1FE3D9BFCF8D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3487EE-9584-4D37-A387-C767D2F89E5D}" type="pres">
      <dgm:prSet presAssocID="{9ABB1085-694A-4862-A642-1FE3D9BFCF8D}" presName="negativeSpace" presStyleCnt="0"/>
      <dgm:spPr/>
    </dgm:pt>
    <dgm:pt modelId="{07269B4C-AD54-434D-A2CD-FBD0F2A1E10A}" type="pres">
      <dgm:prSet presAssocID="{9ABB1085-694A-4862-A642-1FE3D9BFCF8D}" presName="childText" presStyleLbl="conFgAcc1" presStyleIdx="3" presStyleCnt="7">
        <dgm:presLayoutVars>
          <dgm:bulletEnabled val="1"/>
        </dgm:presLayoutVars>
      </dgm:prSet>
      <dgm:spPr/>
    </dgm:pt>
    <dgm:pt modelId="{5EAD5CF2-8987-4015-81CD-9A9D6861A59E}" type="pres">
      <dgm:prSet presAssocID="{93E83F70-3140-4539-B3D4-836DF6B2FE5B}" presName="spaceBetweenRectangles" presStyleCnt="0"/>
      <dgm:spPr/>
    </dgm:pt>
    <dgm:pt modelId="{1278C030-2E5F-4DE2-B235-35362FDD5E93}" type="pres">
      <dgm:prSet presAssocID="{F4E1C67E-6608-4259-9800-FD1DCE76C207}" presName="parentLin" presStyleCnt="0"/>
      <dgm:spPr/>
    </dgm:pt>
    <dgm:pt modelId="{93E14B61-2F99-4F74-B43C-89DF0D637190}" type="pres">
      <dgm:prSet presAssocID="{F4E1C67E-6608-4259-9800-FD1DCE76C207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A8ADA5A0-68CE-43CA-A813-C5AD285AA161}" type="pres">
      <dgm:prSet presAssocID="{F4E1C67E-6608-4259-9800-FD1DCE76C207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5ECD8-D80E-4004-91C6-A146F15FE5E6}" type="pres">
      <dgm:prSet presAssocID="{F4E1C67E-6608-4259-9800-FD1DCE76C207}" presName="negativeSpace" presStyleCnt="0"/>
      <dgm:spPr/>
    </dgm:pt>
    <dgm:pt modelId="{4F37A5EC-2640-4EA0-8028-CAEFFD08BCDC}" type="pres">
      <dgm:prSet presAssocID="{F4E1C67E-6608-4259-9800-FD1DCE76C207}" presName="childText" presStyleLbl="conFgAcc1" presStyleIdx="4" presStyleCnt="7">
        <dgm:presLayoutVars>
          <dgm:bulletEnabled val="1"/>
        </dgm:presLayoutVars>
      </dgm:prSet>
      <dgm:spPr/>
    </dgm:pt>
    <dgm:pt modelId="{B5841C2C-A4A5-4ABE-B0E8-FC228D6885A4}" type="pres">
      <dgm:prSet presAssocID="{C97E82A2-B8F0-424D-8105-9F52C8CE8651}" presName="spaceBetweenRectangles" presStyleCnt="0"/>
      <dgm:spPr/>
    </dgm:pt>
    <dgm:pt modelId="{219EA9EB-8003-4C2F-8784-FE5DB2D51308}" type="pres">
      <dgm:prSet presAssocID="{91BDEB56-CB49-450D-A32A-52A39E92DBF1}" presName="parentLin" presStyleCnt="0"/>
      <dgm:spPr/>
    </dgm:pt>
    <dgm:pt modelId="{AED4B54A-DDF3-4A16-8E3C-F9CA0A2F3E09}" type="pres">
      <dgm:prSet presAssocID="{91BDEB56-CB49-450D-A32A-52A39E92DBF1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CD180C31-A52E-4120-BA79-2378BE1F863D}" type="pres">
      <dgm:prSet presAssocID="{91BDEB56-CB49-450D-A32A-52A39E92DBF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04CB1-0124-4B7C-9015-4DA8626DEA7B}" type="pres">
      <dgm:prSet presAssocID="{91BDEB56-CB49-450D-A32A-52A39E92DBF1}" presName="negativeSpace" presStyleCnt="0"/>
      <dgm:spPr/>
    </dgm:pt>
    <dgm:pt modelId="{B28A9249-18E0-4207-A610-6233BB811A14}" type="pres">
      <dgm:prSet presAssocID="{91BDEB56-CB49-450D-A32A-52A39E92DBF1}" presName="childText" presStyleLbl="conFgAcc1" presStyleIdx="5" presStyleCnt="7">
        <dgm:presLayoutVars>
          <dgm:bulletEnabled val="1"/>
        </dgm:presLayoutVars>
      </dgm:prSet>
      <dgm:spPr/>
    </dgm:pt>
    <dgm:pt modelId="{8A73B185-4CE8-4859-A21D-AA52B29EF033}" type="pres">
      <dgm:prSet presAssocID="{7F90137D-9739-4E23-9602-05FB656676B7}" presName="spaceBetweenRectangles" presStyleCnt="0"/>
      <dgm:spPr/>
    </dgm:pt>
    <dgm:pt modelId="{F0928425-3A5F-47BB-B558-1D2B5A199C52}" type="pres">
      <dgm:prSet presAssocID="{B0241AC6-104C-4333-AE68-5582B8DFC50A}" presName="parentLin" presStyleCnt="0"/>
      <dgm:spPr/>
    </dgm:pt>
    <dgm:pt modelId="{1AA9AF41-81BF-44CD-A6CB-DB67FABBC6E0}" type="pres">
      <dgm:prSet presAssocID="{B0241AC6-104C-4333-AE68-5582B8DFC50A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F2047CD3-1EC7-4BDF-8651-771AB3727A6B}" type="pres">
      <dgm:prSet presAssocID="{B0241AC6-104C-4333-AE68-5582B8DFC50A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CAEB8-C493-4DF7-9362-D3C292709052}" type="pres">
      <dgm:prSet presAssocID="{B0241AC6-104C-4333-AE68-5582B8DFC50A}" presName="negativeSpace" presStyleCnt="0"/>
      <dgm:spPr/>
    </dgm:pt>
    <dgm:pt modelId="{C9850B4A-9C4C-4CAE-ACD4-1E3D4B6411F2}" type="pres">
      <dgm:prSet presAssocID="{B0241AC6-104C-4333-AE68-5582B8DFC50A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358ED29F-3615-4A20-8DED-63A684F41FCD}" srcId="{14F6D8D2-5157-4C4C-878E-42671A91789F}" destId="{9ABB1085-694A-4862-A642-1FE3D9BFCF8D}" srcOrd="3" destOrd="0" parTransId="{E5C2EFCF-B5FF-4BB0-8A4A-5F41376D5B40}" sibTransId="{93E83F70-3140-4539-B3D4-836DF6B2FE5B}"/>
    <dgm:cxn modelId="{55D7CBBB-D115-4650-9522-9F516E8B1E7B}" type="presOf" srcId="{78FD097D-F58A-4D4A-9201-3FC708474A6F}" destId="{5756E528-B676-47BD-8C9C-57A959648BF7}" srcOrd="1" destOrd="0" presId="urn:microsoft.com/office/officeart/2005/8/layout/list1"/>
    <dgm:cxn modelId="{239FED01-CC18-42CF-A393-BCA178B9758D}" type="presOf" srcId="{F4E1C67E-6608-4259-9800-FD1DCE76C207}" destId="{93E14B61-2F99-4F74-B43C-89DF0D637190}" srcOrd="0" destOrd="0" presId="urn:microsoft.com/office/officeart/2005/8/layout/list1"/>
    <dgm:cxn modelId="{863246E7-FDB8-4617-A425-1F3E8FEE6B30}" type="presOf" srcId="{B0241AC6-104C-4333-AE68-5582B8DFC50A}" destId="{F2047CD3-1EC7-4BDF-8651-771AB3727A6B}" srcOrd="1" destOrd="0" presId="urn:microsoft.com/office/officeart/2005/8/layout/list1"/>
    <dgm:cxn modelId="{0960E07B-1A50-4EC5-82E4-DD96D4442AA8}" type="presOf" srcId="{91BDEB56-CB49-450D-A32A-52A39E92DBF1}" destId="{AED4B54A-DDF3-4A16-8E3C-F9CA0A2F3E09}" srcOrd="0" destOrd="0" presId="urn:microsoft.com/office/officeart/2005/8/layout/list1"/>
    <dgm:cxn modelId="{36AB23B3-AB7F-44EE-84A8-6C89483F7923}" srcId="{14F6D8D2-5157-4C4C-878E-42671A91789F}" destId="{677D734B-F2E2-4AB7-8BBD-B304CCF63331}" srcOrd="1" destOrd="0" parTransId="{15C0D0B2-12D5-41B0-A2B3-1F593452CE67}" sibTransId="{68A67BEA-4EA9-435A-928F-00D0857F1447}"/>
    <dgm:cxn modelId="{CA4A553B-A57B-4838-8B0F-02FE05236DD4}" type="presOf" srcId="{677D734B-F2E2-4AB7-8BBD-B304CCF63331}" destId="{524EAA9E-2305-4D37-868B-6578945833DF}" srcOrd="1" destOrd="0" presId="urn:microsoft.com/office/officeart/2005/8/layout/list1"/>
    <dgm:cxn modelId="{1B8665D6-25BB-417B-BBC9-6BF5DF98D0A8}" type="presOf" srcId="{9ABB1085-694A-4862-A642-1FE3D9BFCF8D}" destId="{2426A979-6B6D-418D-A2C9-9C533D26C9B8}" srcOrd="0" destOrd="0" presId="urn:microsoft.com/office/officeart/2005/8/layout/list1"/>
    <dgm:cxn modelId="{E0EB7CC0-2902-4748-B337-10E8D2912FC8}" srcId="{14F6D8D2-5157-4C4C-878E-42671A91789F}" destId="{554BEED0-4A91-4B5D-85CE-999D5839868D}" srcOrd="2" destOrd="0" parTransId="{C38D9BFC-E210-4CCE-9464-115DA1F31DF6}" sibTransId="{3A6C884E-EE77-4D26-B10A-21E685F31590}"/>
    <dgm:cxn modelId="{F21ABEBC-24E1-4CDC-B316-F3A5B4A23F7A}" type="presOf" srcId="{677D734B-F2E2-4AB7-8BBD-B304CCF63331}" destId="{8DFAA6C7-A778-4316-A4D8-CDF6034141AF}" srcOrd="0" destOrd="0" presId="urn:microsoft.com/office/officeart/2005/8/layout/list1"/>
    <dgm:cxn modelId="{F41AF341-1A82-406D-B9BC-B2C2A5707FB9}" type="presOf" srcId="{B0241AC6-104C-4333-AE68-5582B8DFC50A}" destId="{1AA9AF41-81BF-44CD-A6CB-DB67FABBC6E0}" srcOrd="0" destOrd="0" presId="urn:microsoft.com/office/officeart/2005/8/layout/list1"/>
    <dgm:cxn modelId="{5BA079A4-37A7-4FFA-9C36-60F157D5D24F}" type="presOf" srcId="{554BEED0-4A91-4B5D-85CE-999D5839868D}" destId="{985C5515-3D9A-4DC0-A604-FAB4779257CA}" srcOrd="0" destOrd="0" presId="urn:microsoft.com/office/officeart/2005/8/layout/list1"/>
    <dgm:cxn modelId="{BF6C2FF1-228B-4F2C-A101-4F2E47A29398}" type="presOf" srcId="{91BDEB56-CB49-450D-A32A-52A39E92DBF1}" destId="{CD180C31-A52E-4120-BA79-2378BE1F863D}" srcOrd="1" destOrd="0" presId="urn:microsoft.com/office/officeart/2005/8/layout/list1"/>
    <dgm:cxn modelId="{D25B4C11-AFC4-4972-8FF3-C6028F651410}" type="presOf" srcId="{9ABB1085-694A-4862-A642-1FE3D9BFCF8D}" destId="{9DAB4366-A519-47D0-AE6B-A24C0E153D71}" srcOrd="1" destOrd="0" presId="urn:microsoft.com/office/officeart/2005/8/layout/list1"/>
    <dgm:cxn modelId="{5ECF3C46-C14C-438F-9DAE-384100641DC7}" type="presOf" srcId="{F4E1C67E-6608-4259-9800-FD1DCE76C207}" destId="{A8ADA5A0-68CE-43CA-A813-C5AD285AA161}" srcOrd="1" destOrd="0" presId="urn:microsoft.com/office/officeart/2005/8/layout/list1"/>
    <dgm:cxn modelId="{A0333AC6-2EAD-4212-98BC-D28F2C75F022}" type="presOf" srcId="{14F6D8D2-5157-4C4C-878E-42671A91789F}" destId="{8BB91C83-38F4-455D-A062-58CB154A96B7}" srcOrd="0" destOrd="0" presId="urn:microsoft.com/office/officeart/2005/8/layout/list1"/>
    <dgm:cxn modelId="{BF02B25A-00F9-4254-9D28-1116A75EB7D3}" srcId="{14F6D8D2-5157-4C4C-878E-42671A91789F}" destId="{78FD097D-F58A-4D4A-9201-3FC708474A6F}" srcOrd="0" destOrd="0" parTransId="{46E4A676-FF9B-4639-A062-3C6096DA580E}" sibTransId="{D1DE1A4D-D568-45A3-83E5-209D895C9FC2}"/>
    <dgm:cxn modelId="{B8D2335D-BC11-44B3-AF7D-2C23F60165A1}" type="presOf" srcId="{78FD097D-F58A-4D4A-9201-3FC708474A6F}" destId="{30AED453-7292-4720-BD9E-2E6C476B6624}" srcOrd="0" destOrd="0" presId="urn:microsoft.com/office/officeart/2005/8/layout/list1"/>
    <dgm:cxn modelId="{5DF04966-A010-4F7A-B96C-8FBF5A907CD3}" type="presOf" srcId="{554BEED0-4A91-4B5D-85CE-999D5839868D}" destId="{387AFF34-16E6-48B5-B902-0620E4F7027E}" srcOrd="1" destOrd="0" presId="urn:microsoft.com/office/officeart/2005/8/layout/list1"/>
    <dgm:cxn modelId="{1EA8294A-8887-4EEE-A7DF-C4DE28E9B287}" srcId="{14F6D8D2-5157-4C4C-878E-42671A91789F}" destId="{91BDEB56-CB49-450D-A32A-52A39E92DBF1}" srcOrd="5" destOrd="0" parTransId="{E8DF51B6-EE88-4123-8103-DD5F77F78F78}" sibTransId="{7F90137D-9739-4E23-9602-05FB656676B7}"/>
    <dgm:cxn modelId="{3808D8C0-1169-4498-8734-140C6DB5568E}" srcId="{14F6D8D2-5157-4C4C-878E-42671A91789F}" destId="{B0241AC6-104C-4333-AE68-5582B8DFC50A}" srcOrd="6" destOrd="0" parTransId="{434EF245-308B-486D-B708-36616DFE3B2F}" sibTransId="{489D3D46-16CF-4F4B-AF2F-4FFE5AED6B9A}"/>
    <dgm:cxn modelId="{3375CB64-5741-46EC-A807-3F0648755B02}" srcId="{14F6D8D2-5157-4C4C-878E-42671A91789F}" destId="{F4E1C67E-6608-4259-9800-FD1DCE76C207}" srcOrd="4" destOrd="0" parTransId="{F2AD76AE-CEB1-4B9F-BBF5-B25A5302D95E}" sibTransId="{C97E82A2-B8F0-424D-8105-9F52C8CE8651}"/>
    <dgm:cxn modelId="{674E56BE-92E0-4F97-A913-4859FF563F96}" type="presParOf" srcId="{8BB91C83-38F4-455D-A062-58CB154A96B7}" destId="{3BC51AE9-DF9A-49E3-970F-A549916C2FEC}" srcOrd="0" destOrd="0" presId="urn:microsoft.com/office/officeart/2005/8/layout/list1"/>
    <dgm:cxn modelId="{C3259FC7-D6C9-4C19-9CB5-1A4D5C81CAEB}" type="presParOf" srcId="{3BC51AE9-DF9A-49E3-970F-A549916C2FEC}" destId="{30AED453-7292-4720-BD9E-2E6C476B6624}" srcOrd="0" destOrd="0" presId="urn:microsoft.com/office/officeart/2005/8/layout/list1"/>
    <dgm:cxn modelId="{46593101-B3F1-4A1A-81BA-8D5642C04611}" type="presParOf" srcId="{3BC51AE9-DF9A-49E3-970F-A549916C2FEC}" destId="{5756E528-B676-47BD-8C9C-57A959648BF7}" srcOrd="1" destOrd="0" presId="urn:microsoft.com/office/officeart/2005/8/layout/list1"/>
    <dgm:cxn modelId="{78262480-A7AD-407E-B191-23B177FFB1F8}" type="presParOf" srcId="{8BB91C83-38F4-455D-A062-58CB154A96B7}" destId="{1BA749BC-69EB-4395-942A-272FF662B864}" srcOrd="1" destOrd="0" presId="urn:microsoft.com/office/officeart/2005/8/layout/list1"/>
    <dgm:cxn modelId="{CB90540C-8AF7-4FCA-85BC-50AA5402903A}" type="presParOf" srcId="{8BB91C83-38F4-455D-A062-58CB154A96B7}" destId="{A2295061-25DB-41C3-85F9-AA28CC03B3E4}" srcOrd="2" destOrd="0" presId="urn:microsoft.com/office/officeart/2005/8/layout/list1"/>
    <dgm:cxn modelId="{7520ACE2-8C3B-4349-A813-4D0EB574F442}" type="presParOf" srcId="{8BB91C83-38F4-455D-A062-58CB154A96B7}" destId="{AD799FC0-5522-48D0-90CD-AEB733F0F1BD}" srcOrd="3" destOrd="0" presId="urn:microsoft.com/office/officeart/2005/8/layout/list1"/>
    <dgm:cxn modelId="{08AC6F36-3173-4BBC-A101-DE0B1FE26B04}" type="presParOf" srcId="{8BB91C83-38F4-455D-A062-58CB154A96B7}" destId="{20DBFB09-EDBB-4B3C-8171-3CEE3E14FE4D}" srcOrd="4" destOrd="0" presId="urn:microsoft.com/office/officeart/2005/8/layout/list1"/>
    <dgm:cxn modelId="{C0C886C9-E85C-4952-A4CA-1819EC10811A}" type="presParOf" srcId="{20DBFB09-EDBB-4B3C-8171-3CEE3E14FE4D}" destId="{8DFAA6C7-A778-4316-A4D8-CDF6034141AF}" srcOrd="0" destOrd="0" presId="urn:microsoft.com/office/officeart/2005/8/layout/list1"/>
    <dgm:cxn modelId="{4135B8D1-A5A3-47D9-904B-1A6F3BDAEB69}" type="presParOf" srcId="{20DBFB09-EDBB-4B3C-8171-3CEE3E14FE4D}" destId="{524EAA9E-2305-4D37-868B-6578945833DF}" srcOrd="1" destOrd="0" presId="urn:microsoft.com/office/officeart/2005/8/layout/list1"/>
    <dgm:cxn modelId="{ECA99B9D-1855-490F-B841-8B3BC20D5507}" type="presParOf" srcId="{8BB91C83-38F4-455D-A062-58CB154A96B7}" destId="{8EF87BA1-8752-4BC4-BBCC-8A091E5B8EA3}" srcOrd="5" destOrd="0" presId="urn:microsoft.com/office/officeart/2005/8/layout/list1"/>
    <dgm:cxn modelId="{A7B16DC6-2105-42A5-95AF-B61B14DF42D3}" type="presParOf" srcId="{8BB91C83-38F4-455D-A062-58CB154A96B7}" destId="{19683595-5814-40E1-B4F2-939AB670F66F}" srcOrd="6" destOrd="0" presId="urn:microsoft.com/office/officeart/2005/8/layout/list1"/>
    <dgm:cxn modelId="{0F0EDA71-1D36-4FBD-91DA-4985607C6FA7}" type="presParOf" srcId="{8BB91C83-38F4-455D-A062-58CB154A96B7}" destId="{FD9328DB-2834-456F-AB82-7576D052C7A1}" srcOrd="7" destOrd="0" presId="urn:microsoft.com/office/officeart/2005/8/layout/list1"/>
    <dgm:cxn modelId="{A5EBCEAD-6E9A-4E21-8D9B-8A172DD18F13}" type="presParOf" srcId="{8BB91C83-38F4-455D-A062-58CB154A96B7}" destId="{A0939543-0B93-4872-9AB2-B0CCABFC420D}" srcOrd="8" destOrd="0" presId="urn:microsoft.com/office/officeart/2005/8/layout/list1"/>
    <dgm:cxn modelId="{304D03B7-1E20-45EB-90AA-611EFCFF2425}" type="presParOf" srcId="{A0939543-0B93-4872-9AB2-B0CCABFC420D}" destId="{985C5515-3D9A-4DC0-A604-FAB4779257CA}" srcOrd="0" destOrd="0" presId="urn:microsoft.com/office/officeart/2005/8/layout/list1"/>
    <dgm:cxn modelId="{C779703B-4D0B-493E-A9D7-CF124DECB0E8}" type="presParOf" srcId="{A0939543-0B93-4872-9AB2-B0CCABFC420D}" destId="{387AFF34-16E6-48B5-B902-0620E4F7027E}" srcOrd="1" destOrd="0" presId="urn:microsoft.com/office/officeart/2005/8/layout/list1"/>
    <dgm:cxn modelId="{0E5457C5-9AEA-4DCB-8253-47A8D2AC9A45}" type="presParOf" srcId="{8BB91C83-38F4-455D-A062-58CB154A96B7}" destId="{9997AF70-89D7-421C-BAE8-861C8DF9404F}" srcOrd="9" destOrd="0" presId="urn:microsoft.com/office/officeart/2005/8/layout/list1"/>
    <dgm:cxn modelId="{C2BCFB98-100B-43DF-AEDB-11A3CC524814}" type="presParOf" srcId="{8BB91C83-38F4-455D-A062-58CB154A96B7}" destId="{8B5EF7D4-8AF8-4509-9FB5-9F85074DD782}" srcOrd="10" destOrd="0" presId="urn:microsoft.com/office/officeart/2005/8/layout/list1"/>
    <dgm:cxn modelId="{00D61AE1-3CA1-4B8E-BBA9-BE2785F8F89D}" type="presParOf" srcId="{8BB91C83-38F4-455D-A062-58CB154A96B7}" destId="{C0269647-7064-4C8C-B3B7-CBA63CBA8614}" srcOrd="11" destOrd="0" presId="urn:microsoft.com/office/officeart/2005/8/layout/list1"/>
    <dgm:cxn modelId="{6B74F0E3-7D84-4C8C-8DF5-0295CED20367}" type="presParOf" srcId="{8BB91C83-38F4-455D-A062-58CB154A96B7}" destId="{C443F632-593D-4485-BDAA-5DD8006985F2}" srcOrd="12" destOrd="0" presId="urn:microsoft.com/office/officeart/2005/8/layout/list1"/>
    <dgm:cxn modelId="{F0DD9288-E561-4B71-B192-C66A5BD3AF12}" type="presParOf" srcId="{C443F632-593D-4485-BDAA-5DD8006985F2}" destId="{2426A979-6B6D-418D-A2C9-9C533D26C9B8}" srcOrd="0" destOrd="0" presId="urn:microsoft.com/office/officeart/2005/8/layout/list1"/>
    <dgm:cxn modelId="{90EBE0ED-11AA-428F-8870-4AF7BBA6DB9F}" type="presParOf" srcId="{C443F632-593D-4485-BDAA-5DD8006985F2}" destId="{9DAB4366-A519-47D0-AE6B-A24C0E153D71}" srcOrd="1" destOrd="0" presId="urn:microsoft.com/office/officeart/2005/8/layout/list1"/>
    <dgm:cxn modelId="{345BE9A4-5EBE-4E8C-A073-9C9F4E71F757}" type="presParOf" srcId="{8BB91C83-38F4-455D-A062-58CB154A96B7}" destId="{C83487EE-9584-4D37-A387-C767D2F89E5D}" srcOrd="13" destOrd="0" presId="urn:microsoft.com/office/officeart/2005/8/layout/list1"/>
    <dgm:cxn modelId="{A770ED4D-ABB4-446D-939F-E49DB378CF89}" type="presParOf" srcId="{8BB91C83-38F4-455D-A062-58CB154A96B7}" destId="{07269B4C-AD54-434D-A2CD-FBD0F2A1E10A}" srcOrd="14" destOrd="0" presId="urn:microsoft.com/office/officeart/2005/8/layout/list1"/>
    <dgm:cxn modelId="{75A6FC79-6BCE-47AC-BA95-0F83154FA775}" type="presParOf" srcId="{8BB91C83-38F4-455D-A062-58CB154A96B7}" destId="{5EAD5CF2-8987-4015-81CD-9A9D6861A59E}" srcOrd="15" destOrd="0" presId="urn:microsoft.com/office/officeart/2005/8/layout/list1"/>
    <dgm:cxn modelId="{8C8809E5-7B05-4C1E-A327-9F25A8D47792}" type="presParOf" srcId="{8BB91C83-38F4-455D-A062-58CB154A96B7}" destId="{1278C030-2E5F-4DE2-B235-35362FDD5E93}" srcOrd="16" destOrd="0" presId="urn:microsoft.com/office/officeart/2005/8/layout/list1"/>
    <dgm:cxn modelId="{399F2F1A-F3ED-4D56-8E2B-C000E7C167DC}" type="presParOf" srcId="{1278C030-2E5F-4DE2-B235-35362FDD5E93}" destId="{93E14B61-2F99-4F74-B43C-89DF0D637190}" srcOrd="0" destOrd="0" presId="urn:microsoft.com/office/officeart/2005/8/layout/list1"/>
    <dgm:cxn modelId="{7B59B3E6-F23C-41C8-8439-72A565CFE01F}" type="presParOf" srcId="{1278C030-2E5F-4DE2-B235-35362FDD5E93}" destId="{A8ADA5A0-68CE-43CA-A813-C5AD285AA161}" srcOrd="1" destOrd="0" presId="urn:microsoft.com/office/officeart/2005/8/layout/list1"/>
    <dgm:cxn modelId="{21A16A04-3D0C-49FA-9878-821189B7B80D}" type="presParOf" srcId="{8BB91C83-38F4-455D-A062-58CB154A96B7}" destId="{1D85ECD8-D80E-4004-91C6-A146F15FE5E6}" srcOrd="17" destOrd="0" presId="urn:microsoft.com/office/officeart/2005/8/layout/list1"/>
    <dgm:cxn modelId="{513280B7-9116-4DDD-B42E-78155FB915C5}" type="presParOf" srcId="{8BB91C83-38F4-455D-A062-58CB154A96B7}" destId="{4F37A5EC-2640-4EA0-8028-CAEFFD08BCDC}" srcOrd="18" destOrd="0" presId="urn:microsoft.com/office/officeart/2005/8/layout/list1"/>
    <dgm:cxn modelId="{713687EF-1FEA-48AE-B6DE-EA312B4ADE01}" type="presParOf" srcId="{8BB91C83-38F4-455D-A062-58CB154A96B7}" destId="{B5841C2C-A4A5-4ABE-B0E8-FC228D6885A4}" srcOrd="19" destOrd="0" presId="urn:microsoft.com/office/officeart/2005/8/layout/list1"/>
    <dgm:cxn modelId="{0A774F6B-E652-4BD7-8C5A-E040EAD979B4}" type="presParOf" srcId="{8BB91C83-38F4-455D-A062-58CB154A96B7}" destId="{219EA9EB-8003-4C2F-8784-FE5DB2D51308}" srcOrd="20" destOrd="0" presId="urn:microsoft.com/office/officeart/2005/8/layout/list1"/>
    <dgm:cxn modelId="{9CA430C4-E7EA-4F52-93B6-0B5BA5D3319C}" type="presParOf" srcId="{219EA9EB-8003-4C2F-8784-FE5DB2D51308}" destId="{AED4B54A-DDF3-4A16-8E3C-F9CA0A2F3E09}" srcOrd="0" destOrd="0" presId="urn:microsoft.com/office/officeart/2005/8/layout/list1"/>
    <dgm:cxn modelId="{5636EDF3-9708-479C-B4BB-B30E938150AD}" type="presParOf" srcId="{219EA9EB-8003-4C2F-8784-FE5DB2D51308}" destId="{CD180C31-A52E-4120-BA79-2378BE1F863D}" srcOrd="1" destOrd="0" presId="urn:microsoft.com/office/officeart/2005/8/layout/list1"/>
    <dgm:cxn modelId="{5EA2D179-8619-48F0-A863-D34D812F7A90}" type="presParOf" srcId="{8BB91C83-38F4-455D-A062-58CB154A96B7}" destId="{68C04CB1-0124-4B7C-9015-4DA8626DEA7B}" srcOrd="21" destOrd="0" presId="urn:microsoft.com/office/officeart/2005/8/layout/list1"/>
    <dgm:cxn modelId="{58FA1097-BFC6-4810-ACE7-8B9E0D0138A7}" type="presParOf" srcId="{8BB91C83-38F4-455D-A062-58CB154A96B7}" destId="{B28A9249-18E0-4207-A610-6233BB811A14}" srcOrd="22" destOrd="0" presId="urn:microsoft.com/office/officeart/2005/8/layout/list1"/>
    <dgm:cxn modelId="{F2202AF5-C2D0-4EEA-BCB7-58D0DE4B93D1}" type="presParOf" srcId="{8BB91C83-38F4-455D-A062-58CB154A96B7}" destId="{8A73B185-4CE8-4859-A21D-AA52B29EF033}" srcOrd="23" destOrd="0" presId="urn:microsoft.com/office/officeart/2005/8/layout/list1"/>
    <dgm:cxn modelId="{C7D8ACF0-B900-47A1-99E2-57A863895C76}" type="presParOf" srcId="{8BB91C83-38F4-455D-A062-58CB154A96B7}" destId="{F0928425-3A5F-47BB-B558-1D2B5A199C52}" srcOrd="24" destOrd="0" presId="urn:microsoft.com/office/officeart/2005/8/layout/list1"/>
    <dgm:cxn modelId="{1DF38A6B-CDEE-46F8-80BE-9E712096CD7A}" type="presParOf" srcId="{F0928425-3A5F-47BB-B558-1D2B5A199C52}" destId="{1AA9AF41-81BF-44CD-A6CB-DB67FABBC6E0}" srcOrd="0" destOrd="0" presId="urn:microsoft.com/office/officeart/2005/8/layout/list1"/>
    <dgm:cxn modelId="{0C83A831-BDF6-4F75-97A0-F8B2F5719E85}" type="presParOf" srcId="{F0928425-3A5F-47BB-B558-1D2B5A199C52}" destId="{F2047CD3-1EC7-4BDF-8651-771AB3727A6B}" srcOrd="1" destOrd="0" presId="urn:microsoft.com/office/officeart/2005/8/layout/list1"/>
    <dgm:cxn modelId="{3B6240C7-6060-4C2B-BD8E-064C3F725C85}" type="presParOf" srcId="{8BB91C83-38F4-455D-A062-58CB154A96B7}" destId="{20DCAEB8-C493-4DF7-9362-D3C292709052}" srcOrd="25" destOrd="0" presId="urn:microsoft.com/office/officeart/2005/8/layout/list1"/>
    <dgm:cxn modelId="{357BB42D-D5DE-4E33-B15E-D696D0FD5448}" type="presParOf" srcId="{8BB91C83-38F4-455D-A062-58CB154A96B7}" destId="{C9850B4A-9C4C-4CAE-ACD4-1E3D4B6411F2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B80E80A-5247-4339-9044-20CA3607AC98}" type="doc">
      <dgm:prSet loTypeId="urn:microsoft.com/office/officeart/2005/8/layout/list1" loCatId="list" qsTypeId="urn:microsoft.com/office/officeart/2005/8/quickstyle/3d1" qsCatId="3D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2E823B54-9F24-4B83-A2B2-FF3BF72A318E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осуществление мер по борьбе с катастрофами, стихийными бедствиями, эпидемиями</a:t>
          </a:r>
          <a:endParaRPr lang="ru-RU" sz="1600" dirty="0">
            <a:latin typeface="Georgia" pitchFamily="18" charset="0"/>
          </a:endParaRPr>
        </a:p>
      </dgm:t>
    </dgm:pt>
    <dgm:pt modelId="{449D2660-A3EE-4888-BDC3-99B9EC50671D}" type="parTrans" cxnId="{E57BD110-F35D-40B9-9A22-CD1C4E0BDDC0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D595A457-3451-4962-AD1C-804D9BDFC030}" type="sibTrans" cxnId="{E57BD110-F35D-40B9-9A22-CD1C4E0BDDC0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3ADF5D92-7BE1-4A44-9F31-D0D9315FD37C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установление общих принципов налогообложения и сборов в Российской Федерации</a:t>
          </a:r>
          <a:endParaRPr lang="ru-RU" sz="1600" dirty="0">
            <a:latin typeface="Georgia" pitchFamily="18" charset="0"/>
          </a:endParaRPr>
        </a:p>
      </dgm:t>
    </dgm:pt>
    <dgm:pt modelId="{C1B69D82-E784-4BE7-9CEA-554F883E9B9C}" type="parTrans" cxnId="{F3012B27-A705-44D2-BD05-33121E092F7D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71C4B6F8-2698-497C-A182-88647BB6969B}" type="sibTrans" cxnId="{F3012B27-A705-44D2-BD05-33121E092F7D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AEDE0DC7-2542-414D-8534-1726B418284B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административное, административно-процессуальное, трудовое, семейное, жилищное, земельное, водное, лесное законодательство, законодательство о недрах, об охране окружающей среды</a:t>
          </a:r>
          <a:endParaRPr lang="ru-RU" sz="1600" dirty="0">
            <a:latin typeface="Georgia" pitchFamily="18" charset="0"/>
          </a:endParaRPr>
        </a:p>
      </dgm:t>
    </dgm:pt>
    <dgm:pt modelId="{289E7B93-D6AB-4267-870C-FC6669CACC33}" type="parTrans" cxnId="{A66A41DA-68D7-4E3B-9549-20B2A8F1D0F8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51B8B7B0-1C11-43ED-8B7B-1D2304295C89}" type="sibTrans" cxnId="{A66A41DA-68D7-4E3B-9549-20B2A8F1D0F8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DC3E7C49-0154-4E59-BCAB-0C5BCEA82A65}">
      <dgm:prSet phldrT="[Текст]"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кадры судебных и правоохранительных органов; адвокатура, нотариат</a:t>
          </a:r>
          <a:endParaRPr lang="ru-RU" sz="1600" dirty="0">
            <a:latin typeface="Georgia" pitchFamily="18" charset="0"/>
          </a:endParaRPr>
        </a:p>
      </dgm:t>
    </dgm:pt>
    <dgm:pt modelId="{3A13402D-31DA-4280-AB48-6766EE31A75D}" type="parTrans" cxnId="{613A3F1A-72AE-40A4-B727-F339399EFFD4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34970E2D-8B8A-4B78-B957-1ECC4B99A6E3}" type="sibTrans" cxnId="{613A3F1A-72AE-40A4-B727-F339399EFFD4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77B16CAE-6E6A-496C-847F-C2C03083185D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Georgia" pitchFamily="18" charset="0"/>
            </a:rPr>
            <a:t>защита исконной среды обитания и традиционного образа жизни малочисленных этнических общностей</a:t>
          </a:r>
          <a:endParaRPr lang="ru-RU" sz="1600" dirty="0">
            <a:latin typeface="Georgia" pitchFamily="18" charset="0"/>
          </a:endParaRPr>
        </a:p>
      </dgm:t>
    </dgm:pt>
    <dgm:pt modelId="{8370AEE5-FBBE-4C46-9869-36B172D5B0C8}" type="parTrans" cxnId="{189C9998-110F-40CF-BC92-8FCC8EBE9E65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33BC8C39-7798-4832-82D3-C8E70CC968A2}" type="sibTrans" cxnId="{189C9998-110F-40CF-BC92-8FCC8EBE9E65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4A166299-B010-4B0D-828B-B034DFC67389}">
      <dgm:prSet phldrT="[Текст]"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установление общих принципов организации системы органов государственной власти и местного самоуправления</a:t>
          </a:r>
          <a:endParaRPr lang="ru-RU" sz="1600" dirty="0">
            <a:latin typeface="Georgia" pitchFamily="18" charset="0"/>
          </a:endParaRPr>
        </a:p>
      </dgm:t>
    </dgm:pt>
    <dgm:pt modelId="{5274B423-A167-40F0-9413-3BC7573DD8F7}" type="parTrans" cxnId="{0A9CA499-6F05-4E0F-997C-BDA4943EAF14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2D5035CE-80B2-49F6-8ADC-133EC455C3E8}" type="sibTrans" cxnId="{0A9CA499-6F05-4E0F-997C-BDA4943EAF14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969EDC95-3C7B-4C6A-9B19-8A1B5FC4957E}">
      <dgm:prSet phldrT="[Текст]"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координация международных и внешнеэкономических связей субъектов Российской Федерации</a:t>
          </a:r>
          <a:endParaRPr lang="ru-RU" sz="1600" dirty="0">
            <a:latin typeface="Georgia" pitchFamily="18" charset="0"/>
          </a:endParaRPr>
        </a:p>
      </dgm:t>
    </dgm:pt>
    <dgm:pt modelId="{FE31B2D2-E638-4E4F-89A0-06247570B1BD}" type="parTrans" cxnId="{6436B65C-44C7-4CE7-B3B9-CE4A96E3E3BA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451BBC6D-7527-45D5-A0EF-FDB2FC05435C}" type="sibTrans" cxnId="{6436B65C-44C7-4CE7-B3B9-CE4A96E3E3BA}">
      <dgm:prSet/>
      <dgm:spPr/>
      <dgm:t>
        <a:bodyPr/>
        <a:lstStyle/>
        <a:p>
          <a:pPr algn="ctr"/>
          <a:endParaRPr lang="ru-RU" sz="1600">
            <a:latin typeface="Georgia" pitchFamily="18" charset="0"/>
          </a:endParaRPr>
        </a:p>
      </dgm:t>
    </dgm:pt>
    <dgm:pt modelId="{E663CA9B-2EF9-4D71-9DDD-05D7035876FD}" type="pres">
      <dgm:prSet presAssocID="{CB80E80A-5247-4339-9044-20CA3607AC9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210D70-8666-485F-8E29-1BD6D5BA00AD}" type="pres">
      <dgm:prSet presAssocID="{2E823B54-9F24-4B83-A2B2-FF3BF72A318E}" presName="parentLin" presStyleCnt="0"/>
      <dgm:spPr/>
    </dgm:pt>
    <dgm:pt modelId="{0836702E-F34F-4E42-AA7B-1A5161D8A8CF}" type="pres">
      <dgm:prSet presAssocID="{2E823B54-9F24-4B83-A2B2-FF3BF72A318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A0CE1478-4438-41F7-AAF8-C63A86DAC2F8}" type="pres">
      <dgm:prSet presAssocID="{2E823B54-9F24-4B83-A2B2-FF3BF72A318E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672DB-C226-4C56-B5D2-755768D66978}" type="pres">
      <dgm:prSet presAssocID="{2E823B54-9F24-4B83-A2B2-FF3BF72A318E}" presName="negativeSpace" presStyleCnt="0"/>
      <dgm:spPr/>
    </dgm:pt>
    <dgm:pt modelId="{02D70EEC-5A20-481E-AFD9-942BD21A563D}" type="pres">
      <dgm:prSet presAssocID="{2E823B54-9F24-4B83-A2B2-FF3BF72A318E}" presName="childText" presStyleLbl="conFgAcc1" presStyleIdx="0" presStyleCnt="7">
        <dgm:presLayoutVars>
          <dgm:bulletEnabled val="1"/>
        </dgm:presLayoutVars>
      </dgm:prSet>
      <dgm:spPr/>
    </dgm:pt>
    <dgm:pt modelId="{39787565-4C34-4E07-87FC-56380945501D}" type="pres">
      <dgm:prSet presAssocID="{D595A457-3451-4962-AD1C-804D9BDFC030}" presName="spaceBetweenRectangles" presStyleCnt="0"/>
      <dgm:spPr/>
    </dgm:pt>
    <dgm:pt modelId="{B588C5AA-112E-4C29-BA15-7BE53B974F7A}" type="pres">
      <dgm:prSet presAssocID="{3ADF5D92-7BE1-4A44-9F31-D0D9315FD37C}" presName="parentLin" presStyleCnt="0"/>
      <dgm:spPr/>
    </dgm:pt>
    <dgm:pt modelId="{59FA52C9-9FCB-4AFC-BE34-89B5337EB4B2}" type="pres">
      <dgm:prSet presAssocID="{3ADF5D92-7BE1-4A44-9F31-D0D9315FD37C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CD7256FF-B435-4975-B7D7-9F5A4C0C1398}" type="pres">
      <dgm:prSet presAssocID="{3ADF5D92-7BE1-4A44-9F31-D0D9315FD37C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37EFF-CAA7-4587-AC49-3B1B090B324E}" type="pres">
      <dgm:prSet presAssocID="{3ADF5D92-7BE1-4A44-9F31-D0D9315FD37C}" presName="negativeSpace" presStyleCnt="0"/>
      <dgm:spPr/>
    </dgm:pt>
    <dgm:pt modelId="{8165D791-611C-4A35-B301-5C66FD16E75E}" type="pres">
      <dgm:prSet presAssocID="{3ADF5D92-7BE1-4A44-9F31-D0D9315FD37C}" presName="childText" presStyleLbl="conFgAcc1" presStyleIdx="1" presStyleCnt="7">
        <dgm:presLayoutVars>
          <dgm:bulletEnabled val="1"/>
        </dgm:presLayoutVars>
      </dgm:prSet>
      <dgm:spPr/>
    </dgm:pt>
    <dgm:pt modelId="{14BD1F59-A698-4803-8D8D-4B8E15686674}" type="pres">
      <dgm:prSet presAssocID="{71C4B6F8-2698-497C-A182-88647BB6969B}" presName="spaceBetweenRectangles" presStyleCnt="0"/>
      <dgm:spPr/>
    </dgm:pt>
    <dgm:pt modelId="{2C267123-E714-4C08-A8B4-45B314B218BF}" type="pres">
      <dgm:prSet presAssocID="{AEDE0DC7-2542-414D-8534-1726B418284B}" presName="parentLin" presStyleCnt="0"/>
      <dgm:spPr/>
    </dgm:pt>
    <dgm:pt modelId="{99DFDE2B-4658-4EA9-B461-915A36805EB8}" type="pres">
      <dgm:prSet presAssocID="{AEDE0DC7-2542-414D-8534-1726B418284B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29B1F277-E654-4E96-B517-061A8247BA7B}" type="pres">
      <dgm:prSet presAssocID="{AEDE0DC7-2542-414D-8534-1726B418284B}" presName="parentText" presStyleLbl="node1" presStyleIdx="2" presStyleCnt="7" custScaleY="1352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3F77A-F69F-4340-B94C-83073B51905E}" type="pres">
      <dgm:prSet presAssocID="{AEDE0DC7-2542-414D-8534-1726B418284B}" presName="negativeSpace" presStyleCnt="0"/>
      <dgm:spPr/>
    </dgm:pt>
    <dgm:pt modelId="{7CE5E090-03BF-4FE0-95A5-4D71EC060FD1}" type="pres">
      <dgm:prSet presAssocID="{AEDE0DC7-2542-414D-8534-1726B418284B}" presName="childText" presStyleLbl="conFgAcc1" presStyleIdx="2" presStyleCnt="7">
        <dgm:presLayoutVars>
          <dgm:bulletEnabled val="1"/>
        </dgm:presLayoutVars>
      </dgm:prSet>
      <dgm:spPr/>
    </dgm:pt>
    <dgm:pt modelId="{4BA25CDB-DCB0-443E-A7F0-A22D9DB114CD}" type="pres">
      <dgm:prSet presAssocID="{51B8B7B0-1C11-43ED-8B7B-1D2304295C89}" presName="spaceBetweenRectangles" presStyleCnt="0"/>
      <dgm:spPr/>
    </dgm:pt>
    <dgm:pt modelId="{5090B922-3D67-4340-9C95-5EB69DC7FF8E}" type="pres">
      <dgm:prSet presAssocID="{DC3E7C49-0154-4E59-BCAB-0C5BCEA82A65}" presName="parentLin" presStyleCnt="0"/>
      <dgm:spPr/>
    </dgm:pt>
    <dgm:pt modelId="{82275D1E-B0E2-4195-B96C-7FB83759F670}" type="pres">
      <dgm:prSet presAssocID="{DC3E7C49-0154-4E59-BCAB-0C5BCEA82A6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EEBA65D7-1D44-4C28-806B-904281219C80}" type="pres">
      <dgm:prSet presAssocID="{DC3E7C49-0154-4E59-BCAB-0C5BCEA82A65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E24B53-E773-4565-BACD-154ADA739B15}" type="pres">
      <dgm:prSet presAssocID="{DC3E7C49-0154-4E59-BCAB-0C5BCEA82A65}" presName="negativeSpace" presStyleCnt="0"/>
      <dgm:spPr/>
    </dgm:pt>
    <dgm:pt modelId="{DEB2B436-F239-4DC8-8728-41E3A0C73024}" type="pres">
      <dgm:prSet presAssocID="{DC3E7C49-0154-4E59-BCAB-0C5BCEA82A65}" presName="childText" presStyleLbl="conFgAcc1" presStyleIdx="3" presStyleCnt="7">
        <dgm:presLayoutVars>
          <dgm:bulletEnabled val="1"/>
        </dgm:presLayoutVars>
      </dgm:prSet>
      <dgm:spPr/>
    </dgm:pt>
    <dgm:pt modelId="{0A0A9A3D-9868-4A09-94F6-8983C8154131}" type="pres">
      <dgm:prSet presAssocID="{34970E2D-8B8A-4B78-B957-1ECC4B99A6E3}" presName="spaceBetweenRectangles" presStyleCnt="0"/>
      <dgm:spPr/>
    </dgm:pt>
    <dgm:pt modelId="{36C60C0D-41D4-48BB-BBFB-575455D67E60}" type="pres">
      <dgm:prSet presAssocID="{77B16CAE-6E6A-496C-847F-C2C03083185D}" presName="parentLin" presStyleCnt="0"/>
      <dgm:spPr/>
    </dgm:pt>
    <dgm:pt modelId="{72F6E6D8-126A-4818-9950-A622ACCCE923}" type="pres">
      <dgm:prSet presAssocID="{77B16CAE-6E6A-496C-847F-C2C03083185D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1C80D266-67DB-40BF-AC03-3C258CEE0F94}" type="pres">
      <dgm:prSet presAssocID="{77B16CAE-6E6A-496C-847F-C2C03083185D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FC40F-7D7F-47C5-A99E-96B9630AC590}" type="pres">
      <dgm:prSet presAssocID="{77B16CAE-6E6A-496C-847F-C2C03083185D}" presName="negativeSpace" presStyleCnt="0"/>
      <dgm:spPr/>
    </dgm:pt>
    <dgm:pt modelId="{7D02CF74-0977-456E-AA25-A9CA3AE2BABB}" type="pres">
      <dgm:prSet presAssocID="{77B16CAE-6E6A-496C-847F-C2C03083185D}" presName="childText" presStyleLbl="conFgAcc1" presStyleIdx="4" presStyleCnt="7">
        <dgm:presLayoutVars>
          <dgm:bulletEnabled val="1"/>
        </dgm:presLayoutVars>
      </dgm:prSet>
      <dgm:spPr/>
    </dgm:pt>
    <dgm:pt modelId="{0698CF90-2582-4A2B-BA0F-CCF0A51CDA83}" type="pres">
      <dgm:prSet presAssocID="{33BC8C39-7798-4832-82D3-C8E70CC968A2}" presName="spaceBetweenRectangles" presStyleCnt="0"/>
      <dgm:spPr/>
    </dgm:pt>
    <dgm:pt modelId="{FB6FC7B2-21F5-4F32-88E1-5DF2CBB15BE1}" type="pres">
      <dgm:prSet presAssocID="{4A166299-B010-4B0D-828B-B034DFC67389}" presName="parentLin" presStyleCnt="0"/>
      <dgm:spPr/>
    </dgm:pt>
    <dgm:pt modelId="{700AF950-5DC1-412F-8709-5793508D0B52}" type="pres">
      <dgm:prSet presAssocID="{4A166299-B010-4B0D-828B-B034DFC67389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CCAAF581-036F-4C2B-9430-989E6EB35B1E}" type="pres">
      <dgm:prSet presAssocID="{4A166299-B010-4B0D-828B-B034DFC6738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ED6C8D-E5E5-44F7-B86C-8B1785C92D7A}" type="pres">
      <dgm:prSet presAssocID="{4A166299-B010-4B0D-828B-B034DFC67389}" presName="negativeSpace" presStyleCnt="0"/>
      <dgm:spPr/>
    </dgm:pt>
    <dgm:pt modelId="{083C03A9-F4FC-448C-8AB1-258DCF7D051F}" type="pres">
      <dgm:prSet presAssocID="{4A166299-B010-4B0D-828B-B034DFC67389}" presName="childText" presStyleLbl="conFgAcc1" presStyleIdx="5" presStyleCnt="7">
        <dgm:presLayoutVars>
          <dgm:bulletEnabled val="1"/>
        </dgm:presLayoutVars>
      </dgm:prSet>
      <dgm:spPr/>
    </dgm:pt>
    <dgm:pt modelId="{D5E184CD-592C-4948-AFAE-03FD73818FE7}" type="pres">
      <dgm:prSet presAssocID="{2D5035CE-80B2-49F6-8ADC-133EC455C3E8}" presName="spaceBetweenRectangles" presStyleCnt="0"/>
      <dgm:spPr/>
    </dgm:pt>
    <dgm:pt modelId="{B584503F-8A76-47E7-9C1F-674686C043FD}" type="pres">
      <dgm:prSet presAssocID="{969EDC95-3C7B-4C6A-9B19-8A1B5FC4957E}" presName="parentLin" presStyleCnt="0"/>
      <dgm:spPr/>
    </dgm:pt>
    <dgm:pt modelId="{11BAC513-FEDB-4766-8F55-B5239B40B65B}" type="pres">
      <dgm:prSet presAssocID="{969EDC95-3C7B-4C6A-9B19-8A1B5FC4957E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3F17A1C3-7461-490F-92E5-950D8A128D02}" type="pres">
      <dgm:prSet presAssocID="{969EDC95-3C7B-4C6A-9B19-8A1B5FC4957E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F2DB89-9E5C-419B-A9EE-4C40DB40E91F}" type="pres">
      <dgm:prSet presAssocID="{969EDC95-3C7B-4C6A-9B19-8A1B5FC4957E}" presName="negativeSpace" presStyleCnt="0"/>
      <dgm:spPr/>
    </dgm:pt>
    <dgm:pt modelId="{732CAB06-FBCF-41CA-9E67-CEF972C6C019}" type="pres">
      <dgm:prSet presAssocID="{969EDC95-3C7B-4C6A-9B19-8A1B5FC4957E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34250A36-78CD-4C8C-94D4-79009499AB8C}" type="presOf" srcId="{3ADF5D92-7BE1-4A44-9F31-D0D9315FD37C}" destId="{CD7256FF-B435-4975-B7D7-9F5A4C0C1398}" srcOrd="1" destOrd="0" presId="urn:microsoft.com/office/officeart/2005/8/layout/list1"/>
    <dgm:cxn modelId="{2C623DA8-5D81-4186-B6C5-BC08CF9499EF}" type="presOf" srcId="{77B16CAE-6E6A-496C-847F-C2C03083185D}" destId="{1C80D266-67DB-40BF-AC03-3C258CEE0F94}" srcOrd="1" destOrd="0" presId="urn:microsoft.com/office/officeart/2005/8/layout/list1"/>
    <dgm:cxn modelId="{B8200585-0182-463D-BB64-C3C62CB9FCC8}" type="presOf" srcId="{2E823B54-9F24-4B83-A2B2-FF3BF72A318E}" destId="{0836702E-F34F-4E42-AA7B-1A5161D8A8CF}" srcOrd="0" destOrd="0" presId="urn:microsoft.com/office/officeart/2005/8/layout/list1"/>
    <dgm:cxn modelId="{652631AC-5085-476B-9327-74004524B0E7}" type="presOf" srcId="{AEDE0DC7-2542-414D-8534-1726B418284B}" destId="{29B1F277-E654-4E96-B517-061A8247BA7B}" srcOrd="1" destOrd="0" presId="urn:microsoft.com/office/officeart/2005/8/layout/list1"/>
    <dgm:cxn modelId="{4FFFC478-E308-449E-BA51-E7A6A4F422B9}" type="presOf" srcId="{DC3E7C49-0154-4E59-BCAB-0C5BCEA82A65}" destId="{82275D1E-B0E2-4195-B96C-7FB83759F670}" srcOrd="0" destOrd="0" presId="urn:microsoft.com/office/officeart/2005/8/layout/list1"/>
    <dgm:cxn modelId="{F3012B27-A705-44D2-BD05-33121E092F7D}" srcId="{CB80E80A-5247-4339-9044-20CA3607AC98}" destId="{3ADF5D92-7BE1-4A44-9F31-D0D9315FD37C}" srcOrd="1" destOrd="0" parTransId="{C1B69D82-E784-4BE7-9CEA-554F883E9B9C}" sibTransId="{71C4B6F8-2698-497C-A182-88647BB6969B}"/>
    <dgm:cxn modelId="{83B9F6AB-96F6-460E-A98A-793F11DE84A6}" type="presOf" srcId="{4A166299-B010-4B0D-828B-B034DFC67389}" destId="{700AF950-5DC1-412F-8709-5793508D0B52}" srcOrd="0" destOrd="0" presId="urn:microsoft.com/office/officeart/2005/8/layout/list1"/>
    <dgm:cxn modelId="{6F1D5E72-02F3-49BC-99AD-4EDB2734243C}" type="presOf" srcId="{AEDE0DC7-2542-414D-8534-1726B418284B}" destId="{99DFDE2B-4658-4EA9-B461-915A36805EB8}" srcOrd="0" destOrd="0" presId="urn:microsoft.com/office/officeart/2005/8/layout/list1"/>
    <dgm:cxn modelId="{189C9998-110F-40CF-BC92-8FCC8EBE9E65}" srcId="{CB80E80A-5247-4339-9044-20CA3607AC98}" destId="{77B16CAE-6E6A-496C-847F-C2C03083185D}" srcOrd="4" destOrd="0" parTransId="{8370AEE5-FBBE-4C46-9869-36B172D5B0C8}" sibTransId="{33BC8C39-7798-4832-82D3-C8E70CC968A2}"/>
    <dgm:cxn modelId="{DE296341-1F80-4FC3-B103-3D6EF5A243FD}" type="presOf" srcId="{4A166299-B010-4B0D-828B-B034DFC67389}" destId="{CCAAF581-036F-4C2B-9430-989E6EB35B1E}" srcOrd="1" destOrd="0" presId="urn:microsoft.com/office/officeart/2005/8/layout/list1"/>
    <dgm:cxn modelId="{1DFE2521-54BD-427A-84D0-8E25E536B34E}" type="presOf" srcId="{3ADF5D92-7BE1-4A44-9F31-D0D9315FD37C}" destId="{59FA52C9-9FCB-4AFC-BE34-89B5337EB4B2}" srcOrd="0" destOrd="0" presId="urn:microsoft.com/office/officeart/2005/8/layout/list1"/>
    <dgm:cxn modelId="{825D8A39-F87A-4CCC-AB44-AC80A070A6DF}" type="presOf" srcId="{969EDC95-3C7B-4C6A-9B19-8A1B5FC4957E}" destId="{11BAC513-FEDB-4766-8F55-B5239B40B65B}" srcOrd="0" destOrd="0" presId="urn:microsoft.com/office/officeart/2005/8/layout/list1"/>
    <dgm:cxn modelId="{B784D3C7-F800-4CA6-AC29-3B1A9D5D803C}" type="presOf" srcId="{2E823B54-9F24-4B83-A2B2-FF3BF72A318E}" destId="{A0CE1478-4438-41F7-AAF8-C63A86DAC2F8}" srcOrd="1" destOrd="0" presId="urn:microsoft.com/office/officeart/2005/8/layout/list1"/>
    <dgm:cxn modelId="{9B9C3DF9-B3B7-4CA1-9E6C-BE0E7B90DD0F}" type="presOf" srcId="{77B16CAE-6E6A-496C-847F-C2C03083185D}" destId="{72F6E6D8-126A-4818-9950-A622ACCCE923}" srcOrd="0" destOrd="0" presId="urn:microsoft.com/office/officeart/2005/8/layout/list1"/>
    <dgm:cxn modelId="{31FAE784-EA1F-405B-A7E0-3178A94A004F}" type="presOf" srcId="{969EDC95-3C7B-4C6A-9B19-8A1B5FC4957E}" destId="{3F17A1C3-7461-490F-92E5-950D8A128D02}" srcOrd="1" destOrd="0" presId="urn:microsoft.com/office/officeart/2005/8/layout/list1"/>
    <dgm:cxn modelId="{613A3F1A-72AE-40A4-B727-F339399EFFD4}" srcId="{CB80E80A-5247-4339-9044-20CA3607AC98}" destId="{DC3E7C49-0154-4E59-BCAB-0C5BCEA82A65}" srcOrd="3" destOrd="0" parTransId="{3A13402D-31DA-4280-AB48-6766EE31A75D}" sibTransId="{34970E2D-8B8A-4B78-B957-1ECC4B99A6E3}"/>
    <dgm:cxn modelId="{7F6D41C1-F84A-42CD-91F0-69A39CD4502A}" type="presOf" srcId="{DC3E7C49-0154-4E59-BCAB-0C5BCEA82A65}" destId="{EEBA65D7-1D44-4C28-806B-904281219C80}" srcOrd="1" destOrd="0" presId="urn:microsoft.com/office/officeart/2005/8/layout/list1"/>
    <dgm:cxn modelId="{6436B65C-44C7-4CE7-B3B9-CE4A96E3E3BA}" srcId="{CB80E80A-5247-4339-9044-20CA3607AC98}" destId="{969EDC95-3C7B-4C6A-9B19-8A1B5FC4957E}" srcOrd="6" destOrd="0" parTransId="{FE31B2D2-E638-4E4F-89A0-06247570B1BD}" sibTransId="{451BBC6D-7527-45D5-A0EF-FDB2FC05435C}"/>
    <dgm:cxn modelId="{0A9CA499-6F05-4E0F-997C-BDA4943EAF14}" srcId="{CB80E80A-5247-4339-9044-20CA3607AC98}" destId="{4A166299-B010-4B0D-828B-B034DFC67389}" srcOrd="5" destOrd="0" parTransId="{5274B423-A167-40F0-9413-3BC7573DD8F7}" sibTransId="{2D5035CE-80B2-49F6-8ADC-133EC455C3E8}"/>
    <dgm:cxn modelId="{A66A41DA-68D7-4E3B-9549-20B2A8F1D0F8}" srcId="{CB80E80A-5247-4339-9044-20CA3607AC98}" destId="{AEDE0DC7-2542-414D-8534-1726B418284B}" srcOrd="2" destOrd="0" parTransId="{289E7B93-D6AB-4267-870C-FC6669CACC33}" sibTransId="{51B8B7B0-1C11-43ED-8B7B-1D2304295C89}"/>
    <dgm:cxn modelId="{E57BD110-F35D-40B9-9A22-CD1C4E0BDDC0}" srcId="{CB80E80A-5247-4339-9044-20CA3607AC98}" destId="{2E823B54-9F24-4B83-A2B2-FF3BF72A318E}" srcOrd="0" destOrd="0" parTransId="{449D2660-A3EE-4888-BDC3-99B9EC50671D}" sibTransId="{D595A457-3451-4962-AD1C-804D9BDFC030}"/>
    <dgm:cxn modelId="{86ED9505-13BD-4D52-BC9A-93BF5BED7C4C}" type="presOf" srcId="{CB80E80A-5247-4339-9044-20CA3607AC98}" destId="{E663CA9B-2EF9-4D71-9DDD-05D7035876FD}" srcOrd="0" destOrd="0" presId="urn:microsoft.com/office/officeart/2005/8/layout/list1"/>
    <dgm:cxn modelId="{C7A50949-A685-4974-92DB-DB288BBB431E}" type="presParOf" srcId="{E663CA9B-2EF9-4D71-9DDD-05D7035876FD}" destId="{4F210D70-8666-485F-8E29-1BD6D5BA00AD}" srcOrd="0" destOrd="0" presId="urn:microsoft.com/office/officeart/2005/8/layout/list1"/>
    <dgm:cxn modelId="{723A0716-9BE8-4BDA-AD7F-B0308ADB8938}" type="presParOf" srcId="{4F210D70-8666-485F-8E29-1BD6D5BA00AD}" destId="{0836702E-F34F-4E42-AA7B-1A5161D8A8CF}" srcOrd="0" destOrd="0" presId="urn:microsoft.com/office/officeart/2005/8/layout/list1"/>
    <dgm:cxn modelId="{F8E5680C-C7AF-419E-985A-09D6E729C7F4}" type="presParOf" srcId="{4F210D70-8666-485F-8E29-1BD6D5BA00AD}" destId="{A0CE1478-4438-41F7-AAF8-C63A86DAC2F8}" srcOrd="1" destOrd="0" presId="urn:microsoft.com/office/officeart/2005/8/layout/list1"/>
    <dgm:cxn modelId="{0E2BC2D8-06D4-4BEF-8C37-47497A4503FE}" type="presParOf" srcId="{E663CA9B-2EF9-4D71-9DDD-05D7035876FD}" destId="{90B672DB-C226-4C56-B5D2-755768D66978}" srcOrd="1" destOrd="0" presId="urn:microsoft.com/office/officeart/2005/8/layout/list1"/>
    <dgm:cxn modelId="{3B9CCA82-7C46-48CF-8434-C8B1CF2B280A}" type="presParOf" srcId="{E663CA9B-2EF9-4D71-9DDD-05D7035876FD}" destId="{02D70EEC-5A20-481E-AFD9-942BD21A563D}" srcOrd="2" destOrd="0" presId="urn:microsoft.com/office/officeart/2005/8/layout/list1"/>
    <dgm:cxn modelId="{D061B6B1-F99B-4504-8754-51956C6EAD61}" type="presParOf" srcId="{E663CA9B-2EF9-4D71-9DDD-05D7035876FD}" destId="{39787565-4C34-4E07-87FC-56380945501D}" srcOrd="3" destOrd="0" presId="urn:microsoft.com/office/officeart/2005/8/layout/list1"/>
    <dgm:cxn modelId="{84713545-1761-4408-B1F6-CE2B84D15203}" type="presParOf" srcId="{E663CA9B-2EF9-4D71-9DDD-05D7035876FD}" destId="{B588C5AA-112E-4C29-BA15-7BE53B974F7A}" srcOrd="4" destOrd="0" presId="urn:microsoft.com/office/officeart/2005/8/layout/list1"/>
    <dgm:cxn modelId="{A332F073-F44F-4B12-A03E-432A739DB21A}" type="presParOf" srcId="{B588C5AA-112E-4C29-BA15-7BE53B974F7A}" destId="{59FA52C9-9FCB-4AFC-BE34-89B5337EB4B2}" srcOrd="0" destOrd="0" presId="urn:microsoft.com/office/officeart/2005/8/layout/list1"/>
    <dgm:cxn modelId="{2C0260FF-5DCA-424B-A2B9-FFDFF17BB570}" type="presParOf" srcId="{B588C5AA-112E-4C29-BA15-7BE53B974F7A}" destId="{CD7256FF-B435-4975-B7D7-9F5A4C0C1398}" srcOrd="1" destOrd="0" presId="urn:microsoft.com/office/officeart/2005/8/layout/list1"/>
    <dgm:cxn modelId="{F142987D-706C-4FCA-9005-58E8AB391C1E}" type="presParOf" srcId="{E663CA9B-2EF9-4D71-9DDD-05D7035876FD}" destId="{71637EFF-CAA7-4587-AC49-3B1B090B324E}" srcOrd="5" destOrd="0" presId="urn:microsoft.com/office/officeart/2005/8/layout/list1"/>
    <dgm:cxn modelId="{32120E7D-02E3-43D5-AD7E-F294E573CF48}" type="presParOf" srcId="{E663CA9B-2EF9-4D71-9DDD-05D7035876FD}" destId="{8165D791-611C-4A35-B301-5C66FD16E75E}" srcOrd="6" destOrd="0" presId="urn:microsoft.com/office/officeart/2005/8/layout/list1"/>
    <dgm:cxn modelId="{0E0D5B0F-E4C8-41B9-8ECF-B20104D81526}" type="presParOf" srcId="{E663CA9B-2EF9-4D71-9DDD-05D7035876FD}" destId="{14BD1F59-A698-4803-8D8D-4B8E15686674}" srcOrd="7" destOrd="0" presId="urn:microsoft.com/office/officeart/2005/8/layout/list1"/>
    <dgm:cxn modelId="{55C0A242-CE42-47B5-B0FA-34B32947CDF3}" type="presParOf" srcId="{E663CA9B-2EF9-4D71-9DDD-05D7035876FD}" destId="{2C267123-E714-4C08-A8B4-45B314B218BF}" srcOrd="8" destOrd="0" presId="urn:microsoft.com/office/officeart/2005/8/layout/list1"/>
    <dgm:cxn modelId="{4EE91D02-50E0-4BF6-916F-8CB01E5D93EB}" type="presParOf" srcId="{2C267123-E714-4C08-A8B4-45B314B218BF}" destId="{99DFDE2B-4658-4EA9-B461-915A36805EB8}" srcOrd="0" destOrd="0" presId="urn:microsoft.com/office/officeart/2005/8/layout/list1"/>
    <dgm:cxn modelId="{BC906269-EB6E-478D-A510-2A9B6D39B51E}" type="presParOf" srcId="{2C267123-E714-4C08-A8B4-45B314B218BF}" destId="{29B1F277-E654-4E96-B517-061A8247BA7B}" srcOrd="1" destOrd="0" presId="urn:microsoft.com/office/officeart/2005/8/layout/list1"/>
    <dgm:cxn modelId="{892F3188-7422-4E75-B1C6-B8E452F067A4}" type="presParOf" srcId="{E663CA9B-2EF9-4D71-9DDD-05D7035876FD}" destId="{F1A3F77A-F69F-4340-B94C-83073B51905E}" srcOrd="9" destOrd="0" presId="urn:microsoft.com/office/officeart/2005/8/layout/list1"/>
    <dgm:cxn modelId="{CFAC2192-59BF-4C24-A792-6185F6D3C206}" type="presParOf" srcId="{E663CA9B-2EF9-4D71-9DDD-05D7035876FD}" destId="{7CE5E090-03BF-4FE0-95A5-4D71EC060FD1}" srcOrd="10" destOrd="0" presId="urn:microsoft.com/office/officeart/2005/8/layout/list1"/>
    <dgm:cxn modelId="{5B2443C3-D1C3-4CC6-A606-6F2FC27712AA}" type="presParOf" srcId="{E663CA9B-2EF9-4D71-9DDD-05D7035876FD}" destId="{4BA25CDB-DCB0-443E-A7F0-A22D9DB114CD}" srcOrd="11" destOrd="0" presId="urn:microsoft.com/office/officeart/2005/8/layout/list1"/>
    <dgm:cxn modelId="{FA1E9D0B-4322-4E66-BEA8-89E824A935EF}" type="presParOf" srcId="{E663CA9B-2EF9-4D71-9DDD-05D7035876FD}" destId="{5090B922-3D67-4340-9C95-5EB69DC7FF8E}" srcOrd="12" destOrd="0" presId="urn:microsoft.com/office/officeart/2005/8/layout/list1"/>
    <dgm:cxn modelId="{EEB67C70-9730-4D22-B41D-0C4904596932}" type="presParOf" srcId="{5090B922-3D67-4340-9C95-5EB69DC7FF8E}" destId="{82275D1E-B0E2-4195-B96C-7FB83759F670}" srcOrd="0" destOrd="0" presId="urn:microsoft.com/office/officeart/2005/8/layout/list1"/>
    <dgm:cxn modelId="{900F954D-E155-4681-BE32-C542F3857AE9}" type="presParOf" srcId="{5090B922-3D67-4340-9C95-5EB69DC7FF8E}" destId="{EEBA65D7-1D44-4C28-806B-904281219C80}" srcOrd="1" destOrd="0" presId="urn:microsoft.com/office/officeart/2005/8/layout/list1"/>
    <dgm:cxn modelId="{CD2397B9-7FC6-452B-8388-28CFA6A3FD98}" type="presParOf" srcId="{E663CA9B-2EF9-4D71-9DDD-05D7035876FD}" destId="{F5E24B53-E773-4565-BACD-154ADA739B15}" srcOrd="13" destOrd="0" presId="urn:microsoft.com/office/officeart/2005/8/layout/list1"/>
    <dgm:cxn modelId="{001259AC-3897-4E51-8E06-B33B44601697}" type="presParOf" srcId="{E663CA9B-2EF9-4D71-9DDD-05D7035876FD}" destId="{DEB2B436-F239-4DC8-8728-41E3A0C73024}" srcOrd="14" destOrd="0" presId="urn:microsoft.com/office/officeart/2005/8/layout/list1"/>
    <dgm:cxn modelId="{95C91E72-59CA-4EF7-B956-CD5672DB8DD2}" type="presParOf" srcId="{E663CA9B-2EF9-4D71-9DDD-05D7035876FD}" destId="{0A0A9A3D-9868-4A09-94F6-8983C8154131}" srcOrd="15" destOrd="0" presId="urn:microsoft.com/office/officeart/2005/8/layout/list1"/>
    <dgm:cxn modelId="{EFBE6167-F993-4786-A644-EECA53D149EF}" type="presParOf" srcId="{E663CA9B-2EF9-4D71-9DDD-05D7035876FD}" destId="{36C60C0D-41D4-48BB-BBFB-575455D67E60}" srcOrd="16" destOrd="0" presId="urn:microsoft.com/office/officeart/2005/8/layout/list1"/>
    <dgm:cxn modelId="{CA67B704-EFB5-4C80-A362-1556282770D6}" type="presParOf" srcId="{36C60C0D-41D4-48BB-BBFB-575455D67E60}" destId="{72F6E6D8-126A-4818-9950-A622ACCCE923}" srcOrd="0" destOrd="0" presId="urn:microsoft.com/office/officeart/2005/8/layout/list1"/>
    <dgm:cxn modelId="{FAE642DF-EF03-404F-95EB-A43828E766F9}" type="presParOf" srcId="{36C60C0D-41D4-48BB-BBFB-575455D67E60}" destId="{1C80D266-67DB-40BF-AC03-3C258CEE0F94}" srcOrd="1" destOrd="0" presId="urn:microsoft.com/office/officeart/2005/8/layout/list1"/>
    <dgm:cxn modelId="{2BE8781B-F8F8-4DAC-97E2-81A785E4D5C1}" type="presParOf" srcId="{E663CA9B-2EF9-4D71-9DDD-05D7035876FD}" destId="{F49FC40F-7D7F-47C5-A99E-96B9630AC590}" srcOrd="17" destOrd="0" presId="urn:microsoft.com/office/officeart/2005/8/layout/list1"/>
    <dgm:cxn modelId="{834E2AEC-0432-4E19-BB66-9B484B034401}" type="presParOf" srcId="{E663CA9B-2EF9-4D71-9DDD-05D7035876FD}" destId="{7D02CF74-0977-456E-AA25-A9CA3AE2BABB}" srcOrd="18" destOrd="0" presId="urn:microsoft.com/office/officeart/2005/8/layout/list1"/>
    <dgm:cxn modelId="{78451D34-3BAC-485F-98C1-85FD9DA766A7}" type="presParOf" srcId="{E663CA9B-2EF9-4D71-9DDD-05D7035876FD}" destId="{0698CF90-2582-4A2B-BA0F-CCF0A51CDA83}" srcOrd="19" destOrd="0" presId="urn:microsoft.com/office/officeart/2005/8/layout/list1"/>
    <dgm:cxn modelId="{54E60BA5-575D-4B37-BD37-BBD38084916D}" type="presParOf" srcId="{E663CA9B-2EF9-4D71-9DDD-05D7035876FD}" destId="{FB6FC7B2-21F5-4F32-88E1-5DF2CBB15BE1}" srcOrd="20" destOrd="0" presId="urn:microsoft.com/office/officeart/2005/8/layout/list1"/>
    <dgm:cxn modelId="{94E37E29-E325-4707-98ED-F3C58F29F1FA}" type="presParOf" srcId="{FB6FC7B2-21F5-4F32-88E1-5DF2CBB15BE1}" destId="{700AF950-5DC1-412F-8709-5793508D0B52}" srcOrd="0" destOrd="0" presId="urn:microsoft.com/office/officeart/2005/8/layout/list1"/>
    <dgm:cxn modelId="{2716FECA-6239-4FC6-80D0-3B6A02C309CC}" type="presParOf" srcId="{FB6FC7B2-21F5-4F32-88E1-5DF2CBB15BE1}" destId="{CCAAF581-036F-4C2B-9430-989E6EB35B1E}" srcOrd="1" destOrd="0" presId="urn:microsoft.com/office/officeart/2005/8/layout/list1"/>
    <dgm:cxn modelId="{3F9D493A-8290-4D7F-B132-3E4BF52E4EFC}" type="presParOf" srcId="{E663CA9B-2EF9-4D71-9DDD-05D7035876FD}" destId="{DDED6C8D-E5E5-44F7-B86C-8B1785C92D7A}" srcOrd="21" destOrd="0" presId="urn:microsoft.com/office/officeart/2005/8/layout/list1"/>
    <dgm:cxn modelId="{E95846E3-1A4C-4AA3-BF9B-5DD532043D83}" type="presParOf" srcId="{E663CA9B-2EF9-4D71-9DDD-05D7035876FD}" destId="{083C03A9-F4FC-448C-8AB1-258DCF7D051F}" srcOrd="22" destOrd="0" presId="urn:microsoft.com/office/officeart/2005/8/layout/list1"/>
    <dgm:cxn modelId="{0265303D-6101-4226-96D5-5242F7592ACD}" type="presParOf" srcId="{E663CA9B-2EF9-4D71-9DDD-05D7035876FD}" destId="{D5E184CD-592C-4948-AFAE-03FD73818FE7}" srcOrd="23" destOrd="0" presId="urn:microsoft.com/office/officeart/2005/8/layout/list1"/>
    <dgm:cxn modelId="{FA3CCEF5-E72F-4F9E-A105-5C346F5ABE00}" type="presParOf" srcId="{E663CA9B-2EF9-4D71-9DDD-05D7035876FD}" destId="{B584503F-8A76-47E7-9C1F-674686C043FD}" srcOrd="24" destOrd="0" presId="urn:microsoft.com/office/officeart/2005/8/layout/list1"/>
    <dgm:cxn modelId="{3D38B043-4ED5-45E9-874E-F795C132BAB2}" type="presParOf" srcId="{B584503F-8A76-47E7-9C1F-674686C043FD}" destId="{11BAC513-FEDB-4766-8F55-B5239B40B65B}" srcOrd="0" destOrd="0" presId="urn:microsoft.com/office/officeart/2005/8/layout/list1"/>
    <dgm:cxn modelId="{2A71A50C-5AEA-4E10-BD69-A1AD0AC69DDC}" type="presParOf" srcId="{B584503F-8A76-47E7-9C1F-674686C043FD}" destId="{3F17A1C3-7461-490F-92E5-950D8A128D02}" srcOrd="1" destOrd="0" presId="urn:microsoft.com/office/officeart/2005/8/layout/list1"/>
    <dgm:cxn modelId="{820C4E85-1024-4864-B8F0-DA19609E7118}" type="presParOf" srcId="{E663CA9B-2EF9-4D71-9DDD-05D7035876FD}" destId="{95F2DB89-9E5C-419B-A9EE-4C40DB40E91F}" srcOrd="25" destOrd="0" presId="urn:microsoft.com/office/officeart/2005/8/layout/list1"/>
    <dgm:cxn modelId="{6D5CFE19-FC68-4B31-9F34-477EBF632881}" type="presParOf" srcId="{E663CA9B-2EF9-4D71-9DDD-05D7035876FD}" destId="{732CAB06-FBCF-41CA-9E67-CEF972C6C019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0012211-45A7-4DB6-9DE2-B03ED355835E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9EE6DF4-48CF-400A-BA4E-FBAB297F78A1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2"/>
              </a:solidFill>
              <a:latin typeface="Georgia" pitchFamily="18" charset="0"/>
            </a:rPr>
            <a:t>Законодательное собрание субъекта федерации (Дума)</a:t>
          </a:r>
          <a:endParaRPr lang="ru-RU" sz="1600" dirty="0">
            <a:solidFill>
              <a:schemeClr val="tx2"/>
            </a:solidFill>
          </a:endParaRPr>
        </a:p>
      </dgm:t>
    </dgm:pt>
    <dgm:pt modelId="{CC526B19-783B-4DF5-9959-60109847CE92}" type="parTrans" cxnId="{30113038-71FA-4760-88AF-D33BA00A0ABC}">
      <dgm:prSet/>
      <dgm:spPr/>
      <dgm:t>
        <a:bodyPr/>
        <a:lstStyle/>
        <a:p>
          <a:pPr algn="ctr"/>
          <a:endParaRPr lang="ru-RU" sz="1600">
            <a:solidFill>
              <a:schemeClr val="tx2"/>
            </a:solidFill>
          </a:endParaRPr>
        </a:p>
      </dgm:t>
    </dgm:pt>
    <dgm:pt modelId="{F2A64FD3-599B-4CD9-A964-2AB43DB94D7C}" type="sibTrans" cxnId="{30113038-71FA-4760-88AF-D33BA00A0ABC}">
      <dgm:prSet/>
      <dgm:spPr/>
      <dgm:t>
        <a:bodyPr/>
        <a:lstStyle/>
        <a:p>
          <a:pPr algn="ctr"/>
          <a:endParaRPr lang="ru-RU" sz="1600">
            <a:solidFill>
              <a:schemeClr val="tx2"/>
            </a:solidFill>
          </a:endParaRPr>
        </a:p>
      </dgm:t>
    </dgm:pt>
    <dgm:pt modelId="{E544F92D-51A3-42DC-94FF-9FE58494D8DB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chemeClr val="bg1"/>
              </a:solidFill>
              <a:latin typeface="Georgia" pitchFamily="18" charset="0"/>
            </a:rPr>
            <a:t>Администрация субъекта федерации, Правительство республики</a:t>
          </a:r>
        </a:p>
      </dgm:t>
    </dgm:pt>
    <dgm:pt modelId="{BECBDD52-B4CE-4F23-90C4-79F1AAB11C6D}" type="parTrans" cxnId="{2AA9977A-476A-4251-B935-08594346BF00}">
      <dgm:prSet/>
      <dgm:spPr/>
      <dgm:t>
        <a:bodyPr/>
        <a:lstStyle/>
        <a:p>
          <a:pPr algn="ctr"/>
          <a:endParaRPr lang="ru-RU" sz="1600">
            <a:solidFill>
              <a:schemeClr val="tx2"/>
            </a:solidFill>
          </a:endParaRPr>
        </a:p>
      </dgm:t>
    </dgm:pt>
    <dgm:pt modelId="{0563F2B6-D196-418A-978E-C2D56685CBD7}" type="sibTrans" cxnId="{2AA9977A-476A-4251-B935-08594346BF00}">
      <dgm:prSet/>
      <dgm:spPr/>
      <dgm:t>
        <a:bodyPr/>
        <a:lstStyle/>
        <a:p>
          <a:pPr algn="ctr"/>
          <a:endParaRPr lang="ru-RU" sz="1600">
            <a:solidFill>
              <a:schemeClr val="tx2"/>
            </a:solidFill>
          </a:endParaRPr>
        </a:p>
      </dgm:t>
    </dgm:pt>
    <dgm:pt modelId="{B34885DA-D59C-48FC-A194-4244A95E5CF1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chemeClr val="bg1"/>
              </a:solidFill>
              <a:latin typeface="Georgia" pitchFamily="18" charset="0"/>
            </a:rPr>
            <a:t>* Уставный (конституционный) суд, Верховный республиканский суд, областной суд, краевой суд, городские и районные суды</a:t>
          </a:r>
          <a:endParaRPr kumimoji="0" lang="ru-RU" sz="1600" b="0" i="0" strike="noStrike" cap="none" normalizeH="0" dirty="0" smtClean="0">
            <a:ln/>
            <a:solidFill>
              <a:schemeClr val="bg1"/>
            </a:solidFill>
            <a:effectLst/>
            <a:latin typeface="Georgia" pitchFamily="18" charset="0"/>
          </a:endParaRPr>
        </a:p>
      </dgm:t>
    </dgm:pt>
    <dgm:pt modelId="{4C38A811-4608-4B03-943F-1DDDB0E4D0D6}" type="parTrans" cxnId="{D3B751BE-8CDA-4CD9-87DB-705C8540FDE9}">
      <dgm:prSet/>
      <dgm:spPr/>
      <dgm:t>
        <a:bodyPr/>
        <a:lstStyle/>
        <a:p>
          <a:pPr algn="ctr"/>
          <a:endParaRPr lang="ru-RU" sz="1600">
            <a:solidFill>
              <a:schemeClr val="tx2"/>
            </a:solidFill>
          </a:endParaRPr>
        </a:p>
      </dgm:t>
    </dgm:pt>
    <dgm:pt modelId="{F653F2D3-49F0-44AC-B762-D63D2A2EB8EC}" type="sibTrans" cxnId="{D3B751BE-8CDA-4CD9-87DB-705C8540FDE9}">
      <dgm:prSet/>
      <dgm:spPr/>
      <dgm:t>
        <a:bodyPr/>
        <a:lstStyle/>
        <a:p>
          <a:pPr algn="ctr"/>
          <a:endParaRPr lang="ru-RU" sz="1600">
            <a:solidFill>
              <a:schemeClr val="tx2"/>
            </a:solidFill>
          </a:endParaRPr>
        </a:p>
      </dgm:t>
    </dgm:pt>
    <dgm:pt modelId="{0DF46972-2B7F-4D34-8B98-C09930177EF0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chemeClr val="tx2"/>
              </a:solidFill>
              <a:latin typeface="Georgia" pitchFamily="18" charset="0"/>
            </a:rPr>
            <a:t>Губернатор, Президент республики,  глава Правительства республики</a:t>
          </a:r>
          <a:endParaRPr lang="ru-RU" sz="1600" dirty="0">
            <a:solidFill>
              <a:schemeClr val="tx2"/>
            </a:solidFill>
          </a:endParaRPr>
        </a:p>
      </dgm:t>
    </dgm:pt>
    <dgm:pt modelId="{1E3E01C4-4862-441D-81AB-CE881FEAC2C3}" type="parTrans" cxnId="{E4778C18-272F-4197-B713-737A8B8D3F2A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080C22DA-BA72-40AB-8EB5-9531A1C564E3}" type="sibTrans" cxnId="{E4778C18-272F-4197-B713-737A8B8D3F2A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D716D4BF-A3CB-463E-975D-A6A1123F4DA5}" type="pres">
      <dgm:prSet presAssocID="{80012211-45A7-4DB6-9DE2-B03ED35583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342CE7-C77F-4AD7-BD9B-1C71EFBE78D0}" type="pres">
      <dgm:prSet presAssocID="{0DF46972-2B7F-4D34-8B98-C09930177EF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AC12F4-4C36-46A2-82A0-DC68CC72F285}" type="pres">
      <dgm:prSet presAssocID="{080C22DA-BA72-40AB-8EB5-9531A1C564E3}" presName="spacer" presStyleCnt="0"/>
      <dgm:spPr/>
    </dgm:pt>
    <dgm:pt modelId="{3522F22F-4C94-46F7-AC8E-C1D045D9EE35}" type="pres">
      <dgm:prSet presAssocID="{39EE6DF4-48CF-400A-BA4E-FBAB297F78A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CE11B-432A-4021-9E9A-E363D6AA3312}" type="pres">
      <dgm:prSet presAssocID="{F2A64FD3-599B-4CD9-A964-2AB43DB94D7C}" presName="spacer" presStyleCnt="0"/>
      <dgm:spPr/>
    </dgm:pt>
    <dgm:pt modelId="{1630BE90-C325-4FB4-9EC0-EB4AED27E710}" type="pres">
      <dgm:prSet presAssocID="{E544F92D-51A3-42DC-94FF-9FE58494D8D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48D5A-1227-418D-A0F7-100D398E09CA}" type="pres">
      <dgm:prSet presAssocID="{0563F2B6-D196-418A-978E-C2D56685CBD7}" presName="spacer" presStyleCnt="0"/>
      <dgm:spPr/>
    </dgm:pt>
    <dgm:pt modelId="{F1E8ED08-E7E7-446D-859C-06716FC91826}" type="pres">
      <dgm:prSet presAssocID="{B34885DA-D59C-48FC-A194-4244A95E5CF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BB1D86-9046-4395-BAAC-0BBB984036A3}" type="presOf" srcId="{39EE6DF4-48CF-400A-BA4E-FBAB297F78A1}" destId="{3522F22F-4C94-46F7-AC8E-C1D045D9EE35}" srcOrd="0" destOrd="0" presId="urn:microsoft.com/office/officeart/2005/8/layout/vList2"/>
    <dgm:cxn modelId="{D3B751BE-8CDA-4CD9-87DB-705C8540FDE9}" srcId="{80012211-45A7-4DB6-9DE2-B03ED355835E}" destId="{B34885DA-D59C-48FC-A194-4244A95E5CF1}" srcOrd="3" destOrd="0" parTransId="{4C38A811-4608-4B03-943F-1DDDB0E4D0D6}" sibTransId="{F653F2D3-49F0-44AC-B762-D63D2A2EB8EC}"/>
    <dgm:cxn modelId="{1A96CEE8-FFFB-4F70-9029-F68ED2A694B7}" type="presOf" srcId="{80012211-45A7-4DB6-9DE2-B03ED355835E}" destId="{D716D4BF-A3CB-463E-975D-A6A1123F4DA5}" srcOrd="0" destOrd="0" presId="urn:microsoft.com/office/officeart/2005/8/layout/vList2"/>
    <dgm:cxn modelId="{2191FBA1-7C6B-4C62-8F7C-40ADDC748526}" type="presOf" srcId="{0DF46972-2B7F-4D34-8B98-C09930177EF0}" destId="{BE342CE7-C77F-4AD7-BD9B-1C71EFBE78D0}" srcOrd="0" destOrd="0" presId="urn:microsoft.com/office/officeart/2005/8/layout/vList2"/>
    <dgm:cxn modelId="{2AA9977A-476A-4251-B935-08594346BF00}" srcId="{80012211-45A7-4DB6-9DE2-B03ED355835E}" destId="{E544F92D-51A3-42DC-94FF-9FE58494D8DB}" srcOrd="2" destOrd="0" parTransId="{BECBDD52-B4CE-4F23-90C4-79F1AAB11C6D}" sibTransId="{0563F2B6-D196-418A-978E-C2D56685CBD7}"/>
    <dgm:cxn modelId="{E4778C18-272F-4197-B713-737A8B8D3F2A}" srcId="{80012211-45A7-4DB6-9DE2-B03ED355835E}" destId="{0DF46972-2B7F-4D34-8B98-C09930177EF0}" srcOrd="0" destOrd="0" parTransId="{1E3E01C4-4862-441D-81AB-CE881FEAC2C3}" sibTransId="{080C22DA-BA72-40AB-8EB5-9531A1C564E3}"/>
    <dgm:cxn modelId="{24A75BBB-5C2E-4CAA-8361-66A17692408B}" type="presOf" srcId="{B34885DA-D59C-48FC-A194-4244A95E5CF1}" destId="{F1E8ED08-E7E7-446D-859C-06716FC91826}" srcOrd="0" destOrd="0" presId="urn:microsoft.com/office/officeart/2005/8/layout/vList2"/>
    <dgm:cxn modelId="{30113038-71FA-4760-88AF-D33BA00A0ABC}" srcId="{80012211-45A7-4DB6-9DE2-B03ED355835E}" destId="{39EE6DF4-48CF-400A-BA4E-FBAB297F78A1}" srcOrd="1" destOrd="0" parTransId="{CC526B19-783B-4DF5-9959-60109847CE92}" sibTransId="{F2A64FD3-599B-4CD9-A964-2AB43DB94D7C}"/>
    <dgm:cxn modelId="{D113CF8E-6645-45E2-AE36-E7C7C7B4E879}" type="presOf" srcId="{E544F92D-51A3-42DC-94FF-9FE58494D8DB}" destId="{1630BE90-C325-4FB4-9EC0-EB4AED27E710}" srcOrd="0" destOrd="0" presId="urn:microsoft.com/office/officeart/2005/8/layout/vList2"/>
    <dgm:cxn modelId="{FEC8118A-1E9B-4A81-8E51-970507ABF3A6}" type="presParOf" srcId="{D716D4BF-A3CB-463E-975D-A6A1123F4DA5}" destId="{BE342CE7-C77F-4AD7-BD9B-1C71EFBE78D0}" srcOrd="0" destOrd="0" presId="urn:microsoft.com/office/officeart/2005/8/layout/vList2"/>
    <dgm:cxn modelId="{4B058AA5-ADF9-422E-9FEF-ABAAF8764B5C}" type="presParOf" srcId="{D716D4BF-A3CB-463E-975D-A6A1123F4DA5}" destId="{FCAC12F4-4C36-46A2-82A0-DC68CC72F285}" srcOrd="1" destOrd="0" presId="urn:microsoft.com/office/officeart/2005/8/layout/vList2"/>
    <dgm:cxn modelId="{A27F3B2B-CB59-4BC8-A95D-42F528221561}" type="presParOf" srcId="{D716D4BF-A3CB-463E-975D-A6A1123F4DA5}" destId="{3522F22F-4C94-46F7-AC8E-C1D045D9EE35}" srcOrd="2" destOrd="0" presId="urn:microsoft.com/office/officeart/2005/8/layout/vList2"/>
    <dgm:cxn modelId="{DD18D283-3826-452B-AC8B-C2F6405642D7}" type="presParOf" srcId="{D716D4BF-A3CB-463E-975D-A6A1123F4DA5}" destId="{4A7CE11B-432A-4021-9E9A-E363D6AA3312}" srcOrd="3" destOrd="0" presId="urn:microsoft.com/office/officeart/2005/8/layout/vList2"/>
    <dgm:cxn modelId="{5122134A-DA39-4CCD-BD26-CAD5B10B30B3}" type="presParOf" srcId="{D716D4BF-A3CB-463E-975D-A6A1123F4DA5}" destId="{1630BE90-C325-4FB4-9EC0-EB4AED27E710}" srcOrd="4" destOrd="0" presId="urn:microsoft.com/office/officeart/2005/8/layout/vList2"/>
    <dgm:cxn modelId="{294D0810-9825-41BE-BBB2-AEBF5D83A7CF}" type="presParOf" srcId="{D716D4BF-A3CB-463E-975D-A6A1123F4DA5}" destId="{F0748D5A-1227-418D-A0F7-100D398E09CA}" srcOrd="5" destOrd="0" presId="urn:microsoft.com/office/officeart/2005/8/layout/vList2"/>
    <dgm:cxn modelId="{A24A3991-84DD-4373-BE25-66D0FF26DFEF}" type="presParOf" srcId="{D716D4BF-A3CB-463E-975D-A6A1123F4DA5}" destId="{F1E8ED08-E7E7-446D-859C-06716FC9182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FE23E0B-058C-4F80-BFA1-AE73A441D43D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5A09B8A-8A70-40A6-9FDF-27E63D46902E}">
      <dgm:prSet phldrT="[Текст]" custT="1"/>
      <dgm:spPr/>
      <dgm:t>
        <a:bodyPr/>
        <a:lstStyle/>
        <a:p>
          <a:r>
            <a:rPr lang="ru-RU" sz="1800" dirty="0" smtClean="0">
              <a:latin typeface="Georgia" pitchFamily="18" charset="0"/>
            </a:rPr>
            <a:t>Председатель Думы</a:t>
          </a:r>
          <a:endParaRPr lang="ru-RU" sz="1800" dirty="0">
            <a:latin typeface="Georgia" pitchFamily="18" charset="0"/>
          </a:endParaRPr>
        </a:p>
      </dgm:t>
    </dgm:pt>
    <dgm:pt modelId="{1342BF87-F0C9-4B99-B0A9-D538553F1255}" type="parTrans" cxnId="{99F17CAC-C891-4092-8F8C-F45856D924E2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80B3AE47-0F24-4D55-8786-F920B677BA73}" type="sibTrans" cxnId="{99F17CAC-C891-4092-8F8C-F45856D924E2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24B183A4-7D10-4E48-920F-EEF6AFC52F1F}">
      <dgm:prSet phldrT="[Текст]" custT="1"/>
      <dgm:spPr/>
      <dgm:t>
        <a:bodyPr/>
        <a:lstStyle/>
        <a:p>
          <a:r>
            <a:rPr lang="ru-RU" sz="1800" dirty="0" smtClean="0">
              <a:latin typeface="Georgia" pitchFamily="18" charset="0"/>
            </a:rPr>
            <a:t>Заместитель Председателя Думы</a:t>
          </a:r>
          <a:endParaRPr lang="ru-RU" sz="1800" dirty="0">
            <a:latin typeface="Georgia" pitchFamily="18" charset="0"/>
          </a:endParaRPr>
        </a:p>
      </dgm:t>
    </dgm:pt>
    <dgm:pt modelId="{F277235D-DB24-4875-8C4D-EACE6B30174F}" type="parTrans" cxnId="{EBB1C83A-456E-423A-9C61-5531EC88A0E5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043E9F13-D77C-4956-9702-FF5CC7637703}" type="sibTrans" cxnId="{EBB1C83A-456E-423A-9C61-5531EC88A0E5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AAF22B54-FDB6-4FCD-A379-C9A22B6691C8}">
      <dgm:prSet phldrT="[Текст]" custT="1"/>
      <dgm:spPr/>
      <dgm:t>
        <a:bodyPr/>
        <a:lstStyle/>
        <a:p>
          <a:r>
            <a:rPr lang="ru-RU" sz="1800" dirty="0" smtClean="0">
              <a:latin typeface="Georgia" pitchFamily="18" charset="0"/>
            </a:rPr>
            <a:t>Совет Думы </a:t>
          </a:r>
          <a:r>
            <a:rPr lang="ru-RU" sz="1600" dirty="0" smtClean="0">
              <a:latin typeface="Georgia" pitchFamily="18" charset="0"/>
            </a:rPr>
            <a:t>(</a:t>
          </a:r>
          <a:r>
            <a:rPr lang="ru-RU" sz="1600" b="0" i="0" dirty="0" smtClean="0">
              <a:latin typeface="Georgia" pitchFamily="18" charset="0"/>
            </a:rPr>
            <a:t>создается для предварительной подготовки организационных решений по вопросам деятельности Думы)</a:t>
          </a:r>
          <a:endParaRPr lang="ru-RU" sz="1600" dirty="0">
            <a:latin typeface="Georgia" pitchFamily="18" charset="0"/>
          </a:endParaRPr>
        </a:p>
      </dgm:t>
    </dgm:pt>
    <dgm:pt modelId="{0A2FE4D8-CDD9-4481-935C-EB691F239491}" type="parTrans" cxnId="{709EA465-8B84-4C82-947F-74EE24280742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990B1FF2-4A61-478B-A584-E219827D9C64}" type="sibTrans" cxnId="{709EA465-8B84-4C82-947F-74EE24280742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423A3B3E-3991-4F1E-A5B5-EF183A7A8942}">
      <dgm:prSet phldrT="[Текст]" custT="1"/>
      <dgm:spPr/>
      <dgm:t>
        <a:bodyPr/>
        <a:lstStyle/>
        <a:p>
          <a:r>
            <a:rPr lang="ru-RU" sz="1800" dirty="0" smtClean="0">
              <a:latin typeface="Georgia" pitchFamily="18" charset="0"/>
            </a:rPr>
            <a:t>Аппарат Думы</a:t>
          </a:r>
        </a:p>
        <a:p>
          <a:r>
            <a:rPr lang="ru-RU" sz="1800" dirty="0" smtClean="0">
              <a:latin typeface="Georgia" pitchFamily="18" charset="0"/>
            </a:rPr>
            <a:t> </a:t>
          </a:r>
          <a:r>
            <a:rPr lang="ru-RU" sz="1600" dirty="0" smtClean="0">
              <a:latin typeface="Georgia" pitchFamily="18" charset="0"/>
            </a:rPr>
            <a:t>(</a:t>
          </a:r>
          <a:r>
            <a:rPr lang="ru-RU" sz="1600" b="0" i="0" dirty="0" smtClean="0">
              <a:latin typeface="Georgia" pitchFamily="18" charset="0"/>
            </a:rPr>
            <a:t>осуществляет правовое, организационное, аналитическое, информационное, финансовое, материально-техническое обеспечение деятельности депутатов Думы, Совета Думы, комитетов, комиссий, иных органов Думы, Председателя Думы, его заместителей).</a:t>
          </a:r>
          <a:r>
            <a:rPr lang="ru-RU" sz="1600" b="1" i="0" dirty="0" smtClean="0">
              <a:latin typeface="Georgia" pitchFamily="18" charset="0"/>
            </a:rPr>
            <a:t> </a:t>
          </a:r>
          <a:r>
            <a:rPr lang="ru-RU" sz="1800" b="1" i="0" dirty="0" smtClean="0"/>
            <a:t/>
          </a:r>
          <a:br>
            <a:rPr lang="ru-RU" sz="1800" b="1" i="0" dirty="0" smtClean="0"/>
          </a:br>
          <a:endParaRPr lang="ru-RU" sz="1800" dirty="0">
            <a:latin typeface="Georgia" pitchFamily="18" charset="0"/>
          </a:endParaRPr>
        </a:p>
      </dgm:t>
    </dgm:pt>
    <dgm:pt modelId="{EDEB68BA-A63C-4A80-890D-D6485E307776}" type="parTrans" cxnId="{449B4864-E45D-45EF-B586-BDD3EC24CCAF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9F4DEF04-F754-4239-A25A-412369C67DF1}" type="sibTrans" cxnId="{449B4864-E45D-45EF-B586-BDD3EC24CCAF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D5D977CB-C98C-48AF-A7FA-3E3253521CE4}">
      <dgm:prSet phldrT="[Текст]" custT="1"/>
      <dgm:spPr/>
      <dgm:t>
        <a:bodyPr/>
        <a:lstStyle/>
        <a:p>
          <a:r>
            <a:rPr lang="ru-RU" sz="1800" dirty="0" smtClean="0">
              <a:latin typeface="Georgia" pitchFamily="18" charset="0"/>
            </a:rPr>
            <a:t>Комитеты (4)</a:t>
          </a:r>
          <a:endParaRPr lang="ru-RU" sz="1800" dirty="0">
            <a:latin typeface="Georgia" pitchFamily="18" charset="0"/>
          </a:endParaRPr>
        </a:p>
      </dgm:t>
    </dgm:pt>
    <dgm:pt modelId="{134DBC60-F5E8-4C03-BE75-876D86433085}" type="parTrans" cxnId="{D6FF5375-A5B3-43C6-B3B8-9D92BE949ABA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E76726B7-64A8-4260-A648-2E160DDB5C80}" type="sibTrans" cxnId="{D6FF5375-A5B3-43C6-B3B8-9D92BE949ABA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44D5B8C0-8BBB-49F7-A0EB-D4F1CEC61191}">
      <dgm:prSet phldrT="[Текст]" custT="1"/>
      <dgm:spPr/>
      <dgm:t>
        <a:bodyPr/>
        <a:lstStyle/>
        <a:p>
          <a:r>
            <a:rPr lang="ru-RU" sz="1800" dirty="0" smtClean="0">
              <a:latin typeface="Georgia" pitchFamily="18" charset="0"/>
            </a:rPr>
            <a:t>Комиссии (19)</a:t>
          </a:r>
          <a:endParaRPr lang="ru-RU" sz="1800" dirty="0">
            <a:latin typeface="Georgia" pitchFamily="18" charset="0"/>
          </a:endParaRPr>
        </a:p>
      </dgm:t>
    </dgm:pt>
    <dgm:pt modelId="{E2EA1F64-8622-4F2E-BAB0-1AF4AE9EB09A}" type="parTrans" cxnId="{231BD601-2258-4915-B55B-6137506CFA3C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06BF1459-AA81-4D4D-AAEF-73807901CDBD}" type="sibTrans" cxnId="{231BD601-2258-4915-B55B-6137506CFA3C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70124367-821A-40E8-9C2C-07E98EC5DBB5}">
      <dgm:prSet phldrT="[Текст]" custT="1"/>
      <dgm:spPr/>
      <dgm:t>
        <a:bodyPr/>
        <a:lstStyle/>
        <a:p>
          <a:r>
            <a:rPr lang="ru-RU" sz="1800" dirty="0" smtClean="0">
              <a:latin typeface="Georgia" pitchFamily="18" charset="0"/>
            </a:rPr>
            <a:t>Депутатские объединения </a:t>
          </a:r>
          <a:r>
            <a:rPr lang="ru-RU" sz="1600" dirty="0" smtClean="0">
              <a:latin typeface="Georgia" pitchFamily="18" charset="0"/>
            </a:rPr>
            <a:t>(</a:t>
          </a:r>
          <a:r>
            <a:rPr lang="ru-RU" sz="1600" b="0" i="0" dirty="0" smtClean="0">
              <a:latin typeface="Georgia" pitchFamily="18" charset="0"/>
            </a:rPr>
            <a:t>фракции и депутатские группы)</a:t>
          </a:r>
        </a:p>
        <a:p>
          <a:r>
            <a:rPr lang="ru-RU" sz="1600" b="0" i="0" dirty="0" smtClean="0">
              <a:latin typeface="Georgia" pitchFamily="18" charset="0"/>
            </a:rPr>
            <a:t>4 фракции</a:t>
          </a:r>
          <a:endParaRPr lang="ru-RU" sz="1600" dirty="0">
            <a:latin typeface="Georgia" pitchFamily="18" charset="0"/>
          </a:endParaRPr>
        </a:p>
      </dgm:t>
    </dgm:pt>
    <dgm:pt modelId="{29C4ACA9-F603-41FE-BD1A-91034D658E3F}" type="parTrans" cxnId="{ED725AB7-3EC0-4F44-B719-6C61AC822B82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357CDE2E-8221-4501-B71F-E6A75CB2686B}" type="sibTrans" cxnId="{ED725AB7-3EC0-4F44-B719-6C61AC822B82}">
      <dgm:prSet/>
      <dgm:spPr/>
      <dgm:t>
        <a:bodyPr/>
        <a:lstStyle/>
        <a:p>
          <a:endParaRPr lang="ru-RU" sz="1800">
            <a:latin typeface="Georgia" pitchFamily="18" charset="0"/>
          </a:endParaRPr>
        </a:p>
      </dgm:t>
    </dgm:pt>
    <dgm:pt modelId="{A81A3EBC-D6A9-4C3E-A4B5-D11C07569486}" type="pres">
      <dgm:prSet presAssocID="{6FE23E0B-058C-4F80-BFA1-AE73A441D4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AEF444-2D06-4149-936F-7F40868DA6F8}" type="pres">
      <dgm:prSet presAssocID="{B5A09B8A-8A70-40A6-9FDF-27E63D46902E}" presName="hierRoot1" presStyleCnt="0">
        <dgm:presLayoutVars>
          <dgm:hierBranch val="init"/>
        </dgm:presLayoutVars>
      </dgm:prSet>
      <dgm:spPr/>
    </dgm:pt>
    <dgm:pt modelId="{FB4AC384-7A0D-4470-AC92-7E2BC3785710}" type="pres">
      <dgm:prSet presAssocID="{B5A09B8A-8A70-40A6-9FDF-27E63D46902E}" presName="rootComposite1" presStyleCnt="0"/>
      <dgm:spPr/>
    </dgm:pt>
    <dgm:pt modelId="{9C1EEF0B-F115-47A4-BC30-DC6F3CF02FFF}" type="pres">
      <dgm:prSet presAssocID="{B5A09B8A-8A70-40A6-9FDF-27E63D46902E}" presName="rootText1" presStyleLbl="node0" presStyleIdx="0" presStyleCnt="1" custLinFactNeighborX="-2245" custLinFactNeighborY="-774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CFA331-07FC-47E5-B463-B5560F3EAF24}" type="pres">
      <dgm:prSet presAssocID="{B5A09B8A-8A70-40A6-9FDF-27E63D46902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239FF97-34A0-48B3-9C40-C680348DF8A3}" type="pres">
      <dgm:prSet presAssocID="{B5A09B8A-8A70-40A6-9FDF-27E63D46902E}" presName="hierChild2" presStyleCnt="0"/>
      <dgm:spPr/>
    </dgm:pt>
    <dgm:pt modelId="{6D5649AC-481D-4305-9DE5-8C9733B6C2B0}" type="pres">
      <dgm:prSet presAssocID="{EDEB68BA-A63C-4A80-890D-D6485E307776}" presName="Name37" presStyleLbl="parChTrans1D2" presStyleIdx="0" presStyleCnt="3"/>
      <dgm:spPr/>
      <dgm:t>
        <a:bodyPr/>
        <a:lstStyle/>
        <a:p>
          <a:endParaRPr lang="ru-RU"/>
        </a:p>
      </dgm:t>
    </dgm:pt>
    <dgm:pt modelId="{1DBA86A7-8470-4D82-875B-042A4DF2CFCA}" type="pres">
      <dgm:prSet presAssocID="{423A3B3E-3991-4F1E-A5B5-EF183A7A8942}" presName="hierRoot2" presStyleCnt="0">
        <dgm:presLayoutVars>
          <dgm:hierBranch val="init"/>
        </dgm:presLayoutVars>
      </dgm:prSet>
      <dgm:spPr/>
    </dgm:pt>
    <dgm:pt modelId="{F7938EC1-BEC7-4C69-98E4-84A5E62CE16F}" type="pres">
      <dgm:prSet presAssocID="{423A3B3E-3991-4F1E-A5B5-EF183A7A8942}" presName="rootComposite" presStyleCnt="0"/>
      <dgm:spPr/>
    </dgm:pt>
    <dgm:pt modelId="{9653C800-CF71-4C1C-9D13-C7301DA50AB4}" type="pres">
      <dgm:prSet presAssocID="{423A3B3E-3991-4F1E-A5B5-EF183A7A8942}" presName="rootText" presStyleLbl="node2" presStyleIdx="0" presStyleCnt="3" custScaleX="172195" custScaleY="309214" custLinFactNeighborX="-328" custLinFactNeighborY="-648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7AE47E-4407-4427-9F27-9EB2A7167F35}" type="pres">
      <dgm:prSet presAssocID="{423A3B3E-3991-4F1E-A5B5-EF183A7A8942}" presName="rootConnector" presStyleLbl="node2" presStyleIdx="0" presStyleCnt="3"/>
      <dgm:spPr/>
      <dgm:t>
        <a:bodyPr/>
        <a:lstStyle/>
        <a:p>
          <a:endParaRPr lang="ru-RU"/>
        </a:p>
      </dgm:t>
    </dgm:pt>
    <dgm:pt modelId="{8B143046-AE8E-4A07-9C07-E232F82AB40C}" type="pres">
      <dgm:prSet presAssocID="{423A3B3E-3991-4F1E-A5B5-EF183A7A8942}" presName="hierChild4" presStyleCnt="0"/>
      <dgm:spPr/>
    </dgm:pt>
    <dgm:pt modelId="{6B560202-D3CB-4A62-BBE2-8BBA970EF7B6}" type="pres">
      <dgm:prSet presAssocID="{423A3B3E-3991-4F1E-A5B5-EF183A7A8942}" presName="hierChild5" presStyleCnt="0"/>
      <dgm:spPr/>
    </dgm:pt>
    <dgm:pt modelId="{D9B2FEB5-D228-4BC7-AF45-52554FB732F0}" type="pres">
      <dgm:prSet presAssocID="{F277235D-DB24-4875-8C4D-EACE6B30174F}" presName="Name37" presStyleLbl="parChTrans1D2" presStyleIdx="1" presStyleCnt="3"/>
      <dgm:spPr/>
      <dgm:t>
        <a:bodyPr/>
        <a:lstStyle/>
        <a:p>
          <a:endParaRPr lang="ru-RU"/>
        </a:p>
      </dgm:t>
    </dgm:pt>
    <dgm:pt modelId="{9AED2A2D-375B-4D71-9DD0-FDE1B0FD56B3}" type="pres">
      <dgm:prSet presAssocID="{24B183A4-7D10-4E48-920F-EEF6AFC52F1F}" presName="hierRoot2" presStyleCnt="0">
        <dgm:presLayoutVars>
          <dgm:hierBranch val="init"/>
        </dgm:presLayoutVars>
      </dgm:prSet>
      <dgm:spPr/>
    </dgm:pt>
    <dgm:pt modelId="{0D61A5AA-0DC7-4749-A4D6-A097A1B9683D}" type="pres">
      <dgm:prSet presAssocID="{24B183A4-7D10-4E48-920F-EEF6AFC52F1F}" presName="rootComposite" presStyleCnt="0"/>
      <dgm:spPr/>
    </dgm:pt>
    <dgm:pt modelId="{F5BBFD14-9CA8-4700-97E9-40F18EC43BBA}" type="pres">
      <dgm:prSet presAssocID="{24B183A4-7D10-4E48-920F-EEF6AFC52F1F}" presName="rootText" presStyleLbl="node2" presStyleIdx="1" presStyleCnt="3" custLinFactNeighborX="-38343" custLinFactNeighborY="-648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2AA378-9B2A-4836-B2D7-8D95F7A07D33}" type="pres">
      <dgm:prSet presAssocID="{24B183A4-7D10-4E48-920F-EEF6AFC52F1F}" presName="rootConnector" presStyleLbl="node2" presStyleIdx="1" presStyleCnt="3"/>
      <dgm:spPr/>
      <dgm:t>
        <a:bodyPr/>
        <a:lstStyle/>
        <a:p>
          <a:endParaRPr lang="ru-RU"/>
        </a:p>
      </dgm:t>
    </dgm:pt>
    <dgm:pt modelId="{27EF9EFD-1117-4023-8A74-442DFAE0A4CB}" type="pres">
      <dgm:prSet presAssocID="{24B183A4-7D10-4E48-920F-EEF6AFC52F1F}" presName="hierChild4" presStyleCnt="0"/>
      <dgm:spPr/>
    </dgm:pt>
    <dgm:pt modelId="{9735CB94-FA7F-42AA-838B-D39C55BC36CE}" type="pres">
      <dgm:prSet presAssocID="{29C4ACA9-F603-41FE-BD1A-91034D658E3F}" presName="Name37" presStyleLbl="parChTrans1D3" presStyleIdx="0" presStyleCnt="2"/>
      <dgm:spPr/>
      <dgm:t>
        <a:bodyPr/>
        <a:lstStyle/>
        <a:p>
          <a:endParaRPr lang="ru-RU"/>
        </a:p>
      </dgm:t>
    </dgm:pt>
    <dgm:pt modelId="{CDF31B49-E266-4239-9970-240858957B14}" type="pres">
      <dgm:prSet presAssocID="{70124367-821A-40E8-9C2C-07E98EC5DBB5}" presName="hierRoot2" presStyleCnt="0">
        <dgm:presLayoutVars>
          <dgm:hierBranch val="init"/>
        </dgm:presLayoutVars>
      </dgm:prSet>
      <dgm:spPr/>
    </dgm:pt>
    <dgm:pt modelId="{E38DB83A-9EEE-40F0-8A5E-DB46D7D1110B}" type="pres">
      <dgm:prSet presAssocID="{70124367-821A-40E8-9C2C-07E98EC5DBB5}" presName="rootComposite" presStyleCnt="0"/>
      <dgm:spPr/>
    </dgm:pt>
    <dgm:pt modelId="{37168790-9CE7-404C-A8E8-7AFB63334DE4}" type="pres">
      <dgm:prSet presAssocID="{70124367-821A-40E8-9C2C-07E98EC5DBB5}" presName="rootText" presStyleLbl="node3" presStyleIdx="0" presStyleCnt="2" custScaleY="188135" custLinFactNeighborX="-13441" custLinFactNeighborY="-460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93E563-8367-4A5E-9DC0-2FDAC1685F70}" type="pres">
      <dgm:prSet presAssocID="{70124367-821A-40E8-9C2C-07E98EC5DBB5}" presName="rootConnector" presStyleLbl="node3" presStyleIdx="0" presStyleCnt="2"/>
      <dgm:spPr/>
      <dgm:t>
        <a:bodyPr/>
        <a:lstStyle/>
        <a:p>
          <a:endParaRPr lang="ru-RU"/>
        </a:p>
      </dgm:t>
    </dgm:pt>
    <dgm:pt modelId="{AE7D8A66-10B6-410E-B6F1-B2D67A99FD41}" type="pres">
      <dgm:prSet presAssocID="{70124367-821A-40E8-9C2C-07E98EC5DBB5}" presName="hierChild4" presStyleCnt="0"/>
      <dgm:spPr/>
    </dgm:pt>
    <dgm:pt modelId="{A5B61E21-6D16-43C2-83B4-A5647E391381}" type="pres">
      <dgm:prSet presAssocID="{70124367-821A-40E8-9C2C-07E98EC5DBB5}" presName="hierChild5" presStyleCnt="0"/>
      <dgm:spPr/>
    </dgm:pt>
    <dgm:pt modelId="{B761D879-5CA2-42CB-89A0-5277B340DB52}" type="pres">
      <dgm:prSet presAssocID="{134DBC60-F5E8-4C03-BE75-876D86433085}" presName="Name37" presStyleLbl="parChTrans1D3" presStyleIdx="1" presStyleCnt="2"/>
      <dgm:spPr/>
      <dgm:t>
        <a:bodyPr/>
        <a:lstStyle/>
        <a:p>
          <a:endParaRPr lang="ru-RU"/>
        </a:p>
      </dgm:t>
    </dgm:pt>
    <dgm:pt modelId="{F3529646-ACC1-4141-B8C9-BE3C0ADE6EF2}" type="pres">
      <dgm:prSet presAssocID="{D5D977CB-C98C-48AF-A7FA-3E3253521CE4}" presName="hierRoot2" presStyleCnt="0">
        <dgm:presLayoutVars>
          <dgm:hierBranch val="init"/>
        </dgm:presLayoutVars>
      </dgm:prSet>
      <dgm:spPr/>
    </dgm:pt>
    <dgm:pt modelId="{C9422E32-2C21-4E6D-BAE8-8DBB922355B6}" type="pres">
      <dgm:prSet presAssocID="{D5D977CB-C98C-48AF-A7FA-3E3253521CE4}" presName="rootComposite" presStyleCnt="0"/>
      <dgm:spPr/>
    </dgm:pt>
    <dgm:pt modelId="{200BAF54-85EE-495B-A126-83235DF9C6E2}" type="pres">
      <dgm:prSet presAssocID="{D5D977CB-C98C-48AF-A7FA-3E3253521CE4}" presName="rootText" presStyleLbl="node3" presStyleIdx="1" presStyleCnt="2" custScaleX="78561" custScaleY="71705" custLinFactNeighborX="-29865" custLinFactNeighborY="-460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7D3838-68CA-4C14-8243-B994E8E3E367}" type="pres">
      <dgm:prSet presAssocID="{D5D977CB-C98C-48AF-A7FA-3E3253521CE4}" presName="rootConnector" presStyleLbl="node3" presStyleIdx="1" presStyleCnt="2"/>
      <dgm:spPr/>
      <dgm:t>
        <a:bodyPr/>
        <a:lstStyle/>
        <a:p>
          <a:endParaRPr lang="ru-RU"/>
        </a:p>
      </dgm:t>
    </dgm:pt>
    <dgm:pt modelId="{D4BAEB2B-6D08-4955-A8C6-5888BDD62CFF}" type="pres">
      <dgm:prSet presAssocID="{D5D977CB-C98C-48AF-A7FA-3E3253521CE4}" presName="hierChild4" presStyleCnt="0"/>
      <dgm:spPr/>
    </dgm:pt>
    <dgm:pt modelId="{E594F5E8-A981-4AF4-B40D-D657A78B9A1B}" type="pres">
      <dgm:prSet presAssocID="{E2EA1F64-8622-4F2E-BAB0-1AF4AE9EB09A}" presName="Name37" presStyleLbl="parChTrans1D4" presStyleIdx="0" presStyleCnt="1"/>
      <dgm:spPr/>
      <dgm:t>
        <a:bodyPr/>
        <a:lstStyle/>
        <a:p>
          <a:endParaRPr lang="ru-RU"/>
        </a:p>
      </dgm:t>
    </dgm:pt>
    <dgm:pt modelId="{B3C0911B-6AB2-4FE7-BB93-43B72DCA0F40}" type="pres">
      <dgm:prSet presAssocID="{44D5B8C0-8BBB-49F7-A0EB-D4F1CEC61191}" presName="hierRoot2" presStyleCnt="0">
        <dgm:presLayoutVars>
          <dgm:hierBranch val="init"/>
        </dgm:presLayoutVars>
      </dgm:prSet>
      <dgm:spPr/>
    </dgm:pt>
    <dgm:pt modelId="{FFBFDF2A-AD2A-49D5-9EBA-452DB6D87D2D}" type="pres">
      <dgm:prSet presAssocID="{44D5B8C0-8BBB-49F7-A0EB-D4F1CEC61191}" presName="rootComposite" presStyleCnt="0"/>
      <dgm:spPr/>
    </dgm:pt>
    <dgm:pt modelId="{B92B5768-94BC-430A-A5F3-68B7B60425C1}" type="pres">
      <dgm:prSet presAssocID="{44D5B8C0-8BBB-49F7-A0EB-D4F1CEC61191}" presName="rootText" presStyleLbl="node4" presStyleIdx="0" presStyleCnt="1" custScaleX="76831" custScaleY="60754" custLinFactNeighborX="-24712" custLinFactNeighborY="-491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8030DF-0FF3-4CDE-8389-A3490AEEB5DE}" type="pres">
      <dgm:prSet presAssocID="{44D5B8C0-8BBB-49F7-A0EB-D4F1CEC61191}" presName="rootConnector" presStyleLbl="node4" presStyleIdx="0" presStyleCnt="1"/>
      <dgm:spPr/>
      <dgm:t>
        <a:bodyPr/>
        <a:lstStyle/>
        <a:p>
          <a:endParaRPr lang="ru-RU"/>
        </a:p>
      </dgm:t>
    </dgm:pt>
    <dgm:pt modelId="{EE372ADC-F3A0-4F73-8B04-218FA6199DF8}" type="pres">
      <dgm:prSet presAssocID="{44D5B8C0-8BBB-49F7-A0EB-D4F1CEC61191}" presName="hierChild4" presStyleCnt="0"/>
      <dgm:spPr/>
    </dgm:pt>
    <dgm:pt modelId="{23340079-8757-497F-B2FF-A54CCD63021D}" type="pres">
      <dgm:prSet presAssocID="{44D5B8C0-8BBB-49F7-A0EB-D4F1CEC61191}" presName="hierChild5" presStyleCnt="0"/>
      <dgm:spPr/>
    </dgm:pt>
    <dgm:pt modelId="{1729A4B6-DB3A-4D4E-9D64-E4783D922DF1}" type="pres">
      <dgm:prSet presAssocID="{D5D977CB-C98C-48AF-A7FA-3E3253521CE4}" presName="hierChild5" presStyleCnt="0"/>
      <dgm:spPr/>
    </dgm:pt>
    <dgm:pt modelId="{43489337-EB24-4453-B643-023745C8424B}" type="pres">
      <dgm:prSet presAssocID="{24B183A4-7D10-4E48-920F-EEF6AFC52F1F}" presName="hierChild5" presStyleCnt="0"/>
      <dgm:spPr/>
    </dgm:pt>
    <dgm:pt modelId="{4217AFB1-3F6F-4BD1-9E4F-ADA1A55DD42A}" type="pres">
      <dgm:prSet presAssocID="{0A2FE4D8-CDD9-4481-935C-EB691F239491}" presName="Name37" presStyleLbl="parChTrans1D2" presStyleIdx="2" presStyleCnt="3"/>
      <dgm:spPr/>
      <dgm:t>
        <a:bodyPr/>
        <a:lstStyle/>
        <a:p>
          <a:endParaRPr lang="ru-RU"/>
        </a:p>
      </dgm:t>
    </dgm:pt>
    <dgm:pt modelId="{589A4FBD-5EF7-4F08-97E5-BFA4986E75BF}" type="pres">
      <dgm:prSet presAssocID="{AAF22B54-FDB6-4FCD-A379-C9A22B6691C8}" presName="hierRoot2" presStyleCnt="0">
        <dgm:presLayoutVars>
          <dgm:hierBranch val="init"/>
        </dgm:presLayoutVars>
      </dgm:prSet>
      <dgm:spPr/>
    </dgm:pt>
    <dgm:pt modelId="{575588B8-0D4A-40A3-BD2B-6660159E8184}" type="pres">
      <dgm:prSet presAssocID="{AAF22B54-FDB6-4FCD-A379-C9A22B6691C8}" presName="rootComposite" presStyleCnt="0"/>
      <dgm:spPr/>
    </dgm:pt>
    <dgm:pt modelId="{6FFAEA8D-EF95-4E20-98F6-0B5D3500EC90}" type="pres">
      <dgm:prSet presAssocID="{AAF22B54-FDB6-4FCD-A379-C9A22B6691C8}" presName="rootText" presStyleLbl="node2" presStyleIdx="2" presStyleCnt="3" custScaleY="238990" custLinFactNeighborX="-20236" custLinFactNeighborY="-66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C6E2A7-3E66-4C8C-B415-1CFB143E876C}" type="pres">
      <dgm:prSet presAssocID="{AAF22B54-FDB6-4FCD-A379-C9A22B6691C8}" presName="rootConnector" presStyleLbl="node2" presStyleIdx="2" presStyleCnt="3"/>
      <dgm:spPr/>
      <dgm:t>
        <a:bodyPr/>
        <a:lstStyle/>
        <a:p>
          <a:endParaRPr lang="ru-RU"/>
        </a:p>
      </dgm:t>
    </dgm:pt>
    <dgm:pt modelId="{E059CD5A-6C5D-4BA4-BAE7-1BC243CF80B6}" type="pres">
      <dgm:prSet presAssocID="{AAF22B54-FDB6-4FCD-A379-C9A22B6691C8}" presName="hierChild4" presStyleCnt="0"/>
      <dgm:spPr/>
    </dgm:pt>
    <dgm:pt modelId="{290720F1-8AFF-47C5-A1E6-B5CC015727E7}" type="pres">
      <dgm:prSet presAssocID="{AAF22B54-FDB6-4FCD-A379-C9A22B6691C8}" presName="hierChild5" presStyleCnt="0"/>
      <dgm:spPr/>
    </dgm:pt>
    <dgm:pt modelId="{E8488143-76F1-40F8-9555-F20855BEC407}" type="pres">
      <dgm:prSet presAssocID="{B5A09B8A-8A70-40A6-9FDF-27E63D46902E}" presName="hierChild3" presStyleCnt="0"/>
      <dgm:spPr/>
    </dgm:pt>
  </dgm:ptLst>
  <dgm:cxnLst>
    <dgm:cxn modelId="{EBB1C83A-456E-423A-9C61-5531EC88A0E5}" srcId="{B5A09B8A-8A70-40A6-9FDF-27E63D46902E}" destId="{24B183A4-7D10-4E48-920F-EEF6AFC52F1F}" srcOrd="1" destOrd="0" parTransId="{F277235D-DB24-4875-8C4D-EACE6B30174F}" sibTransId="{043E9F13-D77C-4956-9702-FF5CC7637703}"/>
    <dgm:cxn modelId="{A0D6C244-9183-4C38-A890-813CD65AF876}" type="presOf" srcId="{44D5B8C0-8BBB-49F7-A0EB-D4F1CEC61191}" destId="{B92B5768-94BC-430A-A5F3-68B7B60425C1}" srcOrd="0" destOrd="0" presId="urn:microsoft.com/office/officeart/2005/8/layout/orgChart1"/>
    <dgm:cxn modelId="{939FCF8D-FC79-450D-A422-1FF308AC5212}" type="presOf" srcId="{B5A09B8A-8A70-40A6-9FDF-27E63D46902E}" destId="{9C1EEF0B-F115-47A4-BC30-DC6F3CF02FFF}" srcOrd="0" destOrd="0" presId="urn:microsoft.com/office/officeart/2005/8/layout/orgChart1"/>
    <dgm:cxn modelId="{99F17CAC-C891-4092-8F8C-F45856D924E2}" srcId="{6FE23E0B-058C-4F80-BFA1-AE73A441D43D}" destId="{B5A09B8A-8A70-40A6-9FDF-27E63D46902E}" srcOrd="0" destOrd="0" parTransId="{1342BF87-F0C9-4B99-B0A9-D538553F1255}" sibTransId="{80B3AE47-0F24-4D55-8786-F920B677BA73}"/>
    <dgm:cxn modelId="{BD1D4AB9-C767-4C63-BAD0-188915029802}" type="presOf" srcId="{134DBC60-F5E8-4C03-BE75-876D86433085}" destId="{B761D879-5CA2-42CB-89A0-5277B340DB52}" srcOrd="0" destOrd="0" presId="urn:microsoft.com/office/officeart/2005/8/layout/orgChart1"/>
    <dgm:cxn modelId="{96E90B1E-A2A3-4B33-A33D-03A7D863E109}" type="presOf" srcId="{24B183A4-7D10-4E48-920F-EEF6AFC52F1F}" destId="{F5BBFD14-9CA8-4700-97E9-40F18EC43BBA}" srcOrd="0" destOrd="0" presId="urn:microsoft.com/office/officeart/2005/8/layout/orgChart1"/>
    <dgm:cxn modelId="{DD8EE2AC-52C8-45E7-A4AE-EE2B76A633C9}" type="presOf" srcId="{24B183A4-7D10-4E48-920F-EEF6AFC52F1F}" destId="{432AA378-9B2A-4836-B2D7-8D95F7A07D33}" srcOrd="1" destOrd="0" presId="urn:microsoft.com/office/officeart/2005/8/layout/orgChart1"/>
    <dgm:cxn modelId="{87A015EC-4F56-4F66-982D-27B4AEB00BA1}" type="presOf" srcId="{0A2FE4D8-CDD9-4481-935C-EB691F239491}" destId="{4217AFB1-3F6F-4BD1-9E4F-ADA1A55DD42A}" srcOrd="0" destOrd="0" presId="urn:microsoft.com/office/officeart/2005/8/layout/orgChart1"/>
    <dgm:cxn modelId="{6C363DEC-7066-440B-82FC-B68DBDAF9AD1}" type="presOf" srcId="{29C4ACA9-F603-41FE-BD1A-91034D658E3F}" destId="{9735CB94-FA7F-42AA-838B-D39C55BC36CE}" srcOrd="0" destOrd="0" presId="urn:microsoft.com/office/officeart/2005/8/layout/orgChart1"/>
    <dgm:cxn modelId="{5C51F704-69D0-43C7-AB24-B798B57FA96C}" type="presOf" srcId="{423A3B3E-3991-4F1E-A5B5-EF183A7A8942}" destId="{0B7AE47E-4407-4427-9F27-9EB2A7167F35}" srcOrd="1" destOrd="0" presId="urn:microsoft.com/office/officeart/2005/8/layout/orgChart1"/>
    <dgm:cxn modelId="{058DC703-9151-44BE-8B35-D54F88728019}" type="presOf" srcId="{E2EA1F64-8622-4F2E-BAB0-1AF4AE9EB09A}" destId="{E594F5E8-A981-4AF4-B40D-D657A78B9A1B}" srcOrd="0" destOrd="0" presId="urn:microsoft.com/office/officeart/2005/8/layout/orgChart1"/>
    <dgm:cxn modelId="{F87D9A08-5791-4765-AC52-2234B05EDE4C}" type="presOf" srcId="{D5D977CB-C98C-48AF-A7FA-3E3253521CE4}" destId="{6A7D3838-68CA-4C14-8243-B994E8E3E367}" srcOrd="1" destOrd="0" presId="urn:microsoft.com/office/officeart/2005/8/layout/orgChart1"/>
    <dgm:cxn modelId="{D30FD649-D2F1-43B6-811C-F9B03D92735D}" type="presOf" srcId="{70124367-821A-40E8-9C2C-07E98EC5DBB5}" destId="{DB93E563-8367-4A5E-9DC0-2FDAC1685F70}" srcOrd="1" destOrd="0" presId="urn:microsoft.com/office/officeart/2005/8/layout/orgChart1"/>
    <dgm:cxn modelId="{A9E75C43-A727-4EDA-92BE-25E75DC92D77}" type="presOf" srcId="{6FE23E0B-058C-4F80-BFA1-AE73A441D43D}" destId="{A81A3EBC-D6A9-4C3E-A4B5-D11C07569486}" srcOrd="0" destOrd="0" presId="urn:microsoft.com/office/officeart/2005/8/layout/orgChart1"/>
    <dgm:cxn modelId="{C5FFAF5F-7D06-49A7-BE89-4EE470FB34C2}" type="presOf" srcId="{44D5B8C0-8BBB-49F7-A0EB-D4F1CEC61191}" destId="{FF8030DF-0FF3-4CDE-8389-A3490AEEB5DE}" srcOrd="1" destOrd="0" presId="urn:microsoft.com/office/officeart/2005/8/layout/orgChart1"/>
    <dgm:cxn modelId="{231BD601-2258-4915-B55B-6137506CFA3C}" srcId="{D5D977CB-C98C-48AF-A7FA-3E3253521CE4}" destId="{44D5B8C0-8BBB-49F7-A0EB-D4F1CEC61191}" srcOrd="0" destOrd="0" parTransId="{E2EA1F64-8622-4F2E-BAB0-1AF4AE9EB09A}" sibTransId="{06BF1459-AA81-4D4D-AAEF-73807901CDBD}"/>
    <dgm:cxn modelId="{EBBBA106-C6B1-45B4-B2A2-2688739008B3}" type="presOf" srcId="{AAF22B54-FDB6-4FCD-A379-C9A22B6691C8}" destId="{6FFAEA8D-EF95-4E20-98F6-0B5D3500EC90}" srcOrd="0" destOrd="0" presId="urn:microsoft.com/office/officeart/2005/8/layout/orgChart1"/>
    <dgm:cxn modelId="{3C2C6DEF-D133-4B79-9BDC-F46673FEAE2C}" type="presOf" srcId="{423A3B3E-3991-4F1E-A5B5-EF183A7A8942}" destId="{9653C800-CF71-4C1C-9D13-C7301DA50AB4}" srcOrd="0" destOrd="0" presId="urn:microsoft.com/office/officeart/2005/8/layout/orgChart1"/>
    <dgm:cxn modelId="{0FBA93F1-B16B-43E5-84A5-27B7AB06F234}" type="presOf" srcId="{F277235D-DB24-4875-8C4D-EACE6B30174F}" destId="{D9B2FEB5-D228-4BC7-AF45-52554FB732F0}" srcOrd="0" destOrd="0" presId="urn:microsoft.com/office/officeart/2005/8/layout/orgChart1"/>
    <dgm:cxn modelId="{D6FF5375-A5B3-43C6-B3B8-9D92BE949ABA}" srcId="{24B183A4-7D10-4E48-920F-EEF6AFC52F1F}" destId="{D5D977CB-C98C-48AF-A7FA-3E3253521CE4}" srcOrd="1" destOrd="0" parTransId="{134DBC60-F5E8-4C03-BE75-876D86433085}" sibTransId="{E76726B7-64A8-4260-A648-2E160DDB5C80}"/>
    <dgm:cxn modelId="{00C46F23-ACC1-4F6B-B75E-C5EBACDD1E8A}" type="presOf" srcId="{EDEB68BA-A63C-4A80-890D-D6485E307776}" destId="{6D5649AC-481D-4305-9DE5-8C9733B6C2B0}" srcOrd="0" destOrd="0" presId="urn:microsoft.com/office/officeart/2005/8/layout/orgChart1"/>
    <dgm:cxn modelId="{232F4CE8-11F1-4B48-9C4C-D90760D0954D}" type="presOf" srcId="{70124367-821A-40E8-9C2C-07E98EC5DBB5}" destId="{37168790-9CE7-404C-A8E8-7AFB63334DE4}" srcOrd="0" destOrd="0" presId="urn:microsoft.com/office/officeart/2005/8/layout/orgChart1"/>
    <dgm:cxn modelId="{1E318965-0BF1-4751-AC40-134016E4707C}" type="presOf" srcId="{D5D977CB-C98C-48AF-A7FA-3E3253521CE4}" destId="{200BAF54-85EE-495B-A126-83235DF9C6E2}" srcOrd="0" destOrd="0" presId="urn:microsoft.com/office/officeart/2005/8/layout/orgChart1"/>
    <dgm:cxn modelId="{449B4864-E45D-45EF-B586-BDD3EC24CCAF}" srcId="{B5A09B8A-8A70-40A6-9FDF-27E63D46902E}" destId="{423A3B3E-3991-4F1E-A5B5-EF183A7A8942}" srcOrd="0" destOrd="0" parTransId="{EDEB68BA-A63C-4A80-890D-D6485E307776}" sibTransId="{9F4DEF04-F754-4239-A25A-412369C67DF1}"/>
    <dgm:cxn modelId="{709EA465-8B84-4C82-947F-74EE24280742}" srcId="{B5A09B8A-8A70-40A6-9FDF-27E63D46902E}" destId="{AAF22B54-FDB6-4FCD-A379-C9A22B6691C8}" srcOrd="2" destOrd="0" parTransId="{0A2FE4D8-CDD9-4481-935C-EB691F239491}" sibTransId="{990B1FF2-4A61-478B-A584-E219827D9C64}"/>
    <dgm:cxn modelId="{AA29E3F1-51FB-433F-B428-417B52F04C2E}" type="presOf" srcId="{AAF22B54-FDB6-4FCD-A379-C9A22B6691C8}" destId="{AAC6E2A7-3E66-4C8C-B415-1CFB143E876C}" srcOrd="1" destOrd="0" presId="urn:microsoft.com/office/officeart/2005/8/layout/orgChart1"/>
    <dgm:cxn modelId="{ED725AB7-3EC0-4F44-B719-6C61AC822B82}" srcId="{24B183A4-7D10-4E48-920F-EEF6AFC52F1F}" destId="{70124367-821A-40E8-9C2C-07E98EC5DBB5}" srcOrd="0" destOrd="0" parTransId="{29C4ACA9-F603-41FE-BD1A-91034D658E3F}" sibTransId="{357CDE2E-8221-4501-B71F-E6A75CB2686B}"/>
    <dgm:cxn modelId="{A44138C9-F03E-4849-AC12-60583F3A0DC8}" type="presOf" srcId="{B5A09B8A-8A70-40A6-9FDF-27E63D46902E}" destId="{E1CFA331-07FC-47E5-B463-B5560F3EAF24}" srcOrd="1" destOrd="0" presId="urn:microsoft.com/office/officeart/2005/8/layout/orgChart1"/>
    <dgm:cxn modelId="{DE6252CA-B8C7-477F-9F6A-36DD59E7CE8E}" type="presParOf" srcId="{A81A3EBC-D6A9-4C3E-A4B5-D11C07569486}" destId="{02AEF444-2D06-4149-936F-7F40868DA6F8}" srcOrd="0" destOrd="0" presId="urn:microsoft.com/office/officeart/2005/8/layout/orgChart1"/>
    <dgm:cxn modelId="{08669725-CEDC-4082-A23F-F73F1DD2E641}" type="presParOf" srcId="{02AEF444-2D06-4149-936F-7F40868DA6F8}" destId="{FB4AC384-7A0D-4470-AC92-7E2BC3785710}" srcOrd="0" destOrd="0" presId="urn:microsoft.com/office/officeart/2005/8/layout/orgChart1"/>
    <dgm:cxn modelId="{9404903F-115C-4A51-89F9-E8E35D1105F1}" type="presParOf" srcId="{FB4AC384-7A0D-4470-AC92-7E2BC3785710}" destId="{9C1EEF0B-F115-47A4-BC30-DC6F3CF02FFF}" srcOrd="0" destOrd="0" presId="urn:microsoft.com/office/officeart/2005/8/layout/orgChart1"/>
    <dgm:cxn modelId="{795C3D62-6665-443B-8E2A-37639C051BA3}" type="presParOf" srcId="{FB4AC384-7A0D-4470-AC92-7E2BC3785710}" destId="{E1CFA331-07FC-47E5-B463-B5560F3EAF24}" srcOrd="1" destOrd="0" presId="urn:microsoft.com/office/officeart/2005/8/layout/orgChart1"/>
    <dgm:cxn modelId="{E4332CE0-1832-466E-A9F5-60AAD4D426E3}" type="presParOf" srcId="{02AEF444-2D06-4149-936F-7F40868DA6F8}" destId="{D239FF97-34A0-48B3-9C40-C680348DF8A3}" srcOrd="1" destOrd="0" presId="urn:microsoft.com/office/officeart/2005/8/layout/orgChart1"/>
    <dgm:cxn modelId="{F787D220-491A-4389-9CAB-579F09F2184F}" type="presParOf" srcId="{D239FF97-34A0-48B3-9C40-C680348DF8A3}" destId="{6D5649AC-481D-4305-9DE5-8C9733B6C2B0}" srcOrd="0" destOrd="0" presId="urn:microsoft.com/office/officeart/2005/8/layout/orgChart1"/>
    <dgm:cxn modelId="{9DF5078D-EB07-47B2-95A8-5EF7F76D4A1E}" type="presParOf" srcId="{D239FF97-34A0-48B3-9C40-C680348DF8A3}" destId="{1DBA86A7-8470-4D82-875B-042A4DF2CFCA}" srcOrd="1" destOrd="0" presId="urn:microsoft.com/office/officeart/2005/8/layout/orgChart1"/>
    <dgm:cxn modelId="{2D41BBAD-6735-47DF-A066-0FC93B021820}" type="presParOf" srcId="{1DBA86A7-8470-4D82-875B-042A4DF2CFCA}" destId="{F7938EC1-BEC7-4C69-98E4-84A5E62CE16F}" srcOrd="0" destOrd="0" presId="urn:microsoft.com/office/officeart/2005/8/layout/orgChart1"/>
    <dgm:cxn modelId="{A566D453-B9B8-4EC4-A86D-2034BA9A3BAD}" type="presParOf" srcId="{F7938EC1-BEC7-4C69-98E4-84A5E62CE16F}" destId="{9653C800-CF71-4C1C-9D13-C7301DA50AB4}" srcOrd="0" destOrd="0" presId="urn:microsoft.com/office/officeart/2005/8/layout/orgChart1"/>
    <dgm:cxn modelId="{D8D33C07-8FC0-427B-97C4-A26C0E8D608C}" type="presParOf" srcId="{F7938EC1-BEC7-4C69-98E4-84A5E62CE16F}" destId="{0B7AE47E-4407-4427-9F27-9EB2A7167F35}" srcOrd="1" destOrd="0" presId="urn:microsoft.com/office/officeart/2005/8/layout/orgChart1"/>
    <dgm:cxn modelId="{2C6C1992-C576-4FA9-954B-E6088C409B15}" type="presParOf" srcId="{1DBA86A7-8470-4D82-875B-042A4DF2CFCA}" destId="{8B143046-AE8E-4A07-9C07-E232F82AB40C}" srcOrd="1" destOrd="0" presId="urn:microsoft.com/office/officeart/2005/8/layout/orgChart1"/>
    <dgm:cxn modelId="{39D5D3FE-B5EA-41C1-BF51-12737339EFFF}" type="presParOf" srcId="{1DBA86A7-8470-4D82-875B-042A4DF2CFCA}" destId="{6B560202-D3CB-4A62-BBE2-8BBA970EF7B6}" srcOrd="2" destOrd="0" presId="urn:microsoft.com/office/officeart/2005/8/layout/orgChart1"/>
    <dgm:cxn modelId="{D9E1F2A7-218F-48C2-942F-DAAE3CED8460}" type="presParOf" srcId="{D239FF97-34A0-48B3-9C40-C680348DF8A3}" destId="{D9B2FEB5-D228-4BC7-AF45-52554FB732F0}" srcOrd="2" destOrd="0" presId="urn:microsoft.com/office/officeart/2005/8/layout/orgChart1"/>
    <dgm:cxn modelId="{8BFA2E6B-4B7F-4E8D-9A83-6267DF2F5A60}" type="presParOf" srcId="{D239FF97-34A0-48B3-9C40-C680348DF8A3}" destId="{9AED2A2D-375B-4D71-9DD0-FDE1B0FD56B3}" srcOrd="3" destOrd="0" presId="urn:microsoft.com/office/officeart/2005/8/layout/orgChart1"/>
    <dgm:cxn modelId="{291CDB16-F764-4302-9AE0-03FC757E03FF}" type="presParOf" srcId="{9AED2A2D-375B-4D71-9DD0-FDE1B0FD56B3}" destId="{0D61A5AA-0DC7-4749-A4D6-A097A1B9683D}" srcOrd="0" destOrd="0" presId="urn:microsoft.com/office/officeart/2005/8/layout/orgChart1"/>
    <dgm:cxn modelId="{351B91D7-75FC-42DC-88CB-3EB6812EA4E2}" type="presParOf" srcId="{0D61A5AA-0DC7-4749-A4D6-A097A1B9683D}" destId="{F5BBFD14-9CA8-4700-97E9-40F18EC43BBA}" srcOrd="0" destOrd="0" presId="urn:microsoft.com/office/officeart/2005/8/layout/orgChart1"/>
    <dgm:cxn modelId="{8CB1B92D-1A9B-4559-B678-3DC85BF5CB88}" type="presParOf" srcId="{0D61A5AA-0DC7-4749-A4D6-A097A1B9683D}" destId="{432AA378-9B2A-4836-B2D7-8D95F7A07D33}" srcOrd="1" destOrd="0" presId="urn:microsoft.com/office/officeart/2005/8/layout/orgChart1"/>
    <dgm:cxn modelId="{C68D104D-CB66-4E0C-BB78-7F1C83EC1A30}" type="presParOf" srcId="{9AED2A2D-375B-4D71-9DD0-FDE1B0FD56B3}" destId="{27EF9EFD-1117-4023-8A74-442DFAE0A4CB}" srcOrd="1" destOrd="0" presId="urn:microsoft.com/office/officeart/2005/8/layout/orgChart1"/>
    <dgm:cxn modelId="{F5B54CF5-D371-4717-98F5-91BCE8DBDD93}" type="presParOf" srcId="{27EF9EFD-1117-4023-8A74-442DFAE0A4CB}" destId="{9735CB94-FA7F-42AA-838B-D39C55BC36CE}" srcOrd="0" destOrd="0" presId="urn:microsoft.com/office/officeart/2005/8/layout/orgChart1"/>
    <dgm:cxn modelId="{C56B4645-1B74-4C82-9644-1C6460A5EF2E}" type="presParOf" srcId="{27EF9EFD-1117-4023-8A74-442DFAE0A4CB}" destId="{CDF31B49-E266-4239-9970-240858957B14}" srcOrd="1" destOrd="0" presId="urn:microsoft.com/office/officeart/2005/8/layout/orgChart1"/>
    <dgm:cxn modelId="{C6FA74AE-5D40-4014-9197-C7A7A52CC7DA}" type="presParOf" srcId="{CDF31B49-E266-4239-9970-240858957B14}" destId="{E38DB83A-9EEE-40F0-8A5E-DB46D7D1110B}" srcOrd="0" destOrd="0" presId="urn:microsoft.com/office/officeart/2005/8/layout/orgChart1"/>
    <dgm:cxn modelId="{72D7FB46-7014-4565-932B-0E61FFD8B8E5}" type="presParOf" srcId="{E38DB83A-9EEE-40F0-8A5E-DB46D7D1110B}" destId="{37168790-9CE7-404C-A8E8-7AFB63334DE4}" srcOrd="0" destOrd="0" presId="urn:microsoft.com/office/officeart/2005/8/layout/orgChart1"/>
    <dgm:cxn modelId="{61F22E5E-2AD2-4B85-8206-EBE969790474}" type="presParOf" srcId="{E38DB83A-9EEE-40F0-8A5E-DB46D7D1110B}" destId="{DB93E563-8367-4A5E-9DC0-2FDAC1685F70}" srcOrd="1" destOrd="0" presId="urn:microsoft.com/office/officeart/2005/8/layout/orgChart1"/>
    <dgm:cxn modelId="{94AE8F68-91A6-4373-8D28-440AB1907D83}" type="presParOf" srcId="{CDF31B49-E266-4239-9970-240858957B14}" destId="{AE7D8A66-10B6-410E-B6F1-B2D67A99FD41}" srcOrd="1" destOrd="0" presId="urn:microsoft.com/office/officeart/2005/8/layout/orgChart1"/>
    <dgm:cxn modelId="{7C4DAFE2-1793-4044-A845-A84B92CA2A3B}" type="presParOf" srcId="{CDF31B49-E266-4239-9970-240858957B14}" destId="{A5B61E21-6D16-43C2-83B4-A5647E391381}" srcOrd="2" destOrd="0" presId="urn:microsoft.com/office/officeart/2005/8/layout/orgChart1"/>
    <dgm:cxn modelId="{F395B3B5-4DD1-4ACD-BB71-DF45C65CB70E}" type="presParOf" srcId="{27EF9EFD-1117-4023-8A74-442DFAE0A4CB}" destId="{B761D879-5CA2-42CB-89A0-5277B340DB52}" srcOrd="2" destOrd="0" presId="urn:microsoft.com/office/officeart/2005/8/layout/orgChart1"/>
    <dgm:cxn modelId="{40DE5161-7EDF-4732-A835-6CF17537E870}" type="presParOf" srcId="{27EF9EFD-1117-4023-8A74-442DFAE0A4CB}" destId="{F3529646-ACC1-4141-B8C9-BE3C0ADE6EF2}" srcOrd="3" destOrd="0" presId="urn:microsoft.com/office/officeart/2005/8/layout/orgChart1"/>
    <dgm:cxn modelId="{8B4B5E3D-8682-4289-BD74-B264CCD4536F}" type="presParOf" srcId="{F3529646-ACC1-4141-B8C9-BE3C0ADE6EF2}" destId="{C9422E32-2C21-4E6D-BAE8-8DBB922355B6}" srcOrd="0" destOrd="0" presId="urn:microsoft.com/office/officeart/2005/8/layout/orgChart1"/>
    <dgm:cxn modelId="{49D445C4-6DD0-4910-BDEA-C1850F2B487F}" type="presParOf" srcId="{C9422E32-2C21-4E6D-BAE8-8DBB922355B6}" destId="{200BAF54-85EE-495B-A126-83235DF9C6E2}" srcOrd="0" destOrd="0" presId="urn:microsoft.com/office/officeart/2005/8/layout/orgChart1"/>
    <dgm:cxn modelId="{EEFCEB72-C5BD-4818-9623-48B08A098C75}" type="presParOf" srcId="{C9422E32-2C21-4E6D-BAE8-8DBB922355B6}" destId="{6A7D3838-68CA-4C14-8243-B994E8E3E367}" srcOrd="1" destOrd="0" presId="urn:microsoft.com/office/officeart/2005/8/layout/orgChart1"/>
    <dgm:cxn modelId="{ED723071-50B6-4312-A7F1-7F5BACA21DFE}" type="presParOf" srcId="{F3529646-ACC1-4141-B8C9-BE3C0ADE6EF2}" destId="{D4BAEB2B-6D08-4955-A8C6-5888BDD62CFF}" srcOrd="1" destOrd="0" presId="urn:microsoft.com/office/officeart/2005/8/layout/orgChart1"/>
    <dgm:cxn modelId="{B363BCE2-4DBB-4261-A00B-B768FCA7BD4F}" type="presParOf" srcId="{D4BAEB2B-6D08-4955-A8C6-5888BDD62CFF}" destId="{E594F5E8-A981-4AF4-B40D-D657A78B9A1B}" srcOrd="0" destOrd="0" presId="urn:microsoft.com/office/officeart/2005/8/layout/orgChart1"/>
    <dgm:cxn modelId="{ECF285B4-130C-455E-81F9-ED61AB4C8629}" type="presParOf" srcId="{D4BAEB2B-6D08-4955-A8C6-5888BDD62CFF}" destId="{B3C0911B-6AB2-4FE7-BB93-43B72DCA0F40}" srcOrd="1" destOrd="0" presId="urn:microsoft.com/office/officeart/2005/8/layout/orgChart1"/>
    <dgm:cxn modelId="{DB43BF52-484B-406B-8FDB-56BF137B343A}" type="presParOf" srcId="{B3C0911B-6AB2-4FE7-BB93-43B72DCA0F40}" destId="{FFBFDF2A-AD2A-49D5-9EBA-452DB6D87D2D}" srcOrd="0" destOrd="0" presId="urn:microsoft.com/office/officeart/2005/8/layout/orgChart1"/>
    <dgm:cxn modelId="{D9CD503A-1CFC-4225-8E58-F549D95B606A}" type="presParOf" srcId="{FFBFDF2A-AD2A-49D5-9EBA-452DB6D87D2D}" destId="{B92B5768-94BC-430A-A5F3-68B7B60425C1}" srcOrd="0" destOrd="0" presId="urn:microsoft.com/office/officeart/2005/8/layout/orgChart1"/>
    <dgm:cxn modelId="{C6BB2D0A-AFD6-470A-BAC8-FA65413BAF1C}" type="presParOf" srcId="{FFBFDF2A-AD2A-49D5-9EBA-452DB6D87D2D}" destId="{FF8030DF-0FF3-4CDE-8389-A3490AEEB5DE}" srcOrd="1" destOrd="0" presId="urn:microsoft.com/office/officeart/2005/8/layout/orgChart1"/>
    <dgm:cxn modelId="{164CEF00-15FA-4095-9E05-17FBD6A6D21B}" type="presParOf" srcId="{B3C0911B-6AB2-4FE7-BB93-43B72DCA0F40}" destId="{EE372ADC-F3A0-4F73-8B04-218FA6199DF8}" srcOrd="1" destOrd="0" presId="urn:microsoft.com/office/officeart/2005/8/layout/orgChart1"/>
    <dgm:cxn modelId="{360D58E4-4D49-4955-A1E8-9F820FB2FCD6}" type="presParOf" srcId="{B3C0911B-6AB2-4FE7-BB93-43B72DCA0F40}" destId="{23340079-8757-497F-B2FF-A54CCD63021D}" srcOrd="2" destOrd="0" presId="urn:microsoft.com/office/officeart/2005/8/layout/orgChart1"/>
    <dgm:cxn modelId="{5A5779D4-F7D0-4465-9B6B-24C324CCB120}" type="presParOf" srcId="{F3529646-ACC1-4141-B8C9-BE3C0ADE6EF2}" destId="{1729A4B6-DB3A-4D4E-9D64-E4783D922DF1}" srcOrd="2" destOrd="0" presId="urn:microsoft.com/office/officeart/2005/8/layout/orgChart1"/>
    <dgm:cxn modelId="{F49B150C-58EF-4716-8319-B2786060BAE7}" type="presParOf" srcId="{9AED2A2D-375B-4D71-9DD0-FDE1B0FD56B3}" destId="{43489337-EB24-4453-B643-023745C8424B}" srcOrd="2" destOrd="0" presId="urn:microsoft.com/office/officeart/2005/8/layout/orgChart1"/>
    <dgm:cxn modelId="{76BA6FBD-5588-469B-86A7-697B56B30CE4}" type="presParOf" srcId="{D239FF97-34A0-48B3-9C40-C680348DF8A3}" destId="{4217AFB1-3F6F-4BD1-9E4F-ADA1A55DD42A}" srcOrd="4" destOrd="0" presId="urn:microsoft.com/office/officeart/2005/8/layout/orgChart1"/>
    <dgm:cxn modelId="{549F011C-A0FA-474B-9BF5-0C375AB64EFD}" type="presParOf" srcId="{D239FF97-34A0-48B3-9C40-C680348DF8A3}" destId="{589A4FBD-5EF7-4F08-97E5-BFA4986E75BF}" srcOrd="5" destOrd="0" presId="urn:microsoft.com/office/officeart/2005/8/layout/orgChart1"/>
    <dgm:cxn modelId="{3491DECA-266C-4A5B-BEA8-6A2D8353EE95}" type="presParOf" srcId="{589A4FBD-5EF7-4F08-97E5-BFA4986E75BF}" destId="{575588B8-0D4A-40A3-BD2B-6660159E8184}" srcOrd="0" destOrd="0" presId="urn:microsoft.com/office/officeart/2005/8/layout/orgChart1"/>
    <dgm:cxn modelId="{F026382D-57F0-4C79-A8A3-AAE3E3EA2290}" type="presParOf" srcId="{575588B8-0D4A-40A3-BD2B-6660159E8184}" destId="{6FFAEA8D-EF95-4E20-98F6-0B5D3500EC90}" srcOrd="0" destOrd="0" presId="urn:microsoft.com/office/officeart/2005/8/layout/orgChart1"/>
    <dgm:cxn modelId="{A5B3E02E-E23F-44C8-8249-31A0E3D5F268}" type="presParOf" srcId="{575588B8-0D4A-40A3-BD2B-6660159E8184}" destId="{AAC6E2A7-3E66-4C8C-B415-1CFB143E876C}" srcOrd="1" destOrd="0" presId="urn:microsoft.com/office/officeart/2005/8/layout/orgChart1"/>
    <dgm:cxn modelId="{50B98AD9-42B8-4626-915D-19D8E09B4307}" type="presParOf" srcId="{589A4FBD-5EF7-4F08-97E5-BFA4986E75BF}" destId="{E059CD5A-6C5D-4BA4-BAE7-1BC243CF80B6}" srcOrd="1" destOrd="0" presId="urn:microsoft.com/office/officeart/2005/8/layout/orgChart1"/>
    <dgm:cxn modelId="{7D77A8C5-7F6E-4C50-A350-FEF0116E50F8}" type="presParOf" srcId="{589A4FBD-5EF7-4F08-97E5-BFA4986E75BF}" destId="{290720F1-8AFF-47C5-A1E6-B5CC015727E7}" srcOrd="2" destOrd="0" presId="urn:microsoft.com/office/officeart/2005/8/layout/orgChart1"/>
    <dgm:cxn modelId="{8D88F248-BDA8-47E5-B010-5A771D5E71D2}" type="presParOf" srcId="{02AEF444-2D06-4149-936F-7F40868DA6F8}" destId="{E8488143-76F1-40F8-9555-F20855BEC40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157E21B-54D2-4FA4-A08B-DEA5CF112601}" type="doc">
      <dgm:prSet loTypeId="urn:microsoft.com/office/officeart/2005/8/layout/vList2" loCatId="list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6EA48C09-31D3-4FBD-8ED7-E532705F3C9F}">
      <dgm:prSet phldrT="[Текст]"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Представительный орган муниципального образования (Дума)</a:t>
          </a:r>
          <a:endParaRPr lang="ru-RU" sz="1600" dirty="0"/>
        </a:p>
      </dgm:t>
    </dgm:pt>
    <dgm:pt modelId="{79B66FC7-903B-498A-BBF6-9DC3E2CB1E3A}" type="parTrans" cxnId="{A99FEB51-168C-48AB-B299-219684C64C07}">
      <dgm:prSet/>
      <dgm:spPr/>
      <dgm:t>
        <a:bodyPr/>
        <a:lstStyle/>
        <a:p>
          <a:pPr algn="ctr"/>
          <a:endParaRPr lang="ru-RU" sz="1600"/>
        </a:p>
      </dgm:t>
    </dgm:pt>
    <dgm:pt modelId="{4AE567CE-0A34-48B2-8880-AFB64AD9B420}" type="sibTrans" cxnId="{A99FEB51-168C-48AB-B299-219684C64C07}">
      <dgm:prSet/>
      <dgm:spPr/>
      <dgm:t>
        <a:bodyPr/>
        <a:lstStyle/>
        <a:p>
          <a:pPr algn="ctr"/>
          <a:endParaRPr lang="ru-RU" sz="1600"/>
        </a:p>
      </dgm:t>
    </dgm:pt>
    <dgm:pt modelId="{8F544E45-8487-499A-B60E-F2BEE9914922}">
      <dgm:prSet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Администрация муниципального образования</a:t>
          </a:r>
          <a:endParaRPr lang="ru-RU" sz="1600" dirty="0" smtClean="0">
            <a:latin typeface="Georgia" pitchFamily="18" charset="0"/>
          </a:endParaRPr>
        </a:p>
      </dgm:t>
    </dgm:pt>
    <dgm:pt modelId="{FAB3A88B-D9D3-45AD-9513-522CAD1975A0}" type="parTrans" cxnId="{D4EE96FF-514A-4904-9063-4863BE6152E6}">
      <dgm:prSet/>
      <dgm:spPr/>
      <dgm:t>
        <a:bodyPr/>
        <a:lstStyle/>
        <a:p>
          <a:pPr algn="ctr"/>
          <a:endParaRPr lang="ru-RU" sz="1600"/>
        </a:p>
      </dgm:t>
    </dgm:pt>
    <dgm:pt modelId="{17372DC2-E943-4CBD-90B2-B1E251021506}" type="sibTrans" cxnId="{D4EE96FF-514A-4904-9063-4863BE6152E6}">
      <dgm:prSet/>
      <dgm:spPr/>
      <dgm:t>
        <a:bodyPr/>
        <a:lstStyle/>
        <a:p>
          <a:pPr algn="ctr"/>
          <a:endParaRPr lang="ru-RU" sz="1600"/>
        </a:p>
      </dgm:t>
    </dgm:pt>
    <dgm:pt modelId="{D1544AB2-C7D5-474D-B7CE-CBB5814B503F}">
      <dgm:prSet custT="1"/>
      <dgm:spPr/>
      <dgm:t>
        <a:bodyPr/>
        <a:lstStyle/>
        <a:p>
          <a:pPr algn="ctr"/>
          <a:r>
            <a:rPr lang="ru-RU" sz="1600" smtClean="0">
              <a:latin typeface="Georgia" pitchFamily="18" charset="0"/>
            </a:rPr>
            <a:t>Глава муниципального образования (Мэр)</a:t>
          </a:r>
          <a:endParaRPr lang="ru-RU" sz="1600" dirty="0" smtClean="0">
            <a:latin typeface="Georgia" pitchFamily="18" charset="0"/>
          </a:endParaRPr>
        </a:p>
      </dgm:t>
    </dgm:pt>
    <dgm:pt modelId="{36708223-A65D-406F-A205-A4DFCB09C9B3}" type="parTrans" cxnId="{DCD44729-16DD-4672-B2B4-CC56D1496537}">
      <dgm:prSet/>
      <dgm:spPr/>
      <dgm:t>
        <a:bodyPr/>
        <a:lstStyle/>
        <a:p>
          <a:pPr algn="ctr"/>
          <a:endParaRPr lang="ru-RU" sz="1600"/>
        </a:p>
      </dgm:t>
    </dgm:pt>
    <dgm:pt modelId="{0CE32928-74B5-40CB-9022-386CAA8183D7}" type="sibTrans" cxnId="{DCD44729-16DD-4672-B2B4-CC56D1496537}">
      <dgm:prSet/>
      <dgm:spPr/>
      <dgm:t>
        <a:bodyPr/>
        <a:lstStyle/>
        <a:p>
          <a:pPr algn="ctr"/>
          <a:endParaRPr lang="ru-RU" sz="1600"/>
        </a:p>
      </dgm:t>
    </dgm:pt>
    <dgm:pt modelId="{F1E37ECC-6183-4807-A411-E39CCA114013}" type="pres">
      <dgm:prSet presAssocID="{7157E21B-54D2-4FA4-A08B-DEA5CF1126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5A8D9D-E614-45BB-8D97-42579EEA94C2}" type="pres">
      <dgm:prSet presAssocID="{6EA48C09-31D3-4FBD-8ED7-E532705F3C9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B1E8F8-E105-4E3C-90F2-0FA40EEFBD97}" type="pres">
      <dgm:prSet presAssocID="{4AE567CE-0A34-48B2-8880-AFB64AD9B420}" presName="spacer" presStyleCnt="0"/>
      <dgm:spPr/>
    </dgm:pt>
    <dgm:pt modelId="{B83B6BDA-E937-46BF-8820-8E96204038B2}" type="pres">
      <dgm:prSet presAssocID="{8F544E45-8487-499A-B60E-F2BEE991492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66F956-01B0-4D34-95BA-D45C6296AE2E}" type="pres">
      <dgm:prSet presAssocID="{17372DC2-E943-4CBD-90B2-B1E251021506}" presName="spacer" presStyleCnt="0"/>
      <dgm:spPr/>
    </dgm:pt>
    <dgm:pt modelId="{C66DC699-48C1-4D0B-93A5-339AF0FDF346}" type="pres">
      <dgm:prSet presAssocID="{D1544AB2-C7D5-474D-B7CE-CBB5814B503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C6EABD-5573-4D2D-97B9-48A46C07E71D}" type="presOf" srcId="{8F544E45-8487-499A-B60E-F2BEE9914922}" destId="{B83B6BDA-E937-46BF-8820-8E96204038B2}" srcOrd="0" destOrd="0" presId="urn:microsoft.com/office/officeart/2005/8/layout/vList2"/>
    <dgm:cxn modelId="{DCD44729-16DD-4672-B2B4-CC56D1496537}" srcId="{7157E21B-54D2-4FA4-A08B-DEA5CF112601}" destId="{D1544AB2-C7D5-474D-B7CE-CBB5814B503F}" srcOrd="2" destOrd="0" parTransId="{36708223-A65D-406F-A205-A4DFCB09C9B3}" sibTransId="{0CE32928-74B5-40CB-9022-386CAA8183D7}"/>
    <dgm:cxn modelId="{D4EE96FF-514A-4904-9063-4863BE6152E6}" srcId="{7157E21B-54D2-4FA4-A08B-DEA5CF112601}" destId="{8F544E45-8487-499A-B60E-F2BEE9914922}" srcOrd="1" destOrd="0" parTransId="{FAB3A88B-D9D3-45AD-9513-522CAD1975A0}" sibTransId="{17372DC2-E943-4CBD-90B2-B1E251021506}"/>
    <dgm:cxn modelId="{61D3D1A1-3BB9-44FB-9061-FBDB8A2B142A}" type="presOf" srcId="{6EA48C09-31D3-4FBD-8ED7-E532705F3C9F}" destId="{345A8D9D-E614-45BB-8D97-42579EEA94C2}" srcOrd="0" destOrd="0" presId="urn:microsoft.com/office/officeart/2005/8/layout/vList2"/>
    <dgm:cxn modelId="{938A2A9A-224A-4D4E-88CD-E59F5EDA2678}" type="presOf" srcId="{D1544AB2-C7D5-474D-B7CE-CBB5814B503F}" destId="{C66DC699-48C1-4D0B-93A5-339AF0FDF346}" srcOrd="0" destOrd="0" presId="urn:microsoft.com/office/officeart/2005/8/layout/vList2"/>
    <dgm:cxn modelId="{A99FEB51-168C-48AB-B299-219684C64C07}" srcId="{7157E21B-54D2-4FA4-A08B-DEA5CF112601}" destId="{6EA48C09-31D3-4FBD-8ED7-E532705F3C9F}" srcOrd="0" destOrd="0" parTransId="{79B66FC7-903B-498A-BBF6-9DC3E2CB1E3A}" sibTransId="{4AE567CE-0A34-48B2-8880-AFB64AD9B420}"/>
    <dgm:cxn modelId="{6D71179A-5794-44BA-B4EA-6EEBFF453BC0}" type="presOf" srcId="{7157E21B-54D2-4FA4-A08B-DEA5CF112601}" destId="{F1E37ECC-6183-4807-A411-E39CCA114013}" srcOrd="0" destOrd="0" presId="urn:microsoft.com/office/officeart/2005/8/layout/vList2"/>
    <dgm:cxn modelId="{C3C413D8-244B-4E34-8EC3-FD9ABAA3A553}" type="presParOf" srcId="{F1E37ECC-6183-4807-A411-E39CCA114013}" destId="{345A8D9D-E614-45BB-8D97-42579EEA94C2}" srcOrd="0" destOrd="0" presId="urn:microsoft.com/office/officeart/2005/8/layout/vList2"/>
    <dgm:cxn modelId="{96345B35-9D35-41FF-B061-3A14D3008514}" type="presParOf" srcId="{F1E37ECC-6183-4807-A411-E39CCA114013}" destId="{F5B1E8F8-E105-4E3C-90F2-0FA40EEFBD97}" srcOrd="1" destOrd="0" presId="urn:microsoft.com/office/officeart/2005/8/layout/vList2"/>
    <dgm:cxn modelId="{B549D0AB-9D86-4D23-85D7-222D362A90C2}" type="presParOf" srcId="{F1E37ECC-6183-4807-A411-E39CCA114013}" destId="{B83B6BDA-E937-46BF-8820-8E96204038B2}" srcOrd="2" destOrd="0" presId="urn:microsoft.com/office/officeart/2005/8/layout/vList2"/>
    <dgm:cxn modelId="{3CA0329F-2811-41EF-867E-952B28CE7255}" type="presParOf" srcId="{F1E37ECC-6183-4807-A411-E39CCA114013}" destId="{2066F956-01B0-4D34-95BA-D45C6296AE2E}" srcOrd="3" destOrd="0" presId="urn:microsoft.com/office/officeart/2005/8/layout/vList2"/>
    <dgm:cxn modelId="{7B626A8A-C2E3-48FF-B01E-FDA2DCB2A521}" type="presParOf" srcId="{F1E37ECC-6183-4807-A411-E39CCA114013}" destId="{C66DC699-48C1-4D0B-93A5-339AF0FDF34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544D842-920F-4FFB-A5CA-E3B12AF251D4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D2689D-E40B-4EFB-9464-E1A623573772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формирование, утверждение, исполнение бюджета МО и контроль за исполнением данного бюджета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FD246340-73B8-4B48-9491-99B2AB9B3C15}" type="parTrans" cxnId="{40CF5025-5A0E-4EA3-830A-47F674EC3F29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96F5205B-206B-4509-BEE2-93127214F937}" type="sibTrans" cxnId="{40CF5025-5A0E-4EA3-830A-47F674EC3F29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688951A-B9AD-4345-B6E8-1DDA47516CBC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установление, изменение и отмена местных налогов и сборов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FBDCDB84-64A8-4074-8145-4B97EB0DBBA8}" type="parTrans" cxnId="{66C1F68F-6EDA-483A-902A-95CAECBADEF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19CB3E0-CD18-47E5-9A91-36114BF57DF0}" type="sibTrans" cxnId="{66C1F68F-6EDA-483A-902A-95CAECBADEF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8DE00FE3-D3F1-4395-8A03-64E7D9F0A0E0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владение, пользование и распоряжение имуществом, находящимся в муниципальной собственности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B9B37EBD-FC7F-4201-A5C5-9C9B4C86FFCD}" type="parTrans" cxnId="{EF63ECB1-8C9B-476C-99F4-873C2549341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5A74A8B-82CF-4B1C-B862-AB70CCCBB700}" type="sibTrans" cxnId="{EF63ECB1-8C9B-476C-99F4-873C2549341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FF83E9D-4513-4C45-B884-6C9334F50BCC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организация в границах МО </a:t>
          </a:r>
          <a:r>
            <a:rPr lang="ru-RU" sz="1600" dirty="0" err="1" smtClean="0">
              <a:solidFill>
                <a:schemeClr val="tx1"/>
              </a:solidFill>
              <a:latin typeface="Georgia" pitchFamily="18" charset="0"/>
            </a:rPr>
            <a:t>электро</a:t>
          </a:r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-, тепло-, </a:t>
          </a:r>
          <a:r>
            <a:rPr lang="ru-RU" sz="1600" dirty="0" err="1" smtClean="0">
              <a:solidFill>
                <a:schemeClr val="tx1"/>
              </a:solidFill>
              <a:latin typeface="Georgia" pitchFamily="18" charset="0"/>
            </a:rPr>
            <a:t>газо</a:t>
          </a:r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- и водоснабжения населения, водоотведения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48AA9A68-960B-4C03-BF29-E6655E4FE09C}" type="parTrans" cxnId="{C42991B0-1E16-4D50-AF24-B52FC344F1E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5358C1E4-E25B-4A03-B96E-83EA13A6FD3A}" type="sibTrans" cxnId="{C42991B0-1E16-4D50-AF24-B52FC344F1E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7A8470F-1E6A-4F0F-9986-4BB5D014F31D}">
      <dgm:prSet phldrT="[Текст]" custT="1"/>
      <dgm:spPr/>
      <dgm:t>
        <a:bodyPr/>
        <a:lstStyle/>
        <a:p>
          <a:pPr algn="ctr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дорожная деятельность в отношении автомобильных дорог местного значения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A54F5864-5E43-4CA2-821B-CBBAC33CC89D}" type="parTrans" cxnId="{4031C558-FCF1-4BEC-A311-BD6D016A2555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42E07E4-FD8D-481E-8247-5613DBAE28CD}" type="sibTrans" cxnId="{4031C558-FCF1-4BEC-A311-BD6D016A2555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22135881-755C-4D7A-8BF0-2A1DE0F37237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обеспечение проживающих в МО и нуждающихся в жилых помещениях малоимущих граждан жилыми помещениями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03028F0F-C753-43D3-B54E-6655C32ACDB1}" type="parTrans" cxnId="{0D76D09F-62EE-4D37-97B8-E12DFD47222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23CFB081-408E-455C-8683-CB73CD1B7090}" type="sibTrans" cxnId="{0D76D09F-62EE-4D37-97B8-E12DFD47222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3E678EB8-24AF-4126-8A9C-50B5BF0EBF35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создание условий для предоставления транспортных услуг населению и организация транспортного обслуживания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47D5C29C-3271-49C4-9D3D-5C5DE5FB0A9F}" type="parTrans" cxnId="{7CA7B8FD-882A-4A34-AAD1-2CC69B0E6AE9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470B7E3E-39AE-4ECB-9C40-47AB56382D2E}" type="sibTrans" cxnId="{7CA7B8FD-882A-4A34-AAD1-2CC69B0E6AE9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635472D-8E9D-43B7-8BD8-6F5363501731}" type="pres">
      <dgm:prSet presAssocID="{A544D842-920F-4FFB-A5CA-E3B12AF251D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0B845C-A567-46ED-A120-D6814D2EFB83}" type="pres">
      <dgm:prSet presAssocID="{0ED2689D-E40B-4EFB-9464-E1A623573772}" presName="parentLin" presStyleCnt="0"/>
      <dgm:spPr/>
    </dgm:pt>
    <dgm:pt modelId="{1C2AAE9D-23F8-4331-A3E9-CBA732437AB3}" type="pres">
      <dgm:prSet presAssocID="{0ED2689D-E40B-4EFB-9464-E1A623573772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F547AAD3-B7F2-40E5-9DFC-37F7E55A14B8}" type="pres">
      <dgm:prSet presAssocID="{0ED2689D-E40B-4EFB-9464-E1A623573772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45816-A566-43D6-88E1-3466BD57B82D}" type="pres">
      <dgm:prSet presAssocID="{0ED2689D-E40B-4EFB-9464-E1A623573772}" presName="negativeSpace" presStyleCnt="0"/>
      <dgm:spPr/>
    </dgm:pt>
    <dgm:pt modelId="{A811F6B0-14FD-40D4-BFD6-AD54F03E67C8}" type="pres">
      <dgm:prSet presAssocID="{0ED2689D-E40B-4EFB-9464-E1A623573772}" presName="childText" presStyleLbl="conFgAcc1" presStyleIdx="0" presStyleCnt="7">
        <dgm:presLayoutVars>
          <dgm:bulletEnabled val="1"/>
        </dgm:presLayoutVars>
      </dgm:prSet>
      <dgm:spPr/>
    </dgm:pt>
    <dgm:pt modelId="{E8B8320D-98B7-4089-931E-21123D1BFB81}" type="pres">
      <dgm:prSet presAssocID="{96F5205B-206B-4509-BEE2-93127214F937}" presName="spaceBetweenRectangles" presStyleCnt="0"/>
      <dgm:spPr/>
    </dgm:pt>
    <dgm:pt modelId="{C680DD9E-7D59-4AA1-8FBC-65BBE05F3795}" type="pres">
      <dgm:prSet presAssocID="{F688951A-B9AD-4345-B6E8-1DDA47516CBC}" presName="parentLin" presStyleCnt="0"/>
      <dgm:spPr/>
    </dgm:pt>
    <dgm:pt modelId="{1556ABCB-C71B-4818-B370-D0C5BB0544D0}" type="pres">
      <dgm:prSet presAssocID="{F688951A-B9AD-4345-B6E8-1DDA47516CBC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E13B94DF-55A0-4BD9-A273-1EF57BC2F15D}" type="pres">
      <dgm:prSet presAssocID="{F688951A-B9AD-4345-B6E8-1DDA47516CBC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125E17-1EFF-4368-8878-19D7FCC387EB}" type="pres">
      <dgm:prSet presAssocID="{F688951A-B9AD-4345-B6E8-1DDA47516CBC}" presName="negativeSpace" presStyleCnt="0"/>
      <dgm:spPr/>
    </dgm:pt>
    <dgm:pt modelId="{FD77469B-5709-49C1-B01C-DC8917F78082}" type="pres">
      <dgm:prSet presAssocID="{F688951A-B9AD-4345-B6E8-1DDA47516CBC}" presName="childText" presStyleLbl="conFgAcc1" presStyleIdx="1" presStyleCnt="7">
        <dgm:presLayoutVars>
          <dgm:bulletEnabled val="1"/>
        </dgm:presLayoutVars>
      </dgm:prSet>
      <dgm:spPr/>
    </dgm:pt>
    <dgm:pt modelId="{BB5B4815-6B9F-41F0-B652-676BE5F71A69}" type="pres">
      <dgm:prSet presAssocID="{D19CB3E0-CD18-47E5-9A91-36114BF57DF0}" presName="spaceBetweenRectangles" presStyleCnt="0"/>
      <dgm:spPr/>
    </dgm:pt>
    <dgm:pt modelId="{2817A771-BCF5-4A4B-9B6A-FA7B637ED2F4}" type="pres">
      <dgm:prSet presAssocID="{8DE00FE3-D3F1-4395-8A03-64E7D9F0A0E0}" presName="parentLin" presStyleCnt="0"/>
      <dgm:spPr/>
    </dgm:pt>
    <dgm:pt modelId="{62CCEAFF-7649-4A34-82AB-2FD9903D3412}" type="pres">
      <dgm:prSet presAssocID="{8DE00FE3-D3F1-4395-8A03-64E7D9F0A0E0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E01422CF-3233-45AC-B1A0-628351F0F4C8}" type="pres">
      <dgm:prSet presAssocID="{8DE00FE3-D3F1-4395-8A03-64E7D9F0A0E0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38B7E-979F-477E-A7A0-C9796A531B42}" type="pres">
      <dgm:prSet presAssocID="{8DE00FE3-D3F1-4395-8A03-64E7D9F0A0E0}" presName="negativeSpace" presStyleCnt="0"/>
      <dgm:spPr/>
    </dgm:pt>
    <dgm:pt modelId="{62FEF86D-65D4-4260-9E64-9BB4F118C367}" type="pres">
      <dgm:prSet presAssocID="{8DE00FE3-D3F1-4395-8A03-64E7D9F0A0E0}" presName="childText" presStyleLbl="conFgAcc1" presStyleIdx="2" presStyleCnt="7">
        <dgm:presLayoutVars>
          <dgm:bulletEnabled val="1"/>
        </dgm:presLayoutVars>
      </dgm:prSet>
      <dgm:spPr/>
    </dgm:pt>
    <dgm:pt modelId="{9C8CF930-0ECE-481C-A580-834FCD0FEDBB}" type="pres">
      <dgm:prSet presAssocID="{F5A74A8B-82CF-4B1C-B862-AB70CCCBB700}" presName="spaceBetweenRectangles" presStyleCnt="0"/>
      <dgm:spPr/>
    </dgm:pt>
    <dgm:pt modelId="{ACB5C326-AA69-4BD5-9286-4AFA3288F354}" type="pres">
      <dgm:prSet presAssocID="{7FF83E9D-4513-4C45-B884-6C9334F50BCC}" presName="parentLin" presStyleCnt="0"/>
      <dgm:spPr/>
    </dgm:pt>
    <dgm:pt modelId="{5D52215C-3E52-4B25-B192-D96EF25AB045}" type="pres">
      <dgm:prSet presAssocID="{7FF83E9D-4513-4C45-B884-6C9334F50BCC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861E327D-F525-48EC-89BE-F9DC399AE587}" type="pres">
      <dgm:prSet presAssocID="{7FF83E9D-4513-4C45-B884-6C9334F50BCC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181D0-43C3-4BCB-A31C-2CFE798DE30B}" type="pres">
      <dgm:prSet presAssocID="{7FF83E9D-4513-4C45-B884-6C9334F50BCC}" presName="negativeSpace" presStyleCnt="0"/>
      <dgm:spPr/>
    </dgm:pt>
    <dgm:pt modelId="{A0D20C1C-C49A-4028-8335-6D9194289054}" type="pres">
      <dgm:prSet presAssocID="{7FF83E9D-4513-4C45-B884-6C9334F50BCC}" presName="childText" presStyleLbl="conFgAcc1" presStyleIdx="3" presStyleCnt="7">
        <dgm:presLayoutVars>
          <dgm:bulletEnabled val="1"/>
        </dgm:presLayoutVars>
      </dgm:prSet>
      <dgm:spPr/>
    </dgm:pt>
    <dgm:pt modelId="{762B54FA-DBA3-4920-A379-76C50DB71DA3}" type="pres">
      <dgm:prSet presAssocID="{5358C1E4-E25B-4A03-B96E-83EA13A6FD3A}" presName="spaceBetweenRectangles" presStyleCnt="0"/>
      <dgm:spPr/>
    </dgm:pt>
    <dgm:pt modelId="{0A65D1C6-1D91-4433-92C7-095934D827D8}" type="pres">
      <dgm:prSet presAssocID="{A7A8470F-1E6A-4F0F-9986-4BB5D014F31D}" presName="parentLin" presStyleCnt="0"/>
      <dgm:spPr/>
    </dgm:pt>
    <dgm:pt modelId="{C850B4D2-2FC0-4800-B85F-1E403A0FC2E3}" type="pres">
      <dgm:prSet presAssocID="{A7A8470F-1E6A-4F0F-9986-4BB5D014F31D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1D4D54E6-AE06-4983-A3B1-A59B91ED58F6}" type="pres">
      <dgm:prSet presAssocID="{A7A8470F-1E6A-4F0F-9986-4BB5D014F31D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7D1E0-5274-4F60-9678-18A268811916}" type="pres">
      <dgm:prSet presAssocID="{A7A8470F-1E6A-4F0F-9986-4BB5D014F31D}" presName="negativeSpace" presStyleCnt="0"/>
      <dgm:spPr/>
    </dgm:pt>
    <dgm:pt modelId="{4B774816-F2C6-4F2B-975D-95422E6F3AC1}" type="pres">
      <dgm:prSet presAssocID="{A7A8470F-1E6A-4F0F-9986-4BB5D014F31D}" presName="childText" presStyleLbl="conFgAcc1" presStyleIdx="4" presStyleCnt="7">
        <dgm:presLayoutVars>
          <dgm:bulletEnabled val="1"/>
        </dgm:presLayoutVars>
      </dgm:prSet>
      <dgm:spPr/>
    </dgm:pt>
    <dgm:pt modelId="{05EE6A3A-14BA-426A-BD72-0CE5C096088C}" type="pres">
      <dgm:prSet presAssocID="{A42E07E4-FD8D-481E-8247-5613DBAE28CD}" presName="spaceBetweenRectangles" presStyleCnt="0"/>
      <dgm:spPr/>
    </dgm:pt>
    <dgm:pt modelId="{F9434CC2-7053-42B8-9B97-D8545FEB22C5}" type="pres">
      <dgm:prSet presAssocID="{22135881-755C-4D7A-8BF0-2A1DE0F37237}" presName="parentLin" presStyleCnt="0"/>
      <dgm:spPr/>
    </dgm:pt>
    <dgm:pt modelId="{4BE86C0C-C25E-4404-B10B-F814D09860F7}" type="pres">
      <dgm:prSet presAssocID="{22135881-755C-4D7A-8BF0-2A1DE0F37237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968B0679-4A51-42A4-877F-ED0D5E8EA765}" type="pres">
      <dgm:prSet presAssocID="{22135881-755C-4D7A-8BF0-2A1DE0F37237}" presName="parentText" presStyleLbl="node1" presStyleIdx="5" presStyleCnt="7" custScaleY="1103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E877C-A26E-482A-9C93-125D01EB3305}" type="pres">
      <dgm:prSet presAssocID="{22135881-755C-4D7A-8BF0-2A1DE0F37237}" presName="negativeSpace" presStyleCnt="0"/>
      <dgm:spPr/>
    </dgm:pt>
    <dgm:pt modelId="{8EE45E4C-0AB1-4056-AF74-50217F659C37}" type="pres">
      <dgm:prSet presAssocID="{22135881-755C-4D7A-8BF0-2A1DE0F37237}" presName="childText" presStyleLbl="conFgAcc1" presStyleIdx="5" presStyleCnt="7">
        <dgm:presLayoutVars>
          <dgm:bulletEnabled val="1"/>
        </dgm:presLayoutVars>
      </dgm:prSet>
      <dgm:spPr/>
    </dgm:pt>
    <dgm:pt modelId="{DED61A8A-A6F1-4CB2-AA47-6AFFB25064CA}" type="pres">
      <dgm:prSet presAssocID="{23CFB081-408E-455C-8683-CB73CD1B7090}" presName="spaceBetweenRectangles" presStyleCnt="0"/>
      <dgm:spPr/>
    </dgm:pt>
    <dgm:pt modelId="{D7C8F10A-DD5B-4B11-B24F-0522DBBBB00A}" type="pres">
      <dgm:prSet presAssocID="{3E678EB8-24AF-4126-8A9C-50B5BF0EBF35}" presName="parentLin" presStyleCnt="0"/>
      <dgm:spPr/>
    </dgm:pt>
    <dgm:pt modelId="{2C00FC85-D6FC-4AB4-9672-5ACA8DE9E9A6}" type="pres">
      <dgm:prSet presAssocID="{3E678EB8-24AF-4126-8A9C-50B5BF0EBF3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BDA0C576-C023-40DF-934A-7634387CF77A}" type="pres">
      <dgm:prSet presAssocID="{3E678EB8-24AF-4126-8A9C-50B5BF0EBF35}" presName="parentText" presStyleLbl="node1" presStyleIdx="6" presStyleCnt="7" custScaleY="1219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51D911-4FD8-4AA9-BF12-3B239605BD3B}" type="pres">
      <dgm:prSet presAssocID="{3E678EB8-24AF-4126-8A9C-50B5BF0EBF35}" presName="negativeSpace" presStyleCnt="0"/>
      <dgm:spPr/>
    </dgm:pt>
    <dgm:pt modelId="{DE7A70EA-4EBC-4037-973C-519B3E48CCF1}" type="pres">
      <dgm:prSet presAssocID="{3E678EB8-24AF-4126-8A9C-50B5BF0EBF3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F9991F96-8CC4-470E-A470-C0F3970490CF}" type="presOf" srcId="{7FF83E9D-4513-4C45-B884-6C9334F50BCC}" destId="{861E327D-F525-48EC-89BE-F9DC399AE587}" srcOrd="1" destOrd="0" presId="urn:microsoft.com/office/officeart/2005/8/layout/list1"/>
    <dgm:cxn modelId="{40CF5025-5A0E-4EA3-830A-47F674EC3F29}" srcId="{A544D842-920F-4FFB-A5CA-E3B12AF251D4}" destId="{0ED2689D-E40B-4EFB-9464-E1A623573772}" srcOrd="0" destOrd="0" parTransId="{FD246340-73B8-4B48-9491-99B2AB9B3C15}" sibTransId="{96F5205B-206B-4509-BEE2-93127214F937}"/>
    <dgm:cxn modelId="{896030A2-91D5-4C43-9A0C-27F0B36787F4}" type="presOf" srcId="{3E678EB8-24AF-4126-8A9C-50B5BF0EBF35}" destId="{BDA0C576-C023-40DF-934A-7634387CF77A}" srcOrd="1" destOrd="0" presId="urn:microsoft.com/office/officeart/2005/8/layout/list1"/>
    <dgm:cxn modelId="{2416F527-E7FF-4783-B569-CB78E19D0FBD}" type="presOf" srcId="{22135881-755C-4D7A-8BF0-2A1DE0F37237}" destId="{4BE86C0C-C25E-4404-B10B-F814D09860F7}" srcOrd="0" destOrd="0" presId="urn:microsoft.com/office/officeart/2005/8/layout/list1"/>
    <dgm:cxn modelId="{E5318155-3BE8-4D77-BCE2-2C989850490C}" type="presOf" srcId="{22135881-755C-4D7A-8BF0-2A1DE0F37237}" destId="{968B0679-4A51-42A4-877F-ED0D5E8EA765}" srcOrd="1" destOrd="0" presId="urn:microsoft.com/office/officeart/2005/8/layout/list1"/>
    <dgm:cxn modelId="{3EE26450-13E1-4A4C-AC5B-6430831B52A2}" type="presOf" srcId="{8DE00FE3-D3F1-4395-8A03-64E7D9F0A0E0}" destId="{62CCEAFF-7649-4A34-82AB-2FD9903D3412}" srcOrd="0" destOrd="0" presId="urn:microsoft.com/office/officeart/2005/8/layout/list1"/>
    <dgm:cxn modelId="{DAD7E8D8-991D-47DD-8A6F-B02B08814EC8}" type="presOf" srcId="{0ED2689D-E40B-4EFB-9464-E1A623573772}" destId="{1C2AAE9D-23F8-4331-A3E9-CBA732437AB3}" srcOrd="0" destOrd="0" presId="urn:microsoft.com/office/officeart/2005/8/layout/list1"/>
    <dgm:cxn modelId="{C42991B0-1E16-4D50-AF24-B52FC344F1E1}" srcId="{A544D842-920F-4FFB-A5CA-E3B12AF251D4}" destId="{7FF83E9D-4513-4C45-B884-6C9334F50BCC}" srcOrd="3" destOrd="0" parTransId="{48AA9A68-960B-4C03-BF29-E6655E4FE09C}" sibTransId="{5358C1E4-E25B-4A03-B96E-83EA13A6FD3A}"/>
    <dgm:cxn modelId="{3CB22045-50FB-496F-AC31-67C64CAFAE03}" type="presOf" srcId="{A7A8470F-1E6A-4F0F-9986-4BB5D014F31D}" destId="{1D4D54E6-AE06-4983-A3B1-A59B91ED58F6}" srcOrd="1" destOrd="0" presId="urn:microsoft.com/office/officeart/2005/8/layout/list1"/>
    <dgm:cxn modelId="{7CA7B8FD-882A-4A34-AAD1-2CC69B0E6AE9}" srcId="{A544D842-920F-4FFB-A5CA-E3B12AF251D4}" destId="{3E678EB8-24AF-4126-8A9C-50B5BF0EBF35}" srcOrd="6" destOrd="0" parTransId="{47D5C29C-3271-49C4-9D3D-5C5DE5FB0A9F}" sibTransId="{470B7E3E-39AE-4ECB-9C40-47AB56382D2E}"/>
    <dgm:cxn modelId="{4031C558-FCF1-4BEC-A311-BD6D016A2555}" srcId="{A544D842-920F-4FFB-A5CA-E3B12AF251D4}" destId="{A7A8470F-1E6A-4F0F-9986-4BB5D014F31D}" srcOrd="4" destOrd="0" parTransId="{A54F5864-5E43-4CA2-821B-CBBAC33CC89D}" sibTransId="{A42E07E4-FD8D-481E-8247-5613DBAE28CD}"/>
    <dgm:cxn modelId="{1F9B7348-BEB3-42CB-9796-FC697279FCB6}" type="presOf" srcId="{A7A8470F-1E6A-4F0F-9986-4BB5D014F31D}" destId="{C850B4D2-2FC0-4800-B85F-1E403A0FC2E3}" srcOrd="0" destOrd="0" presId="urn:microsoft.com/office/officeart/2005/8/layout/list1"/>
    <dgm:cxn modelId="{AC316926-E894-4244-8375-7BAD3D771B2F}" type="presOf" srcId="{F688951A-B9AD-4345-B6E8-1DDA47516CBC}" destId="{1556ABCB-C71B-4818-B370-D0C5BB0544D0}" srcOrd="0" destOrd="0" presId="urn:microsoft.com/office/officeart/2005/8/layout/list1"/>
    <dgm:cxn modelId="{A1C58000-C4A8-40B7-BE4D-C86F6C2404BC}" type="presOf" srcId="{7FF83E9D-4513-4C45-B884-6C9334F50BCC}" destId="{5D52215C-3E52-4B25-B192-D96EF25AB045}" srcOrd="0" destOrd="0" presId="urn:microsoft.com/office/officeart/2005/8/layout/list1"/>
    <dgm:cxn modelId="{82AEFDEC-903A-4113-A827-2032CDCCAF6E}" type="presOf" srcId="{A544D842-920F-4FFB-A5CA-E3B12AF251D4}" destId="{A635472D-8E9D-43B7-8BD8-6F5363501731}" srcOrd="0" destOrd="0" presId="urn:microsoft.com/office/officeart/2005/8/layout/list1"/>
    <dgm:cxn modelId="{66C1F68F-6EDA-483A-902A-95CAECBADEFD}" srcId="{A544D842-920F-4FFB-A5CA-E3B12AF251D4}" destId="{F688951A-B9AD-4345-B6E8-1DDA47516CBC}" srcOrd="1" destOrd="0" parTransId="{FBDCDB84-64A8-4074-8145-4B97EB0DBBA8}" sibTransId="{D19CB3E0-CD18-47E5-9A91-36114BF57DF0}"/>
    <dgm:cxn modelId="{8D0F76CD-E9FF-4558-B249-C937661086A4}" type="presOf" srcId="{8DE00FE3-D3F1-4395-8A03-64E7D9F0A0E0}" destId="{E01422CF-3233-45AC-B1A0-628351F0F4C8}" srcOrd="1" destOrd="0" presId="urn:microsoft.com/office/officeart/2005/8/layout/list1"/>
    <dgm:cxn modelId="{0E73B30B-7AF4-4CAE-9A9F-3B6E448E5CEF}" type="presOf" srcId="{F688951A-B9AD-4345-B6E8-1DDA47516CBC}" destId="{E13B94DF-55A0-4BD9-A273-1EF57BC2F15D}" srcOrd="1" destOrd="0" presId="urn:microsoft.com/office/officeart/2005/8/layout/list1"/>
    <dgm:cxn modelId="{EFA391E5-192D-4C45-81C4-E81D1171BEDD}" type="presOf" srcId="{0ED2689D-E40B-4EFB-9464-E1A623573772}" destId="{F547AAD3-B7F2-40E5-9DFC-37F7E55A14B8}" srcOrd="1" destOrd="0" presId="urn:microsoft.com/office/officeart/2005/8/layout/list1"/>
    <dgm:cxn modelId="{16192DB8-5D6E-441B-8BDB-6526CEF3F338}" type="presOf" srcId="{3E678EB8-24AF-4126-8A9C-50B5BF0EBF35}" destId="{2C00FC85-D6FC-4AB4-9672-5ACA8DE9E9A6}" srcOrd="0" destOrd="0" presId="urn:microsoft.com/office/officeart/2005/8/layout/list1"/>
    <dgm:cxn modelId="{0D76D09F-62EE-4D37-97B8-E12DFD472221}" srcId="{A544D842-920F-4FFB-A5CA-E3B12AF251D4}" destId="{22135881-755C-4D7A-8BF0-2A1DE0F37237}" srcOrd="5" destOrd="0" parTransId="{03028F0F-C753-43D3-B54E-6655C32ACDB1}" sibTransId="{23CFB081-408E-455C-8683-CB73CD1B7090}"/>
    <dgm:cxn modelId="{EF63ECB1-8C9B-476C-99F4-873C2549341C}" srcId="{A544D842-920F-4FFB-A5CA-E3B12AF251D4}" destId="{8DE00FE3-D3F1-4395-8A03-64E7D9F0A0E0}" srcOrd="2" destOrd="0" parTransId="{B9B37EBD-FC7F-4201-A5C5-9C9B4C86FFCD}" sibTransId="{F5A74A8B-82CF-4B1C-B862-AB70CCCBB700}"/>
    <dgm:cxn modelId="{AAF73580-4EF9-42DD-A3A4-E7A3721AF904}" type="presParOf" srcId="{A635472D-8E9D-43B7-8BD8-6F5363501731}" destId="{800B845C-A567-46ED-A120-D6814D2EFB83}" srcOrd="0" destOrd="0" presId="urn:microsoft.com/office/officeart/2005/8/layout/list1"/>
    <dgm:cxn modelId="{FC5E5B68-5616-4F2B-B3FA-AAF8F591B173}" type="presParOf" srcId="{800B845C-A567-46ED-A120-D6814D2EFB83}" destId="{1C2AAE9D-23F8-4331-A3E9-CBA732437AB3}" srcOrd="0" destOrd="0" presId="urn:microsoft.com/office/officeart/2005/8/layout/list1"/>
    <dgm:cxn modelId="{5D8002B3-C608-40F9-8841-964C38569314}" type="presParOf" srcId="{800B845C-A567-46ED-A120-D6814D2EFB83}" destId="{F547AAD3-B7F2-40E5-9DFC-37F7E55A14B8}" srcOrd="1" destOrd="0" presId="urn:microsoft.com/office/officeart/2005/8/layout/list1"/>
    <dgm:cxn modelId="{68F59140-59A3-424A-A7D6-1C0E76E5B102}" type="presParOf" srcId="{A635472D-8E9D-43B7-8BD8-6F5363501731}" destId="{5C345816-A566-43D6-88E1-3466BD57B82D}" srcOrd="1" destOrd="0" presId="urn:microsoft.com/office/officeart/2005/8/layout/list1"/>
    <dgm:cxn modelId="{793140B9-6B5C-4E7C-9DBD-E0248C0684A6}" type="presParOf" srcId="{A635472D-8E9D-43B7-8BD8-6F5363501731}" destId="{A811F6B0-14FD-40D4-BFD6-AD54F03E67C8}" srcOrd="2" destOrd="0" presId="urn:microsoft.com/office/officeart/2005/8/layout/list1"/>
    <dgm:cxn modelId="{2EE28674-220A-48DF-9B9B-6D70352D63EE}" type="presParOf" srcId="{A635472D-8E9D-43B7-8BD8-6F5363501731}" destId="{E8B8320D-98B7-4089-931E-21123D1BFB81}" srcOrd="3" destOrd="0" presId="urn:microsoft.com/office/officeart/2005/8/layout/list1"/>
    <dgm:cxn modelId="{DE4E5613-CEE4-40A4-B365-3A01EFCB333F}" type="presParOf" srcId="{A635472D-8E9D-43B7-8BD8-6F5363501731}" destId="{C680DD9E-7D59-4AA1-8FBC-65BBE05F3795}" srcOrd="4" destOrd="0" presId="urn:microsoft.com/office/officeart/2005/8/layout/list1"/>
    <dgm:cxn modelId="{07A26938-E6D3-4E22-994C-D7F450DCC27A}" type="presParOf" srcId="{C680DD9E-7D59-4AA1-8FBC-65BBE05F3795}" destId="{1556ABCB-C71B-4818-B370-D0C5BB0544D0}" srcOrd="0" destOrd="0" presId="urn:microsoft.com/office/officeart/2005/8/layout/list1"/>
    <dgm:cxn modelId="{2E5769A2-6BAC-4979-8B34-565FAE9DCC8F}" type="presParOf" srcId="{C680DD9E-7D59-4AA1-8FBC-65BBE05F3795}" destId="{E13B94DF-55A0-4BD9-A273-1EF57BC2F15D}" srcOrd="1" destOrd="0" presId="urn:microsoft.com/office/officeart/2005/8/layout/list1"/>
    <dgm:cxn modelId="{710FEAC6-C797-4925-83E6-7CC05D30B2A3}" type="presParOf" srcId="{A635472D-8E9D-43B7-8BD8-6F5363501731}" destId="{D9125E17-1EFF-4368-8878-19D7FCC387EB}" srcOrd="5" destOrd="0" presId="urn:microsoft.com/office/officeart/2005/8/layout/list1"/>
    <dgm:cxn modelId="{AE8C7768-BB50-439A-8B19-AB0EA5FBBA89}" type="presParOf" srcId="{A635472D-8E9D-43B7-8BD8-6F5363501731}" destId="{FD77469B-5709-49C1-B01C-DC8917F78082}" srcOrd="6" destOrd="0" presId="urn:microsoft.com/office/officeart/2005/8/layout/list1"/>
    <dgm:cxn modelId="{E734915D-6D1B-4786-ADE0-DB096A3DFE4B}" type="presParOf" srcId="{A635472D-8E9D-43B7-8BD8-6F5363501731}" destId="{BB5B4815-6B9F-41F0-B652-676BE5F71A69}" srcOrd="7" destOrd="0" presId="urn:microsoft.com/office/officeart/2005/8/layout/list1"/>
    <dgm:cxn modelId="{BE265948-A617-4E3D-ACC5-442F7050E338}" type="presParOf" srcId="{A635472D-8E9D-43B7-8BD8-6F5363501731}" destId="{2817A771-BCF5-4A4B-9B6A-FA7B637ED2F4}" srcOrd="8" destOrd="0" presId="urn:microsoft.com/office/officeart/2005/8/layout/list1"/>
    <dgm:cxn modelId="{D98CB2CD-D1ED-4033-9464-FB4A7F0ED6C5}" type="presParOf" srcId="{2817A771-BCF5-4A4B-9B6A-FA7B637ED2F4}" destId="{62CCEAFF-7649-4A34-82AB-2FD9903D3412}" srcOrd="0" destOrd="0" presId="urn:microsoft.com/office/officeart/2005/8/layout/list1"/>
    <dgm:cxn modelId="{F47B4A49-33B8-4E84-822A-2749A768B934}" type="presParOf" srcId="{2817A771-BCF5-4A4B-9B6A-FA7B637ED2F4}" destId="{E01422CF-3233-45AC-B1A0-628351F0F4C8}" srcOrd="1" destOrd="0" presId="urn:microsoft.com/office/officeart/2005/8/layout/list1"/>
    <dgm:cxn modelId="{3D932E21-92E8-4C88-9BCA-166CAA532BA4}" type="presParOf" srcId="{A635472D-8E9D-43B7-8BD8-6F5363501731}" destId="{6CF38B7E-979F-477E-A7A0-C9796A531B42}" srcOrd="9" destOrd="0" presId="urn:microsoft.com/office/officeart/2005/8/layout/list1"/>
    <dgm:cxn modelId="{964BD678-DD86-44C7-A486-5BBFBD4A0486}" type="presParOf" srcId="{A635472D-8E9D-43B7-8BD8-6F5363501731}" destId="{62FEF86D-65D4-4260-9E64-9BB4F118C367}" srcOrd="10" destOrd="0" presId="urn:microsoft.com/office/officeart/2005/8/layout/list1"/>
    <dgm:cxn modelId="{DAA7173A-FBB9-4628-BF96-45C661B4EE02}" type="presParOf" srcId="{A635472D-8E9D-43B7-8BD8-6F5363501731}" destId="{9C8CF930-0ECE-481C-A580-834FCD0FEDBB}" srcOrd="11" destOrd="0" presId="urn:microsoft.com/office/officeart/2005/8/layout/list1"/>
    <dgm:cxn modelId="{53EC035F-8B8F-4054-AF0E-053880E555BD}" type="presParOf" srcId="{A635472D-8E9D-43B7-8BD8-6F5363501731}" destId="{ACB5C326-AA69-4BD5-9286-4AFA3288F354}" srcOrd="12" destOrd="0" presId="urn:microsoft.com/office/officeart/2005/8/layout/list1"/>
    <dgm:cxn modelId="{FAD1390B-BC0C-4784-9870-3330D861B7D2}" type="presParOf" srcId="{ACB5C326-AA69-4BD5-9286-4AFA3288F354}" destId="{5D52215C-3E52-4B25-B192-D96EF25AB045}" srcOrd="0" destOrd="0" presId="urn:microsoft.com/office/officeart/2005/8/layout/list1"/>
    <dgm:cxn modelId="{6D9B0685-F291-40D3-9347-99DFD2C022C2}" type="presParOf" srcId="{ACB5C326-AA69-4BD5-9286-4AFA3288F354}" destId="{861E327D-F525-48EC-89BE-F9DC399AE587}" srcOrd="1" destOrd="0" presId="urn:microsoft.com/office/officeart/2005/8/layout/list1"/>
    <dgm:cxn modelId="{108D92C3-5447-4C3A-8A2E-12B718452E7B}" type="presParOf" srcId="{A635472D-8E9D-43B7-8BD8-6F5363501731}" destId="{163181D0-43C3-4BCB-A31C-2CFE798DE30B}" srcOrd="13" destOrd="0" presId="urn:microsoft.com/office/officeart/2005/8/layout/list1"/>
    <dgm:cxn modelId="{F9F6860F-3A40-40CF-B238-25F7B7090F77}" type="presParOf" srcId="{A635472D-8E9D-43B7-8BD8-6F5363501731}" destId="{A0D20C1C-C49A-4028-8335-6D9194289054}" srcOrd="14" destOrd="0" presId="urn:microsoft.com/office/officeart/2005/8/layout/list1"/>
    <dgm:cxn modelId="{0A9AEBAA-EFC1-4DC8-B770-164BF8EF640E}" type="presParOf" srcId="{A635472D-8E9D-43B7-8BD8-6F5363501731}" destId="{762B54FA-DBA3-4920-A379-76C50DB71DA3}" srcOrd="15" destOrd="0" presId="urn:microsoft.com/office/officeart/2005/8/layout/list1"/>
    <dgm:cxn modelId="{89679DDE-1121-443F-8852-F26CEB10D879}" type="presParOf" srcId="{A635472D-8E9D-43B7-8BD8-6F5363501731}" destId="{0A65D1C6-1D91-4433-92C7-095934D827D8}" srcOrd="16" destOrd="0" presId="urn:microsoft.com/office/officeart/2005/8/layout/list1"/>
    <dgm:cxn modelId="{8CA5CC99-F0E1-48CB-8D2B-63A458A48704}" type="presParOf" srcId="{0A65D1C6-1D91-4433-92C7-095934D827D8}" destId="{C850B4D2-2FC0-4800-B85F-1E403A0FC2E3}" srcOrd="0" destOrd="0" presId="urn:microsoft.com/office/officeart/2005/8/layout/list1"/>
    <dgm:cxn modelId="{3B56F9DD-596B-4A24-8254-8F9CFAE9B464}" type="presParOf" srcId="{0A65D1C6-1D91-4433-92C7-095934D827D8}" destId="{1D4D54E6-AE06-4983-A3B1-A59B91ED58F6}" srcOrd="1" destOrd="0" presId="urn:microsoft.com/office/officeart/2005/8/layout/list1"/>
    <dgm:cxn modelId="{327840D8-3979-4954-99F7-1FAD589CF8E6}" type="presParOf" srcId="{A635472D-8E9D-43B7-8BD8-6F5363501731}" destId="{6657D1E0-5274-4F60-9678-18A268811916}" srcOrd="17" destOrd="0" presId="urn:microsoft.com/office/officeart/2005/8/layout/list1"/>
    <dgm:cxn modelId="{D075F672-2B6D-4CD8-A699-FAD92D0F23A0}" type="presParOf" srcId="{A635472D-8E9D-43B7-8BD8-6F5363501731}" destId="{4B774816-F2C6-4F2B-975D-95422E6F3AC1}" srcOrd="18" destOrd="0" presId="urn:microsoft.com/office/officeart/2005/8/layout/list1"/>
    <dgm:cxn modelId="{E0F04490-E9A6-4855-A29C-6DE3FC1A5B5E}" type="presParOf" srcId="{A635472D-8E9D-43B7-8BD8-6F5363501731}" destId="{05EE6A3A-14BA-426A-BD72-0CE5C096088C}" srcOrd="19" destOrd="0" presId="urn:microsoft.com/office/officeart/2005/8/layout/list1"/>
    <dgm:cxn modelId="{A5399D14-3132-438E-AC8F-8B87ED270B1D}" type="presParOf" srcId="{A635472D-8E9D-43B7-8BD8-6F5363501731}" destId="{F9434CC2-7053-42B8-9B97-D8545FEB22C5}" srcOrd="20" destOrd="0" presId="urn:microsoft.com/office/officeart/2005/8/layout/list1"/>
    <dgm:cxn modelId="{BE619270-0160-4FDB-950E-C35C694EA88A}" type="presParOf" srcId="{F9434CC2-7053-42B8-9B97-D8545FEB22C5}" destId="{4BE86C0C-C25E-4404-B10B-F814D09860F7}" srcOrd="0" destOrd="0" presId="urn:microsoft.com/office/officeart/2005/8/layout/list1"/>
    <dgm:cxn modelId="{4DBC7370-4CDA-45DA-A484-F129D291777D}" type="presParOf" srcId="{F9434CC2-7053-42B8-9B97-D8545FEB22C5}" destId="{968B0679-4A51-42A4-877F-ED0D5E8EA765}" srcOrd="1" destOrd="0" presId="urn:microsoft.com/office/officeart/2005/8/layout/list1"/>
    <dgm:cxn modelId="{1B9520B7-BE07-4606-8475-C368C96B34FE}" type="presParOf" srcId="{A635472D-8E9D-43B7-8BD8-6F5363501731}" destId="{350E877C-A26E-482A-9C93-125D01EB3305}" srcOrd="21" destOrd="0" presId="urn:microsoft.com/office/officeart/2005/8/layout/list1"/>
    <dgm:cxn modelId="{670FDD3F-452B-4B6D-A24E-AF9C926D28F5}" type="presParOf" srcId="{A635472D-8E9D-43B7-8BD8-6F5363501731}" destId="{8EE45E4C-0AB1-4056-AF74-50217F659C37}" srcOrd="22" destOrd="0" presId="urn:microsoft.com/office/officeart/2005/8/layout/list1"/>
    <dgm:cxn modelId="{824AFC41-FA43-4EFF-902D-242580D2E3D3}" type="presParOf" srcId="{A635472D-8E9D-43B7-8BD8-6F5363501731}" destId="{DED61A8A-A6F1-4CB2-AA47-6AFFB25064CA}" srcOrd="23" destOrd="0" presId="urn:microsoft.com/office/officeart/2005/8/layout/list1"/>
    <dgm:cxn modelId="{EB786305-5B6A-468D-BB3F-0840F637F67E}" type="presParOf" srcId="{A635472D-8E9D-43B7-8BD8-6F5363501731}" destId="{D7C8F10A-DD5B-4B11-B24F-0522DBBBB00A}" srcOrd="24" destOrd="0" presId="urn:microsoft.com/office/officeart/2005/8/layout/list1"/>
    <dgm:cxn modelId="{8B3BFF33-C4E9-42C0-BA41-78A7B84FFD54}" type="presParOf" srcId="{D7C8F10A-DD5B-4B11-B24F-0522DBBBB00A}" destId="{2C00FC85-D6FC-4AB4-9672-5ACA8DE9E9A6}" srcOrd="0" destOrd="0" presId="urn:microsoft.com/office/officeart/2005/8/layout/list1"/>
    <dgm:cxn modelId="{46B00BA7-F083-40FD-9DA3-744F3420DE95}" type="presParOf" srcId="{D7C8F10A-DD5B-4B11-B24F-0522DBBBB00A}" destId="{BDA0C576-C023-40DF-934A-7634387CF77A}" srcOrd="1" destOrd="0" presId="urn:microsoft.com/office/officeart/2005/8/layout/list1"/>
    <dgm:cxn modelId="{61658DFB-39CC-44BB-ADE4-B6F806294BD4}" type="presParOf" srcId="{A635472D-8E9D-43B7-8BD8-6F5363501731}" destId="{F451D911-4FD8-4AA9-BF12-3B239605BD3B}" srcOrd="25" destOrd="0" presId="urn:microsoft.com/office/officeart/2005/8/layout/list1"/>
    <dgm:cxn modelId="{3803F0AC-15BA-46E3-9E42-66D00F506351}" type="presParOf" srcId="{A635472D-8E9D-43B7-8BD8-6F5363501731}" destId="{DE7A70EA-4EBC-4037-973C-519B3E48CCF1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A62EDB9-0D23-4587-9B3C-35573B03F101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B43CEF-69AA-482F-9DD0-7D5160B60FBC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участие в предупреждении и ликвидации последствий чрезвычайных ситуаций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56B6F298-4ADB-4023-8D3E-217F35BD4E98}" type="parTrans" cxnId="{311B0CB6-6911-49DE-B98E-CCAC74387DE4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58C80B7C-66FF-44B2-8F62-AFF2F1CD21F2}" type="sibTrans" cxnId="{311B0CB6-6911-49DE-B98E-CCAC74387DE4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400190F1-0521-470F-BE92-7586B3167F75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обеспечение первичных мер пожарной безопасности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AE9343E9-C457-46EE-998D-015F83ED2707}" type="parTrans" cxnId="{0D31331B-6E61-4370-B5BD-95F238C8C66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D8828F1-010E-46FE-9CD3-AEB1794A7857}" type="sibTrans" cxnId="{0D31331B-6E61-4370-B5BD-95F238C8C66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B32FE92F-AC4E-4C4A-9B18-A95F0AD9C6C2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создание условий для обеспечения жителей услугами связи, общественного питания, торговли и бытового обслуживания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6D954E2B-8AA3-46CE-9323-ADE6E62AE213}" type="parTrans" cxnId="{64A9323A-A066-42D8-82FA-89E32D1D866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0DDB2950-9C6A-4E5D-9A76-9ED234AAA59C}" type="sibTrans" cxnId="{64A9323A-A066-42D8-82FA-89E32D1D866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644BC604-4D0B-4995-B2BE-EBC9EA10A728}">
      <dgm:prSet phldrT="[Текст]" custT="1"/>
      <dgm:spPr/>
      <dgm:t>
        <a:bodyPr/>
        <a:lstStyle/>
        <a:p>
          <a:pPr algn="ctr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организация библиотечного обслуживания населения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359F3427-0411-471C-B671-B33FF5D9CEDE}" type="parTrans" cxnId="{95B6EC25-ED36-40B6-A27D-43F24F86F09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5496902-B223-4198-9E1F-25A9B17DF049}" type="sibTrans" cxnId="{95B6EC25-ED36-40B6-A27D-43F24F86F09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2EC4D22-CFEB-4D9E-95AE-171BA32DEAFB}">
      <dgm:prSet phldrT="[Текст]" custT="1"/>
      <dgm:spPr/>
      <dgm:t>
        <a:bodyPr/>
        <a:lstStyle/>
        <a:p>
          <a:pPr algn="ctr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создание условий для организации досуга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69BAE3D6-8DC0-4E9A-A1B2-938F7BF8652B}" type="parTrans" cxnId="{2DC31F26-2E6B-425E-9885-620C5B531A0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2E3FAA1-1606-4C51-A5F5-2D49B4D19586}" type="sibTrans" cxnId="{2DC31F26-2E6B-425E-9885-620C5B531A0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38CD2AF0-52E7-4CFF-9698-5D8BE17F586C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сохранение, использование и популяризация объектов культурного наследия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45A30E19-0B07-4E65-BD26-9D9AF7817346}" type="parTrans" cxnId="{3A27A7D4-A4F7-4651-BE2B-87A21B2E777A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BA007C5C-E4B4-446E-A737-C57E2A844800}" type="sibTrans" cxnId="{3A27A7D4-A4F7-4651-BE2B-87A21B2E777A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62DCC5D-6F6E-4990-B186-06D326EF00D0}">
      <dgm:prSet phldrT="[Текст]" custT="1"/>
      <dgm:spPr/>
      <dgm:t>
        <a:bodyPr/>
        <a:lstStyle/>
        <a:p>
          <a:pPr algn="ctr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организация сбора и вывоза бытовых отходов и мусора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6D51BA3D-6A35-4FC0-9309-C89E0831BC58}" type="parTrans" cxnId="{240B40D5-63D8-473E-97F5-66243C7CD72E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40A13876-2036-482D-8995-10FE400F151C}" type="sibTrans" cxnId="{240B40D5-63D8-473E-97F5-66243C7CD72E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CCA258D-8FC0-405F-874A-3854FA14E5CE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утверждение правил благоустройства территории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0E45830C-7407-472A-BC2C-975C6968D69F}" type="parTrans" cxnId="{8D35E265-806E-44B1-B526-0DBD6A4F25B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3F22975B-3467-4D27-B339-4408AC16AC32}" type="sibTrans" cxnId="{8D35E265-806E-44B1-B526-0DBD6A4F25B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CA0E284-5520-4517-A6C7-840463D93212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присвоение наименований улицам, площадям и иным территориям проживания граждан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77945621-D6F2-471E-9905-B98925015B75}" type="parTrans" cxnId="{0CB1A481-D7CA-44CE-AE47-E25332D1635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7C08AF5-611C-4206-98C2-27B78AE9C6F1}" type="sibTrans" cxnId="{0CB1A481-D7CA-44CE-AE47-E25332D1635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EAE92C0D-0368-47F5-8777-F0DED0D2C6F6}" type="pres">
      <dgm:prSet presAssocID="{4A62EDB9-0D23-4587-9B3C-35573B03F10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0E5B33-92D3-48D8-8A8F-394A474B580F}" type="pres">
      <dgm:prSet presAssocID="{E3B43CEF-69AA-482F-9DD0-7D5160B60FBC}" presName="parentLin" presStyleCnt="0"/>
      <dgm:spPr/>
    </dgm:pt>
    <dgm:pt modelId="{57C41EB0-8710-46C5-AC5C-958FBF58E0E7}" type="pres">
      <dgm:prSet presAssocID="{E3B43CEF-69AA-482F-9DD0-7D5160B60FBC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741660EA-BAD3-46C6-A5FE-3B91F47EBBA4}" type="pres">
      <dgm:prSet presAssocID="{E3B43CEF-69AA-482F-9DD0-7D5160B60FBC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C29253-B7C9-441E-9931-42990F21EEA8}" type="pres">
      <dgm:prSet presAssocID="{E3B43CEF-69AA-482F-9DD0-7D5160B60FBC}" presName="negativeSpace" presStyleCnt="0"/>
      <dgm:spPr/>
    </dgm:pt>
    <dgm:pt modelId="{F2D1B47A-DBE5-48BC-9AE8-72C25B56D208}" type="pres">
      <dgm:prSet presAssocID="{E3B43CEF-69AA-482F-9DD0-7D5160B60FBC}" presName="childText" presStyleLbl="conFgAcc1" presStyleIdx="0" presStyleCnt="9">
        <dgm:presLayoutVars>
          <dgm:bulletEnabled val="1"/>
        </dgm:presLayoutVars>
      </dgm:prSet>
      <dgm:spPr/>
    </dgm:pt>
    <dgm:pt modelId="{5725CCB7-393D-4A23-87FB-105AD8FFB5FA}" type="pres">
      <dgm:prSet presAssocID="{58C80B7C-66FF-44B2-8F62-AFF2F1CD21F2}" presName="spaceBetweenRectangles" presStyleCnt="0"/>
      <dgm:spPr/>
    </dgm:pt>
    <dgm:pt modelId="{6563ED92-66B3-437D-88F1-37F79CA73603}" type="pres">
      <dgm:prSet presAssocID="{400190F1-0521-470F-BE92-7586B3167F75}" presName="parentLin" presStyleCnt="0"/>
      <dgm:spPr/>
    </dgm:pt>
    <dgm:pt modelId="{1924B0EF-B468-4A4B-A147-BD07835DA15E}" type="pres">
      <dgm:prSet presAssocID="{400190F1-0521-470F-BE92-7586B3167F75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930360E7-6177-44B0-9841-E0573EAE335B}" type="pres">
      <dgm:prSet presAssocID="{400190F1-0521-470F-BE92-7586B3167F75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9A614-4ECE-4CD3-8865-FC9589D8C6DE}" type="pres">
      <dgm:prSet presAssocID="{400190F1-0521-470F-BE92-7586B3167F75}" presName="negativeSpace" presStyleCnt="0"/>
      <dgm:spPr/>
    </dgm:pt>
    <dgm:pt modelId="{8247F629-7C25-4C84-AEA7-F22EBCEFFB59}" type="pres">
      <dgm:prSet presAssocID="{400190F1-0521-470F-BE92-7586B3167F75}" presName="childText" presStyleLbl="conFgAcc1" presStyleIdx="1" presStyleCnt="9">
        <dgm:presLayoutVars>
          <dgm:bulletEnabled val="1"/>
        </dgm:presLayoutVars>
      </dgm:prSet>
      <dgm:spPr/>
    </dgm:pt>
    <dgm:pt modelId="{04206F8E-1E50-4AF5-8524-37AFB08ACB87}" type="pres">
      <dgm:prSet presAssocID="{DD8828F1-010E-46FE-9CD3-AEB1794A7857}" presName="spaceBetweenRectangles" presStyleCnt="0"/>
      <dgm:spPr/>
    </dgm:pt>
    <dgm:pt modelId="{000B9F8B-1E47-41BA-A787-70F3469F046D}" type="pres">
      <dgm:prSet presAssocID="{B32FE92F-AC4E-4C4A-9B18-A95F0AD9C6C2}" presName="parentLin" presStyleCnt="0"/>
      <dgm:spPr/>
    </dgm:pt>
    <dgm:pt modelId="{B5377C69-64F8-4EEA-8156-8448DFA93501}" type="pres">
      <dgm:prSet presAssocID="{B32FE92F-AC4E-4C4A-9B18-A95F0AD9C6C2}" presName="parentLeftMargin" presStyleLbl="node1" presStyleIdx="1" presStyleCnt="9"/>
      <dgm:spPr/>
      <dgm:t>
        <a:bodyPr/>
        <a:lstStyle/>
        <a:p>
          <a:endParaRPr lang="ru-RU"/>
        </a:p>
      </dgm:t>
    </dgm:pt>
    <dgm:pt modelId="{486A5595-9973-41FA-AFD7-7B3B54D12057}" type="pres">
      <dgm:prSet presAssocID="{B32FE92F-AC4E-4C4A-9B18-A95F0AD9C6C2}" presName="parentText" presStyleLbl="node1" presStyleIdx="2" presStyleCnt="9" custScaleY="149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CE2467-27FD-448B-9FDF-E750FD3A32C3}" type="pres">
      <dgm:prSet presAssocID="{B32FE92F-AC4E-4C4A-9B18-A95F0AD9C6C2}" presName="negativeSpace" presStyleCnt="0"/>
      <dgm:spPr/>
    </dgm:pt>
    <dgm:pt modelId="{7B0BEFBA-780C-4C6B-8124-3D118ADC3417}" type="pres">
      <dgm:prSet presAssocID="{B32FE92F-AC4E-4C4A-9B18-A95F0AD9C6C2}" presName="childText" presStyleLbl="conFgAcc1" presStyleIdx="2" presStyleCnt="9">
        <dgm:presLayoutVars>
          <dgm:bulletEnabled val="1"/>
        </dgm:presLayoutVars>
      </dgm:prSet>
      <dgm:spPr/>
    </dgm:pt>
    <dgm:pt modelId="{48517D6D-FBEA-4E1A-8060-1CAE5A8BF443}" type="pres">
      <dgm:prSet presAssocID="{0DDB2950-9C6A-4E5D-9A76-9ED234AAA59C}" presName="spaceBetweenRectangles" presStyleCnt="0"/>
      <dgm:spPr/>
    </dgm:pt>
    <dgm:pt modelId="{CE1F80A6-A18A-4506-9F21-6025AFA7605E}" type="pres">
      <dgm:prSet presAssocID="{644BC604-4D0B-4995-B2BE-EBC9EA10A728}" presName="parentLin" presStyleCnt="0"/>
      <dgm:spPr/>
    </dgm:pt>
    <dgm:pt modelId="{6274AEC6-4927-44EE-8188-ED2DC07B9116}" type="pres">
      <dgm:prSet presAssocID="{644BC604-4D0B-4995-B2BE-EBC9EA10A728}" presName="parentLeftMargin" presStyleLbl="node1" presStyleIdx="2" presStyleCnt="9"/>
      <dgm:spPr/>
      <dgm:t>
        <a:bodyPr/>
        <a:lstStyle/>
        <a:p>
          <a:endParaRPr lang="ru-RU"/>
        </a:p>
      </dgm:t>
    </dgm:pt>
    <dgm:pt modelId="{129B8EE4-A3E9-4E63-B01E-C35A4E1AB35F}" type="pres">
      <dgm:prSet presAssocID="{644BC604-4D0B-4995-B2BE-EBC9EA10A728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0D9592-E746-4113-A3E3-E30C953CC977}" type="pres">
      <dgm:prSet presAssocID="{644BC604-4D0B-4995-B2BE-EBC9EA10A728}" presName="negativeSpace" presStyleCnt="0"/>
      <dgm:spPr/>
    </dgm:pt>
    <dgm:pt modelId="{A7E95986-0B72-4A2B-B3B3-06E4E1189A90}" type="pres">
      <dgm:prSet presAssocID="{644BC604-4D0B-4995-B2BE-EBC9EA10A728}" presName="childText" presStyleLbl="conFgAcc1" presStyleIdx="3" presStyleCnt="9">
        <dgm:presLayoutVars>
          <dgm:bulletEnabled val="1"/>
        </dgm:presLayoutVars>
      </dgm:prSet>
      <dgm:spPr/>
    </dgm:pt>
    <dgm:pt modelId="{6D0B886E-D6CD-4577-8799-D2504C18DE4A}" type="pres">
      <dgm:prSet presAssocID="{75496902-B223-4198-9E1F-25A9B17DF049}" presName="spaceBetweenRectangles" presStyleCnt="0"/>
      <dgm:spPr/>
    </dgm:pt>
    <dgm:pt modelId="{29F74DC1-97A4-4464-8831-1C27A39997CE}" type="pres">
      <dgm:prSet presAssocID="{A2EC4D22-CFEB-4D9E-95AE-171BA32DEAFB}" presName="parentLin" presStyleCnt="0"/>
      <dgm:spPr/>
    </dgm:pt>
    <dgm:pt modelId="{7854F759-F5B7-4C67-8AC6-CF71CDAAE3B5}" type="pres">
      <dgm:prSet presAssocID="{A2EC4D22-CFEB-4D9E-95AE-171BA32DEAFB}" presName="parentLeftMargin" presStyleLbl="node1" presStyleIdx="3" presStyleCnt="9"/>
      <dgm:spPr/>
      <dgm:t>
        <a:bodyPr/>
        <a:lstStyle/>
        <a:p>
          <a:endParaRPr lang="ru-RU"/>
        </a:p>
      </dgm:t>
    </dgm:pt>
    <dgm:pt modelId="{5DD55A0A-BD67-4F35-8CB8-045F4F483F85}" type="pres">
      <dgm:prSet presAssocID="{A2EC4D22-CFEB-4D9E-95AE-171BA32DEAFB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A0A9B-4BF4-4E4C-A9CD-C33061CA6DE1}" type="pres">
      <dgm:prSet presAssocID="{A2EC4D22-CFEB-4D9E-95AE-171BA32DEAFB}" presName="negativeSpace" presStyleCnt="0"/>
      <dgm:spPr/>
    </dgm:pt>
    <dgm:pt modelId="{F4E55C76-6BCA-4407-9D2F-342E6C476451}" type="pres">
      <dgm:prSet presAssocID="{A2EC4D22-CFEB-4D9E-95AE-171BA32DEAFB}" presName="childText" presStyleLbl="conFgAcc1" presStyleIdx="4" presStyleCnt="9">
        <dgm:presLayoutVars>
          <dgm:bulletEnabled val="1"/>
        </dgm:presLayoutVars>
      </dgm:prSet>
      <dgm:spPr/>
    </dgm:pt>
    <dgm:pt modelId="{768121C5-B50B-4D96-A178-D3A7A235A32D}" type="pres">
      <dgm:prSet presAssocID="{72E3FAA1-1606-4C51-A5F5-2D49B4D19586}" presName="spaceBetweenRectangles" presStyleCnt="0"/>
      <dgm:spPr/>
    </dgm:pt>
    <dgm:pt modelId="{94526E7B-B1AF-49D8-8DB7-4F30B04A14FA}" type="pres">
      <dgm:prSet presAssocID="{38CD2AF0-52E7-4CFF-9698-5D8BE17F586C}" presName="parentLin" presStyleCnt="0"/>
      <dgm:spPr/>
    </dgm:pt>
    <dgm:pt modelId="{12A61862-47C7-4EBE-B3E2-171E8739EC1D}" type="pres">
      <dgm:prSet presAssocID="{38CD2AF0-52E7-4CFF-9698-5D8BE17F586C}" presName="parentLeftMargin" presStyleLbl="node1" presStyleIdx="4" presStyleCnt="9"/>
      <dgm:spPr/>
      <dgm:t>
        <a:bodyPr/>
        <a:lstStyle/>
        <a:p>
          <a:endParaRPr lang="ru-RU"/>
        </a:p>
      </dgm:t>
    </dgm:pt>
    <dgm:pt modelId="{3E9EC2F0-F7E6-4132-A2B9-4DD63211A2DB}" type="pres">
      <dgm:prSet presAssocID="{38CD2AF0-52E7-4CFF-9698-5D8BE17F586C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0D0C7E-C0A9-4516-B9B6-A54B1040AB2B}" type="pres">
      <dgm:prSet presAssocID="{38CD2AF0-52E7-4CFF-9698-5D8BE17F586C}" presName="negativeSpace" presStyleCnt="0"/>
      <dgm:spPr/>
    </dgm:pt>
    <dgm:pt modelId="{A847E912-E7BF-4A7D-B043-CE9012EE93FF}" type="pres">
      <dgm:prSet presAssocID="{38CD2AF0-52E7-4CFF-9698-5D8BE17F586C}" presName="childText" presStyleLbl="conFgAcc1" presStyleIdx="5" presStyleCnt="9">
        <dgm:presLayoutVars>
          <dgm:bulletEnabled val="1"/>
        </dgm:presLayoutVars>
      </dgm:prSet>
      <dgm:spPr/>
    </dgm:pt>
    <dgm:pt modelId="{55A025A7-E029-48FB-9962-2B4561114550}" type="pres">
      <dgm:prSet presAssocID="{BA007C5C-E4B4-446E-A737-C57E2A844800}" presName="spaceBetweenRectangles" presStyleCnt="0"/>
      <dgm:spPr/>
    </dgm:pt>
    <dgm:pt modelId="{543CAE3B-CDE6-4358-ABD0-9CCAB3A28985}" type="pres">
      <dgm:prSet presAssocID="{D62DCC5D-6F6E-4990-B186-06D326EF00D0}" presName="parentLin" presStyleCnt="0"/>
      <dgm:spPr/>
    </dgm:pt>
    <dgm:pt modelId="{2EC24EE6-14F8-4BEE-B46C-AD9E02A3A402}" type="pres">
      <dgm:prSet presAssocID="{D62DCC5D-6F6E-4990-B186-06D326EF00D0}" presName="parentLeftMargin" presStyleLbl="node1" presStyleIdx="5" presStyleCnt="9"/>
      <dgm:spPr/>
      <dgm:t>
        <a:bodyPr/>
        <a:lstStyle/>
        <a:p>
          <a:endParaRPr lang="ru-RU"/>
        </a:p>
      </dgm:t>
    </dgm:pt>
    <dgm:pt modelId="{2DAB7EE2-1F99-4D73-9088-72DE943E6DCC}" type="pres">
      <dgm:prSet presAssocID="{D62DCC5D-6F6E-4990-B186-06D326EF00D0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B17C3F-ABDE-46D7-9932-9C30D4212693}" type="pres">
      <dgm:prSet presAssocID="{D62DCC5D-6F6E-4990-B186-06D326EF00D0}" presName="negativeSpace" presStyleCnt="0"/>
      <dgm:spPr/>
    </dgm:pt>
    <dgm:pt modelId="{2C3C526B-CFA3-441E-B93C-76F3ED607420}" type="pres">
      <dgm:prSet presAssocID="{D62DCC5D-6F6E-4990-B186-06D326EF00D0}" presName="childText" presStyleLbl="conFgAcc1" presStyleIdx="6" presStyleCnt="9">
        <dgm:presLayoutVars>
          <dgm:bulletEnabled val="1"/>
        </dgm:presLayoutVars>
      </dgm:prSet>
      <dgm:spPr/>
    </dgm:pt>
    <dgm:pt modelId="{DCE3DD23-0FE3-4374-9967-7FC1AEE900EA}" type="pres">
      <dgm:prSet presAssocID="{40A13876-2036-482D-8995-10FE400F151C}" presName="spaceBetweenRectangles" presStyleCnt="0"/>
      <dgm:spPr/>
    </dgm:pt>
    <dgm:pt modelId="{385B8DC1-2261-4EAD-B4B8-E9705D126785}" type="pres">
      <dgm:prSet presAssocID="{ACCA258D-8FC0-405F-874A-3854FA14E5CE}" presName="parentLin" presStyleCnt="0"/>
      <dgm:spPr/>
    </dgm:pt>
    <dgm:pt modelId="{B43814A9-581F-4336-A7A5-D4FA07DB4066}" type="pres">
      <dgm:prSet presAssocID="{ACCA258D-8FC0-405F-874A-3854FA14E5CE}" presName="parentLeftMargin" presStyleLbl="node1" presStyleIdx="6" presStyleCnt="9"/>
      <dgm:spPr/>
      <dgm:t>
        <a:bodyPr/>
        <a:lstStyle/>
        <a:p>
          <a:endParaRPr lang="ru-RU"/>
        </a:p>
      </dgm:t>
    </dgm:pt>
    <dgm:pt modelId="{EC900C08-2253-4071-B7FC-49A8524EF585}" type="pres">
      <dgm:prSet presAssocID="{ACCA258D-8FC0-405F-874A-3854FA14E5CE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C7BA78-1A6D-4456-941A-926720497347}" type="pres">
      <dgm:prSet presAssocID="{ACCA258D-8FC0-405F-874A-3854FA14E5CE}" presName="negativeSpace" presStyleCnt="0"/>
      <dgm:spPr/>
    </dgm:pt>
    <dgm:pt modelId="{0D63C02A-81E0-4505-A946-4DF977DCF699}" type="pres">
      <dgm:prSet presAssocID="{ACCA258D-8FC0-405F-874A-3854FA14E5CE}" presName="childText" presStyleLbl="conFgAcc1" presStyleIdx="7" presStyleCnt="9">
        <dgm:presLayoutVars>
          <dgm:bulletEnabled val="1"/>
        </dgm:presLayoutVars>
      </dgm:prSet>
      <dgm:spPr/>
    </dgm:pt>
    <dgm:pt modelId="{A5E7DB9B-7A44-44DA-8CD5-6D1AFCDEDB54}" type="pres">
      <dgm:prSet presAssocID="{3F22975B-3467-4D27-B339-4408AC16AC32}" presName="spaceBetweenRectangles" presStyleCnt="0"/>
      <dgm:spPr/>
    </dgm:pt>
    <dgm:pt modelId="{833228B9-403E-4401-B78A-6E638824935A}" type="pres">
      <dgm:prSet presAssocID="{DCA0E284-5520-4517-A6C7-840463D93212}" presName="parentLin" presStyleCnt="0"/>
      <dgm:spPr/>
    </dgm:pt>
    <dgm:pt modelId="{B125BE33-946B-4A2C-B6A2-845DE99B3486}" type="pres">
      <dgm:prSet presAssocID="{DCA0E284-5520-4517-A6C7-840463D93212}" presName="parentLeftMargin" presStyleLbl="node1" presStyleIdx="7" presStyleCnt="9"/>
      <dgm:spPr/>
      <dgm:t>
        <a:bodyPr/>
        <a:lstStyle/>
        <a:p>
          <a:endParaRPr lang="ru-RU"/>
        </a:p>
      </dgm:t>
    </dgm:pt>
    <dgm:pt modelId="{2BA2F2E4-D9ED-4594-B672-E6EB877B885C}" type="pres">
      <dgm:prSet presAssocID="{DCA0E284-5520-4517-A6C7-840463D93212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F7085-C38D-4610-9D3F-2FFB3EC03E49}" type="pres">
      <dgm:prSet presAssocID="{DCA0E284-5520-4517-A6C7-840463D93212}" presName="negativeSpace" presStyleCnt="0"/>
      <dgm:spPr/>
    </dgm:pt>
    <dgm:pt modelId="{47BBE690-817F-4601-92F1-10D4D73B4C2F}" type="pres">
      <dgm:prSet presAssocID="{DCA0E284-5520-4517-A6C7-840463D93212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C2D39E11-8E15-4493-8C49-DE8181B1BB25}" type="presOf" srcId="{38CD2AF0-52E7-4CFF-9698-5D8BE17F586C}" destId="{12A61862-47C7-4EBE-B3E2-171E8739EC1D}" srcOrd="0" destOrd="0" presId="urn:microsoft.com/office/officeart/2005/8/layout/list1"/>
    <dgm:cxn modelId="{2DC31F26-2E6B-425E-9885-620C5B531A0C}" srcId="{4A62EDB9-0D23-4587-9B3C-35573B03F101}" destId="{A2EC4D22-CFEB-4D9E-95AE-171BA32DEAFB}" srcOrd="4" destOrd="0" parTransId="{69BAE3D6-8DC0-4E9A-A1B2-938F7BF8652B}" sibTransId="{72E3FAA1-1606-4C51-A5F5-2D49B4D19586}"/>
    <dgm:cxn modelId="{66D36C01-6B5B-4E35-882A-7B2A024AC996}" type="presOf" srcId="{38CD2AF0-52E7-4CFF-9698-5D8BE17F586C}" destId="{3E9EC2F0-F7E6-4132-A2B9-4DD63211A2DB}" srcOrd="1" destOrd="0" presId="urn:microsoft.com/office/officeart/2005/8/layout/list1"/>
    <dgm:cxn modelId="{A8F90680-2DEA-435A-A216-1D543B802AB0}" type="presOf" srcId="{E3B43CEF-69AA-482F-9DD0-7D5160B60FBC}" destId="{57C41EB0-8710-46C5-AC5C-958FBF58E0E7}" srcOrd="0" destOrd="0" presId="urn:microsoft.com/office/officeart/2005/8/layout/list1"/>
    <dgm:cxn modelId="{0D31331B-6E61-4370-B5BD-95F238C8C661}" srcId="{4A62EDB9-0D23-4587-9B3C-35573B03F101}" destId="{400190F1-0521-470F-BE92-7586B3167F75}" srcOrd="1" destOrd="0" parTransId="{AE9343E9-C457-46EE-998D-015F83ED2707}" sibTransId="{DD8828F1-010E-46FE-9CD3-AEB1794A7857}"/>
    <dgm:cxn modelId="{18CB0EC3-466E-4F03-A235-2A685CD85F39}" type="presOf" srcId="{E3B43CEF-69AA-482F-9DD0-7D5160B60FBC}" destId="{741660EA-BAD3-46C6-A5FE-3B91F47EBBA4}" srcOrd="1" destOrd="0" presId="urn:microsoft.com/office/officeart/2005/8/layout/list1"/>
    <dgm:cxn modelId="{64A9323A-A066-42D8-82FA-89E32D1D8661}" srcId="{4A62EDB9-0D23-4587-9B3C-35573B03F101}" destId="{B32FE92F-AC4E-4C4A-9B18-A95F0AD9C6C2}" srcOrd="2" destOrd="0" parTransId="{6D954E2B-8AA3-46CE-9323-ADE6E62AE213}" sibTransId="{0DDB2950-9C6A-4E5D-9A76-9ED234AAA59C}"/>
    <dgm:cxn modelId="{98D9B785-0303-4553-B822-025FED345ACF}" type="presOf" srcId="{400190F1-0521-470F-BE92-7586B3167F75}" destId="{1924B0EF-B468-4A4B-A147-BD07835DA15E}" srcOrd="0" destOrd="0" presId="urn:microsoft.com/office/officeart/2005/8/layout/list1"/>
    <dgm:cxn modelId="{EF0E9950-50C4-474B-935C-F160A76A1528}" type="presOf" srcId="{644BC604-4D0B-4995-B2BE-EBC9EA10A728}" destId="{129B8EE4-A3E9-4E63-B01E-C35A4E1AB35F}" srcOrd="1" destOrd="0" presId="urn:microsoft.com/office/officeart/2005/8/layout/list1"/>
    <dgm:cxn modelId="{7E8AA701-CF26-4895-ADDA-8E3FF018E385}" type="presOf" srcId="{DCA0E284-5520-4517-A6C7-840463D93212}" destId="{2BA2F2E4-D9ED-4594-B672-E6EB877B885C}" srcOrd="1" destOrd="0" presId="urn:microsoft.com/office/officeart/2005/8/layout/list1"/>
    <dgm:cxn modelId="{B9BAB3B2-ED12-42F4-9974-C7DABC630C15}" type="presOf" srcId="{ACCA258D-8FC0-405F-874A-3854FA14E5CE}" destId="{EC900C08-2253-4071-B7FC-49A8524EF585}" srcOrd="1" destOrd="0" presId="urn:microsoft.com/office/officeart/2005/8/layout/list1"/>
    <dgm:cxn modelId="{95B6EC25-ED36-40B6-A27D-43F24F86F098}" srcId="{4A62EDB9-0D23-4587-9B3C-35573B03F101}" destId="{644BC604-4D0B-4995-B2BE-EBC9EA10A728}" srcOrd="3" destOrd="0" parTransId="{359F3427-0411-471C-B671-B33FF5D9CEDE}" sibTransId="{75496902-B223-4198-9E1F-25A9B17DF049}"/>
    <dgm:cxn modelId="{5ED3E45A-7AFE-4C9D-AFA7-67C6197A1074}" type="presOf" srcId="{400190F1-0521-470F-BE92-7586B3167F75}" destId="{930360E7-6177-44B0-9841-E0573EAE335B}" srcOrd="1" destOrd="0" presId="urn:microsoft.com/office/officeart/2005/8/layout/list1"/>
    <dgm:cxn modelId="{DF0FA8A5-0540-4CBC-A6D0-DA73E850A2BB}" type="presOf" srcId="{ACCA258D-8FC0-405F-874A-3854FA14E5CE}" destId="{B43814A9-581F-4336-A7A5-D4FA07DB4066}" srcOrd="0" destOrd="0" presId="urn:microsoft.com/office/officeart/2005/8/layout/list1"/>
    <dgm:cxn modelId="{0BB4F9A4-4B1D-4040-BA3D-CB6D57497E74}" type="presOf" srcId="{DCA0E284-5520-4517-A6C7-840463D93212}" destId="{B125BE33-946B-4A2C-B6A2-845DE99B3486}" srcOrd="0" destOrd="0" presId="urn:microsoft.com/office/officeart/2005/8/layout/list1"/>
    <dgm:cxn modelId="{291B77DE-6C15-4479-A6D0-B6144C0F1C45}" type="presOf" srcId="{B32FE92F-AC4E-4C4A-9B18-A95F0AD9C6C2}" destId="{B5377C69-64F8-4EEA-8156-8448DFA93501}" srcOrd="0" destOrd="0" presId="urn:microsoft.com/office/officeart/2005/8/layout/list1"/>
    <dgm:cxn modelId="{149CDE45-9C81-48A9-9FEF-650E76301E33}" type="presOf" srcId="{644BC604-4D0B-4995-B2BE-EBC9EA10A728}" destId="{6274AEC6-4927-44EE-8188-ED2DC07B9116}" srcOrd="0" destOrd="0" presId="urn:microsoft.com/office/officeart/2005/8/layout/list1"/>
    <dgm:cxn modelId="{45046E5D-B00F-43AB-BED9-DBC737B5BAE1}" type="presOf" srcId="{D62DCC5D-6F6E-4990-B186-06D326EF00D0}" destId="{2DAB7EE2-1F99-4D73-9088-72DE943E6DCC}" srcOrd="1" destOrd="0" presId="urn:microsoft.com/office/officeart/2005/8/layout/list1"/>
    <dgm:cxn modelId="{D39C9FED-2C4A-4681-AB6E-5B87E4B08787}" type="presOf" srcId="{A2EC4D22-CFEB-4D9E-95AE-171BA32DEAFB}" destId="{5DD55A0A-BD67-4F35-8CB8-045F4F483F85}" srcOrd="1" destOrd="0" presId="urn:microsoft.com/office/officeart/2005/8/layout/list1"/>
    <dgm:cxn modelId="{B107D8AD-6A64-46EA-87F6-E4DAF621D77E}" type="presOf" srcId="{A2EC4D22-CFEB-4D9E-95AE-171BA32DEAFB}" destId="{7854F759-F5B7-4C67-8AC6-CF71CDAAE3B5}" srcOrd="0" destOrd="0" presId="urn:microsoft.com/office/officeart/2005/8/layout/list1"/>
    <dgm:cxn modelId="{0CB1A481-D7CA-44CE-AE47-E25332D1635C}" srcId="{4A62EDB9-0D23-4587-9B3C-35573B03F101}" destId="{DCA0E284-5520-4517-A6C7-840463D93212}" srcOrd="8" destOrd="0" parTransId="{77945621-D6F2-471E-9905-B98925015B75}" sibTransId="{F7C08AF5-611C-4206-98C2-27B78AE9C6F1}"/>
    <dgm:cxn modelId="{3A27A7D4-A4F7-4651-BE2B-87A21B2E777A}" srcId="{4A62EDB9-0D23-4587-9B3C-35573B03F101}" destId="{38CD2AF0-52E7-4CFF-9698-5D8BE17F586C}" srcOrd="5" destOrd="0" parTransId="{45A30E19-0B07-4E65-BD26-9D9AF7817346}" sibTransId="{BA007C5C-E4B4-446E-A737-C57E2A844800}"/>
    <dgm:cxn modelId="{BE7D4EC8-FABD-4FA8-8E4B-09E50A63D8D0}" type="presOf" srcId="{4A62EDB9-0D23-4587-9B3C-35573B03F101}" destId="{EAE92C0D-0368-47F5-8777-F0DED0D2C6F6}" srcOrd="0" destOrd="0" presId="urn:microsoft.com/office/officeart/2005/8/layout/list1"/>
    <dgm:cxn modelId="{8D35E265-806E-44B1-B526-0DBD6A4F25BD}" srcId="{4A62EDB9-0D23-4587-9B3C-35573B03F101}" destId="{ACCA258D-8FC0-405F-874A-3854FA14E5CE}" srcOrd="7" destOrd="0" parTransId="{0E45830C-7407-472A-BC2C-975C6968D69F}" sibTransId="{3F22975B-3467-4D27-B339-4408AC16AC32}"/>
    <dgm:cxn modelId="{38F226DD-CEF6-43E5-A779-9548A7E2B8F4}" type="presOf" srcId="{D62DCC5D-6F6E-4990-B186-06D326EF00D0}" destId="{2EC24EE6-14F8-4BEE-B46C-AD9E02A3A402}" srcOrd="0" destOrd="0" presId="urn:microsoft.com/office/officeart/2005/8/layout/list1"/>
    <dgm:cxn modelId="{311B0CB6-6911-49DE-B98E-CCAC74387DE4}" srcId="{4A62EDB9-0D23-4587-9B3C-35573B03F101}" destId="{E3B43CEF-69AA-482F-9DD0-7D5160B60FBC}" srcOrd="0" destOrd="0" parTransId="{56B6F298-4ADB-4023-8D3E-217F35BD4E98}" sibTransId="{58C80B7C-66FF-44B2-8F62-AFF2F1CD21F2}"/>
    <dgm:cxn modelId="{240B40D5-63D8-473E-97F5-66243C7CD72E}" srcId="{4A62EDB9-0D23-4587-9B3C-35573B03F101}" destId="{D62DCC5D-6F6E-4990-B186-06D326EF00D0}" srcOrd="6" destOrd="0" parTransId="{6D51BA3D-6A35-4FC0-9309-C89E0831BC58}" sibTransId="{40A13876-2036-482D-8995-10FE400F151C}"/>
    <dgm:cxn modelId="{17F959DE-B5FC-41B9-BF93-85D0C94B9EDA}" type="presOf" srcId="{B32FE92F-AC4E-4C4A-9B18-A95F0AD9C6C2}" destId="{486A5595-9973-41FA-AFD7-7B3B54D12057}" srcOrd="1" destOrd="0" presId="urn:microsoft.com/office/officeart/2005/8/layout/list1"/>
    <dgm:cxn modelId="{212AFE04-6297-4FB5-8C89-D89525F2DEE4}" type="presParOf" srcId="{EAE92C0D-0368-47F5-8777-F0DED0D2C6F6}" destId="{EA0E5B33-92D3-48D8-8A8F-394A474B580F}" srcOrd="0" destOrd="0" presId="urn:microsoft.com/office/officeart/2005/8/layout/list1"/>
    <dgm:cxn modelId="{67344F07-5BB6-4418-BEF4-8F57295A1A88}" type="presParOf" srcId="{EA0E5B33-92D3-48D8-8A8F-394A474B580F}" destId="{57C41EB0-8710-46C5-AC5C-958FBF58E0E7}" srcOrd="0" destOrd="0" presId="urn:microsoft.com/office/officeart/2005/8/layout/list1"/>
    <dgm:cxn modelId="{9E66EE8E-6F58-4467-A839-4860E72E6BF2}" type="presParOf" srcId="{EA0E5B33-92D3-48D8-8A8F-394A474B580F}" destId="{741660EA-BAD3-46C6-A5FE-3B91F47EBBA4}" srcOrd="1" destOrd="0" presId="urn:microsoft.com/office/officeart/2005/8/layout/list1"/>
    <dgm:cxn modelId="{7F9E27DE-8647-4728-9D54-95BC6959F14E}" type="presParOf" srcId="{EAE92C0D-0368-47F5-8777-F0DED0D2C6F6}" destId="{03C29253-B7C9-441E-9931-42990F21EEA8}" srcOrd="1" destOrd="0" presId="urn:microsoft.com/office/officeart/2005/8/layout/list1"/>
    <dgm:cxn modelId="{28FF131F-92A9-4CC4-8BD5-A7B90EB53230}" type="presParOf" srcId="{EAE92C0D-0368-47F5-8777-F0DED0D2C6F6}" destId="{F2D1B47A-DBE5-48BC-9AE8-72C25B56D208}" srcOrd="2" destOrd="0" presId="urn:microsoft.com/office/officeart/2005/8/layout/list1"/>
    <dgm:cxn modelId="{D2B903A7-67EE-4D9F-8D3D-74AD00150F01}" type="presParOf" srcId="{EAE92C0D-0368-47F5-8777-F0DED0D2C6F6}" destId="{5725CCB7-393D-4A23-87FB-105AD8FFB5FA}" srcOrd="3" destOrd="0" presId="urn:microsoft.com/office/officeart/2005/8/layout/list1"/>
    <dgm:cxn modelId="{43C082E3-E445-4275-A3E2-F47FDFDA8DFE}" type="presParOf" srcId="{EAE92C0D-0368-47F5-8777-F0DED0D2C6F6}" destId="{6563ED92-66B3-437D-88F1-37F79CA73603}" srcOrd="4" destOrd="0" presId="urn:microsoft.com/office/officeart/2005/8/layout/list1"/>
    <dgm:cxn modelId="{978CFDCE-5EBD-471E-841F-EAA5D66F8D13}" type="presParOf" srcId="{6563ED92-66B3-437D-88F1-37F79CA73603}" destId="{1924B0EF-B468-4A4B-A147-BD07835DA15E}" srcOrd="0" destOrd="0" presId="urn:microsoft.com/office/officeart/2005/8/layout/list1"/>
    <dgm:cxn modelId="{9289BDB6-1498-4AFC-8375-9BC1CC260F21}" type="presParOf" srcId="{6563ED92-66B3-437D-88F1-37F79CA73603}" destId="{930360E7-6177-44B0-9841-E0573EAE335B}" srcOrd="1" destOrd="0" presId="urn:microsoft.com/office/officeart/2005/8/layout/list1"/>
    <dgm:cxn modelId="{379BAEF4-0C18-4283-AEA4-669ABBEEB98E}" type="presParOf" srcId="{EAE92C0D-0368-47F5-8777-F0DED0D2C6F6}" destId="{FE79A614-4ECE-4CD3-8865-FC9589D8C6DE}" srcOrd="5" destOrd="0" presId="urn:microsoft.com/office/officeart/2005/8/layout/list1"/>
    <dgm:cxn modelId="{498B5159-77C3-44C9-8FD0-D37594069A6A}" type="presParOf" srcId="{EAE92C0D-0368-47F5-8777-F0DED0D2C6F6}" destId="{8247F629-7C25-4C84-AEA7-F22EBCEFFB59}" srcOrd="6" destOrd="0" presId="urn:microsoft.com/office/officeart/2005/8/layout/list1"/>
    <dgm:cxn modelId="{A88BC405-A2B0-407E-8297-EDB1C3108111}" type="presParOf" srcId="{EAE92C0D-0368-47F5-8777-F0DED0D2C6F6}" destId="{04206F8E-1E50-4AF5-8524-37AFB08ACB87}" srcOrd="7" destOrd="0" presId="urn:microsoft.com/office/officeart/2005/8/layout/list1"/>
    <dgm:cxn modelId="{895CBFCB-8D22-43F2-A41D-FACC7DEE6F58}" type="presParOf" srcId="{EAE92C0D-0368-47F5-8777-F0DED0D2C6F6}" destId="{000B9F8B-1E47-41BA-A787-70F3469F046D}" srcOrd="8" destOrd="0" presId="urn:microsoft.com/office/officeart/2005/8/layout/list1"/>
    <dgm:cxn modelId="{99D83512-D4F5-4446-B6C4-694018E270EE}" type="presParOf" srcId="{000B9F8B-1E47-41BA-A787-70F3469F046D}" destId="{B5377C69-64F8-4EEA-8156-8448DFA93501}" srcOrd="0" destOrd="0" presId="urn:microsoft.com/office/officeart/2005/8/layout/list1"/>
    <dgm:cxn modelId="{92151791-F05E-47A7-B854-46CFD4CE3005}" type="presParOf" srcId="{000B9F8B-1E47-41BA-A787-70F3469F046D}" destId="{486A5595-9973-41FA-AFD7-7B3B54D12057}" srcOrd="1" destOrd="0" presId="urn:microsoft.com/office/officeart/2005/8/layout/list1"/>
    <dgm:cxn modelId="{EFA6C4D7-14EA-4146-9241-9F384A88F4D9}" type="presParOf" srcId="{EAE92C0D-0368-47F5-8777-F0DED0D2C6F6}" destId="{63CE2467-27FD-448B-9FDF-E750FD3A32C3}" srcOrd="9" destOrd="0" presId="urn:microsoft.com/office/officeart/2005/8/layout/list1"/>
    <dgm:cxn modelId="{9E4FAA96-009C-4411-815D-20792D324EAC}" type="presParOf" srcId="{EAE92C0D-0368-47F5-8777-F0DED0D2C6F6}" destId="{7B0BEFBA-780C-4C6B-8124-3D118ADC3417}" srcOrd="10" destOrd="0" presId="urn:microsoft.com/office/officeart/2005/8/layout/list1"/>
    <dgm:cxn modelId="{BFF1EF31-7B8F-448E-86F2-4CF68B0AE676}" type="presParOf" srcId="{EAE92C0D-0368-47F5-8777-F0DED0D2C6F6}" destId="{48517D6D-FBEA-4E1A-8060-1CAE5A8BF443}" srcOrd="11" destOrd="0" presId="urn:microsoft.com/office/officeart/2005/8/layout/list1"/>
    <dgm:cxn modelId="{422274F6-5AE0-438C-8C14-7BF1C4D927FB}" type="presParOf" srcId="{EAE92C0D-0368-47F5-8777-F0DED0D2C6F6}" destId="{CE1F80A6-A18A-4506-9F21-6025AFA7605E}" srcOrd="12" destOrd="0" presId="urn:microsoft.com/office/officeart/2005/8/layout/list1"/>
    <dgm:cxn modelId="{261FA699-9C7C-4502-BFE9-0538786CCA52}" type="presParOf" srcId="{CE1F80A6-A18A-4506-9F21-6025AFA7605E}" destId="{6274AEC6-4927-44EE-8188-ED2DC07B9116}" srcOrd="0" destOrd="0" presId="urn:microsoft.com/office/officeart/2005/8/layout/list1"/>
    <dgm:cxn modelId="{AC8DDC57-6F27-4449-88FF-3498791C8329}" type="presParOf" srcId="{CE1F80A6-A18A-4506-9F21-6025AFA7605E}" destId="{129B8EE4-A3E9-4E63-B01E-C35A4E1AB35F}" srcOrd="1" destOrd="0" presId="urn:microsoft.com/office/officeart/2005/8/layout/list1"/>
    <dgm:cxn modelId="{46C32189-0687-4814-98A6-CB322F23E44D}" type="presParOf" srcId="{EAE92C0D-0368-47F5-8777-F0DED0D2C6F6}" destId="{D40D9592-E746-4113-A3E3-E30C953CC977}" srcOrd="13" destOrd="0" presId="urn:microsoft.com/office/officeart/2005/8/layout/list1"/>
    <dgm:cxn modelId="{90D33C81-B6C3-4FAB-9C7D-6E1477A095BF}" type="presParOf" srcId="{EAE92C0D-0368-47F5-8777-F0DED0D2C6F6}" destId="{A7E95986-0B72-4A2B-B3B3-06E4E1189A90}" srcOrd="14" destOrd="0" presId="urn:microsoft.com/office/officeart/2005/8/layout/list1"/>
    <dgm:cxn modelId="{EB2484E5-1FD9-4F30-804E-DFF333AB83E1}" type="presParOf" srcId="{EAE92C0D-0368-47F5-8777-F0DED0D2C6F6}" destId="{6D0B886E-D6CD-4577-8799-D2504C18DE4A}" srcOrd="15" destOrd="0" presId="urn:microsoft.com/office/officeart/2005/8/layout/list1"/>
    <dgm:cxn modelId="{1DEF0F9B-7E8E-4BD5-A5F8-0818A3EBD1F0}" type="presParOf" srcId="{EAE92C0D-0368-47F5-8777-F0DED0D2C6F6}" destId="{29F74DC1-97A4-4464-8831-1C27A39997CE}" srcOrd="16" destOrd="0" presId="urn:microsoft.com/office/officeart/2005/8/layout/list1"/>
    <dgm:cxn modelId="{E6725BC5-2CAA-4850-A03A-74FDDFECDC11}" type="presParOf" srcId="{29F74DC1-97A4-4464-8831-1C27A39997CE}" destId="{7854F759-F5B7-4C67-8AC6-CF71CDAAE3B5}" srcOrd="0" destOrd="0" presId="urn:microsoft.com/office/officeart/2005/8/layout/list1"/>
    <dgm:cxn modelId="{9205F5BB-C281-4AAD-B163-21413BC6F7E8}" type="presParOf" srcId="{29F74DC1-97A4-4464-8831-1C27A39997CE}" destId="{5DD55A0A-BD67-4F35-8CB8-045F4F483F85}" srcOrd="1" destOrd="0" presId="urn:microsoft.com/office/officeart/2005/8/layout/list1"/>
    <dgm:cxn modelId="{2670E66C-3AE3-479E-8A4D-729014BDD269}" type="presParOf" srcId="{EAE92C0D-0368-47F5-8777-F0DED0D2C6F6}" destId="{163A0A9B-4BF4-4E4C-A9CD-C33061CA6DE1}" srcOrd="17" destOrd="0" presId="urn:microsoft.com/office/officeart/2005/8/layout/list1"/>
    <dgm:cxn modelId="{AFFFA83F-113F-412B-B0E8-5E4DA5120CF5}" type="presParOf" srcId="{EAE92C0D-0368-47F5-8777-F0DED0D2C6F6}" destId="{F4E55C76-6BCA-4407-9D2F-342E6C476451}" srcOrd="18" destOrd="0" presId="urn:microsoft.com/office/officeart/2005/8/layout/list1"/>
    <dgm:cxn modelId="{77B13D6C-86B3-407A-9303-4C225736E3B9}" type="presParOf" srcId="{EAE92C0D-0368-47F5-8777-F0DED0D2C6F6}" destId="{768121C5-B50B-4D96-A178-D3A7A235A32D}" srcOrd="19" destOrd="0" presId="urn:microsoft.com/office/officeart/2005/8/layout/list1"/>
    <dgm:cxn modelId="{04025909-AB66-4027-B11D-4A4F8C048378}" type="presParOf" srcId="{EAE92C0D-0368-47F5-8777-F0DED0D2C6F6}" destId="{94526E7B-B1AF-49D8-8DB7-4F30B04A14FA}" srcOrd="20" destOrd="0" presId="urn:microsoft.com/office/officeart/2005/8/layout/list1"/>
    <dgm:cxn modelId="{AA152F1C-5EC0-4727-A50A-D123ABA10E96}" type="presParOf" srcId="{94526E7B-B1AF-49D8-8DB7-4F30B04A14FA}" destId="{12A61862-47C7-4EBE-B3E2-171E8739EC1D}" srcOrd="0" destOrd="0" presId="urn:microsoft.com/office/officeart/2005/8/layout/list1"/>
    <dgm:cxn modelId="{5DB75353-CCE1-4946-B86F-10E2C231D658}" type="presParOf" srcId="{94526E7B-B1AF-49D8-8DB7-4F30B04A14FA}" destId="{3E9EC2F0-F7E6-4132-A2B9-4DD63211A2DB}" srcOrd="1" destOrd="0" presId="urn:microsoft.com/office/officeart/2005/8/layout/list1"/>
    <dgm:cxn modelId="{FFA07362-3C04-4D4F-93FF-FDBF0F76880F}" type="presParOf" srcId="{EAE92C0D-0368-47F5-8777-F0DED0D2C6F6}" destId="{DA0D0C7E-C0A9-4516-B9B6-A54B1040AB2B}" srcOrd="21" destOrd="0" presId="urn:microsoft.com/office/officeart/2005/8/layout/list1"/>
    <dgm:cxn modelId="{AE25A48B-BC49-4AEB-B676-753FFF3371DB}" type="presParOf" srcId="{EAE92C0D-0368-47F5-8777-F0DED0D2C6F6}" destId="{A847E912-E7BF-4A7D-B043-CE9012EE93FF}" srcOrd="22" destOrd="0" presId="urn:microsoft.com/office/officeart/2005/8/layout/list1"/>
    <dgm:cxn modelId="{EFF6FA22-5860-489C-B73B-85B59A499062}" type="presParOf" srcId="{EAE92C0D-0368-47F5-8777-F0DED0D2C6F6}" destId="{55A025A7-E029-48FB-9962-2B4561114550}" srcOrd="23" destOrd="0" presId="urn:microsoft.com/office/officeart/2005/8/layout/list1"/>
    <dgm:cxn modelId="{8F38F7DC-D1A5-424E-93C2-6DF7EC921A61}" type="presParOf" srcId="{EAE92C0D-0368-47F5-8777-F0DED0D2C6F6}" destId="{543CAE3B-CDE6-4358-ABD0-9CCAB3A28985}" srcOrd="24" destOrd="0" presId="urn:microsoft.com/office/officeart/2005/8/layout/list1"/>
    <dgm:cxn modelId="{46FD437C-A426-457F-9FD0-78770E12439D}" type="presParOf" srcId="{543CAE3B-CDE6-4358-ABD0-9CCAB3A28985}" destId="{2EC24EE6-14F8-4BEE-B46C-AD9E02A3A402}" srcOrd="0" destOrd="0" presId="urn:microsoft.com/office/officeart/2005/8/layout/list1"/>
    <dgm:cxn modelId="{BCD4B8D5-233B-4639-A2AD-5B4D1B881190}" type="presParOf" srcId="{543CAE3B-CDE6-4358-ABD0-9CCAB3A28985}" destId="{2DAB7EE2-1F99-4D73-9088-72DE943E6DCC}" srcOrd="1" destOrd="0" presId="urn:microsoft.com/office/officeart/2005/8/layout/list1"/>
    <dgm:cxn modelId="{AA7CCCB4-37C0-4099-A4AE-05ED588A1D37}" type="presParOf" srcId="{EAE92C0D-0368-47F5-8777-F0DED0D2C6F6}" destId="{1FB17C3F-ABDE-46D7-9932-9C30D4212693}" srcOrd="25" destOrd="0" presId="urn:microsoft.com/office/officeart/2005/8/layout/list1"/>
    <dgm:cxn modelId="{A5C165E0-4694-4C0F-BCA9-08EF10E2D338}" type="presParOf" srcId="{EAE92C0D-0368-47F5-8777-F0DED0D2C6F6}" destId="{2C3C526B-CFA3-441E-B93C-76F3ED607420}" srcOrd="26" destOrd="0" presId="urn:microsoft.com/office/officeart/2005/8/layout/list1"/>
    <dgm:cxn modelId="{22E83567-7399-46A7-9BEB-BD24E551D923}" type="presParOf" srcId="{EAE92C0D-0368-47F5-8777-F0DED0D2C6F6}" destId="{DCE3DD23-0FE3-4374-9967-7FC1AEE900EA}" srcOrd="27" destOrd="0" presId="urn:microsoft.com/office/officeart/2005/8/layout/list1"/>
    <dgm:cxn modelId="{43268DC1-9FFE-4541-9150-FACA2F3F1805}" type="presParOf" srcId="{EAE92C0D-0368-47F5-8777-F0DED0D2C6F6}" destId="{385B8DC1-2261-4EAD-B4B8-E9705D126785}" srcOrd="28" destOrd="0" presId="urn:microsoft.com/office/officeart/2005/8/layout/list1"/>
    <dgm:cxn modelId="{BA48B685-09AD-4689-82EC-88537961A884}" type="presParOf" srcId="{385B8DC1-2261-4EAD-B4B8-E9705D126785}" destId="{B43814A9-581F-4336-A7A5-D4FA07DB4066}" srcOrd="0" destOrd="0" presId="urn:microsoft.com/office/officeart/2005/8/layout/list1"/>
    <dgm:cxn modelId="{2DFD6751-CC8E-449F-9D0A-F66AA609B4E2}" type="presParOf" srcId="{385B8DC1-2261-4EAD-B4B8-E9705D126785}" destId="{EC900C08-2253-4071-B7FC-49A8524EF585}" srcOrd="1" destOrd="0" presId="urn:microsoft.com/office/officeart/2005/8/layout/list1"/>
    <dgm:cxn modelId="{2F2B63E0-E8B3-41FB-9993-1559BD9386E9}" type="presParOf" srcId="{EAE92C0D-0368-47F5-8777-F0DED0D2C6F6}" destId="{E2C7BA78-1A6D-4456-941A-926720497347}" srcOrd="29" destOrd="0" presId="urn:microsoft.com/office/officeart/2005/8/layout/list1"/>
    <dgm:cxn modelId="{B6860050-D6F5-4198-8DCF-2771B35FDCC2}" type="presParOf" srcId="{EAE92C0D-0368-47F5-8777-F0DED0D2C6F6}" destId="{0D63C02A-81E0-4505-A946-4DF977DCF699}" srcOrd="30" destOrd="0" presId="urn:microsoft.com/office/officeart/2005/8/layout/list1"/>
    <dgm:cxn modelId="{A48A82F6-42CF-454A-942C-8CBB2B35E2AB}" type="presParOf" srcId="{EAE92C0D-0368-47F5-8777-F0DED0D2C6F6}" destId="{A5E7DB9B-7A44-44DA-8CD5-6D1AFCDEDB54}" srcOrd="31" destOrd="0" presId="urn:microsoft.com/office/officeart/2005/8/layout/list1"/>
    <dgm:cxn modelId="{96871786-4622-44E9-9B7C-7B0D1D6FE06B}" type="presParOf" srcId="{EAE92C0D-0368-47F5-8777-F0DED0D2C6F6}" destId="{833228B9-403E-4401-B78A-6E638824935A}" srcOrd="32" destOrd="0" presId="urn:microsoft.com/office/officeart/2005/8/layout/list1"/>
    <dgm:cxn modelId="{4F04FBE8-CC96-4A6A-AEA4-A7B1E13378A5}" type="presParOf" srcId="{833228B9-403E-4401-B78A-6E638824935A}" destId="{B125BE33-946B-4A2C-B6A2-845DE99B3486}" srcOrd="0" destOrd="0" presId="urn:microsoft.com/office/officeart/2005/8/layout/list1"/>
    <dgm:cxn modelId="{A3CDD215-8214-4892-A40E-9330494B4686}" type="presParOf" srcId="{833228B9-403E-4401-B78A-6E638824935A}" destId="{2BA2F2E4-D9ED-4594-B672-E6EB877B885C}" srcOrd="1" destOrd="0" presId="urn:microsoft.com/office/officeart/2005/8/layout/list1"/>
    <dgm:cxn modelId="{D72C5AE8-E051-456A-B707-EB8052BD8EF1}" type="presParOf" srcId="{EAE92C0D-0368-47F5-8777-F0DED0D2C6F6}" destId="{DDDF7085-C38D-4610-9D3F-2FFB3EC03E49}" srcOrd="33" destOrd="0" presId="urn:microsoft.com/office/officeart/2005/8/layout/list1"/>
    <dgm:cxn modelId="{6184CE45-534A-4BD4-976E-685A1AD753C3}" type="presParOf" srcId="{EAE92C0D-0368-47F5-8777-F0DED0D2C6F6}" destId="{47BBE690-817F-4601-92F1-10D4D73B4C2F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1ADC5A8-AC8C-4E3D-8EAB-DF190114CA15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</dgm:pt>
    <dgm:pt modelId="{6832B397-F095-4D88-BE4C-6307F5C5C947}">
      <dgm:prSet phldrT="[Текст]" custT="1"/>
      <dgm:spPr>
        <a:solidFill>
          <a:srgbClr val="FFFF66"/>
        </a:solidFill>
      </dgm:spPr>
      <dgm:t>
        <a:bodyPr/>
        <a:lstStyle/>
        <a:p>
          <a:pPr algn="ctr"/>
          <a:r>
            <a:rPr lang="ru-RU" sz="1800" b="1" dirty="0" smtClean="0">
              <a:solidFill>
                <a:schemeClr val="tx1"/>
              </a:solidFill>
              <a:latin typeface="Georgia" pitchFamily="18" charset="0"/>
            </a:rPr>
            <a:t>Конституционный Суд Российской Федерации</a:t>
          </a:r>
          <a:endParaRPr lang="ru-RU" sz="1800" b="1" dirty="0">
            <a:solidFill>
              <a:schemeClr val="tx1"/>
            </a:solidFill>
            <a:latin typeface="Georgia" pitchFamily="18" charset="0"/>
          </a:endParaRPr>
        </a:p>
      </dgm:t>
    </dgm:pt>
    <dgm:pt modelId="{BB473D2F-0101-4EBC-98B7-C7CCF487AABA}" type="parTrans" cxnId="{F71F0A83-59B0-4A72-BEE1-89272B640E97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E53AFF1D-0C55-4FBE-B63B-3D1FB973F14B}" type="sibTrans" cxnId="{F71F0A83-59B0-4A72-BEE1-89272B640E97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AD461D5-8836-433F-AE80-FB88A1A3FFFC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800" b="1" dirty="0" smtClean="0">
              <a:solidFill>
                <a:schemeClr val="tx1"/>
              </a:solidFill>
              <a:latin typeface="Georgia" pitchFamily="18" charset="0"/>
            </a:rPr>
            <a:t>Верховный Суд Российской Федерации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, </a:t>
          </a:r>
        </a:p>
        <a:p>
          <a:pPr algn="ctr"/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верховные суды республик, краевые и областные суды, суды городов федерального значения, суды автономной области и автономных округов, районные суды, военные и специализированные суды, составляющие систему федеральных судов общей юрисдикции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CB8B19EC-B9FC-46BC-9328-F1CFDD5F6897}" type="parTrans" cxnId="{358C82B2-46C7-4DF6-9EE8-8AC1471DF138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EFD72AB4-1043-4B3A-8B7F-4E8D008812F3}" type="sibTrans" cxnId="{358C82B2-46C7-4DF6-9EE8-8AC1471DF138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B3C071E4-7EA8-4222-8DE1-F7E5DD42E7DD}">
      <dgm:prSet phldrT="[Текст]" custT="1"/>
      <dgm:spPr>
        <a:solidFill>
          <a:srgbClr val="FA572A"/>
        </a:solidFill>
      </dgm:spPr>
      <dgm:t>
        <a:bodyPr/>
        <a:lstStyle/>
        <a:p>
          <a:pPr algn="ctr"/>
          <a:r>
            <a:rPr lang="ru-RU" sz="1800" b="1" dirty="0" smtClean="0">
              <a:solidFill>
                <a:schemeClr val="tx1"/>
              </a:solidFill>
              <a:latin typeface="Georgia" pitchFamily="18" charset="0"/>
            </a:rPr>
            <a:t>Дисциплинарное судебное присутствие</a:t>
          </a:r>
          <a:endParaRPr lang="ru-RU" sz="1800" b="1" dirty="0">
            <a:solidFill>
              <a:schemeClr val="tx1"/>
            </a:solidFill>
            <a:latin typeface="Georgia" pitchFamily="18" charset="0"/>
          </a:endParaRPr>
        </a:p>
      </dgm:t>
    </dgm:pt>
    <dgm:pt modelId="{D688BB27-32AD-4C96-93DD-15B6F3943CB4}" type="parTrans" cxnId="{4C368A3F-605B-4100-AA38-EDBB42804919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3F1F6A0-C1F9-49FD-AA52-215B9BED62A9}" type="sibTrans" cxnId="{4C368A3F-605B-4100-AA38-EDBB42804919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80DAC069-689A-42B8-BB52-BA86EC2145FA}" type="pres">
      <dgm:prSet presAssocID="{11ADC5A8-AC8C-4E3D-8EAB-DF190114CA15}" presName="linear" presStyleCnt="0">
        <dgm:presLayoutVars>
          <dgm:dir/>
          <dgm:resizeHandles val="exact"/>
        </dgm:presLayoutVars>
      </dgm:prSet>
      <dgm:spPr/>
    </dgm:pt>
    <dgm:pt modelId="{06552437-545B-4EBC-BF67-366D1DE64E65}" type="pres">
      <dgm:prSet presAssocID="{6832B397-F095-4D88-BE4C-6307F5C5C947}" presName="comp" presStyleCnt="0"/>
      <dgm:spPr/>
    </dgm:pt>
    <dgm:pt modelId="{E78DA128-6E6E-4E47-8376-8A90C8F07BBC}" type="pres">
      <dgm:prSet presAssocID="{6832B397-F095-4D88-BE4C-6307F5C5C947}" presName="box" presStyleLbl="node1" presStyleIdx="0" presStyleCnt="3"/>
      <dgm:spPr/>
      <dgm:t>
        <a:bodyPr/>
        <a:lstStyle/>
        <a:p>
          <a:endParaRPr lang="ru-RU"/>
        </a:p>
      </dgm:t>
    </dgm:pt>
    <dgm:pt modelId="{ACE6339F-2ECB-46B5-A098-03768A217CBE}" type="pres">
      <dgm:prSet presAssocID="{6832B397-F095-4D88-BE4C-6307F5C5C947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E59A7AF-F7A4-414B-872E-C4A5E87E163D}" type="pres">
      <dgm:prSet presAssocID="{6832B397-F095-4D88-BE4C-6307F5C5C94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C97EB-D9C2-4A8E-8CA3-D2FA0D3EFD15}" type="pres">
      <dgm:prSet presAssocID="{E53AFF1D-0C55-4FBE-B63B-3D1FB973F14B}" presName="spacer" presStyleCnt="0"/>
      <dgm:spPr/>
    </dgm:pt>
    <dgm:pt modelId="{15F26A85-6626-43CD-9C2E-53D18AC2CD0E}" type="pres">
      <dgm:prSet presAssocID="{DAD461D5-8836-433F-AE80-FB88A1A3FFFC}" presName="comp" presStyleCnt="0"/>
      <dgm:spPr/>
    </dgm:pt>
    <dgm:pt modelId="{B0B97B50-A117-4650-8A14-7E45BC0E1813}" type="pres">
      <dgm:prSet presAssocID="{DAD461D5-8836-433F-AE80-FB88A1A3FFFC}" presName="box" presStyleLbl="node1" presStyleIdx="1" presStyleCnt="3" custScaleY="162015"/>
      <dgm:spPr/>
      <dgm:t>
        <a:bodyPr/>
        <a:lstStyle/>
        <a:p>
          <a:endParaRPr lang="ru-RU"/>
        </a:p>
      </dgm:t>
    </dgm:pt>
    <dgm:pt modelId="{09D80E03-2366-423B-A1EC-179087C6EB8A}" type="pres">
      <dgm:prSet presAssocID="{DAD461D5-8836-433F-AE80-FB88A1A3FFFC}" presName="img" presStyleLbl="fgImgPlace1" presStyleIdx="1" presStyleCnt="3" custScaleY="11976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0B2F7D8-F872-4A99-9DC1-492810DBF811}" type="pres">
      <dgm:prSet presAssocID="{DAD461D5-8836-433F-AE80-FB88A1A3FFF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8D9D3-8C44-4800-AA74-837FD5628436}" type="pres">
      <dgm:prSet presAssocID="{EFD72AB4-1043-4B3A-8B7F-4E8D008812F3}" presName="spacer" presStyleCnt="0"/>
      <dgm:spPr/>
    </dgm:pt>
    <dgm:pt modelId="{BCB1F235-6380-4BAA-B866-241337117524}" type="pres">
      <dgm:prSet presAssocID="{B3C071E4-7EA8-4222-8DE1-F7E5DD42E7DD}" presName="comp" presStyleCnt="0"/>
      <dgm:spPr/>
    </dgm:pt>
    <dgm:pt modelId="{2C4D1138-3F77-4542-9564-1C416C38C129}" type="pres">
      <dgm:prSet presAssocID="{B3C071E4-7EA8-4222-8DE1-F7E5DD42E7DD}" presName="box" presStyleLbl="node1" presStyleIdx="2" presStyleCnt="3"/>
      <dgm:spPr/>
      <dgm:t>
        <a:bodyPr/>
        <a:lstStyle/>
        <a:p>
          <a:endParaRPr lang="ru-RU"/>
        </a:p>
      </dgm:t>
    </dgm:pt>
    <dgm:pt modelId="{E39E2EBA-2A6B-48C5-B693-23B1EC46AF75}" type="pres">
      <dgm:prSet presAssocID="{B3C071E4-7EA8-4222-8DE1-F7E5DD42E7DD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D34BDEB-F43B-4CC0-8C1C-3794D5A9EED8}" type="pres">
      <dgm:prSet presAssocID="{B3C071E4-7EA8-4222-8DE1-F7E5DD42E7D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368A3F-605B-4100-AA38-EDBB42804919}" srcId="{11ADC5A8-AC8C-4E3D-8EAB-DF190114CA15}" destId="{B3C071E4-7EA8-4222-8DE1-F7E5DD42E7DD}" srcOrd="2" destOrd="0" parTransId="{D688BB27-32AD-4C96-93DD-15B6F3943CB4}" sibTransId="{D3F1F6A0-C1F9-49FD-AA52-215B9BED62A9}"/>
    <dgm:cxn modelId="{F71F0A83-59B0-4A72-BEE1-89272B640E97}" srcId="{11ADC5A8-AC8C-4E3D-8EAB-DF190114CA15}" destId="{6832B397-F095-4D88-BE4C-6307F5C5C947}" srcOrd="0" destOrd="0" parTransId="{BB473D2F-0101-4EBC-98B7-C7CCF487AABA}" sibTransId="{E53AFF1D-0C55-4FBE-B63B-3D1FB973F14B}"/>
    <dgm:cxn modelId="{5B3ACCBB-00A7-43A3-8C7F-C4DB5D3DD2F6}" type="presOf" srcId="{DAD461D5-8836-433F-AE80-FB88A1A3FFFC}" destId="{B0B97B50-A117-4650-8A14-7E45BC0E1813}" srcOrd="0" destOrd="0" presId="urn:microsoft.com/office/officeart/2005/8/layout/vList4"/>
    <dgm:cxn modelId="{779E1CBB-72DD-4E7B-BE7B-1A52378C04A3}" type="presOf" srcId="{B3C071E4-7EA8-4222-8DE1-F7E5DD42E7DD}" destId="{2C4D1138-3F77-4542-9564-1C416C38C129}" srcOrd="0" destOrd="0" presId="urn:microsoft.com/office/officeart/2005/8/layout/vList4"/>
    <dgm:cxn modelId="{131D23EA-672E-44D5-9A00-8C8A2113EB31}" type="presOf" srcId="{6832B397-F095-4D88-BE4C-6307F5C5C947}" destId="{BE59A7AF-F7A4-414B-872E-C4A5E87E163D}" srcOrd="1" destOrd="0" presId="urn:microsoft.com/office/officeart/2005/8/layout/vList4"/>
    <dgm:cxn modelId="{B8381414-9DC9-4AC2-A175-8214BBF97676}" type="presOf" srcId="{DAD461D5-8836-433F-AE80-FB88A1A3FFFC}" destId="{E0B2F7D8-F872-4A99-9DC1-492810DBF811}" srcOrd="1" destOrd="0" presId="urn:microsoft.com/office/officeart/2005/8/layout/vList4"/>
    <dgm:cxn modelId="{BDC3E496-731E-426B-8553-49C519FC5ED2}" type="presOf" srcId="{6832B397-F095-4D88-BE4C-6307F5C5C947}" destId="{E78DA128-6E6E-4E47-8376-8A90C8F07BBC}" srcOrd="0" destOrd="0" presId="urn:microsoft.com/office/officeart/2005/8/layout/vList4"/>
    <dgm:cxn modelId="{358C82B2-46C7-4DF6-9EE8-8AC1471DF138}" srcId="{11ADC5A8-AC8C-4E3D-8EAB-DF190114CA15}" destId="{DAD461D5-8836-433F-AE80-FB88A1A3FFFC}" srcOrd="1" destOrd="0" parTransId="{CB8B19EC-B9FC-46BC-9328-F1CFDD5F6897}" sibTransId="{EFD72AB4-1043-4B3A-8B7F-4E8D008812F3}"/>
    <dgm:cxn modelId="{17E59202-A642-4ECF-9E41-EF11EFE9303F}" type="presOf" srcId="{B3C071E4-7EA8-4222-8DE1-F7E5DD42E7DD}" destId="{ED34BDEB-F43B-4CC0-8C1C-3794D5A9EED8}" srcOrd="1" destOrd="0" presId="urn:microsoft.com/office/officeart/2005/8/layout/vList4"/>
    <dgm:cxn modelId="{DB959518-25A6-4D66-8AEC-75773F5589C8}" type="presOf" srcId="{11ADC5A8-AC8C-4E3D-8EAB-DF190114CA15}" destId="{80DAC069-689A-42B8-BB52-BA86EC2145FA}" srcOrd="0" destOrd="0" presId="urn:microsoft.com/office/officeart/2005/8/layout/vList4"/>
    <dgm:cxn modelId="{511634ED-C24F-41EC-85F4-60A9A32C02F9}" type="presParOf" srcId="{80DAC069-689A-42B8-BB52-BA86EC2145FA}" destId="{06552437-545B-4EBC-BF67-366D1DE64E65}" srcOrd="0" destOrd="0" presId="urn:microsoft.com/office/officeart/2005/8/layout/vList4"/>
    <dgm:cxn modelId="{CE1AB487-AA86-44F6-9038-BE3B5D359AE2}" type="presParOf" srcId="{06552437-545B-4EBC-BF67-366D1DE64E65}" destId="{E78DA128-6E6E-4E47-8376-8A90C8F07BBC}" srcOrd="0" destOrd="0" presId="urn:microsoft.com/office/officeart/2005/8/layout/vList4"/>
    <dgm:cxn modelId="{42047733-4072-44EF-8370-47B4D542C0D2}" type="presParOf" srcId="{06552437-545B-4EBC-BF67-366D1DE64E65}" destId="{ACE6339F-2ECB-46B5-A098-03768A217CBE}" srcOrd="1" destOrd="0" presId="urn:microsoft.com/office/officeart/2005/8/layout/vList4"/>
    <dgm:cxn modelId="{856C0BE5-C93E-472F-A064-0F94196DC602}" type="presParOf" srcId="{06552437-545B-4EBC-BF67-366D1DE64E65}" destId="{BE59A7AF-F7A4-414B-872E-C4A5E87E163D}" srcOrd="2" destOrd="0" presId="urn:microsoft.com/office/officeart/2005/8/layout/vList4"/>
    <dgm:cxn modelId="{08C433A5-1BCB-4938-9EDD-569A10545CCB}" type="presParOf" srcId="{80DAC069-689A-42B8-BB52-BA86EC2145FA}" destId="{BBBC97EB-D9C2-4A8E-8CA3-D2FA0D3EFD15}" srcOrd="1" destOrd="0" presId="urn:microsoft.com/office/officeart/2005/8/layout/vList4"/>
    <dgm:cxn modelId="{CF2AEB0E-D633-4895-BDDE-73B63EA25CFF}" type="presParOf" srcId="{80DAC069-689A-42B8-BB52-BA86EC2145FA}" destId="{15F26A85-6626-43CD-9C2E-53D18AC2CD0E}" srcOrd="2" destOrd="0" presId="urn:microsoft.com/office/officeart/2005/8/layout/vList4"/>
    <dgm:cxn modelId="{95E14ED8-AA2D-4186-8898-1FBED9F2002B}" type="presParOf" srcId="{15F26A85-6626-43CD-9C2E-53D18AC2CD0E}" destId="{B0B97B50-A117-4650-8A14-7E45BC0E1813}" srcOrd="0" destOrd="0" presId="urn:microsoft.com/office/officeart/2005/8/layout/vList4"/>
    <dgm:cxn modelId="{4F47186A-A675-4DE5-84F6-177FAC0EDB80}" type="presParOf" srcId="{15F26A85-6626-43CD-9C2E-53D18AC2CD0E}" destId="{09D80E03-2366-423B-A1EC-179087C6EB8A}" srcOrd="1" destOrd="0" presId="urn:microsoft.com/office/officeart/2005/8/layout/vList4"/>
    <dgm:cxn modelId="{08D9BC9D-18D7-4314-A01A-EF0ECEDBAA94}" type="presParOf" srcId="{15F26A85-6626-43CD-9C2E-53D18AC2CD0E}" destId="{E0B2F7D8-F872-4A99-9DC1-492810DBF811}" srcOrd="2" destOrd="0" presId="urn:microsoft.com/office/officeart/2005/8/layout/vList4"/>
    <dgm:cxn modelId="{456D1CD9-1C3B-41C4-B38C-154693D694D1}" type="presParOf" srcId="{80DAC069-689A-42B8-BB52-BA86EC2145FA}" destId="{4D38D9D3-8C44-4800-AA74-837FD5628436}" srcOrd="3" destOrd="0" presId="urn:microsoft.com/office/officeart/2005/8/layout/vList4"/>
    <dgm:cxn modelId="{345F8F54-BCF3-40C5-A80E-CEB621FC6912}" type="presParOf" srcId="{80DAC069-689A-42B8-BB52-BA86EC2145FA}" destId="{BCB1F235-6380-4BAA-B866-241337117524}" srcOrd="4" destOrd="0" presId="urn:microsoft.com/office/officeart/2005/8/layout/vList4"/>
    <dgm:cxn modelId="{06F18F36-0141-4F41-A9C1-F166709C67D1}" type="presParOf" srcId="{BCB1F235-6380-4BAA-B866-241337117524}" destId="{2C4D1138-3F77-4542-9564-1C416C38C129}" srcOrd="0" destOrd="0" presId="urn:microsoft.com/office/officeart/2005/8/layout/vList4"/>
    <dgm:cxn modelId="{0D709563-196B-4994-A04D-655223AF9AA6}" type="presParOf" srcId="{BCB1F235-6380-4BAA-B866-241337117524}" destId="{E39E2EBA-2A6B-48C5-B693-23B1EC46AF75}" srcOrd="1" destOrd="0" presId="urn:microsoft.com/office/officeart/2005/8/layout/vList4"/>
    <dgm:cxn modelId="{E22E7F58-11C5-4231-B7EA-D580AA136BCB}" type="presParOf" srcId="{BCB1F235-6380-4BAA-B866-241337117524}" destId="{ED34BDEB-F43B-4CC0-8C1C-3794D5A9EED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7168781-C301-450D-9ACC-D465049284F7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2884EC-BBFC-4A75-AA53-E1CC5F6809A9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административно-правовые инструменты;</a:t>
          </a:r>
          <a:endParaRPr lang="ru-RU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66650184-B7D2-4DA2-A313-F7CA5EF23CBC}" type="parTrans" cxnId="{F112B67C-CBD4-4CAD-8EB3-CCA20BB7061A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C87A738B-20B0-46AD-A326-4813E2415A8A}" type="sibTrans" cxnId="{F112B67C-CBD4-4CAD-8EB3-CCA20BB7061A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D51B107E-7598-4448-9DCA-A1F352D1812D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фискальная система;</a:t>
          </a:r>
          <a:endParaRPr lang="ru-RU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46685F20-E6AE-46C3-85B7-C139CCDD880F}" type="parTrans" cxnId="{E648FC7F-105A-41CA-8B82-1D572EFC69D6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0ADEDFBB-633D-4000-8A28-C95E70107519}" type="sibTrans" cxnId="{E648FC7F-105A-41CA-8B82-1D572EFC69D6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2FCB961A-D5C4-4A67-9A53-10D768227715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кредитно-денежная система;</a:t>
          </a:r>
          <a:endParaRPr lang="ru-RU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AD7A8C8E-9030-4E77-B4FA-A01EC40221F7}" type="parTrans" cxnId="{9722E47E-5C29-48B4-9EC6-DDCB68B0D2BE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8B922ABB-A067-4D05-BEF7-2121096B69D1}" type="sibTrans" cxnId="{9722E47E-5C29-48B4-9EC6-DDCB68B0D2BE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ACFFBBAF-C515-4E7C-9C47-09ABADF1599F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государственная собственность;</a:t>
          </a:r>
          <a:endParaRPr lang="ru-RU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2030C1AA-DF62-4E27-8C1C-78242597914D}" type="parTrans" cxnId="{166548F6-EAFD-4A16-BA11-E8F361A07CCF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58C9CD4A-FE1C-4896-977B-48599FF13FFE}" type="sibTrans" cxnId="{166548F6-EAFD-4A16-BA11-E8F361A07CCF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9EE8F3DD-1D6C-4B97-B98C-9515FC9E51E8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государственный заказ.</a:t>
          </a:r>
          <a:endParaRPr lang="ru-RU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E2D373CD-3491-42A4-B79B-9391B04E9BF7}" type="parTrans" cxnId="{89625DA5-DC42-4036-96A0-210E509C2477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74E7778E-1F35-46F3-92D3-EA5963F27F02}" type="sibTrans" cxnId="{89625DA5-DC42-4036-96A0-210E509C2477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6C409994-9D1C-40D1-97DE-743211957706}" type="pres">
      <dgm:prSet presAssocID="{C7168781-C301-450D-9ACC-D465049284F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879B55-1EC7-4BC3-9FF4-BAC89D846D58}" type="pres">
      <dgm:prSet presAssocID="{BE2884EC-BBFC-4A75-AA53-E1CC5F6809A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CD399-5A05-4BE5-9D9B-499E1FCBF746}" type="pres">
      <dgm:prSet presAssocID="{C87A738B-20B0-46AD-A326-4813E2415A8A}" presName="sibTrans" presStyleCnt="0"/>
      <dgm:spPr/>
    </dgm:pt>
    <dgm:pt modelId="{7C563FDC-F5CE-4E49-81D2-4889433C2FE9}" type="pres">
      <dgm:prSet presAssocID="{D51B107E-7598-4448-9DCA-A1F352D1812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7E8AF4-EE5C-4881-8C45-867B203B1A91}" type="pres">
      <dgm:prSet presAssocID="{0ADEDFBB-633D-4000-8A28-C95E70107519}" presName="sibTrans" presStyleCnt="0"/>
      <dgm:spPr/>
    </dgm:pt>
    <dgm:pt modelId="{075F6A73-ACA8-4C3D-A1B3-8ED38A104ADC}" type="pres">
      <dgm:prSet presAssocID="{2FCB961A-D5C4-4A67-9A53-10D76822771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78782D-6CCC-4AF4-B99D-D3F982F7C517}" type="pres">
      <dgm:prSet presAssocID="{8B922ABB-A067-4D05-BEF7-2121096B69D1}" presName="sibTrans" presStyleCnt="0"/>
      <dgm:spPr/>
    </dgm:pt>
    <dgm:pt modelId="{EA3C1E0C-823D-4EB7-BD68-20866A421FB3}" type="pres">
      <dgm:prSet presAssocID="{ACFFBBAF-C515-4E7C-9C47-09ABADF1599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E934DC-A830-47E0-A94C-A0F4786A3ED3}" type="pres">
      <dgm:prSet presAssocID="{58C9CD4A-FE1C-4896-977B-48599FF13FFE}" presName="sibTrans" presStyleCnt="0"/>
      <dgm:spPr/>
    </dgm:pt>
    <dgm:pt modelId="{621AFC4C-0C35-45FE-8606-93D24A974053}" type="pres">
      <dgm:prSet presAssocID="{9EE8F3DD-1D6C-4B97-B98C-9515FC9E51E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2B67C-CBD4-4CAD-8EB3-CCA20BB7061A}" srcId="{C7168781-C301-450D-9ACC-D465049284F7}" destId="{BE2884EC-BBFC-4A75-AA53-E1CC5F6809A9}" srcOrd="0" destOrd="0" parTransId="{66650184-B7D2-4DA2-A313-F7CA5EF23CBC}" sibTransId="{C87A738B-20B0-46AD-A326-4813E2415A8A}"/>
    <dgm:cxn modelId="{A64B8651-FB13-49E9-A45B-3A4B6642A703}" type="presOf" srcId="{2FCB961A-D5C4-4A67-9A53-10D768227715}" destId="{075F6A73-ACA8-4C3D-A1B3-8ED38A104ADC}" srcOrd="0" destOrd="0" presId="urn:microsoft.com/office/officeart/2005/8/layout/default"/>
    <dgm:cxn modelId="{2AEBEA80-3E3B-410F-B1AE-11A839B3F270}" type="presOf" srcId="{9EE8F3DD-1D6C-4B97-B98C-9515FC9E51E8}" destId="{621AFC4C-0C35-45FE-8606-93D24A974053}" srcOrd="0" destOrd="0" presId="urn:microsoft.com/office/officeart/2005/8/layout/default"/>
    <dgm:cxn modelId="{DA51200D-8776-4280-B8D1-92E0A518A272}" type="presOf" srcId="{C7168781-C301-450D-9ACC-D465049284F7}" destId="{6C409994-9D1C-40D1-97DE-743211957706}" srcOrd="0" destOrd="0" presId="urn:microsoft.com/office/officeart/2005/8/layout/default"/>
    <dgm:cxn modelId="{166548F6-EAFD-4A16-BA11-E8F361A07CCF}" srcId="{C7168781-C301-450D-9ACC-D465049284F7}" destId="{ACFFBBAF-C515-4E7C-9C47-09ABADF1599F}" srcOrd="3" destOrd="0" parTransId="{2030C1AA-DF62-4E27-8C1C-78242597914D}" sibTransId="{58C9CD4A-FE1C-4896-977B-48599FF13FFE}"/>
    <dgm:cxn modelId="{89625DA5-DC42-4036-96A0-210E509C2477}" srcId="{C7168781-C301-450D-9ACC-D465049284F7}" destId="{9EE8F3DD-1D6C-4B97-B98C-9515FC9E51E8}" srcOrd="4" destOrd="0" parTransId="{E2D373CD-3491-42A4-B79B-9391B04E9BF7}" sibTransId="{74E7778E-1F35-46F3-92D3-EA5963F27F02}"/>
    <dgm:cxn modelId="{E648FC7F-105A-41CA-8B82-1D572EFC69D6}" srcId="{C7168781-C301-450D-9ACC-D465049284F7}" destId="{D51B107E-7598-4448-9DCA-A1F352D1812D}" srcOrd="1" destOrd="0" parTransId="{46685F20-E6AE-46C3-85B7-C139CCDD880F}" sibTransId="{0ADEDFBB-633D-4000-8A28-C95E70107519}"/>
    <dgm:cxn modelId="{E8367C01-F09B-4C28-A422-3F59DB6BCE41}" type="presOf" srcId="{ACFFBBAF-C515-4E7C-9C47-09ABADF1599F}" destId="{EA3C1E0C-823D-4EB7-BD68-20866A421FB3}" srcOrd="0" destOrd="0" presId="urn:microsoft.com/office/officeart/2005/8/layout/default"/>
    <dgm:cxn modelId="{9722E47E-5C29-48B4-9EC6-DDCB68B0D2BE}" srcId="{C7168781-C301-450D-9ACC-D465049284F7}" destId="{2FCB961A-D5C4-4A67-9A53-10D768227715}" srcOrd="2" destOrd="0" parTransId="{AD7A8C8E-9030-4E77-B4FA-A01EC40221F7}" sibTransId="{8B922ABB-A067-4D05-BEF7-2121096B69D1}"/>
    <dgm:cxn modelId="{E0B964C2-D5C6-4610-A87E-87766B53C41F}" type="presOf" srcId="{D51B107E-7598-4448-9DCA-A1F352D1812D}" destId="{7C563FDC-F5CE-4E49-81D2-4889433C2FE9}" srcOrd="0" destOrd="0" presId="urn:microsoft.com/office/officeart/2005/8/layout/default"/>
    <dgm:cxn modelId="{E1C16546-05E4-4D31-A539-8032D5A0ED10}" type="presOf" srcId="{BE2884EC-BBFC-4A75-AA53-E1CC5F6809A9}" destId="{B6879B55-1EC7-4BC3-9FF4-BAC89D846D58}" srcOrd="0" destOrd="0" presId="urn:microsoft.com/office/officeart/2005/8/layout/default"/>
    <dgm:cxn modelId="{34775090-89FF-4CB7-8A4A-3C29F68084E1}" type="presParOf" srcId="{6C409994-9D1C-40D1-97DE-743211957706}" destId="{B6879B55-1EC7-4BC3-9FF4-BAC89D846D58}" srcOrd="0" destOrd="0" presId="urn:microsoft.com/office/officeart/2005/8/layout/default"/>
    <dgm:cxn modelId="{1230AF4F-0628-425E-8A63-0F180ACD4C3A}" type="presParOf" srcId="{6C409994-9D1C-40D1-97DE-743211957706}" destId="{B4ECD399-5A05-4BE5-9D9B-499E1FCBF746}" srcOrd="1" destOrd="0" presId="urn:microsoft.com/office/officeart/2005/8/layout/default"/>
    <dgm:cxn modelId="{391CB540-7E40-428A-A765-45772B951275}" type="presParOf" srcId="{6C409994-9D1C-40D1-97DE-743211957706}" destId="{7C563FDC-F5CE-4E49-81D2-4889433C2FE9}" srcOrd="2" destOrd="0" presId="urn:microsoft.com/office/officeart/2005/8/layout/default"/>
    <dgm:cxn modelId="{7A386C21-8EF3-442C-BFC4-6065E15445A9}" type="presParOf" srcId="{6C409994-9D1C-40D1-97DE-743211957706}" destId="{077E8AF4-EE5C-4881-8C45-867B203B1A91}" srcOrd="3" destOrd="0" presId="urn:microsoft.com/office/officeart/2005/8/layout/default"/>
    <dgm:cxn modelId="{C366AA09-9AC5-43C0-BDBF-58B4C3EA67A6}" type="presParOf" srcId="{6C409994-9D1C-40D1-97DE-743211957706}" destId="{075F6A73-ACA8-4C3D-A1B3-8ED38A104ADC}" srcOrd="4" destOrd="0" presId="urn:microsoft.com/office/officeart/2005/8/layout/default"/>
    <dgm:cxn modelId="{B35CD342-DD67-4DEA-B41E-2B868B272241}" type="presParOf" srcId="{6C409994-9D1C-40D1-97DE-743211957706}" destId="{7278782D-6CCC-4AF4-B99D-D3F982F7C517}" srcOrd="5" destOrd="0" presId="urn:microsoft.com/office/officeart/2005/8/layout/default"/>
    <dgm:cxn modelId="{41595AA4-E78F-40C8-9626-03F4841B948A}" type="presParOf" srcId="{6C409994-9D1C-40D1-97DE-743211957706}" destId="{EA3C1E0C-823D-4EB7-BD68-20866A421FB3}" srcOrd="6" destOrd="0" presId="urn:microsoft.com/office/officeart/2005/8/layout/default"/>
    <dgm:cxn modelId="{E2989A7C-128C-49D5-95DA-6092D0639D6A}" type="presParOf" srcId="{6C409994-9D1C-40D1-97DE-743211957706}" destId="{FDE934DC-A830-47E0-A94C-A0F4786A3ED3}" srcOrd="7" destOrd="0" presId="urn:microsoft.com/office/officeart/2005/8/layout/default"/>
    <dgm:cxn modelId="{10D4AC80-AAC7-402C-B22D-931DA9B3CED8}" type="presParOf" srcId="{6C409994-9D1C-40D1-97DE-743211957706}" destId="{621AFC4C-0C35-45FE-8606-93D24A97405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5C2D198-9F08-4207-A672-5CA911C1EC48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</dgm:pt>
    <dgm:pt modelId="{084BEB1B-1B9F-445D-BC80-A3045B46042C}">
      <dgm:prSet phldrT="[Текст]" custT="1"/>
      <dgm:spPr>
        <a:solidFill>
          <a:srgbClr val="FFFF99"/>
        </a:solidFill>
      </dgm:spPr>
      <dgm:t>
        <a:bodyPr/>
        <a:lstStyle/>
        <a:p>
          <a:pPr algn="ctr"/>
          <a:r>
            <a:rPr lang="ru-RU" sz="15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Парламент определяет общую стратегию экономического развития и устанавливает параметры экономической деятельности на год, принимая ежегодный государственный бюджет и отчет о его исполнении. Главным способом управления является принятие законов </a:t>
          </a:r>
          <a:endParaRPr lang="ru-RU" sz="15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6A38880B-DF82-42EE-A96D-7D50D7EAA641}" type="parTrans" cxnId="{0A707593-2C15-4F81-B3D4-BD5F207CAD3A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ED23FF49-2552-4315-96EF-D9E7910C1C80}" type="sibTrans" cxnId="{0A707593-2C15-4F81-B3D4-BD5F207CAD3A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D293340C-6526-41A9-8686-DC4C35DD444A}">
      <dgm:prSet phldrT="[Текст]" custT="1"/>
      <dgm:spPr>
        <a:solidFill>
          <a:srgbClr val="92D050"/>
        </a:solidFill>
      </dgm:spPr>
      <dgm:t>
        <a:bodyPr/>
        <a:lstStyle/>
        <a:p>
          <a:pPr algn="ctr"/>
          <a:r>
            <a:rPr lang="ru-RU" sz="15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Правительство РФ вносит на заседание парламента основные законопроекты экономического характера (проект </a:t>
          </a:r>
          <a:r>
            <a:rPr lang="ru-RU" sz="1500" dirty="0" err="1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гос</a:t>
          </a:r>
          <a:r>
            <a:rPr lang="ru-RU" sz="15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. бюджета может предлагать только Правительство).</a:t>
          </a:r>
          <a:endParaRPr lang="ru-RU" sz="15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73360A93-9379-4704-A9C8-5F29F840676B}" type="parTrans" cxnId="{D2E5823F-10FA-4086-89A1-179DEDB996FE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0EE090FE-9F6A-4A92-A479-6F9C2FD1B29D}" type="sibTrans" cxnId="{D2E5823F-10FA-4086-89A1-179DEDB996FE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CC8F1F62-C7AF-4929-93AC-1BE215A2AC07}">
      <dgm:prSet phldrT="[Текст]" custT="1"/>
      <dgm:spPr>
        <a:solidFill>
          <a:srgbClr val="FFC000"/>
        </a:solidFill>
      </dgm:spPr>
      <dgm:t>
        <a:bodyPr/>
        <a:lstStyle/>
        <a:p>
          <a:pPr algn="ctr"/>
          <a:r>
            <a:rPr lang="ru-RU" sz="15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Министерства и ведомства занимаются оперативным управлением предприятиями и учреждениями, регулируют деятельность в соответствующей сфере (например, устанавливают правила производства некоторых товаров, нормы труда).</a:t>
          </a:r>
          <a:endParaRPr lang="ru-RU" sz="15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EC245E27-896D-4290-8E08-FFEE468F6323}" type="parTrans" cxnId="{1884C17D-EC3B-43F0-9D59-040784D0018B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F0C06E8A-F20A-449E-9A39-9C464DE58BEA}" type="sibTrans" cxnId="{1884C17D-EC3B-43F0-9D59-040784D0018B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CC2F70FD-8061-417E-BF9B-FBA1D7D968BB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5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Органы управления субъекта федерации — отделы и управления соответствующих министерств на местах участвуют в управлении экономикой данной административно-территориальной единицы</a:t>
          </a:r>
          <a:endParaRPr lang="ru-RU" sz="15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238CE6F7-4B5D-42D9-B395-2245ED044ADB}" type="parTrans" cxnId="{436BDC36-75C0-4FB0-80AC-6EA517874DC8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AF01604B-6388-4A30-86DD-CE2E24103C48}" type="sibTrans" cxnId="{436BDC36-75C0-4FB0-80AC-6EA517874DC8}">
      <dgm:prSet/>
      <dgm:spPr/>
      <dgm:t>
        <a:bodyPr/>
        <a:lstStyle/>
        <a:p>
          <a:pPr algn="ctr"/>
          <a:endParaRPr lang="ru-RU" sz="150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073B9A4D-5F8E-4ED2-98D2-CD0B6890D2DE}" type="pres">
      <dgm:prSet presAssocID="{35C2D198-9F08-4207-A672-5CA911C1EC48}" presName="linear" presStyleCnt="0">
        <dgm:presLayoutVars>
          <dgm:dir/>
          <dgm:resizeHandles val="exact"/>
        </dgm:presLayoutVars>
      </dgm:prSet>
      <dgm:spPr/>
    </dgm:pt>
    <dgm:pt modelId="{8D1CBAF4-2648-451F-843D-29656C25C247}" type="pres">
      <dgm:prSet presAssocID="{084BEB1B-1B9F-445D-BC80-A3045B46042C}" presName="comp" presStyleCnt="0"/>
      <dgm:spPr/>
    </dgm:pt>
    <dgm:pt modelId="{6DDA0331-0A9F-435B-A16D-513B32E3DB47}" type="pres">
      <dgm:prSet presAssocID="{084BEB1B-1B9F-445D-BC80-A3045B46042C}" presName="box" presStyleLbl="node1" presStyleIdx="0" presStyleCnt="4"/>
      <dgm:spPr/>
      <dgm:t>
        <a:bodyPr/>
        <a:lstStyle/>
        <a:p>
          <a:endParaRPr lang="ru-RU"/>
        </a:p>
      </dgm:t>
    </dgm:pt>
    <dgm:pt modelId="{8C6414B9-CC92-4092-B6DB-8B574A641010}" type="pres">
      <dgm:prSet presAssocID="{084BEB1B-1B9F-445D-BC80-A3045B46042C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0198000-4FF4-4ED4-A2BA-96CAC2B4DE46}" type="pres">
      <dgm:prSet presAssocID="{084BEB1B-1B9F-445D-BC80-A3045B46042C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210BE-D005-4386-AFFD-9D61017EB6B1}" type="pres">
      <dgm:prSet presAssocID="{ED23FF49-2552-4315-96EF-D9E7910C1C80}" presName="spacer" presStyleCnt="0"/>
      <dgm:spPr/>
    </dgm:pt>
    <dgm:pt modelId="{5A8C297E-6CF1-43E0-BFC8-6F7F87C0A160}" type="pres">
      <dgm:prSet presAssocID="{D293340C-6526-41A9-8686-DC4C35DD444A}" presName="comp" presStyleCnt="0"/>
      <dgm:spPr/>
    </dgm:pt>
    <dgm:pt modelId="{299A0E33-E498-4F4E-A302-92BC34BD8E95}" type="pres">
      <dgm:prSet presAssocID="{D293340C-6526-41A9-8686-DC4C35DD444A}" presName="box" presStyleLbl="node1" presStyleIdx="1" presStyleCnt="4"/>
      <dgm:spPr/>
      <dgm:t>
        <a:bodyPr/>
        <a:lstStyle/>
        <a:p>
          <a:endParaRPr lang="ru-RU"/>
        </a:p>
      </dgm:t>
    </dgm:pt>
    <dgm:pt modelId="{2E42A532-7508-4DC2-ABAB-25A0B30D10A7}" type="pres">
      <dgm:prSet presAssocID="{D293340C-6526-41A9-8686-DC4C35DD444A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CEAC9CA-2B72-4152-8058-6F5A284EF86F}" type="pres">
      <dgm:prSet presAssocID="{D293340C-6526-41A9-8686-DC4C35DD444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74B39-0355-418C-9B24-37154E034644}" type="pres">
      <dgm:prSet presAssocID="{0EE090FE-9F6A-4A92-A479-6F9C2FD1B29D}" presName="spacer" presStyleCnt="0"/>
      <dgm:spPr/>
    </dgm:pt>
    <dgm:pt modelId="{F2AE4B66-D9E5-4CE8-B9B9-A4044F31883F}" type="pres">
      <dgm:prSet presAssocID="{CC8F1F62-C7AF-4929-93AC-1BE215A2AC07}" presName="comp" presStyleCnt="0"/>
      <dgm:spPr/>
    </dgm:pt>
    <dgm:pt modelId="{843577C2-10E2-4DAA-AC4E-D46CA300BCA5}" type="pres">
      <dgm:prSet presAssocID="{CC8F1F62-C7AF-4929-93AC-1BE215A2AC07}" presName="box" presStyleLbl="node1" presStyleIdx="2" presStyleCnt="4"/>
      <dgm:spPr/>
      <dgm:t>
        <a:bodyPr/>
        <a:lstStyle/>
        <a:p>
          <a:endParaRPr lang="ru-RU"/>
        </a:p>
      </dgm:t>
    </dgm:pt>
    <dgm:pt modelId="{A6D6861E-C960-4A63-86D6-F5F5A1559773}" type="pres">
      <dgm:prSet presAssocID="{CC8F1F62-C7AF-4929-93AC-1BE215A2AC07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E84AC37-49A3-43D3-83E8-FE869F7ED5F3}" type="pres">
      <dgm:prSet presAssocID="{CC8F1F62-C7AF-4929-93AC-1BE215A2AC07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A8A2C7-CB85-4763-8481-6762D1586E4B}" type="pres">
      <dgm:prSet presAssocID="{F0C06E8A-F20A-449E-9A39-9C464DE58BEA}" presName="spacer" presStyleCnt="0"/>
      <dgm:spPr/>
    </dgm:pt>
    <dgm:pt modelId="{52DC8ED0-4266-4B9D-8040-398C675C85C9}" type="pres">
      <dgm:prSet presAssocID="{CC2F70FD-8061-417E-BF9B-FBA1D7D968BB}" presName="comp" presStyleCnt="0"/>
      <dgm:spPr/>
    </dgm:pt>
    <dgm:pt modelId="{7E64A788-2072-444E-863D-B1A3F9544DBB}" type="pres">
      <dgm:prSet presAssocID="{CC2F70FD-8061-417E-BF9B-FBA1D7D968BB}" presName="box" presStyleLbl="node1" presStyleIdx="3" presStyleCnt="4"/>
      <dgm:spPr/>
      <dgm:t>
        <a:bodyPr/>
        <a:lstStyle/>
        <a:p>
          <a:endParaRPr lang="ru-RU"/>
        </a:p>
      </dgm:t>
    </dgm:pt>
    <dgm:pt modelId="{A2087E99-7BD6-46F0-846B-696B7087863F}" type="pres">
      <dgm:prSet presAssocID="{CC2F70FD-8061-417E-BF9B-FBA1D7D968BB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0D6B998-A8BA-46C0-AE0D-9E945C2A23E9}" type="pres">
      <dgm:prSet presAssocID="{CC2F70FD-8061-417E-BF9B-FBA1D7D968B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31AA09-1882-465A-90D3-FAA33DA15CC0}" type="presOf" srcId="{35C2D198-9F08-4207-A672-5CA911C1EC48}" destId="{073B9A4D-5F8E-4ED2-98D2-CD0B6890D2DE}" srcOrd="0" destOrd="0" presId="urn:microsoft.com/office/officeart/2005/8/layout/vList4"/>
    <dgm:cxn modelId="{9EA7BEEA-75F1-456D-ABB0-AD40282108C0}" type="presOf" srcId="{D293340C-6526-41A9-8686-DC4C35DD444A}" destId="{FCEAC9CA-2B72-4152-8058-6F5A284EF86F}" srcOrd="1" destOrd="0" presId="urn:microsoft.com/office/officeart/2005/8/layout/vList4"/>
    <dgm:cxn modelId="{436BDC36-75C0-4FB0-80AC-6EA517874DC8}" srcId="{35C2D198-9F08-4207-A672-5CA911C1EC48}" destId="{CC2F70FD-8061-417E-BF9B-FBA1D7D968BB}" srcOrd="3" destOrd="0" parTransId="{238CE6F7-4B5D-42D9-B395-2245ED044ADB}" sibTransId="{AF01604B-6388-4A30-86DD-CE2E24103C48}"/>
    <dgm:cxn modelId="{0A707593-2C15-4F81-B3D4-BD5F207CAD3A}" srcId="{35C2D198-9F08-4207-A672-5CA911C1EC48}" destId="{084BEB1B-1B9F-445D-BC80-A3045B46042C}" srcOrd="0" destOrd="0" parTransId="{6A38880B-DF82-42EE-A96D-7D50D7EAA641}" sibTransId="{ED23FF49-2552-4315-96EF-D9E7910C1C80}"/>
    <dgm:cxn modelId="{4BAD5F9D-F5EF-45BE-B701-585532A9E74F}" type="presOf" srcId="{084BEB1B-1B9F-445D-BC80-A3045B46042C}" destId="{6DDA0331-0A9F-435B-A16D-513B32E3DB47}" srcOrd="0" destOrd="0" presId="urn:microsoft.com/office/officeart/2005/8/layout/vList4"/>
    <dgm:cxn modelId="{1F87436C-96B3-4EFE-8426-18F62E87AF3F}" type="presOf" srcId="{CC2F70FD-8061-417E-BF9B-FBA1D7D968BB}" destId="{70D6B998-A8BA-46C0-AE0D-9E945C2A23E9}" srcOrd="1" destOrd="0" presId="urn:microsoft.com/office/officeart/2005/8/layout/vList4"/>
    <dgm:cxn modelId="{1884C17D-EC3B-43F0-9D59-040784D0018B}" srcId="{35C2D198-9F08-4207-A672-5CA911C1EC48}" destId="{CC8F1F62-C7AF-4929-93AC-1BE215A2AC07}" srcOrd="2" destOrd="0" parTransId="{EC245E27-896D-4290-8E08-FFEE468F6323}" sibTransId="{F0C06E8A-F20A-449E-9A39-9C464DE58BEA}"/>
    <dgm:cxn modelId="{53A0B213-3728-4B02-B28C-E8DEEADCC391}" type="presOf" srcId="{084BEB1B-1B9F-445D-BC80-A3045B46042C}" destId="{20198000-4FF4-4ED4-A2BA-96CAC2B4DE46}" srcOrd="1" destOrd="0" presId="urn:microsoft.com/office/officeart/2005/8/layout/vList4"/>
    <dgm:cxn modelId="{F9301D83-48DB-4870-8AF0-3AF6FB182982}" type="presOf" srcId="{CC8F1F62-C7AF-4929-93AC-1BE215A2AC07}" destId="{3E84AC37-49A3-43D3-83E8-FE869F7ED5F3}" srcOrd="1" destOrd="0" presId="urn:microsoft.com/office/officeart/2005/8/layout/vList4"/>
    <dgm:cxn modelId="{D2E5823F-10FA-4086-89A1-179DEDB996FE}" srcId="{35C2D198-9F08-4207-A672-5CA911C1EC48}" destId="{D293340C-6526-41A9-8686-DC4C35DD444A}" srcOrd="1" destOrd="0" parTransId="{73360A93-9379-4704-A9C8-5F29F840676B}" sibTransId="{0EE090FE-9F6A-4A92-A479-6F9C2FD1B29D}"/>
    <dgm:cxn modelId="{070D1E7B-E7BC-4D75-BB26-C67CCC15254D}" type="presOf" srcId="{D293340C-6526-41A9-8686-DC4C35DD444A}" destId="{299A0E33-E498-4F4E-A302-92BC34BD8E95}" srcOrd="0" destOrd="0" presId="urn:microsoft.com/office/officeart/2005/8/layout/vList4"/>
    <dgm:cxn modelId="{19801549-98B5-4838-A82B-D846A431A8FD}" type="presOf" srcId="{CC2F70FD-8061-417E-BF9B-FBA1D7D968BB}" destId="{7E64A788-2072-444E-863D-B1A3F9544DBB}" srcOrd="0" destOrd="0" presId="urn:microsoft.com/office/officeart/2005/8/layout/vList4"/>
    <dgm:cxn modelId="{B2AFFB62-1AFF-49F0-BCBB-FE1B2DC22CF7}" type="presOf" srcId="{CC8F1F62-C7AF-4929-93AC-1BE215A2AC07}" destId="{843577C2-10E2-4DAA-AC4E-D46CA300BCA5}" srcOrd="0" destOrd="0" presId="urn:microsoft.com/office/officeart/2005/8/layout/vList4"/>
    <dgm:cxn modelId="{7CA632CC-0B07-4330-902B-CB1870DC607D}" type="presParOf" srcId="{073B9A4D-5F8E-4ED2-98D2-CD0B6890D2DE}" destId="{8D1CBAF4-2648-451F-843D-29656C25C247}" srcOrd="0" destOrd="0" presId="urn:microsoft.com/office/officeart/2005/8/layout/vList4"/>
    <dgm:cxn modelId="{ECCA9230-60B7-49E4-BCF5-41DF4AD0C612}" type="presParOf" srcId="{8D1CBAF4-2648-451F-843D-29656C25C247}" destId="{6DDA0331-0A9F-435B-A16D-513B32E3DB47}" srcOrd="0" destOrd="0" presId="urn:microsoft.com/office/officeart/2005/8/layout/vList4"/>
    <dgm:cxn modelId="{29CFC474-8BB8-4737-B906-EBE124298A04}" type="presParOf" srcId="{8D1CBAF4-2648-451F-843D-29656C25C247}" destId="{8C6414B9-CC92-4092-B6DB-8B574A641010}" srcOrd="1" destOrd="0" presId="urn:microsoft.com/office/officeart/2005/8/layout/vList4"/>
    <dgm:cxn modelId="{EBC5102D-159F-40F7-BBFB-9CFD8BBEFD2A}" type="presParOf" srcId="{8D1CBAF4-2648-451F-843D-29656C25C247}" destId="{20198000-4FF4-4ED4-A2BA-96CAC2B4DE46}" srcOrd="2" destOrd="0" presId="urn:microsoft.com/office/officeart/2005/8/layout/vList4"/>
    <dgm:cxn modelId="{0EE88800-A870-484D-A7CA-756E4D5EE108}" type="presParOf" srcId="{073B9A4D-5F8E-4ED2-98D2-CD0B6890D2DE}" destId="{C5A210BE-D005-4386-AFFD-9D61017EB6B1}" srcOrd="1" destOrd="0" presId="urn:microsoft.com/office/officeart/2005/8/layout/vList4"/>
    <dgm:cxn modelId="{A795EAE4-170C-4215-9D61-F9B8AFF1DB62}" type="presParOf" srcId="{073B9A4D-5F8E-4ED2-98D2-CD0B6890D2DE}" destId="{5A8C297E-6CF1-43E0-BFC8-6F7F87C0A160}" srcOrd="2" destOrd="0" presId="urn:microsoft.com/office/officeart/2005/8/layout/vList4"/>
    <dgm:cxn modelId="{ACD65FA8-B5BD-41DE-86AD-A78FB70FD83F}" type="presParOf" srcId="{5A8C297E-6CF1-43E0-BFC8-6F7F87C0A160}" destId="{299A0E33-E498-4F4E-A302-92BC34BD8E95}" srcOrd="0" destOrd="0" presId="urn:microsoft.com/office/officeart/2005/8/layout/vList4"/>
    <dgm:cxn modelId="{4828F077-A9A8-4D91-898E-B1AC5C78B414}" type="presParOf" srcId="{5A8C297E-6CF1-43E0-BFC8-6F7F87C0A160}" destId="{2E42A532-7508-4DC2-ABAB-25A0B30D10A7}" srcOrd="1" destOrd="0" presId="urn:microsoft.com/office/officeart/2005/8/layout/vList4"/>
    <dgm:cxn modelId="{E359065A-DBB3-4F0C-9BB9-224F86599519}" type="presParOf" srcId="{5A8C297E-6CF1-43E0-BFC8-6F7F87C0A160}" destId="{FCEAC9CA-2B72-4152-8058-6F5A284EF86F}" srcOrd="2" destOrd="0" presId="urn:microsoft.com/office/officeart/2005/8/layout/vList4"/>
    <dgm:cxn modelId="{59F2DC9F-FCC1-4ABF-8F62-EE84731BD1C4}" type="presParOf" srcId="{073B9A4D-5F8E-4ED2-98D2-CD0B6890D2DE}" destId="{4C074B39-0355-418C-9B24-37154E034644}" srcOrd="3" destOrd="0" presId="urn:microsoft.com/office/officeart/2005/8/layout/vList4"/>
    <dgm:cxn modelId="{2BF3FF6C-42E1-4804-A572-87247FD36C33}" type="presParOf" srcId="{073B9A4D-5F8E-4ED2-98D2-CD0B6890D2DE}" destId="{F2AE4B66-D9E5-4CE8-B9B9-A4044F31883F}" srcOrd="4" destOrd="0" presId="urn:microsoft.com/office/officeart/2005/8/layout/vList4"/>
    <dgm:cxn modelId="{C5D149B8-0833-4ADF-A1F3-84A8D973F7DC}" type="presParOf" srcId="{F2AE4B66-D9E5-4CE8-B9B9-A4044F31883F}" destId="{843577C2-10E2-4DAA-AC4E-D46CA300BCA5}" srcOrd="0" destOrd="0" presId="urn:microsoft.com/office/officeart/2005/8/layout/vList4"/>
    <dgm:cxn modelId="{23678C58-1762-4697-AC5B-C437325A1E33}" type="presParOf" srcId="{F2AE4B66-D9E5-4CE8-B9B9-A4044F31883F}" destId="{A6D6861E-C960-4A63-86D6-F5F5A1559773}" srcOrd="1" destOrd="0" presId="urn:microsoft.com/office/officeart/2005/8/layout/vList4"/>
    <dgm:cxn modelId="{6E73E83B-3F78-4445-9A0E-2EC66B5FC5AD}" type="presParOf" srcId="{F2AE4B66-D9E5-4CE8-B9B9-A4044F31883F}" destId="{3E84AC37-49A3-43D3-83E8-FE869F7ED5F3}" srcOrd="2" destOrd="0" presId="urn:microsoft.com/office/officeart/2005/8/layout/vList4"/>
    <dgm:cxn modelId="{1F85C724-52A3-4094-827B-AE569D701F7A}" type="presParOf" srcId="{073B9A4D-5F8E-4ED2-98D2-CD0B6890D2DE}" destId="{90A8A2C7-CB85-4763-8481-6762D1586E4B}" srcOrd="5" destOrd="0" presId="urn:microsoft.com/office/officeart/2005/8/layout/vList4"/>
    <dgm:cxn modelId="{C4C745CE-AD4A-4934-8F69-107461FCB7CC}" type="presParOf" srcId="{073B9A4D-5F8E-4ED2-98D2-CD0B6890D2DE}" destId="{52DC8ED0-4266-4B9D-8040-398C675C85C9}" srcOrd="6" destOrd="0" presId="urn:microsoft.com/office/officeart/2005/8/layout/vList4"/>
    <dgm:cxn modelId="{8D94C6C9-7D17-4AAE-854E-11B6438562D6}" type="presParOf" srcId="{52DC8ED0-4266-4B9D-8040-398C675C85C9}" destId="{7E64A788-2072-444E-863D-B1A3F9544DBB}" srcOrd="0" destOrd="0" presId="urn:microsoft.com/office/officeart/2005/8/layout/vList4"/>
    <dgm:cxn modelId="{E1092CF0-1FFC-4FF8-AD67-27BD471700E9}" type="presParOf" srcId="{52DC8ED0-4266-4B9D-8040-398C675C85C9}" destId="{A2087E99-7BD6-46F0-846B-696B7087863F}" srcOrd="1" destOrd="0" presId="urn:microsoft.com/office/officeart/2005/8/layout/vList4"/>
    <dgm:cxn modelId="{1DCDB4C6-03E1-496B-95C9-CE5B3867FBB6}" type="presParOf" srcId="{52DC8ED0-4266-4B9D-8040-398C675C85C9}" destId="{70D6B998-A8BA-46C0-AE0D-9E945C2A23E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BE528D1-5CDD-491B-92D7-D78FE9422AD6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B22B8D7-4D32-4712-A10B-E2FD1B8FE31A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Оборона</a:t>
          </a:r>
          <a:endParaRPr lang="ru-RU" dirty="0">
            <a:latin typeface="Georgia" pitchFamily="18" charset="0"/>
          </a:endParaRPr>
        </a:p>
      </dgm:t>
    </dgm:pt>
    <dgm:pt modelId="{4FB1A06C-0B45-4F69-8CAC-EDEF48F0A27F}" type="parTrans" cxnId="{B139DB26-2605-445B-99E2-187BF00EECD7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BC23708F-745E-441E-BC24-0A1300DC9B26}" type="sibTrans" cxnId="{B139DB26-2605-445B-99E2-187BF00EECD7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5C071D06-2A16-4A9A-9829-659FEE9BB5F4}">
      <dgm:prSet phldrT="[Текст]" custT="1"/>
      <dgm:spPr/>
      <dgm:t>
        <a:bodyPr/>
        <a:lstStyle/>
        <a:p>
          <a:pPr algn="ctr"/>
          <a:r>
            <a:rPr lang="ru-RU" sz="1800" dirty="0" smtClean="0">
              <a:latin typeface="Georgia" pitchFamily="18" charset="0"/>
            </a:rPr>
            <a:t>меры по повседневному обеспечению защиты страны, использование вооруженных сил в случае агрессии против нее (или выполнения обязательств по взаимной обороне от агрессии), выполнение задач, вытекающих из Устава ООН.</a:t>
          </a:r>
          <a:endParaRPr lang="ru-RU" sz="1800" dirty="0">
            <a:latin typeface="Georgia" pitchFamily="18" charset="0"/>
          </a:endParaRPr>
        </a:p>
      </dgm:t>
    </dgm:pt>
    <dgm:pt modelId="{850D2FD7-D4F0-4834-8C66-B6061C7F74DB}" type="parTrans" cxnId="{3373A94A-1457-49FA-9CD2-C7D008FC44A0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9C7B87D7-7602-48AA-B02A-E0A6493910B3}" type="sibTrans" cxnId="{3373A94A-1457-49FA-9CD2-C7D008FC44A0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BEE2491E-6974-47AD-8ED2-8F5BD1601304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Государственная безопасность</a:t>
          </a:r>
          <a:endParaRPr lang="ru-RU" dirty="0">
            <a:latin typeface="Georgia" pitchFamily="18" charset="0"/>
          </a:endParaRPr>
        </a:p>
      </dgm:t>
    </dgm:pt>
    <dgm:pt modelId="{4D77EF33-C393-4677-BC36-A98746DF1D7A}" type="parTrans" cxnId="{B07A5AE4-68AE-4151-9C64-02C4CB090930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7AE27359-5DD0-408E-AC21-36124F5EF426}" type="sibTrans" cxnId="{B07A5AE4-68AE-4151-9C64-02C4CB090930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EEDEF71A-CB6C-4770-BD7B-E416635BC023}">
      <dgm:prSet phldrT="[Текст]" custT="1"/>
      <dgm:spPr/>
      <dgm:t>
        <a:bodyPr/>
        <a:lstStyle/>
        <a:p>
          <a:pPr algn="ctr"/>
          <a:r>
            <a:rPr lang="ru-RU" sz="1700" dirty="0" smtClean="0">
              <a:latin typeface="Georgia" pitchFamily="18" charset="0"/>
            </a:rPr>
            <a:t>Под государственной (национальной) безопасностью подразумевается защищенность жизненных интересов личности, в том числе прав и свобод, общества (его материальных и духовных ценностей), государства (суверенитета, территориальной целостности и др.).  </a:t>
          </a:r>
          <a:endParaRPr lang="ru-RU" sz="1700" dirty="0">
            <a:latin typeface="Georgia" pitchFamily="18" charset="0"/>
          </a:endParaRPr>
        </a:p>
      </dgm:t>
    </dgm:pt>
    <dgm:pt modelId="{36C6D640-0ECF-4AF0-B4DC-ACF90E78CF98}" type="parTrans" cxnId="{B93EDFC6-C4B8-4782-814B-B1140DDA360B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E7DBA0E0-2C75-47A8-A4E9-5C8F6D9AEFE9}" type="sibTrans" cxnId="{B93EDFC6-C4B8-4782-814B-B1140DDA360B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63A59680-1D08-4F66-B4A3-A67340480C9E}">
      <dgm:prSet phldrT="[Текст]"/>
      <dgm:spPr/>
      <dgm:t>
        <a:bodyPr/>
        <a:lstStyle/>
        <a:p>
          <a:pPr algn="ctr"/>
          <a:r>
            <a:rPr lang="ru-RU" dirty="0" smtClean="0">
              <a:latin typeface="Georgia" pitchFamily="18" charset="0"/>
            </a:rPr>
            <a:t>Управление иностранными делами</a:t>
          </a:r>
          <a:endParaRPr lang="ru-RU" dirty="0">
            <a:latin typeface="Georgia" pitchFamily="18" charset="0"/>
          </a:endParaRPr>
        </a:p>
      </dgm:t>
    </dgm:pt>
    <dgm:pt modelId="{2A360664-CE23-4E18-896A-3DCC3826E794}" type="parTrans" cxnId="{A3C7F0D2-F008-4E8E-A388-15D4EA2E1486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48C8D665-824C-4054-B7DF-A5A7DE174B97}" type="sibTrans" cxnId="{A3C7F0D2-F008-4E8E-A388-15D4EA2E1486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E5363EF9-201A-4A8D-B98D-B5019851097F}">
      <dgm:prSet phldrT="[Текст]" custT="1"/>
      <dgm:spPr/>
      <dgm:t>
        <a:bodyPr/>
        <a:lstStyle/>
        <a:p>
          <a:pPr algn="ctr"/>
          <a:r>
            <a:rPr lang="ru-RU" sz="1700" dirty="0" smtClean="0">
              <a:latin typeface="Georgia" pitchFamily="18" charset="0"/>
            </a:rPr>
            <a:t>Федеральная служба безопасности и ее органы призваны осуществлять разведывательную и контрразведывательную деятельность (пресечение деятельности спецслужб иностранных государств), вести борьбу с преступлениями, особенно государственными преступлениями </a:t>
          </a:r>
          <a:endParaRPr lang="ru-RU" sz="1700" dirty="0">
            <a:latin typeface="Georgia" pitchFamily="18" charset="0"/>
          </a:endParaRPr>
        </a:p>
      </dgm:t>
    </dgm:pt>
    <dgm:pt modelId="{FA7C135B-710C-49BD-AF8D-4606E6910A9F}" type="parTrans" cxnId="{D0D79877-108A-40C5-8320-582A50580B53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54911C10-4FE0-4CA6-AC24-15BA8535A2CA}" type="sibTrans" cxnId="{D0D79877-108A-40C5-8320-582A50580B53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FAAF3432-4688-49E5-ADD1-1FD000AEF881}">
      <dgm:prSet phldrT="[Текст]" custT="1"/>
      <dgm:spPr/>
      <dgm:t>
        <a:bodyPr/>
        <a:lstStyle/>
        <a:p>
          <a:pPr algn="ctr"/>
          <a:r>
            <a:rPr lang="ru-RU" sz="1700" dirty="0" smtClean="0">
              <a:latin typeface="Georgia" pitchFamily="18" charset="0"/>
            </a:rPr>
            <a:t>Министерство внутренних дел РФ разрабатывает и осуществляет меры по защите прав и свобод личности, имущества</a:t>
          </a:r>
          <a:endParaRPr lang="ru-RU" sz="1700" dirty="0">
            <a:latin typeface="Georgia" pitchFamily="18" charset="0"/>
          </a:endParaRPr>
        </a:p>
      </dgm:t>
    </dgm:pt>
    <dgm:pt modelId="{10491711-BBED-4717-834F-E36C3B9C876F}" type="parTrans" cxnId="{8C5BB2F6-6BEB-4C85-BEFD-5268D6898E8C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CC23E4A2-0B9D-40AC-8C9D-E2D514BFAF63}" type="sibTrans" cxnId="{8C5BB2F6-6BEB-4C85-BEFD-5268D6898E8C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A549F8F3-2ACA-4AFA-9932-B72D9D2BE102}">
      <dgm:prSet phldrT="[Текст]" custT="1"/>
      <dgm:spPr/>
      <dgm:t>
        <a:bodyPr/>
        <a:lstStyle/>
        <a:p>
          <a:pPr algn="ctr"/>
          <a:r>
            <a:rPr lang="ru-RU" sz="1700" dirty="0" smtClean="0">
              <a:latin typeface="Georgia" pitchFamily="18" charset="0"/>
            </a:rPr>
            <a:t>Внешнеполитическая деятельность имеет своей целью защиту государственных интересов, выход на мировые рынки, создание различных форм интеграции с другими государствами и международными организациями в деле защиты миропорядка. </a:t>
          </a:r>
          <a:endParaRPr lang="ru-RU" sz="1700" dirty="0">
            <a:latin typeface="Georgia" pitchFamily="18" charset="0"/>
          </a:endParaRPr>
        </a:p>
      </dgm:t>
    </dgm:pt>
    <dgm:pt modelId="{AA65F51A-C74B-4C94-AB2D-E238A14E9E63}" type="parTrans" cxnId="{F07E0D9E-61F3-4362-A642-584BDBAF37DF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95045C98-163B-4FF0-8B0D-4412D523ABEA}" type="sibTrans" cxnId="{F07E0D9E-61F3-4362-A642-584BDBAF37DF}">
      <dgm:prSet/>
      <dgm:spPr/>
      <dgm:t>
        <a:bodyPr/>
        <a:lstStyle/>
        <a:p>
          <a:pPr algn="ctr"/>
          <a:endParaRPr lang="ru-RU">
            <a:latin typeface="Georgia" pitchFamily="18" charset="0"/>
          </a:endParaRPr>
        </a:p>
      </dgm:t>
    </dgm:pt>
    <dgm:pt modelId="{DD482BC9-9041-46C4-A2A1-65B9BB414A12}">
      <dgm:prSet phldrT="[Текст]" custT="1"/>
      <dgm:spPr/>
      <dgm:t>
        <a:bodyPr/>
        <a:lstStyle/>
        <a:p>
          <a:pPr algn="ctr"/>
          <a:r>
            <a:rPr lang="ru-RU" sz="1700" dirty="0" smtClean="0">
              <a:latin typeface="Georgia" pitchFamily="18" charset="0"/>
            </a:rPr>
            <a:t>Основные направления </a:t>
          </a:r>
          <a:r>
            <a:rPr lang="ru-RU" sz="1700" i="1" dirty="0" smtClean="0">
              <a:latin typeface="Georgia" pitchFamily="18" charset="0"/>
            </a:rPr>
            <a:t>внешней политики</a:t>
          </a:r>
          <a:r>
            <a:rPr lang="ru-RU" sz="1700" dirty="0" smtClean="0">
              <a:latin typeface="Georgia" pitchFamily="18" charset="0"/>
            </a:rPr>
            <a:t> государства определяет Президент РФ.   Меры по осуществлению внешней политики РФ обеспечивает Правительство РФ. Государственное управление в области международных отношений осуществляет Министерство иностранных дел РФ. </a:t>
          </a:r>
          <a:endParaRPr lang="ru-RU" sz="1700" dirty="0">
            <a:latin typeface="Georgia" pitchFamily="18" charset="0"/>
          </a:endParaRPr>
        </a:p>
      </dgm:t>
    </dgm:pt>
    <dgm:pt modelId="{0B6BFD7B-BE70-4283-9311-B102645C091D}" type="parTrans" cxnId="{6E8B18C5-158C-40BE-B007-6C80AFE8F4C0}">
      <dgm:prSet/>
      <dgm:spPr/>
    </dgm:pt>
    <dgm:pt modelId="{6170B571-5E36-4B52-AC94-C29002814048}" type="sibTrans" cxnId="{6E8B18C5-158C-40BE-B007-6C80AFE8F4C0}">
      <dgm:prSet/>
      <dgm:spPr/>
    </dgm:pt>
    <dgm:pt modelId="{E4544AF2-0D04-4AAA-A4A8-CCE17147DCB9}" type="pres">
      <dgm:prSet presAssocID="{ABE528D1-5CDD-491B-92D7-D78FE9422A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A578B0-16DC-41D0-909E-B8CDF25FDD82}" type="pres">
      <dgm:prSet presAssocID="{9B22B8D7-4D32-4712-A10B-E2FD1B8FE31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C6B7E-0A4B-4510-9AF7-1F5B318FA1DD}" type="pres">
      <dgm:prSet presAssocID="{9B22B8D7-4D32-4712-A10B-E2FD1B8FE31A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E5B3CD-F727-4DC1-B96D-732D4B95A0E1}" type="pres">
      <dgm:prSet presAssocID="{BEE2491E-6974-47AD-8ED2-8F5BD160130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9D9E0-B3F0-4D67-9C4D-33E3AE69097D}" type="pres">
      <dgm:prSet presAssocID="{BEE2491E-6974-47AD-8ED2-8F5BD160130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FA10C-1821-4162-AB6F-B79C1A342BA3}" type="pres">
      <dgm:prSet presAssocID="{63A59680-1D08-4F66-B4A3-A67340480C9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5217D7-96B7-4884-A688-7340A2A8F267}" type="pres">
      <dgm:prSet presAssocID="{63A59680-1D08-4F66-B4A3-A67340480C9E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7E0D9E-61F3-4362-A642-584BDBAF37DF}" srcId="{63A59680-1D08-4F66-B4A3-A67340480C9E}" destId="{A549F8F3-2ACA-4AFA-9932-B72D9D2BE102}" srcOrd="0" destOrd="0" parTransId="{AA65F51A-C74B-4C94-AB2D-E238A14E9E63}" sibTransId="{95045C98-163B-4FF0-8B0D-4412D523ABEA}"/>
    <dgm:cxn modelId="{8C5BB2F6-6BEB-4C85-BEFD-5268D6898E8C}" srcId="{BEE2491E-6974-47AD-8ED2-8F5BD1601304}" destId="{FAAF3432-4688-49E5-ADD1-1FD000AEF881}" srcOrd="2" destOrd="0" parTransId="{10491711-BBED-4717-834F-E36C3B9C876F}" sibTransId="{CC23E4A2-0B9D-40AC-8C9D-E2D514BFAF63}"/>
    <dgm:cxn modelId="{9D4AD259-46E8-4F2C-B438-C64EF4A1CC9A}" type="presOf" srcId="{63A59680-1D08-4F66-B4A3-A67340480C9E}" destId="{7ECFA10C-1821-4162-AB6F-B79C1A342BA3}" srcOrd="0" destOrd="0" presId="urn:microsoft.com/office/officeart/2005/8/layout/vList2"/>
    <dgm:cxn modelId="{70EAD4A6-CFF7-4FDA-A5E7-71DF708C8775}" type="presOf" srcId="{5C071D06-2A16-4A9A-9829-659FEE9BB5F4}" destId="{0D2C6B7E-0A4B-4510-9AF7-1F5B318FA1DD}" srcOrd="0" destOrd="0" presId="urn:microsoft.com/office/officeart/2005/8/layout/vList2"/>
    <dgm:cxn modelId="{840473F5-3738-4F4C-870E-60953EFA17C1}" type="presOf" srcId="{E5363EF9-201A-4A8D-B98D-B5019851097F}" destId="{2ED9D9E0-B3F0-4D67-9C4D-33E3AE69097D}" srcOrd="0" destOrd="1" presId="urn:microsoft.com/office/officeart/2005/8/layout/vList2"/>
    <dgm:cxn modelId="{C9938C5C-9343-4190-BCA7-3D55EB6BCF5E}" type="presOf" srcId="{DD482BC9-9041-46C4-A2A1-65B9BB414A12}" destId="{0F5217D7-96B7-4884-A688-7340A2A8F267}" srcOrd="0" destOrd="1" presId="urn:microsoft.com/office/officeart/2005/8/layout/vList2"/>
    <dgm:cxn modelId="{34FD29F7-E7CD-4671-8BC2-8291624EF771}" type="presOf" srcId="{BEE2491E-6974-47AD-8ED2-8F5BD1601304}" destId="{E5E5B3CD-F727-4DC1-B96D-732D4B95A0E1}" srcOrd="0" destOrd="0" presId="urn:microsoft.com/office/officeart/2005/8/layout/vList2"/>
    <dgm:cxn modelId="{3373A94A-1457-49FA-9CD2-C7D008FC44A0}" srcId="{9B22B8D7-4D32-4712-A10B-E2FD1B8FE31A}" destId="{5C071D06-2A16-4A9A-9829-659FEE9BB5F4}" srcOrd="0" destOrd="0" parTransId="{850D2FD7-D4F0-4834-8C66-B6061C7F74DB}" sibTransId="{9C7B87D7-7602-48AA-B02A-E0A6493910B3}"/>
    <dgm:cxn modelId="{B139DB26-2605-445B-99E2-187BF00EECD7}" srcId="{ABE528D1-5CDD-491B-92D7-D78FE9422AD6}" destId="{9B22B8D7-4D32-4712-A10B-E2FD1B8FE31A}" srcOrd="0" destOrd="0" parTransId="{4FB1A06C-0B45-4F69-8CAC-EDEF48F0A27F}" sibTransId="{BC23708F-745E-441E-BC24-0A1300DC9B26}"/>
    <dgm:cxn modelId="{D0D79877-108A-40C5-8320-582A50580B53}" srcId="{BEE2491E-6974-47AD-8ED2-8F5BD1601304}" destId="{E5363EF9-201A-4A8D-B98D-B5019851097F}" srcOrd="1" destOrd="0" parTransId="{FA7C135B-710C-49BD-AF8D-4606E6910A9F}" sibTransId="{54911C10-4FE0-4CA6-AC24-15BA8535A2CA}"/>
    <dgm:cxn modelId="{6E8B18C5-158C-40BE-B007-6C80AFE8F4C0}" srcId="{63A59680-1D08-4F66-B4A3-A67340480C9E}" destId="{DD482BC9-9041-46C4-A2A1-65B9BB414A12}" srcOrd="1" destOrd="0" parTransId="{0B6BFD7B-BE70-4283-9311-B102645C091D}" sibTransId="{6170B571-5E36-4B52-AC94-C29002814048}"/>
    <dgm:cxn modelId="{83FDC3F0-3F6A-4497-A510-7FDE348BCCFA}" type="presOf" srcId="{ABE528D1-5CDD-491B-92D7-D78FE9422AD6}" destId="{E4544AF2-0D04-4AAA-A4A8-CCE17147DCB9}" srcOrd="0" destOrd="0" presId="urn:microsoft.com/office/officeart/2005/8/layout/vList2"/>
    <dgm:cxn modelId="{B93EDFC6-C4B8-4782-814B-B1140DDA360B}" srcId="{BEE2491E-6974-47AD-8ED2-8F5BD1601304}" destId="{EEDEF71A-CB6C-4770-BD7B-E416635BC023}" srcOrd="0" destOrd="0" parTransId="{36C6D640-0ECF-4AF0-B4DC-ACF90E78CF98}" sibTransId="{E7DBA0E0-2C75-47A8-A4E9-5C8F6D9AEFE9}"/>
    <dgm:cxn modelId="{A3C7F0D2-F008-4E8E-A388-15D4EA2E1486}" srcId="{ABE528D1-5CDD-491B-92D7-D78FE9422AD6}" destId="{63A59680-1D08-4F66-B4A3-A67340480C9E}" srcOrd="2" destOrd="0" parTransId="{2A360664-CE23-4E18-896A-3DCC3826E794}" sibTransId="{48C8D665-824C-4054-B7DF-A5A7DE174B97}"/>
    <dgm:cxn modelId="{382FD4B9-0CFA-4BED-9F30-4C7D55B8B625}" type="presOf" srcId="{A549F8F3-2ACA-4AFA-9932-B72D9D2BE102}" destId="{0F5217D7-96B7-4884-A688-7340A2A8F267}" srcOrd="0" destOrd="0" presId="urn:microsoft.com/office/officeart/2005/8/layout/vList2"/>
    <dgm:cxn modelId="{1239C825-5A2F-4302-AFC4-49AE9A2A6A2B}" type="presOf" srcId="{EEDEF71A-CB6C-4770-BD7B-E416635BC023}" destId="{2ED9D9E0-B3F0-4D67-9C4D-33E3AE69097D}" srcOrd="0" destOrd="0" presId="urn:microsoft.com/office/officeart/2005/8/layout/vList2"/>
    <dgm:cxn modelId="{B07A5AE4-68AE-4151-9C64-02C4CB090930}" srcId="{ABE528D1-5CDD-491B-92D7-D78FE9422AD6}" destId="{BEE2491E-6974-47AD-8ED2-8F5BD1601304}" srcOrd="1" destOrd="0" parTransId="{4D77EF33-C393-4677-BC36-A98746DF1D7A}" sibTransId="{7AE27359-5DD0-408E-AC21-36124F5EF426}"/>
    <dgm:cxn modelId="{46F9124A-77F9-4322-8226-F90CDABF747C}" type="presOf" srcId="{FAAF3432-4688-49E5-ADD1-1FD000AEF881}" destId="{2ED9D9E0-B3F0-4D67-9C4D-33E3AE69097D}" srcOrd="0" destOrd="2" presId="urn:microsoft.com/office/officeart/2005/8/layout/vList2"/>
    <dgm:cxn modelId="{5A03491C-8C43-4C6E-8810-20CC6370938D}" type="presOf" srcId="{9B22B8D7-4D32-4712-A10B-E2FD1B8FE31A}" destId="{FEA578B0-16DC-41D0-909E-B8CDF25FDD82}" srcOrd="0" destOrd="0" presId="urn:microsoft.com/office/officeart/2005/8/layout/vList2"/>
    <dgm:cxn modelId="{12EF8131-503F-409A-A5F4-FE12A652D8B4}" type="presParOf" srcId="{E4544AF2-0D04-4AAA-A4A8-CCE17147DCB9}" destId="{FEA578B0-16DC-41D0-909E-B8CDF25FDD82}" srcOrd="0" destOrd="0" presId="urn:microsoft.com/office/officeart/2005/8/layout/vList2"/>
    <dgm:cxn modelId="{104AAB78-14C9-4D19-9159-CA0E14B2743A}" type="presParOf" srcId="{E4544AF2-0D04-4AAA-A4A8-CCE17147DCB9}" destId="{0D2C6B7E-0A4B-4510-9AF7-1F5B318FA1DD}" srcOrd="1" destOrd="0" presId="urn:microsoft.com/office/officeart/2005/8/layout/vList2"/>
    <dgm:cxn modelId="{4BFB181F-E991-4409-BF5F-B9C6B19A15A3}" type="presParOf" srcId="{E4544AF2-0D04-4AAA-A4A8-CCE17147DCB9}" destId="{E5E5B3CD-F727-4DC1-B96D-732D4B95A0E1}" srcOrd="2" destOrd="0" presId="urn:microsoft.com/office/officeart/2005/8/layout/vList2"/>
    <dgm:cxn modelId="{41D41225-71AE-489F-ADCA-AF8C69D9625B}" type="presParOf" srcId="{E4544AF2-0D04-4AAA-A4A8-CCE17147DCB9}" destId="{2ED9D9E0-B3F0-4D67-9C4D-33E3AE69097D}" srcOrd="3" destOrd="0" presId="urn:microsoft.com/office/officeart/2005/8/layout/vList2"/>
    <dgm:cxn modelId="{EC95016E-9E10-47DE-BD4E-680410E9308A}" type="presParOf" srcId="{E4544AF2-0D04-4AAA-A4A8-CCE17147DCB9}" destId="{7ECFA10C-1821-4162-AB6F-B79C1A342BA3}" srcOrd="4" destOrd="0" presId="urn:microsoft.com/office/officeart/2005/8/layout/vList2"/>
    <dgm:cxn modelId="{16EEC20D-79F0-4711-B6C8-59481C9BC0C0}" type="presParOf" srcId="{E4544AF2-0D04-4AAA-A4A8-CCE17147DCB9}" destId="{0F5217D7-96B7-4884-A688-7340A2A8F267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61B966F-A89D-4D08-9E10-A560ACC6028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0BBB4E-6B6E-4323-95F6-2D9AE835BE4A}">
      <dgm:prSet phldrT="[Текст]" custT="1"/>
      <dgm:spPr>
        <a:solidFill>
          <a:srgbClr val="FFC000"/>
        </a:solidFill>
      </dgm:spPr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формирование долгосрочных приоритетов деятельности государства в области социально-экономического развития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26336826-689C-4E72-8416-E1643F9498EE}" type="parTrans" cxnId="{D90F6DE2-D1C9-4020-ACF2-9BB8522EF507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1347E07F-D733-4C8D-AABD-F9F1CFD3B3A1}" type="sibTrans" cxnId="{D90F6DE2-D1C9-4020-ACF2-9BB8522EF507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5C51C116-65A3-42DF-92BA-A7117D435E65}">
      <dgm:prSet phldrT="[Текст]" custT="1"/>
      <dgm:spPr>
        <a:solidFill>
          <a:srgbClr val="6699FF"/>
        </a:solidFill>
      </dgm:spPr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развертывание долгосрочных решений в комплекс средне- и краткосрочных задач, согласованных между собой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D22B7CCE-B065-4244-BABB-9AA0994FB796}" type="parTrans" cxnId="{B5105297-CBC2-44FF-8BCC-74C5EE526FEF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58308036-C2FB-4093-BD6C-D4B6EF1ADC46}" type="sibTrans" cxnId="{B5105297-CBC2-44FF-8BCC-74C5EE526FEF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66603DEC-1538-45EF-B5AE-95940B2D258F}">
      <dgm:prSet phldrT="[Текст]" custT="1"/>
      <dgm:spPr>
        <a:solidFill>
          <a:srgbClr val="FFC000"/>
        </a:solidFill>
      </dgm:spPr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балансировку планируемых действий, требующих значительных организационных и ресурсных затрат (проекты в энергетике, транспорте, демографии, национальной безопасности, в сфере развития человеческого потенциала)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5C680719-E9D5-4DC3-94E5-C8526BA49105}" type="parTrans" cxnId="{04346F9C-751F-4188-A917-11B1016DA6AE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577CE3E8-26E5-4B65-BCD4-60BE3B4B5C53}" type="sibTrans" cxnId="{04346F9C-751F-4188-A917-11B1016DA6AE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93136D7C-495F-497D-930C-5453E9E7287C}">
      <dgm:prSet phldrT="[Текст]" custT="1"/>
      <dgm:spPr>
        <a:solidFill>
          <a:srgbClr val="6699FF"/>
        </a:solidFill>
      </dgm:spPr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ориентированность субъектов Российской Федерации и муниципальных образований на деятельность в соответствии с поставленными долгосрочными целями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9153334E-036C-4E13-AC9C-56A15250CC9F}" type="parTrans" cxnId="{5E8B4BE6-1E28-485B-8785-255C9CBF581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21E644C1-B1D0-4D7E-A247-0103D6CE850F}" type="sibTrans" cxnId="{5E8B4BE6-1E28-485B-8785-255C9CBF581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16A7CF84-E936-47E5-BF6A-C6931F1522BB}">
      <dgm:prSet phldrT="[Текст]" custT="1"/>
      <dgm:spPr>
        <a:solidFill>
          <a:srgbClr val="FFC000"/>
        </a:solidFill>
      </dgm:spPr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увязку принимаемых в процессе государственного стратегического управления решений с бюджетными ограничениями, определяемыми как на среднесрочную, так и на долгосрочную перспективу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4A895048-C11C-4CE8-BE54-CB93B1B36DB6}" type="parTrans" cxnId="{59F6591E-F066-41A8-96F3-559FE0802CE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CA11112B-B7EC-4B54-9A8A-A7DAE0157A2A}" type="sibTrans" cxnId="{59F6591E-F066-41A8-96F3-559FE0802CE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0627DC3F-93ED-4E03-8D0B-205A4AA1A5A3}">
      <dgm:prSet phldrT="[Текст]" custT="1"/>
      <dgm:spPr>
        <a:solidFill>
          <a:srgbClr val="6699FF"/>
        </a:solidFill>
      </dgm:spPr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мониторинг реализации принимаемых решений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74C3F6C8-99B9-45EB-B041-93D8FC1FD3B8}" type="parTrans" cxnId="{2EDC48C4-468E-4B75-9A73-447C00DF162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3D8334F4-AA24-4CB3-BE8B-D665D93A7411}" type="sibTrans" cxnId="{2EDC48C4-468E-4B75-9A73-447C00DF162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A641B6E-8FAC-41AD-BBF2-2EBF13AADAC7}" type="pres">
      <dgm:prSet presAssocID="{D61B966F-A89D-4D08-9E10-A560ACC6028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F76F6A-954E-408D-9E51-C4564B514467}" type="pres">
      <dgm:prSet presAssocID="{680BBB4E-6B6E-4323-95F6-2D9AE835BE4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767BED-9759-4B16-9364-8A9B9BE70D4A}" type="pres">
      <dgm:prSet presAssocID="{1347E07F-D733-4C8D-AABD-F9F1CFD3B3A1}" presName="spacer" presStyleCnt="0"/>
      <dgm:spPr/>
    </dgm:pt>
    <dgm:pt modelId="{F5923C77-C7BE-4870-8CDF-402821E4F99A}" type="pres">
      <dgm:prSet presAssocID="{5C51C116-65A3-42DF-92BA-A7117D435E65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2CD650-C8D1-4F6C-8A48-8675D9348F07}" type="pres">
      <dgm:prSet presAssocID="{58308036-C2FB-4093-BD6C-D4B6EF1ADC46}" presName="spacer" presStyleCnt="0"/>
      <dgm:spPr/>
    </dgm:pt>
    <dgm:pt modelId="{CF0403B6-C9E3-4CA1-A2E4-F923B09579CA}" type="pres">
      <dgm:prSet presAssocID="{66603DEC-1538-45EF-B5AE-95940B2D258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CB4526-86A4-49B6-BF52-7C5D7E7C8A13}" type="pres">
      <dgm:prSet presAssocID="{577CE3E8-26E5-4B65-BCD4-60BE3B4B5C53}" presName="spacer" presStyleCnt="0"/>
      <dgm:spPr/>
    </dgm:pt>
    <dgm:pt modelId="{E87A6ACE-69BD-4CE8-A2D3-8762D310F710}" type="pres">
      <dgm:prSet presAssocID="{93136D7C-495F-497D-930C-5453E9E7287C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78CE3-CFC0-49A3-9519-544B63BF6128}" type="pres">
      <dgm:prSet presAssocID="{21E644C1-B1D0-4D7E-A247-0103D6CE850F}" presName="spacer" presStyleCnt="0"/>
      <dgm:spPr/>
    </dgm:pt>
    <dgm:pt modelId="{AB41D66E-235E-48AF-8688-DF5B57E9CFF5}" type="pres">
      <dgm:prSet presAssocID="{16A7CF84-E936-47E5-BF6A-C6931F1522B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E6522-104F-44A6-9311-3253F0D9B676}" type="pres">
      <dgm:prSet presAssocID="{CA11112B-B7EC-4B54-9A8A-A7DAE0157A2A}" presName="spacer" presStyleCnt="0"/>
      <dgm:spPr/>
    </dgm:pt>
    <dgm:pt modelId="{54E42103-BFA8-4CC4-8497-96F90E801133}" type="pres">
      <dgm:prSet presAssocID="{0627DC3F-93ED-4E03-8D0B-205A4AA1A5A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A588B5-CD36-4C5A-8D79-01F3359E21CF}" type="presOf" srcId="{16A7CF84-E936-47E5-BF6A-C6931F1522BB}" destId="{AB41D66E-235E-48AF-8688-DF5B57E9CFF5}" srcOrd="0" destOrd="0" presId="urn:microsoft.com/office/officeart/2005/8/layout/vList2"/>
    <dgm:cxn modelId="{59F6591E-F066-41A8-96F3-559FE0802CE1}" srcId="{D61B966F-A89D-4D08-9E10-A560ACC60287}" destId="{16A7CF84-E936-47E5-BF6A-C6931F1522BB}" srcOrd="4" destOrd="0" parTransId="{4A895048-C11C-4CE8-BE54-CB93B1B36DB6}" sibTransId="{CA11112B-B7EC-4B54-9A8A-A7DAE0157A2A}"/>
    <dgm:cxn modelId="{04346F9C-751F-4188-A917-11B1016DA6AE}" srcId="{D61B966F-A89D-4D08-9E10-A560ACC60287}" destId="{66603DEC-1538-45EF-B5AE-95940B2D258F}" srcOrd="2" destOrd="0" parTransId="{5C680719-E9D5-4DC3-94E5-C8526BA49105}" sibTransId="{577CE3E8-26E5-4B65-BCD4-60BE3B4B5C53}"/>
    <dgm:cxn modelId="{0328E331-9013-4A3A-97D8-603DAE2416EC}" type="presOf" srcId="{0627DC3F-93ED-4E03-8D0B-205A4AA1A5A3}" destId="{54E42103-BFA8-4CC4-8497-96F90E801133}" srcOrd="0" destOrd="0" presId="urn:microsoft.com/office/officeart/2005/8/layout/vList2"/>
    <dgm:cxn modelId="{B5105297-CBC2-44FF-8BCC-74C5EE526FEF}" srcId="{D61B966F-A89D-4D08-9E10-A560ACC60287}" destId="{5C51C116-65A3-42DF-92BA-A7117D435E65}" srcOrd="1" destOrd="0" parTransId="{D22B7CCE-B065-4244-BABB-9AA0994FB796}" sibTransId="{58308036-C2FB-4093-BD6C-D4B6EF1ADC46}"/>
    <dgm:cxn modelId="{A1084A28-6918-425E-86C6-1D55CDD97F38}" type="presOf" srcId="{D61B966F-A89D-4D08-9E10-A560ACC60287}" destId="{7A641B6E-8FAC-41AD-BBF2-2EBF13AADAC7}" srcOrd="0" destOrd="0" presId="urn:microsoft.com/office/officeart/2005/8/layout/vList2"/>
    <dgm:cxn modelId="{D90F6DE2-D1C9-4020-ACF2-9BB8522EF507}" srcId="{D61B966F-A89D-4D08-9E10-A560ACC60287}" destId="{680BBB4E-6B6E-4323-95F6-2D9AE835BE4A}" srcOrd="0" destOrd="0" parTransId="{26336826-689C-4E72-8416-E1643F9498EE}" sibTransId="{1347E07F-D733-4C8D-AABD-F9F1CFD3B3A1}"/>
    <dgm:cxn modelId="{1D549C59-DED6-4781-830F-07F734DBB2A2}" type="presOf" srcId="{5C51C116-65A3-42DF-92BA-A7117D435E65}" destId="{F5923C77-C7BE-4870-8CDF-402821E4F99A}" srcOrd="0" destOrd="0" presId="urn:microsoft.com/office/officeart/2005/8/layout/vList2"/>
    <dgm:cxn modelId="{5E8B4BE6-1E28-485B-8785-255C9CBF5811}" srcId="{D61B966F-A89D-4D08-9E10-A560ACC60287}" destId="{93136D7C-495F-497D-930C-5453E9E7287C}" srcOrd="3" destOrd="0" parTransId="{9153334E-036C-4E13-AC9C-56A15250CC9F}" sibTransId="{21E644C1-B1D0-4D7E-A247-0103D6CE850F}"/>
    <dgm:cxn modelId="{62B4D497-42AB-4549-928A-8291E5DB8D3B}" type="presOf" srcId="{66603DEC-1538-45EF-B5AE-95940B2D258F}" destId="{CF0403B6-C9E3-4CA1-A2E4-F923B09579CA}" srcOrd="0" destOrd="0" presId="urn:microsoft.com/office/officeart/2005/8/layout/vList2"/>
    <dgm:cxn modelId="{995C1C1F-482F-4DD8-ACE5-38A3F9AA4A0E}" type="presOf" srcId="{93136D7C-495F-497D-930C-5453E9E7287C}" destId="{E87A6ACE-69BD-4CE8-A2D3-8762D310F710}" srcOrd="0" destOrd="0" presId="urn:microsoft.com/office/officeart/2005/8/layout/vList2"/>
    <dgm:cxn modelId="{6E3CBB25-8414-4F6C-BEF4-38D531E506E1}" type="presOf" srcId="{680BBB4E-6B6E-4323-95F6-2D9AE835BE4A}" destId="{4BF76F6A-954E-408D-9E51-C4564B514467}" srcOrd="0" destOrd="0" presId="urn:microsoft.com/office/officeart/2005/8/layout/vList2"/>
    <dgm:cxn modelId="{2EDC48C4-468E-4B75-9A73-447C00DF1628}" srcId="{D61B966F-A89D-4D08-9E10-A560ACC60287}" destId="{0627DC3F-93ED-4E03-8D0B-205A4AA1A5A3}" srcOrd="5" destOrd="0" parTransId="{74C3F6C8-99B9-45EB-B041-93D8FC1FD3B8}" sibTransId="{3D8334F4-AA24-4CB3-BE8B-D665D93A7411}"/>
    <dgm:cxn modelId="{AFA18504-BAA8-4468-BFD4-85A3580C57F9}" type="presParOf" srcId="{7A641B6E-8FAC-41AD-BBF2-2EBF13AADAC7}" destId="{4BF76F6A-954E-408D-9E51-C4564B514467}" srcOrd="0" destOrd="0" presId="urn:microsoft.com/office/officeart/2005/8/layout/vList2"/>
    <dgm:cxn modelId="{B6DAC13F-E671-48B9-9DF3-E906EDC55442}" type="presParOf" srcId="{7A641B6E-8FAC-41AD-BBF2-2EBF13AADAC7}" destId="{02767BED-9759-4B16-9364-8A9B9BE70D4A}" srcOrd="1" destOrd="0" presId="urn:microsoft.com/office/officeart/2005/8/layout/vList2"/>
    <dgm:cxn modelId="{C8EC73D7-7DB3-4743-973A-B0488924B1CB}" type="presParOf" srcId="{7A641B6E-8FAC-41AD-BBF2-2EBF13AADAC7}" destId="{F5923C77-C7BE-4870-8CDF-402821E4F99A}" srcOrd="2" destOrd="0" presId="urn:microsoft.com/office/officeart/2005/8/layout/vList2"/>
    <dgm:cxn modelId="{1A74EB1E-8EC8-47EC-B56C-9D4F8846F748}" type="presParOf" srcId="{7A641B6E-8FAC-41AD-BBF2-2EBF13AADAC7}" destId="{982CD650-C8D1-4F6C-8A48-8675D9348F07}" srcOrd="3" destOrd="0" presId="urn:microsoft.com/office/officeart/2005/8/layout/vList2"/>
    <dgm:cxn modelId="{5D2E5B14-61F5-40FC-B5C5-5039175E5A38}" type="presParOf" srcId="{7A641B6E-8FAC-41AD-BBF2-2EBF13AADAC7}" destId="{CF0403B6-C9E3-4CA1-A2E4-F923B09579CA}" srcOrd="4" destOrd="0" presId="urn:microsoft.com/office/officeart/2005/8/layout/vList2"/>
    <dgm:cxn modelId="{4D89175E-DE65-483C-8E05-630AF21467CB}" type="presParOf" srcId="{7A641B6E-8FAC-41AD-BBF2-2EBF13AADAC7}" destId="{40CB4526-86A4-49B6-BF52-7C5D7E7C8A13}" srcOrd="5" destOrd="0" presId="urn:microsoft.com/office/officeart/2005/8/layout/vList2"/>
    <dgm:cxn modelId="{B7A8855B-A63E-4363-B0FF-31F84490F257}" type="presParOf" srcId="{7A641B6E-8FAC-41AD-BBF2-2EBF13AADAC7}" destId="{E87A6ACE-69BD-4CE8-A2D3-8762D310F710}" srcOrd="6" destOrd="0" presId="urn:microsoft.com/office/officeart/2005/8/layout/vList2"/>
    <dgm:cxn modelId="{89E2EAA6-AC9C-44FF-BBFD-55106719A3DC}" type="presParOf" srcId="{7A641B6E-8FAC-41AD-BBF2-2EBF13AADAC7}" destId="{8C878CE3-CFC0-49A3-9519-544B63BF6128}" srcOrd="7" destOrd="0" presId="urn:microsoft.com/office/officeart/2005/8/layout/vList2"/>
    <dgm:cxn modelId="{3D61F310-F097-46D1-A35D-2C802CACC830}" type="presParOf" srcId="{7A641B6E-8FAC-41AD-BBF2-2EBF13AADAC7}" destId="{AB41D66E-235E-48AF-8688-DF5B57E9CFF5}" srcOrd="8" destOrd="0" presId="urn:microsoft.com/office/officeart/2005/8/layout/vList2"/>
    <dgm:cxn modelId="{1A99ECA0-AFE0-4A53-9E8C-8DB18A190FDB}" type="presParOf" srcId="{7A641B6E-8FAC-41AD-BBF2-2EBF13AADAC7}" destId="{1A0E6522-104F-44A6-9311-3253F0D9B676}" srcOrd="9" destOrd="0" presId="urn:microsoft.com/office/officeart/2005/8/layout/vList2"/>
    <dgm:cxn modelId="{E842549C-0037-4B7E-ACDA-05030F175A8F}" type="presParOf" srcId="{7A641B6E-8FAC-41AD-BBF2-2EBF13AADAC7}" destId="{54E42103-BFA8-4CC4-8497-96F90E80113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3977293-FED7-4951-93F0-4D44CD1F9FDE}" type="doc">
      <dgm:prSet loTypeId="urn:microsoft.com/office/officeart/2005/8/layout/pList2" loCatId="list" qsTypeId="urn:microsoft.com/office/officeart/2005/8/quickstyle/3d1" qsCatId="3D" csTypeId="urn:microsoft.com/office/officeart/2005/8/colors/accent1_2" csCatId="accent1" phldr="1"/>
      <dgm:spPr/>
    </dgm:pt>
    <dgm:pt modelId="{2F2E928E-1CC2-4B06-9ADF-7B6A8A9575DB}">
      <dgm:prSet phldrT="[Текст]"/>
      <dgm:spPr>
        <a:solidFill>
          <a:srgbClr val="FFC000"/>
        </a:solidFill>
      </dgm:spPr>
      <dgm:t>
        <a:bodyPr/>
        <a:lstStyle/>
        <a:p>
          <a:r>
            <a:rPr lang="ru-RU" smtClean="0">
              <a:latin typeface="Georgia" pitchFamily="18" charset="0"/>
            </a:rPr>
            <a:t>взаимоувязанных документов стратегического планирования, характеризующих приоритеты социально-экономического развития </a:t>
          </a:r>
          <a:endParaRPr lang="ru-RU" dirty="0">
            <a:latin typeface="Georgia" pitchFamily="18" charset="0"/>
          </a:endParaRPr>
        </a:p>
      </dgm:t>
    </dgm:pt>
    <dgm:pt modelId="{894DD493-B16E-44B0-8E0F-863D06FCD1B6}" type="parTrans" cxnId="{00134C07-12CA-4061-83CC-7CA068DA793E}">
      <dgm:prSet/>
      <dgm:spPr/>
      <dgm:t>
        <a:bodyPr/>
        <a:lstStyle/>
        <a:p>
          <a:endParaRPr lang="ru-RU">
            <a:solidFill>
              <a:schemeClr val="tx1"/>
            </a:solidFill>
            <a:latin typeface="Georgia" pitchFamily="18" charset="0"/>
          </a:endParaRPr>
        </a:p>
      </dgm:t>
    </dgm:pt>
    <dgm:pt modelId="{47F760AD-0707-41E5-BBEA-7753A308F36C}" type="sibTrans" cxnId="{00134C07-12CA-4061-83CC-7CA068DA793E}">
      <dgm:prSet/>
      <dgm:spPr/>
      <dgm:t>
        <a:bodyPr/>
        <a:lstStyle/>
        <a:p>
          <a:endParaRPr lang="ru-RU">
            <a:solidFill>
              <a:schemeClr val="tx1"/>
            </a:solidFill>
            <a:latin typeface="Georgia" pitchFamily="18" charset="0"/>
          </a:endParaRPr>
        </a:p>
      </dgm:t>
    </dgm:pt>
    <dgm:pt modelId="{6F318842-228B-4DBC-835E-75CDB6EC9370}">
      <dgm:prSet phldrT="[Текст]"/>
      <dgm:spPr>
        <a:solidFill>
          <a:srgbClr val="815943"/>
        </a:solidFill>
      </dgm:spPr>
      <dgm:t>
        <a:bodyPr/>
        <a:lstStyle/>
        <a:p>
          <a:r>
            <a:rPr lang="ru-RU" smtClean="0">
              <a:latin typeface="Georgia" pitchFamily="18" charset="0"/>
            </a:rPr>
            <a:t>элементов нормативно-правового, научно-методического, информационного, финансового и иного обеспечения процессов стратегического планирования</a:t>
          </a:r>
          <a:endParaRPr lang="ru-RU" dirty="0">
            <a:latin typeface="Georgia" pitchFamily="18" charset="0"/>
          </a:endParaRPr>
        </a:p>
      </dgm:t>
    </dgm:pt>
    <dgm:pt modelId="{03C76508-76FD-4305-9969-9FF87067FF4E}" type="parTrans" cxnId="{481BEBB2-B503-45D4-982D-3C626DD4E855}">
      <dgm:prSet/>
      <dgm:spPr/>
      <dgm:t>
        <a:bodyPr/>
        <a:lstStyle/>
        <a:p>
          <a:endParaRPr lang="ru-RU">
            <a:solidFill>
              <a:schemeClr val="tx1"/>
            </a:solidFill>
            <a:latin typeface="Georgia" pitchFamily="18" charset="0"/>
          </a:endParaRPr>
        </a:p>
      </dgm:t>
    </dgm:pt>
    <dgm:pt modelId="{2673768E-8C03-46D9-8D8F-4911EDCFDBED}" type="sibTrans" cxnId="{481BEBB2-B503-45D4-982D-3C626DD4E855}">
      <dgm:prSet/>
      <dgm:spPr/>
      <dgm:t>
        <a:bodyPr/>
        <a:lstStyle/>
        <a:p>
          <a:endParaRPr lang="ru-RU">
            <a:solidFill>
              <a:schemeClr val="tx1"/>
            </a:solidFill>
            <a:latin typeface="Georgia" pitchFamily="18" charset="0"/>
          </a:endParaRPr>
        </a:p>
      </dgm:t>
    </dgm:pt>
    <dgm:pt modelId="{E0BB9860-060D-4F66-B5E6-A0C3E463D20D}">
      <dgm:prSet phldrT="[Текст]"/>
      <dgm:spPr>
        <a:solidFill>
          <a:srgbClr val="6699FF"/>
        </a:solidFill>
      </dgm:spPr>
      <dgm:t>
        <a:bodyPr/>
        <a:lstStyle/>
        <a:p>
          <a:r>
            <a:rPr lang="ru-RU" dirty="0" smtClean="0">
              <a:latin typeface="Georgia" pitchFamily="18" charset="0"/>
            </a:rPr>
            <a:t>участников государственного стратегического планирования, осуществляющих и направляющих практическую деятельность в указанной сфере</a:t>
          </a:r>
          <a:endParaRPr lang="ru-RU" dirty="0">
            <a:latin typeface="Georgia" pitchFamily="18" charset="0"/>
          </a:endParaRPr>
        </a:p>
      </dgm:t>
    </dgm:pt>
    <dgm:pt modelId="{385ED6D2-99AF-4A71-AB47-04DE96EF972E}" type="parTrans" cxnId="{D4D42242-B0AA-4B34-B91F-FD4A2F946E1F}">
      <dgm:prSet/>
      <dgm:spPr/>
      <dgm:t>
        <a:bodyPr/>
        <a:lstStyle/>
        <a:p>
          <a:endParaRPr lang="ru-RU">
            <a:solidFill>
              <a:schemeClr val="tx1"/>
            </a:solidFill>
            <a:latin typeface="Georgia" pitchFamily="18" charset="0"/>
          </a:endParaRPr>
        </a:p>
      </dgm:t>
    </dgm:pt>
    <dgm:pt modelId="{9E0EE0C0-AA6E-4223-A66C-20114827B7E7}" type="sibTrans" cxnId="{D4D42242-B0AA-4B34-B91F-FD4A2F946E1F}">
      <dgm:prSet/>
      <dgm:spPr/>
      <dgm:t>
        <a:bodyPr/>
        <a:lstStyle/>
        <a:p>
          <a:endParaRPr lang="ru-RU">
            <a:solidFill>
              <a:schemeClr val="tx1"/>
            </a:solidFill>
            <a:latin typeface="Georgia" pitchFamily="18" charset="0"/>
          </a:endParaRPr>
        </a:p>
      </dgm:t>
    </dgm:pt>
    <dgm:pt modelId="{C4E8A50F-D685-4BCB-929D-1B3C52CDDB1E}" type="pres">
      <dgm:prSet presAssocID="{63977293-FED7-4951-93F0-4D44CD1F9FDE}" presName="Name0" presStyleCnt="0">
        <dgm:presLayoutVars>
          <dgm:dir/>
          <dgm:resizeHandles val="exact"/>
        </dgm:presLayoutVars>
      </dgm:prSet>
      <dgm:spPr/>
    </dgm:pt>
    <dgm:pt modelId="{C1C324AA-8738-452B-A886-723733246C63}" type="pres">
      <dgm:prSet presAssocID="{63977293-FED7-4951-93F0-4D44CD1F9FDE}" presName="bkgdShp" presStyleLbl="alignAccFollowNode1" presStyleIdx="0" presStyleCnt="1"/>
      <dgm:spPr/>
    </dgm:pt>
    <dgm:pt modelId="{FDC97C37-9DE9-45B7-A20C-B73FB9443D91}" type="pres">
      <dgm:prSet presAssocID="{63977293-FED7-4951-93F0-4D44CD1F9FDE}" presName="linComp" presStyleCnt="0"/>
      <dgm:spPr/>
    </dgm:pt>
    <dgm:pt modelId="{C81A0751-0799-44EB-BBAD-221B99DD4D51}" type="pres">
      <dgm:prSet presAssocID="{2F2E928E-1CC2-4B06-9ADF-7B6A8A9575DB}" presName="compNode" presStyleCnt="0"/>
      <dgm:spPr/>
    </dgm:pt>
    <dgm:pt modelId="{54EBDAAB-143B-42B8-B461-3DFE56966ACD}" type="pres">
      <dgm:prSet presAssocID="{2F2E928E-1CC2-4B06-9ADF-7B6A8A9575D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46208-F642-4DA7-9D7B-3F7792D43285}" type="pres">
      <dgm:prSet presAssocID="{2F2E928E-1CC2-4B06-9ADF-7B6A8A9575DB}" presName="invisiNode" presStyleLbl="node1" presStyleIdx="0" presStyleCnt="3"/>
      <dgm:spPr/>
    </dgm:pt>
    <dgm:pt modelId="{3C6F1E30-C549-4125-9A17-603C27E3D29E}" type="pres">
      <dgm:prSet presAssocID="{2F2E928E-1CC2-4B06-9ADF-7B6A8A9575DB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B6C0A80-094F-4268-85B1-9362E47A25D9}" type="pres">
      <dgm:prSet presAssocID="{47F760AD-0707-41E5-BBEA-7753A308F36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110C273-794B-4958-8044-7668AEFE78C7}" type="pres">
      <dgm:prSet presAssocID="{6F318842-228B-4DBC-835E-75CDB6EC9370}" presName="compNode" presStyleCnt="0"/>
      <dgm:spPr/>
    </dgm:pt>
    <dgm:pt modelId="{97F03F12-CDFE-45FA-9E11-BD9E5E8948BF}" type="pres">
      <dgm:prSet presAssocID="{6F318842-228B-4DBC-835E-75CDB6EC937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288691-32D5-4798-9D4F-830E84040E67}" type="pres">
      <dgm:prSet presAssocID="{6F318842-228B-4DBC-835E-75CDB6EC9370}" presName="invisiNode" presStyleLbl="node1" presStyleIdx="1" presStyleCnt="3"/>
      <dgm:spPr/>
    </dgm:pt>
    <dgm:pt modelId="{F963E416-23CE-4BC4-8FCA-0CE5D7EE86CF}" type="pres">
      <dgm:prSet presAssocID="{6F318842-228B-4DBC-835E-75CDB6EC9370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D9C3049-1529-44C6-A9A9-BF4A0E90934F}" type="pres">
      <dgm:prSet presAssocID="{2673768E-8C03-46D9-8D8F-4911EDCFDBE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A203ADB-AF93-429B-AE79-2642AF25DED0}" type="pres">
      <dgm:prSet presAssocID="{E0BB9860-060D-4F66-B5E6-A0C3E463D20D}" presName="compNode" presStyleCnt="0"/>
      <dgm:spPr/>
    </dgm:pt>
    <dgm:pt modelId="{4BC59DBF-F864-4C72-B40E-EB52994A434A}" type="pres">
      <dgm:prSet presAssocID="{E0BB9860-060D-4F66-B5E6-A0C3E463D20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7947E-86A9-41D6-A848-094354CE8040}" type="pres">
      <dgm:prSet presAssocID="{E0BB9860-060D-4F66-B5E6-A0C3E463D20D}" presName="invisiNode" presStyleLbl="node1" presStyleIdx="2" presStyleCnt="3"/>
      <dgm:spPr/>
    </dgm:pt>
    <dgm:pt modelId="{CC938783-C2C0-4F5F-8F42-637E11BA1081}" type="pres">
      <dgm:prSet presAssocID="{E0BB9860-060D-4F66-B5E6-A0C3E463D20D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D4D42242-B0AA-4B34-B91F-FD4A2F946E1F}" srcId="{63977293-FED7-4951-93F0-4D44CD1F9FDE}" destId="{E0BB9860-060D-4F66-B5E6-A0C3E463D20D}" srcOrd="2" destOrd="0" parTransId="{385ED6D2-99AF-4A71-AB47-04DE96EF972E}" sibTransId="{9E0EE0C0-AA6E-4223-A66C-20114827B7E7}"/>
    <dgm:cxn modelId="{D126ECD4-378D-4166-B724-9DCB9D2A6B4D}" type="presOf" srcId="{63977293-FED7-4951-93F0-4D44CD1F9FDE}" destId="{C4E8A50F-D685-4BCB-929D-1B3C52CDDB1E}" srcOrd="0" destOrd="0" presId="urn:microsoft.com/office/officeart/2005/8/layout/pList2"/>
    <dgm:cxn modelId="{22E84D3F-C31A-476C-ADB5-C836EB6CD47A}" type="presOf" srcId="{E0BB9860-060D-4F66-B5E6-A0C3E463D20D}" destId="{4BC59DBF-F864-4C72-B40E-EB52994A434A}" srcOrd="0" destOrd="0" presId="urn:microsoft.com/office/officeart/2005/8/layout/pList2"/>
    <dgm:cxn modelId="{481BEBB2-B503-45D4-982D-3C626DD4E855}" srcId="{63977293-FED7-4951-93F0-4D44CD1F9FDE}" destId="{6F318842-228B-4DBC-835E-75CDB6EC9370}" srcOrd="1" destOrd="0" parTransId="{03C76508-76FD-4305-9969-9FF87067FF4E}" sibTransId="{2673768E-8C03-46D9-8D8F-4911EDCFDBED}"/>
    <dgm:cxn modelId="{EC88D4DF-CB3F-4432-9081-D8DE94729452}" type="presOf" srcId="{2673768E-8C03-46D9-8D8F-4911EDCFDBED}" destId="{8D9C3049-1529-44C6-A9A9-BF4A0E90934F}" srcOrd="0" destOrd="0" presId="urn:microsoft.com/office/officeart/2005/8/layout/pList2"/>
    <dgm:cxn modelId="{8723AE29-994C-4801-BFB7-9F8426114461}" type="presOf" srcId="{2F2E928E-1CC2-4B06-9ADF-7B6A8A9575DB}" destId="{54EBDAAB-143B-42B8-B461-3DFE56966ACD}" srcOrd="0" destOrd="0" presId="urn:microsoft.com/office/officeart/2005/8/layout/pList2"/>
    <dgm:cxn modelId="{00134C07-12CA-4061-83CC-7CA068DA793E}" srcId="{63977293-FED7-4951-93F0-4D44CD1F9FDE}" destId="{2F2E928E-1CC2-4B06-9ADF-7B6A8A9575DB}" srcOrd="0" destOrd="0" parTransId="{894DD493-B16E-44B0-8E0F-863D06FCD1B6}" sibTransId="{47F760AD-0707-41E5-BBEA-7753A308F36C}"/>
    <dgm:cxn modelId="{9A8AA522-2ADC-4B9F-8EF2-82B4305E785B}" type="presOf" srcId="{47F760AD-0707-41E5-BBEA-7753A308F36C}" destId="{4B6C0A80-094F-4268-85B1-9362E47A25D9}" srcOrd="0" destOrd="0" presId="urn:microsoft.com/office/officeart/2005/8/layout/pList2"/>
    <dgm:cxn modelId="{6D151C5C-4D85-4C10-950C-0771A474D94C}" type="presOf" srcId="{6F318842-228B-4DBC-835E-75CDB6EC9370}" destId="{97F03F12-CDFE-45FA-9E11-BD9E5E8948BF}" srcOrd="0" destOrd="0" presId="urn:microsoft.com/office/officeart/2005/8/layout/pList2"/>
    <dgm:cxn modelId="{2819B3C9-8576-4E20-A166-A45FEB713EC7}" type="presParOf" srcId="{C4E8A50F-D685-4BCB-929D-1B3C52CDDB1E}" destId="{C1C324AA-8738-452B-A886-723733246C63}" srcOrd="0" destOrd="0" presId="urn:microsoft.com/office/officeart/2005/8/layout/pList2"/>
    <dgm:cxn modelId="{F440FB51-5178-4A6C-B972-20B15DD35E63}" type="presParOf" srcId="{C4E8A50F-D685-4BCB-929D-1B3C52CDDB1E}" destId="{FDC97C37-9DE9-45B7-A20C-B73FB9443D91}" srcOrd="1" destOrd="0" presId="urn:microsoft.com/office/officeart/2005/8/layout/pList2"/>
    <dgm:cxn modelId="{CF9D9B7A-8E41-41E3-B068-C9E739730B9D}" type="presParOf" srcId="{FDC97C37-9DE9-45B7-A20C-B73FB9443D91}" destId="{C81A0751-0799-44EB-BBAD-221B99DD4D51}" srcOrd="0" destOrd="0" presId="urn:microsoft.com/office/officeart/2005/8/layout/pList2"/>
    <dgm:cxn modelId="{72D82954-8807-4366-A745-A295844313A9}" type="presParOf" srcId="{C81A0751-0799-44EB-BBAD-221B99DD4D51}" destId="{54EBDAAB-143B-42B8-B461-3DFE56966ACD}" srcOrd="0" destOrd="0" presId="urn:microsoft.com/office/officeart/2005/8/layout/pList2"/>
    <dgm:cxn modelId="{DDFF74CE-EAD2-4527-84FA-07CE23E8F59D}" type="presParOf" srcId="{C81A0751-0799-44EB-BBAD-221B99DD4D51}" destId="{3CA46208-F642-4DA7-9D7B-3F7792D43285}" srcOrd="1" destOrd="0" presId="urn:microsoft.com/office/officeart/2005/8/layout/pList2"/>
    <dgm:cxn modelId="{E26F10F1-817E-4A07-ACDD-ADA28B579706}" type="presParOf" srcId="{C81A0751-0799-44EB-BBAD-221B99DD4D51}" destId="{3C6F1E30-C549-4125-9A17-603C27E3D29E}" srcOrd="2" destOrd="0" presId="urn:microsoft.com/office/officeart/2005/8/layout/pList2"/>
    <dgm:cxn modelId="{B9E5E6D5-8CF1-4D7A-AE8D-EC6D8BDABFD9}" type="presParOf" srcId="{FDC97C37-9DE9-45B7-A20C-B73FB9443D91}" destId="{4B6C0A80-094F-4268-85B1-9362E47A25D9}" srcOrd="1" destOrd="0" presId="urn:microsoft.com/office/officeart/2005/8/layout/pList2"/>
    <dgm:cxn modelId="{25AD4E52-F4B2-4004-A82D-34DE228FA3FE}" type="presParOf" srcId="{FDC97C37-9DE9-45B7-A20C-B73FB9443D91}" destId="{1110C273-794B-4958-8044-7668AEFE78C7}" srcOrd="2" destOrd="0" presId="urn:microsoft.com/office/officeart/2005/8/layout/pList2"/>
    <dgm:cxn modelId="{DD40A5C2-7CF8-4B3D-9ADA-1FD8E890CC28}" type="presParOf" srcId="{1110C273-794B-4958-8044-7668AEFE78C7}" destId="{97F03F12-CDFE-45FA-9E11-BD9E5E8948BF}" srcOrd="0" destOrd="0" presId="urn:microsoft.com/office/officeart/2005/8/layout/pList2"/>
    <dgm:cxn modelId="{E4CD192E-0B0F-4FF8-8FA4-C4325E97A068}" type="presParOf" srcId="{1110C273-794B-4958-8044-7668AEFE78C7}" destId="{1E288691-32D5-4798-9D4F-830E84040E67}" srcOrd="1" destOrd="0" presId="urn:microsoft.com/office/officeart/2005/8/layout/pList2"/>
    <dgm:cxn modelId="{FD45AA28-E057-4E63-B37F-6B7FFDD25FDB}" type="presParOf" srcId="{1110C273-794B-4958-8044-7668AEFE78C7}" destId="{F963E416-23CE-4BC4-8FCA-0CE5D7EE86CF}" srcOrd="2" destOrd="0" presId="urn:microsoft.com/office/officeart/2005/8/layout/pList2"/>
    <dgm:cxn modelId="{C43ADF1D-32D2-4EB7-9252-49B704D16D69}" type="presParOf" srcId="{FDC97C37-9DE9-45B7-A20C-B73FB9443D91}" destId="{8D9C3049-1529-44C6-A9A9-BF4A0E90934F}" srcOrd="3" destOrd="0" presId="urn:microsoft.com/office/officeart/2005/8/layout/pList2"/>
    <dgm:cxn modelId="{E7EFA444-5ABE-4E17-A9E4-412015B4D3FC}" type="presParOf" srcId="{FDC97C37-9DE9-45B7-A20C-B73FB9443D91}" destId="{0A203ADB-AF93-429B-AE79-2642AF25DED0}" srcOrd="4" destOrd="0" presId="urn:microsoft.com/office/officeart/2005/8/layout/pList2"/>
    <dgm:cxn modelId="{EA0BF017-64F9-48AF-BF74-E7ABFDEFE9EE}" type="presParOf" srcId="{0A203ADB-AF93-429B-AE79-2642AF25DED0}" destId="{4BC59DBF-F864-4C72-B40E-EB52994A434A}" srcOrd="0" destOrd="0" presId="urn:microsoft.com/office/officeart/2005/8/layout/pList2"/>
    <dgm:cxn modelId="{B627E8A3-ACB1-4704-A0D4-DB3B97CB9FE3}" type="presParOf" srcId="{0A203ADB-AF93-429B-AE79-2642AF25DED0}" destId="{5777947E-86A9-41D6-A848-094354CE8040}" srcOrd="1" destOrd="0" presId="urn:microsoft.com/office/officeart/2005/8/layout/pList2"/>
    <dgm:cxn modelId="{8DA7E898-6A72-4959-9227-4E52D9486D2F}" type="presParOf" srcId="{0A203ADB-AF93-429B-AE79-2642AF25DED0}" destId="{CC938783-C2C0-4F5F-8F42-637E11BA108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43F81C36-25D9-430A-B016-836B677D1733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90A39D-B7EB-411B-ADA3-9AF9273C2429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установление общих принципов организации и функционирования системы государственного стратегического планирования;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009680DA-7982-451D-AF15-4ECF3C94FB1C}" type="parTrans" cxnId="{07DF0318-337F-42A8-9435-2BCBF18FC7E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26D52B59-1BC4-4120-AD52-D89B9C589FD7}" type="sibTrans" cxnId="{07DF0318-337F-42A8-9435-2BCBF18FC7E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E44314A9-94FD-40E1-A99B-2895B3B8E806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установление порядка осуществления процесса государственного стратегического планирования;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D8122102-C386-4607-B925-BD2DD4F1663C}" type="parTrans" cxnId="{03D054D0-7F95-4A04-9D5D-7404EB5E09E2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905AC42-4E82-4DE1-B9B9-5E54CEE2ED76}" type="sibTrans" cxnId="{03D054D0-7F95-4A04-9D5D-7404EB5E09E2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EA859674-E04A-4523-A7CB-A72AFB5519BB}">
      <dgm:prSet custT="1"/>
      <dgm:spPr>
        <a:solidFill>
          <a:srgbClr val="815943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определение целей социально-экономического развития Российской Федерации и приоритетов социально-экономической политики, а также способов и источников финансирования достижения целей;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33C8079C-72FA-4D89-9B8D-73EDC75E8C05}" type="parTrans" cxnId="{61A2267D-0755-4054-B45E-1E8711D61400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29E2399-A771-463E-A346-E21A1E56098D}" type="sibTrans" cxnId="{61A2267D-0755-4054-B45E-1E8711D61400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1E19C3CD-618F-4CAA-820D-3A4F9C8E38D0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формирование комплексов мероприятий, направленных на достижение приоритетов и целей социально-экономического развития Российской Федерации, с указанием объемов и источников их финансирования;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0611FB59-596B-48FF-815C-8787C97487BE}" type="parTrans" cxnId="{F2CA133F-0A34-4E4E-9DD6-F1BF7DED5EE7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5999D6E1-8721-4FB7-A976-41DA03C1C0D1}" type="sibTrans" cxnId="{F2CA133F-0A34-4E4E-9DD6-F1BF7DED5EE7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8FFE0CE-2FFD-46BE-9332-9E27703DBCE6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установление требований к содержанию документов государственного стратегического планирования, порядка их разработки и корректировки, рассмотрения и утверждения;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A38D4D2C-A5B4-402C-83F2-B416F34A0583}" type="parTrans" cxnId="{C0495757-31EB-4A50-ABDA-8744BC6368B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CB2FF027-B472-4154-A6C6-AC3C7F08979A}" type="sibTrans" cxnId="{C0495757-31EB-4A50-ABDA-8744BC6368BD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227D9D35-84C0-4CF7-A0B9-835B58E6DE8C}">
      <dgm:prSet custT="1"/>
      <dgm:spPr>
        <a:solidFill>
          <a:srgbClr val="815943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установление порядка координации деятельности федеральных органов исполнительной власти и органов государственной власти субъектов Российской Федерации в сфере государственного стратегического планирования;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E99AF7B0-F5EA-4A86-B366-64E07116AE74}" type="parTrans" cxnId="{F7251AD1-634F-4FE7-9943-9BD1FBB39A86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6139870-994B-4084-AC65-68962E338207}" type="sibTrans" cxnId="{F7251AD1-634F-4FE7-9943-9BD1FBB39A86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133A991-086A-49A0-B391-C962C895985D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разработка и рассмотрение проектов документов государственного стратегического планирования, утверждение документов государственного стратегического планирования, разрабатываемых на федеральном уровне;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68D9CF3E-25DF-4B65-B957-A336B56CDD79}" type="parTrans" cxnId="{C845CA9F-E33E-487D-91D5-61CBE9E6CCC9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C6FA6383-C993-488A-9B28-D613CF152742}" type="sibTrans" cxnId="{C845CA9F-E33E-487D-91D5-61CBE9E6CCC9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9BAB424-FFF0-4246-9899-8A7FA28B0091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методическое обеспечение разработки документов государственного стратегического планирования;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87AA9811-AA5B-4EA8-8115-E3CAEEDF2BE1}" type="parTrans" cxnId="{E3170509-C24E-4025-958B-7F5313C6B52B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5073586E-3A9F-46BB-BD52-F4BBD0FD399C}" type="sibTrans" cxnId="{E3170509-C24E-4025-958B-7F5313C6B52B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2E0E6A88-AD48-4700-9919-B79EF0371707}">
      <dgm:prSet custT="1"/>
      <dgm:spPr>
        <a:solidFill>
          <a:srgbClr val="815943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стратегический контроль социально-экономического развития Российской Федерации;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1E84D77C-50B6-4B48-8D74-EF5C1936FD7A}" type="parTrans" cxnId="{A4912623-69AC-4167-88AE-CAC97638622A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7A24988-5666-4691-86E1-9CBEE3DBADD1}" type="sibTrans" cxnId="{A4912623-69AC-4167-88AE-CAC97638622A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A05BFE3-E914-4666-B8FB-1D941C843490}" type="pres">
      <dgm:prSet presAssocID="{43F81C36-25D9-430A-B016-836B677D17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3B5A7D-9B23-4723-B007-30F7971008E3}" type="pres">
      <dgm:prSet presAssocID="{A490A39D-B7EB-411B-ADA3-9AF9273C2429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1738EA-2FE7-403B-ABA4-71577692B2DD}" type="pres">
      <dgm:prSet presAssocID="{26D52B59-1BC4-4120-AD52-D89B9C589FD7}" presName="spacer" presStyleCnt="0"/>
      <dgm:spPr/>
    </dgm:pt>
    <dgm:pt modelId="{36281F36-3E79-48C5-BBD4-3C52C7CF899E}" type="pres">
      <dgm:prSet presAssocID="{E44314A9-94FD-40E1-A99B-2895B3B8E806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F9E6DD-729B-49B3-9637-28D956D6BF44}" type="pres">
      <dgm:prSet presAssocID="{A905AC42-4E82-4DE1-B9B9-5E54CEE2ED76}" presName="spacer" presStyleCnt="0"/>
      <dgm:spPr/>
    </dgm:pt>
    <dgm:pt modelId="{0C1381C4-9FF5-455D-AC28-0E1B6DABECBF}" type="pres">
      <dgm:prSet presAssocID="{EA859674-E04A-4523-A7CB-A72AFB5519BB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A7FA1-9087-408C-85D3-9A629F1653BB}" type="pres">
      <dgm:prSet presAssocID="{F29E2399-A771-463E-A346-E21A1E56098D}" presName="spacer" presStyleCnt="0"/>
      <dgm:spPr/>
    </dgm:pt>
    <dgm:pt modelId="{BCA253D3-DE58-41AD-B787-05254946D1E9}" type="pres">
      <dgm:prSet presAssocID="{1E19C3CD-618F-4CAA-820D-3A4F9C8E38D0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CC654-4EFC-42BE-B4EA-CED3E94C359B}" type="pres">
      <dgm:prSet presAssocID="{5999D6E1-8721-4FB7-A976-41DA03C1C0D1}" presName="spacer" presStyleCnt="0"/>
      <dgm:spPr/>
    </dgm:pt>
    <dgm:pt modelId="{8F182A38-F1A9-4785-9AFB-A844E1B1F2C9}" type="pres">
      <dgm:prSet presAssocID="{F8FFE0CE-2FFD-46BE-9332-9E27703DBCE6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71C08A-1C7F-43E2-9A15-87F252B28966}" type="pres">
      <dgm:prSet presAssocID="{CB2FF027-B472-4154-A6C6-AC3C7F08979A}" presName="spacer" presStyleCnt="0"/>
      <dgm:spPr/>
    </dgm:pt>
    <dgm:pt modelId="{E43FFE64-BEC4-4395-BE7E-52E94BF10F1B}" type="pres">
      <dgm:prSet presAssocID="{227D9D35-84C0-4CF7-A0B9-835B58E6DE8C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33ECE-E002-4B5B-B9CC-F813DB9FC822}" type="pres">
      <dgm:prSet presAssocID="{F6139870-994B-4084-AC65-68962E338207}" presName="spacer" presStyleCnt="0"/>
      <dgm:spPr/>
    </dgm:pt>
    <dgm:pt modelId="{456C8A08-5081-4FEF-BAD1-E3E04E49D34B}" type="pres">
      <dgm:prSet presAssocID="{F133A991-086A-49A0-B391-C962C895985D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6320B-15BB-4BC9-BF6B-A2F62C57DE98}" type="pres">
      <dgm:prSet presAssocID="{C6FA6383-C993-488A-9B28-D613CF152742}" presName="spacer" presStyleCnt="0"/>
      <dgm:spPr/>
    </dgm:pt>
    <dgm:pt modelId="{D39D9A7B-4B76-4D4D-84AF-5E27164062D2}" type="pres">
      <dgm:prSet presAssocID="{F9BAB424-FFF0-4246-9899-8A7FA28B0091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18A4B-581B-49EC-8511-9C8D508CD368}" type="pres">
      <dgm:prSet presAssocID="{5073586E-3A9F-46BB-BD52-F4BBD0FD399C}" presName="spacer" presStyleCnt="0"/>
      <dgm:spPr/>
    </dgm:pt>
    <dgm:pt modelId="{277D5905-2481-425D-B45D-EBEA12945AC3}" type="pres">
      <dgm:prSet presAssocID="{2E0E6A88-AD48-4700-9919-B79EF0371707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B43F8E-C4C8-416A-BF6A-1430AC31C22C}" type="presOf" srcId="{227D9D35-84C0-4CF7-A0B9-835B58E6DE8C}" destId="{E43FFE64-BEC4-4395-BE7E-52E94BF10F1B}" srcOrd="0" destOrd="0" presId="urn:microsoft.com/office/officeart/2005/8/layout/vList2"/>
    <dgm:cxn modelId="{E2A3D5B2-607B-4C34-BC1E-B7983A501AAE}" type="presOf" srcId="{F8FFE0CE-2FFD-46BE-9332-9E27703DBCE6}" destId="{8F182A38-F1A9-4785-9AFB-A844E1B1F2C9}" srcOrd="0" destOrd="0" presId="urn:microsoft.com/office/officeart/2005/8/layout/vList2"/>
    <dgm:cxn modelId="{03D054D0-7F95-4A04-9D5D-7404EB5E09E2}" srcId="{43F81C36-25D9-430A-B016-836B677D1733}" destId="{E44314A9-94FD-40E1-A99B-2895B3B8E806}" srcOrd="1" destOrd="0" parTransId="{D8122102-C386-4607-B925-BD2DD4F1663C}" sibTransId="{A905AC42-4E82-4DE1-B9B9-5E54CEE2ED76}"/>
    <dgm:cxn modelId="{A9BF4AFE-09DD-4FFC-B10F-6A3C01AB2586}" type="presOf" srcId="{A490A39D-B7EB-411B-ADA3-9AF9273C2429}" destId="{BA3B5A7D-9B23-4723-B007-30F7971008E3}" srcOrd="0" destOrd="0" presId="urn:microsoft.com/office/officeart/2005/8/layout/vList2"/>
    <dgm:cxn modelId="{F7251AD1-634F-4FE7-9943-9BD1FBB39A86}" srcId="{43F81C36-25D9-430A-B016-836B677D1733}" destId="{227D9D35-84C0-4CF7-A0B9-835B58E6DE8C}" srcOrd="5" destOrd="0" parTransId="{E99AF7B0-F5EA-4A86-B366-64E07116AE74}" sibTransId="{F6139870-994B-4084-AC65-68962E338207}"/>
    <dgm:cxn modelId="{E3170509-C24E-4025-958B-7F5313C6B52B}" srcId="{43F81C36-25D9-430A-B016-836B677D1733}" destId="{F9BAB424-FFF0-4246-9899-8A7FA28B0091}" srcOrd="7" destOrd="0" parTransId="{87AA9811-AA5B-4EA8-8115-E3CAEEDF2BE1}" sibTransId="{5073586E-3A9F-46BB-BD52-F4BBD0FD399C}"/>
    <dgm:cxn modelId="{CADAF247-89CE-4B4E-867D-E93074B38E2C}" type="presOf" srcId="{2E0E6A88-AD48-4700-9919-B79EF0371707}" destId="{277D5905-2481-425D-B45D-EBEA12945AC3}" srcOrd="0" destOrd="0" presId="urn:microsoft.com/office/officeart/2005/8/layout/vList2"/>
    <dgm:cxn modelId="{61A2267D-0755-4054-B45E-1E8711D61400}" srcId="{43F81C36-25D9-430A-B016-836B677D1733}" destId="{EA859674-E04A-4523-A7CB-A72AFB5519BB}" srcOrd="2" destOrd="0" parTransId="{33C8079C-72FA-4D89-9B8D-73EDC75E8C05}" sibTransId="{F29E2399-A771-463E-A346-E21A1E56098D}"/>
    <dgm:cxn modelId="{F2CA133F-0A34-4E4E-9DD6-F1BF7DED5EE7}" srcId="{43F81C36-25D9-430A-B016-836B677D1733}" destId="{1E19C3CD-618F-4CAA-820D-3A4F9C8E38D0}" srcOrd="3" destOrd="0" parTransId="{0611FB59-596B-48FF-815C-8787C97487BE}" sibTransId="{5999D6E1-8721-4FB7-A976-41DA03C1C0D1}"/>
    <dgm:cxn modelId="{C0495757-31EB-4A50-ABDA-8744BC6368BD}" srcId="{43F81C36-25D9-430A-B016-836B677D1733}" destId="{F8FFE0CE-2FFD-46BE-9332-9E27703DBCE6}" srcOrd="4" destOrd="0" parTransId="{A38D4D2C-A5B4-402C-83F2-B416F34A0583}" sibTransId="{CB2FF027-B472-4154-A6C6-AC3C7F08979A}"/>
    <dgm:cxn modelId="{C845CA9F-E33E-487D-91D5-61CBE9E6CCC9}" srcId="{43F81C36-25D9-430A-B016-836B677D1733}" destId="{F133A991-086A-49A0-B391-C962C895985D}" srcOrd="6" destOrd="0" parTransId="{68D9CF3E-25DF-4B65-B957-A336B56CDD79}" sibTransId="{C6FA6383-C993-488A-9B28-D613CF152742}"/>
    <dgm:cxn modelId="{C20CDB31-F6D9-4387-B437-C0A547A2D62F}" type="presOf" srcId="{F133A991-086A-49A0-B391-C962C895985D}" destId="{456C8A08-5081-4FEF-BAD1-E3E04E49D34B}" srcOrd="0" destOrd="0" presId="urn:microsoft.com/office/officeart/2005/8/layout/vList2"/>
    <dgm:cxn modelId="{C4E7D978-5776-4267-93AC-474CC84A8E51}" type="presOf" srcId="{1E19C3CD-618F-4CAA-820D-3A4F9C8E38D0}" destId="{BCA253D3-DE58-41AD-B787-05254946D1E9}" srcOrd="0" destOrd="0" presId="urn:microsoft.com/office/officeart/2005/8/layout/vList2"/>
    <dgm:cxn modelId="{A4912623-69AC-4167-88AE-CAC97638622A}" srcId="{43F81C36-25D9-430A-B016-836B677D1733}" destId="{2E0E6A88-AD48-4700-9919-B79EF0371707}" srcOrd="8" destOrd="0" parTransId="{1E84D77C-50B6-4B48-8D74-EF5C1936FD7A}" sibTransId="{77A24988-5666-4691-86E1-9CBEE3DBADD1}"/>
    <dgm:cxn modelId="{BDF691C0-4879-4712-ABA1-B6F12BA4EF4B}" type="presOf" srcId="{F9BAB424-FFF0-4246-9899-8A7FA28B0091}" destId="{D39D9A7B-4B76-4D4D-84AF-5E27164062D2}" srcOrd="0" destOrd="0" presId="urn:microsoft.com/office/officeart/2005/8/layout/vList2"/>
    <dgm:cxn modelId="{17008845-400C-4809-A50F-67395593B4F2}" type="presOf" srcId="{EA859674-E04A-4523-A7CB-A72AFB5519BB}" destId="{0C1381C4-9FF5-455D-AC28-0E1B6DABECBF}" srcOrd="0" destOrd="0" presId="urn:microsoft.com/office/officeart/2005/8/layout/vList2"/>
    <dgm:cxn modelId="{21CA136D-D9CC-4492-A915-D7DB1EFA8716}" type="presOf" srcId="{E44314A9-94FD-40E1-A99B-2895B3B8E806}" destId="{36281F36-3E79-48C5-BBD4-3C52C7CF899E}" srcOrd="0" destOrd="0" presId="urn:microsoft.com/office/officeart/2005/8/layout/vList2"/>
    <dgm:cxn modelId="{48036A95-497E-42E8-B4FD-AE1F467BC0CF}" type="presOf" srcId="{43F81C36-25D9-430A-B016-836B677D1733}" destId="{FA05BFE3-E914-4666-B8FB-1D941C843490}" srcOrd="0" destOrd="0" presId="urn:microsoft.com/office/officeart/2005/8/layout/vList2"/>
    <dgm:cxn modelId="{07DF0318-337F-42A8-9435-2BCBF18FC7ED}" srcId="{43F81C36-25D9-430A-B016-836B677D1733}" destId="{A490A39D-B7EB-411B-ADA3-9AF9273C2429}" srcOrd="0" destOrd="0" parTransId="{009680DA-7982-451D-AF15-4ECF3C94FB1C}" sibTransId="{26D52B59-1BC4-4120-AD52-D89B9C589FD7}"/>
    <dgm:cxn modelId="{983EFA6D-2EEF-40E6-B429-ADC49C607D5D}" type="presParOf" srcId="{FA05BFE3-E914-4666-B8FB-1D941C843490}" destId="{BA3B5A7D-9B23-4723-B007-30F7971008E3}" srcOrd="0" destOrd="0" presId="urn:microsoft.com/office/officeart/2005/8/layout/vList2"/>
    <dgm:cxn modelId="{22ECF999-B55C-4618-84AB-D59B8B88C7DC}" type="presParOf" srcId="{FA05BFE3-E914-4666-B8FB-1D941C843490}" destId="{231738EA-2FE7-403B-ABA4-71577692B2DD}" srcOrd="1" destOrd="0" presId="urn:microsoft.com/office/officeart/2005/8/layout/vList2"/>
    <dgm:cxn modelId="{DF4A2717-9EE1-4235-AD67-FD2B00F93013}" type="presParOf" srcId="{FA05BFE3-E914-4666-B8FB-1D941C843490}" destId="{36281F36-3E79-48C5-BBD4-3C52C7CF899E}" srcOrd="2" destOrd="0" presId="urn:microsoft.com/office/officeart/2005/8/layout/vList2"/>
    <dgm:cxn modelId="{2CD7494E-71B9-4666-92D0-F549A7E037AB}" type="presParOf" srcId="{FA05BFE3-E914-4666-B8FB-1D941C843490}" destId="{4DF9E6DD-729B-49B3-9637-28D956D6BF44}" srcOrd="3" destOrd="0" presId="urn:microsoft.com/office/officeart/2005/8/layout/vList2"/>
    <dgm:cxn modelId="{AB28B828-3519-4B11-BB1C-5361A0355453}" type="presParOf" srcId="{FA05BFE3-E914-4666-B8FB-1D941C843490}" destId="{0C1381C4-9FF5-455D-AC28-0E1B6DABECBF}" srcOrd="4" destOrd="0" presId="urn:microsoft.com/office/officeart/2005/8/layout/vList2"/>
    <dgm:cxn modelId="{6893F7E2-7014-4960-B72A-C63419426409}" type="presParOf" srcId="{FA05BFE3-E914-4666-B8FB-1D941C843490}" destId="{490A7FA1-9087-408C-85D3-9A629F1653BB}" srcOrd="5" destOrd="0" presId="urn:microsoft.com/office/officeart/2005/8/layout/vList2"/>
    <dgm:cxn modelId="{F9DADA4A-E9B3-4495-8C36-AD034A247D7D}" type="presParOf" srcId="{FA05BFE3-E914-4666-B8FB-1D941C843490}" destId="{BCA253D3-DE58-41AD-B787-05254946D1E9}" srcOrd="6" destOrd="0" presId="urn:microsoft.com/office/officeart/2005/8/layout/vList2"/>
    <dgm:cxn modelId="{6DAF99AA-04A4-44E7-967F-E69B6F5676C6}" type="presParOf" srcId="{FA05BFE3-E914-4666-B8FB-1D941C843490}" destId="{EECCC654-4EFC-42BE-B4EA-CED3E94C359B}" srcOrd="7" destOrd="0" presId="urn:microsoft.com/office/officeart/2005/8/layout/vList2"/>
    <dgm:cxn modelId="{A6788BD1-6739-4C1C-A428-25AEC0A64251}" type="presParOf" srcId="{FA05BFE3-E914-4666-B8FB-1D941C843490}" destId="{8F182A38-F1A9-4785-9AFB-A844E1B1F2C9}" srcOrd="8" destOrd="0" presId="urn:microsoft.com/office/officeart/2005/8/layout/vList2"/>
    <dgm:cxn modelId="{75146581-3870-4332-AD94-34B0F97E9C6D}" type="presParOf" srcId="{FA05BFE3-E914-4666-B8FB-1D941C843490}" destId="{D171C08A-1C7F-43E2-9A15-87F252B28966}" srcOrd="9" destOrd="0" presId="urn:microsoft.com/office/officeart/2005/8/layout/vList2"/>
    <dgm:cxn modelId="{DD1FD1E6-D757-4C55-A2FB-7E02CAFDBD95}" type="presParOf" srcId="{FA05BFE3-E914-4666-B8FB-1D941C843490}" destId="{E43FFE64-BEC4-4395-BE7E-52E94BF10F1B}" srcOrd="10" destOrd="0" presId="urn:microsoft.com/office/officeart/2005/8/layout/vList2"/>
    <dgm:cxn modelId="{38151CF4-D1C5-4310-A15E-FD55C7FA8681}" type="presParOf" srcId="{FA05BFE3-E914-4666-B8FB-1D941C843490}" destId="{0FE33ECE-E002-4B5B-B9CC-F813DB9FC822}" srcOrd="11" destOrd="0" presId="urn:microsoft.com/office/officeart/2005/8/layout/vList2"/>
    <dgm:cxn modelId="{A3098A2E-9D4F-47C5-9A51-490ED828EDB8}" type="presParOf" srcId="{FA05BFE3-E914-4666-B8FB-1D941C843490}" destId="{456C8A08-5081-4FEF-BAD1-E3E04E49D34B}" srcOrd="12" destOrd="0" presId="urn:microsoft.com/office/officeart/2005/8/layout/vList2"/>
    <dgm:cxn modelId="{FA9FC0E2-B822-4353-9CC2-56B95B0CF78C}" type="presParOf" srcId="{FA05BFE3-E914-4666-B8FB-1D941C843490}" destId="{1886320B-15BB-4BC9-BF6B-A2F62C57DE98}" srcOrd="13" destOrd="0" presId="urn:microsoft.com/office/officeart/2005/8/layout/vList2"/>
    <dgm:cxn modelId="{B8A9EFAF-24FB-4A66-8C7B-D4184455B9DF}" type="presParOf" srcId="{FA05BFE3-E914-4666-B8FB-1D941C843490}" destId="{D39D9A7B-4B76-4D4D-84AF-5E27164062D2}" srcOrd="14" destOrd="0" presId="urn:microsoft.com/office/officeart/2005/8/layout/vList2"/>
    <dgm:cxn modelId="{28257911-92F2-43CB-A9AF-945909C13541}" type="presParOf" srcId="{FA05BFE3-E914-4666-B8FB-1D941C843490}" destId="{88B18A4B-581B-49EC-8511-9C8D508CD368}" srcOrd="15" destOrd="0" presId="urn:microsoft.com/office/officeart/2005/8/layout/vList2"/>
    <dgm:cxn modelId="{AC5AB9DE-6709-458B-927C-6CFBB4D78155}" type="presParOf" srcId="{FA05BFE3-E914-4666-B8FB-1D941C843490}" destId="{277D5905-2481-425D-B45D-EBEA12945AC3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CBD550A2-CBAF-4EFB-92A2-CA125B393081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4DB9FC-FA5C-41D7-9122-5B59A466F321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определение целей социально-экономического развития субъекта Российской Федерации и приоритетов социально-экономической политики субъекта Российской Федерации;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3F84EA73-0669-44A8-ABA3-FE14C802376B}" type="parTrans" cxnId="{D5CD3A1F-D971-44D8-8C2A-06B8E08AAB69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7AAA011-6895-4781-9AF9-642B4741498B}" type="sibTrans" cxnId="{D5CD3A1F-D971-44D8-8C2A-06B8E08AAB69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14E7AB16-C7B3-4FED-A165-96CE8B7DE73B}">
      <dgm:prSet custT="1"/>
      <dgm:spPr>
        <a:solidFill>
          <a:srgbClr val="815943"/>
        </a:solidFill>
      </dgm:spPr>
      <dgm:t>
        <a:bodyPr/>
        <a:lstStyle/>
        <a:p>
          <a:pPr rtl="0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организация процесса разработки документов государственного стратегического планирования субъектов Российской Федерации;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89D52C04-3100-47CE-B354-0B70E5FE87DB}" type="parTrans" cxnId="{3ADB4EA0-476E-441B-9557-5EAF2E0532B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0EABDC66-F42E-47F1-ABDD-13E8E70B272B}" type="sibTrans" cxnId="{3ADB4EA0-476E-441B-9557-5EAF2E0532B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B8691673-7D84-472E-B25F-CF32BE718E72}">
      <dgm:prSet custT="1"/>
      <dgm:spPr>
        <a:solidFill>
          <a:srgbClr val="6699FF"/>
        </a:solidFill>
      </dgm:spPr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установление требований к содержанию документов государственного стратегического планирования, разрабатываемых в субъектах Российской Федерации, 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9639BAB3-ADF8-46C4-A042-D6E9A8FB083E}" type="parTrans" cxnId="{9BFC4F9B-F15D-47FB-AF48-316F7BBFE0AF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97160F30-3B17-4C43-91B9-818D766A1EB3}" type="sibTrans" cxnId="{9BFC4F9B-F15D-47FB-AF48-316F7BBFE0AF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B887E1B-88F4-4B46-930B-1C98FFCF366F}">
      <dgm:prSet custT="1"/>
      <dgm:spPr>
        <a:solidFill>
          <a:srgbClr val="6699FF"/>
        </a:solidFill>
      </dgm:spPr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разработка и рассмотрение проектов документов государственного стратегического планирования, разрабатываемых в субъектах Российской Федерации, их утверждение;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1EAE35D3-CBA2-4AC6-9928-C862750EDB80}" type="parTrans" cxnId="{DCD2C3EA-0E95-4B0A-9FA2-397F05F9FBC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E455F6D-5C86-4486-9D96-DD81E4A20CF5}" type="sibTrans" cxnId="{DCD2C3EA-0E95-4B0A-9FA2-397F05F9FBC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D2D01FC-C3E6-4D64-BAB0-164D94D371DD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стратегический контроль социально-экономического развития субъекта Российской Федерации;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B35746E1-CEA9-43C1-82C0-244A6A854021}" type="parTrans" cxnId="{7B71420C-5334-4936-8DBC-AF68E1E9B56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30D99E8E-8A0B-452A-9C56-372F8FFCC23E}" type="sibTrans" cxnId="{7B71420C-5334-4936-8DBC-AF68E1E9B56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B3407E0-0D0F-4D47-BCF7-DCF05D31D78E}">
      <dgm:prSet custT="1"/>
      <dgm:spPr>
        <a:solidFill>
          <a:srgbClr val="815943"/>
        </a:solidFill>
      </dgm:spPr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иные полномочия в области государственного стратегического планирования, отнесенные к полномочиям субъектов Российской Федерации.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BDDFC878-4CF1-48A3-8571-B5D8FB660D1C}" type="parTrans" cxnId="{6DCFE43F-94D6-4E4A-BFED-31910539815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EC23066-8CCF-4A77-AB14-B9B594575042}" type="sibTrans" cxnId="{6DCFE43F-94D6-4E4A-BFED-31910539815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48BC89C2-44EC-444A-8BDE-0ED198AF2CF4}" type="pres">
      <dgm:prSet presAssocID="{CBD550A2-CBAF-4EFB-92A2-CA125B39308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C86A2F-CAC6-4EA9-B922-8C372A57D5CF}" type="pres">
      <dgm:prSet presAssocID="{C04DB9FC-FA5C-41D7-9122-5B59A466F32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5507C-2ED2-4A85-9860-13323BD38FDC}" type="pres">
      <dgm:prSet presAssocID="{D7AAA011-6895-4781-9AF9-642B4741498B}" presName="sibTrans" presStyleCnt="0"/>
      <dgm:spPr/>
    </dgm:pt>
    <dgm:pt modelId="{CCC66469-C386-4B08-BAD8-5F6C418BB0B6}" type="pres">
      <dgm:prSet presAssocID="{14E7AB16-C7B3-4FED-A165-96CE8B7DE73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5D440-66B8-4901-942D-A175EC1D4012}" type="pres">
      <dgm:prSet presAssocID="{0EABDC66-F42E-47F1-ABDD-13E8E70B272B}" presName="sibTrans" presStyleCnt="0"/>
      <dgm:spPr/>
    </dgm:pt>
    <dgm:pt modelId="{D68911A8-8234-4F31-8EAF-04BE33342A4C}" type="pres">
      <dgm:prSet presAssocID="{B8691673-7D84-472E-B25F-CF32BE718E7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2F384-007B-4347-BC48-08C85336B8C8}" type="pres">
      <dgm:prSet presAssocID="{97160F30-3B17-4C43-91B9-818D766A1EB3}" presName="sibTrans" presStyleCnt="0"/>
      <dgm:spPr/>
    </dgm:pt>
    <dgm:pt modelId="{67677A37-499B-495C-849F-73DEA555594B}" type="pres">
      <dgm:prSet presAssocID="{7B887E1B-88F4-4B46-930B-1C98FFCF366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B05D90-EEDD-4462-A705-1D63FB5FC493}" type="pres">
      <dgm:prSet presAssocID="{DE455F6D-5C86-4486-9D96-DD81E4A20CF5}" presName="sibTrans" presStyleCnt="0"/>
      <dgm:spPr/>
    </dgm:pt>
    <dgm:pt modelId="{BA676338-F3AF-4FDB-B073-2B5056CD35BC}" type="pres">
      <dgm:prSet presAssocID="{DD2D01FC-C3E6-4D64-BAB0-164D94D371D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A4A57-CE0F-4992-B605-F35D2B7DBCDD}" type="pres">
      <dgm:prSet presAssocID="{30D99E8E-8A0B-452A-9C56-372F8FFCC23E}" presName="sibTrans" presStyleCnt="0"/>
      <dgm:spPr/>
    </dgm:pt>
    <dgm:pt modelId="{7561F4D0-1AF0-4847-BE3F-73484CFBF076}" type="pres">
      <dgm:prSet presAssocID="{AB3407E0-0D0F-4D47-BCF7-DCF05D31D78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F3E9A6-2A43-4CAD-B6E2-D3F13C35FA1E}" type="presOf" srcId="{DD2D01FC-C3E6-4D64-BAB0-164D94D371DD}" destId="{BA676338-F3AF-4FDB-B073-2B5056CD35BC}" srcOrd="0" destOrd="0" presId="urn:microsoft.com/office/officeart/2005/8/layout/default"/>
    <dgm:cxn modelId="{8832FA8E-9F69-48F5-98D4-F57A86AB0E62}" type="presOf" srcId="{B8691673-7D84-472E-B25F-CF32BE718E72}" destId="{D68911A8-8234-4F31-8EAF-04BE33342A4C}" srcOrd="0" destOrd="0" presId="urn:microsoft.com/office/officeart/2005/8/layout/default"/>
    <dgm:cxn modelId="{F6B82B81-98D0-4918-8488-ED38E42398C6}" type="presOf" srcId="{C04DB9FC-FA5C-41D7-9122-5B59A466F321}" destId="{8CC86A2F-CAC6-4EA9-B922-8C372A57D5CF}" srcOrd="0" destOrd="0" presId="urn:microsoft.com/office/officeart/2005/8/layout/default"/>
    <dgm:cxn modelId="{855856EC-588B-4C0A-B5FF-93FB64F9A67A}" type="presOf" srcId="{CBD550A2-CBAF-4EFB-92A2-CA125B393081}" destId="{48BC89C2-44EC-444A-8BDE-0ED198AF2CF4}" srcOrd="0" destOrd="0" presId="urn:microsoft.com/office/officeart/2005/8/layout/default"/>
    <dgm:cxn modelId="{05B5A416-E68E-44FB-8C98-68B42A397420}" type="presOf" srcId="{AB3407E0-0D0F-4D47-BCF7-DCF05D31D78E}" destId="{7561F4D0-1AF0-4847-BE3F-73484CFBF076}" srcOrd="0" destOrd="0" presId="urn:microsoft.com/office/officeart/2005/8/layout/default"/>
    <dgm:cxn modelId="{DCD2C3EA-0E95-4B0A-9FA2-397F05F9FBCC}" srcId="{CBD550A2-CBAF-4EFB-92A2-CA125B393081}" destId="{7B887E1B-88F4-4B46-930B-1C98FFCF366F}" srcOrd="3" destOrd="0" parTransId="{1EAE35D3-CBA2-4AC6-9928-C862750EDB80}" sibTransId="{DE455F6D-5C86-4486-9D96-DD81E4A20CF5}"/>
    <dgm:cxn modelId="{D5CD3A1F-D971-44D8-8C2A-06B8E08AAB69}" srcId="{CBD550A2-CBAF-4EFB-92A2-CA125B393081}" destId="{C04DB9FC-FA5C-41D7-9122-5B59A466F321}" srcOrd="0" destOrd="0" parTransId="{3F84EA73-0669-44A8-ABA3-FE14C802376B}" sibTransId="{D7AAA011-6895-4781-9AF9-642B4741498B}"/>
    <dgm:cxn modelId="{A74E6132-685B-4291-9917-C93BC63E0AAC}" type="presOf" srcId="{7B887E1B-88F4-4B46-930B-1C98FFCF366F}" destId="{67677A37-499B-495C-849F-73DEA555594B}" srcOrd="0" destOrd="0" presId="urn:microsoft.com/office/officeart/2005/8/layout/default"/>
    <dgm:cxn modelId="{6DCFE43F-94D6-4E4A-BFED-319105398157}" srcId="{CBD550A2-CBAF-4EFB-92A2-CA125B393081}" destId="{AB3407E0-0D0F-4D47-BCF7-DCF05D31D78E}" srcOrd="5" destOrd="0" parTransId="{BDDFC878-4CF1-48A3-8571-B5D8FB660D1C}" sibTransId="{7EC23066-8CCF-4A77-AB14-B9B594575042}"/>
    <dgm:cxn modelId="{F37831FB-0FEE-4A83-8357-24EC42965BFE}" type="presOf" srcId="{14E7AB16-C7B3-4FED-A165-96CE8B7DE73B}" destId="{CCC66469-C386-4B08-BAD8-5F6C418BB0B6}" srcOrd="0" destOrd="0" presId="urn:microsoft.com/office/officeart/2005/8/layout/default"/>
    <dgm:cxn modelId="{9BFC4F9B-F15D-47FB-AF48-316F7BBFE0AF}" srcId="{CBD550A2-CBAF-4EFB-92A2-CA125B393081}" destId="{B8691673-7D84-472E-B25F-CF32BE718E72}" srcOrd="2" destOrd="0" parTransId="{9639BAB3-ADF8-46C4-A042-D6E9A8FB083E}" sibTransId="{97160F30-3B17-4C43-91B9-818D766A1EB3}"/>
    <dgm:cxn modelId="{7B71420C-5334-4936-8DBC-AF68E1E9B56C}" srcId="{CBD550A2-CBAF-4EFB-92A2-CA125B393081}" destId="{DD2D01FC-C3E6-4D64-BAB0-164D94D371DD}" srcOrd="4" destOrd="0" parTransId="{B35746E1-CEA9-43C1-82C0-244A6A854021}" sibTransId="{30D99E8E-8A0B-452A-9C56-372F8FFCC23E}"/>
    <dgm:cxn modelId="{3ADB4EA0-476E-441B-9557-5EAF2E0532B2}" srcId="{CBD550A2-CBAF-4EFB-92A2-CA125B393081}" destId="{14E7AB16-C7B3-4FED-A165-96CE8B7DE73B}" srcOrd="1" destOrd="0" parTransId="{89D52C04-3100-47CE-B354-0B70E5FE87DB}" sibTransId="{0EABDC66-F42E-47F1-ABDD-13E8E70B272B}"/>
    <dgm:cxn modelId="{FC76ADE7-9644-4A12-8349-E771D0CFC26F}" type="presParOf" srcId="{48BC89C2-44EC-444A-8BDE-0ED198AF2CF4}" destId="{8CC86A2F-CAC6-4EA9-B922-8C372A57D5CF}" srcOrd="0" destOrd="0" presId="urn:microsoft.com/office/officeart/2005/8/layout/default"/>
    <dgm:cxn modelId="{D5060010-0114-400D-9E29-7E620DA3ADDA}" type="presParOf" srcId="{48BC89C2-44EC-444A-8BDE-0ED198AF2CF4}" destId="{2155507C-2ED2-4A85-9860-13323BD38FDC}" srcOrd="1" destOrd="0" presId="urn:microsoft.com/office/officeart/2005/8/layout/default"/>
    <dgm:cxn modelId="{21D5370B-DB78-4C8F-B39B-FC96F4CB077E}" type="presParOf" srcId="{48BC89C2-44EC-444A-8BDE-0ED198AF2CF4}" destId="{CCC66469-C386-4B08-BAD8-5F6C418BB0B6}" srcOrd="2" destOrd="0" presId="urn:microsoft.com/office/officeart/2005/8/layout/default"/>
    <dgm:cxn modelId="{539B8157-DF67-4230-8BBE-E47FF7CB4316}" type="presParOf" srcId="{48BC89C2-44EC-444A-8BDE-0ED198AF2CF4}" destId="{6665D440-66B8-4901-942D-A175EC1D4012}" srcOrd="3" destOrd="0" presId="urn:microsoft.com/office/officeart/2005/8/layout/default"/>
    <dgm:cxn modelId="{DF30A86C-9FD6-42A4-9B5F-0AECF9D38CC0}" type="presParOf" srcId="{48BC89C2-44EC-444A-8BDE-0ED198AF2CF4}" destId="{D68911A8-8234-4F31-8EAF-04BE33342A4C}" srcOrd="4" destOrd="0" presId="urn:microsoft.com/office/officeart/2005/8/layout/default"/>
    <dgm:cxn modelId="{873CD71B-1A47-46A9-B0E2-7EA7EB965FD6}" type="presParOf" srcId="{48BC89C2-44EC-444A-8BDE-0ED198AF2CF4}" destId="{1342F384-007B-4347-BC48-08C85336B8C8}" srcOrd="5" destOrd="0" presId="urn:microsoft.com/office/officeart/2005/8/layout/default"/>
    <dgm:cxn modelId="{8B8D6749-3A68-4AC9-A920-C86CD8142165}" type="presParOf" srcId="{48BC89C2-44EC-444A-8BDE-0ED198AF2CF4}" destId="{67677A37-499B-495C-849F-73DEA555594B}" srcOrd="6" destOrd="0" presId="urn:microsoft.com/office/officeart/2005/8/layout/default"/>
    <dgm:cxn modelId="{415DC56F-4EE2-4F8B-BC06-75B861CA9984}" type="presParOf" srcId="{48BC89C2-44EC-444A-8BDE-0ED198AF2CF4}" destId="{9CB05D90-EEDD-4462-A705-1D63FB5FC493}" srcOrd="7" destOrd="0" presId="urn:microsoft.com/office/officeart/2005/8/layout/default"/>
    <dgm:cxn modelId="{611958FB-C951-4F85-B9FC-01E7C6B3E106}" type="presParOf" srcId="{48BC89C2-44EC-444A-8BDE-0ED198AF2CF4}" destId="{BA676338-F3AF-4FDB-B073-2B5056CD35BC}" srcOrd="8" destOrd="0" presId="urn:microsoft.com/office/officeart/2005/8/layout/default"/>
    <dgm:cxn modelId="{78F214EF-461C-4CE2-B920-A8E003C0294F}" type="presParOf" srcId="{48BC89C2-44EC-444A-8BDE-0ED198AF2CF4}" destId="{9ACA4A57-CE0F-4992-B605-F35D2B7DBCDD}" srcOrd="9" destOrd="0" presId="urn:microsoft.com/office/officeart/2005/8/layout/default"/>
    <dgm:cxn modelId="{5EE2650B-E6D1-402F-9E40-6CBD6545CFD6}" type="presParOf" srcId="{48BC89C2-44EC-444A-8BDE-0ED198AF2CF4}" destId="{7561F4D0-1AF0-4847-BE3F-73484CFBF07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CF55645-5476-43D3-B059-B14585471943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DB9246-E976-4808-AF5A-B8B6217CEDEF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формирование государственных программ исходя из четко определенных долгосрочных целей социально-экономического развития и индикаторов их достижения;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BDCD3AD5-D360-4C0F-AD76-88C017E6DF66}" type="parTrans" cxnId="{FAB5044E-CD0E-47B2-9DFA-A8A76FC9AE0F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984271FB-557E-48C7-A484-2DBBAE09DEA4}" type="sibTrans" cxnId="{FAB5044E-CD0E-47B2-9DFA-A8A76FC9AE0F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E7C6CD80-CC11-4D01-9619-10EED6164768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определение органа исполнительной власти, отвечающего за реализацию государственной программы (достижение конечных результатов);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917F7C65-17EA-4430-9D00-88727087380B}" type="parTrans" cxnId="{D474017A-E3D7-43F3-92BF-9822E395EA2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AAAD6F34-A8FF-4581-92C1-84382F68F399}" type="sibTrans" cxnId="{D474017A-E3D7-43F3-92BF-9822E395EA2C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29FC346C-6B47-4ACE-A0C1-D39435CD5673}">
      <dgm:prSet custT="1"/>
      <dgm:spPr>
        <a:solidFill>
          <a:srgbClr val="815943"/>
        </a:solidFill>
      </dgm:spPr>
      <dgm:t>
        <a:bodyPr/>
        <a:lstStyle/>
        <a:p>
          <a:pPr algn="ctr" rtl="0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установление для государственных программ измеримых результатов;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AFDE815C-D269-4B6B-8AB8-0A1AC144FFDF}" type="parTrans" cxnId="{9216C042-5040-4707-BFB7-21E05E7BBE2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DD2A1436-5E47-4CE3-8513-4CECF80A2766}" type="sibTrans" cxnId="{9216C042-5040-4707-BFB7-21E05E7BBE2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F5529D61-A428-4919-8F79-15098ACB0E9C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охват государственными программами всех сфер деятельности органов исполнительной власти и соответственно большей части бюджетных ассигнований, интеграция регулятивных и финансовых инструментов для достижения целей государственных программ;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0E54520D-D729-4C5A-A23D-36D53458AD83}" type="parTrans" cxnId="{56A65B3E-701F-4DAE-868C-9F68C1E267BE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83211BFD-2CAB-4C6E-8E25-8D33CE216B6F}" type="sibTrans" cxnId="{56A65B3E-701F-4DAE-868C-9F68C1E267BE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1949DBAC-964B-4E0E-ABFB-2C1C9D6C9426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наделение органов исполнительной власти и их должностных лиц, осуществляющих управление государственными программами и их подпрограммами, полномочиями, необходимыми и достаточными для достижения целей программ;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2840E8CC-8364-4604-8E56-A3F08577213F}" type="parTrans" cxnId="{520F33DD-B402-48ED-BA79-CEABDBF9A21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3EFE2FD-4CA3-423A-874C-2CA727C36E66}" type="sibTrans" cxnId="{520F33DD-B402-48ED-BA79-CEABDBF9A218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768EC4C8-19AD-4E04-8D45-2904647F0BF2}">
      <dgm:prSet custT="1"/>
      <dgm:spPr>
        <a:solidFill>
          <a:srgbClr val="815943"/>
        </a:solidFill>
      </dgm:spPr>
      <dgm:t>
        <a:bodyPr/>
        <a:lstStyle/>
        <a:p>
          <a:pPr algn="ctr" rtl="0"/>
          <a:r>
            <a:rPr lang="ru-RU" sz="1600" smtClean="0">
              <a:solidFill>
                <a:schemeClr val="tx1"/>
              </a:solidFill>
              <a:latin typeface="Georgia" pitchFamily="18" charset="0"/>
            </a:rPr>
            <a:t>проведение регулярной оценки результативности и эффективности реализации государственных программ.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EA75C18A-EE86-4300-8039-4D5C826A1494}" type="parTrans" cxnId="{DCF20726-490A-457D-AC1C-15A3863242A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6444F7C7-376D-4EAB-8F7C-0EBF189F980A}" type="sibTrans" cxnId="{DCF20726-490A-457D-AC1C-15A3863242A1}">
      <dgm:prSet/>
      <dgm:spPr/>
      <dgm:t>
        <a:bodyPr/>
        <a:lstStyle/>
        <a:p>
          <a:pPr algn="ctr"/>
          <a:endParaRPr lang="ru-RU" sz="1600">
            <a:solidFill>
              <a:schemeClr val="tx1"/>
            </a:solidFill>
            <a:latin typeface="Georgia" pitchFamily="18" charset="0"/>
          </a:endParaRPr>
        </a:p>
      </dgm:t>
    </dgm:pt>
    <dgm:pt modelId="{B1E6E12D-C167-48B4-957B-7A26443BEABF}" type="pres">
      <dgm:prSet presAssocID="{DCF55645-5476-43D3-B059-B145854719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708B2D-2949-443B-9C29-F693BF470A29}" type="pres">
      <dgm:prSet presAssocID="{98DB9246-E976-4808-AF5A-B8B6217CEDEF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47F74-1ACF-4845-A84B-74FE29E485B9}" type="pres">
      <dgm:prSet presAssocID="{984271FB-557E-48C7-A484-2DBBAE09DEA4}" presName="spacer" presStyleCnt="0"/>
      <dgm:spPr/>
    </dgm:pt>
    <dgm:pt modelId="{A866C645-B17A-43AF-AB61-C02B480326D8}" type="pres">
      <dgm:prSet presAssocID="{E7C6CD80-CC11-4D01-9619-10EED616476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A1FA03-C5DE-4571-BD64-CB7A31B1EA68}" type="pres">
      <dgm:prSet presAssocID="{AAAD6F34-A8FF-4581-92C1-84382F68F399}" presName="spacer" presStyleCnt="0"/>
      <dgm:spPr/>
    </dgm:pt>
    <dgm:pt modelId="{F2A5B7CB-D532-43C4-981D-2E5825BC71ED}" type="pres">
      <dgm:prSet presAssocID="{29FC346C-6B47-4ACE-A0C1-D39435CD5673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7D9C31-CE3B-4489-9468-490466A9CA6C}" type="pres">
      <dgm:prSet presAssocID="{DD2A1436-5E47-4CE3-8513-4CECF80A2766}" presName="spacer" presStyleCnt="0"/>
      <dgm:spPr/>
    </dgm:pt>
    <dgm:pt modelId="{F4D0E80F-8F0D-4A8C-B2F4-57A0994DD36A}" type="pres">
      <dgm:prSet presAssocID="{F5529D61-A428-4919-8F79-15098ACB0E9C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CC691-99CA-4E96-B680-9323F1D2BC64}" type="pres">
      <dgm:prSet presAssocID="{83211BFD-2CAB-4C6E-8E25-8D33CE216B6F}" presName="spacer" presStyleCnt="0"/>
      <dgm:spPr/>
    </dgm:pt>
    <dgm:pt modelId="{4F648F82-86C9-444A-9028-B9E4C879A4F6}" type="pres">
      <dgm:prSet presAssocID="{1949DBAC-964B-4E0E-ABFB-2C1C9D6C942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2CD54D-FEC1-4E83-88E5-2A981ABAAA4E}" type="pres">
      <dgm:prSet presAssocID="{73EFE2FD-4CA3-423A-874C-2CA727C36E66}" presName="spacer" presStyleCnt="0"/>
      <dgm:spPr/>
    </dgm:pt>
    <dgm:pt modelId="{F0C38711-E252-4D25-9DA5-B237B227F6FB}" type="pres">
      <dgm:prSet presAssocID="{768EC4C8-19AD-4E04-8D45-2904647F0BF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B00962-8CDE-4684-8253-B1A9A55D7EC5}" type="presOf" srcId="{E7C6CD80-CC11-4D01-9619-10EED6164768}" destId="{A866C645-B17A-43AF-AB61-C02B480326D8}" srcOrd="0" destOrd="0" presId="urn:microsoft.com/office/officeart/2005/8/layout/vList2"/>
    <dgm:cxn modelId="{FAB5044E-CD0E-47B2-9DFA-A8A76FC9AE0F}" srcId="{DCF55645-5476-43D3-B059-B14585471943}" destId="{98DB9246-E976-4808-AF5A-B8B6217CEDEF}" srcOrd="0" destOrd="0" parTransId="{BDCD3AD5-D360-4C0F-AD76-88C017E6DF66}" sibTransId="{984271FB-557E-48C7-A484-2DBBAE09DEA4}"/>
    <dgm:cxn modelId="{520F33DD-B402-48ED-BA79-CEABDBF9A218}" srcId="{DCF55645-5476-43D3-B059-B14585471943}" destId="{1949DBAC-964B-4E0E-ABFB-2C1C9D6C9426}" srcOrd="4" destOrd="0" parTransId="{2840E8CC-8364-4604-8E56-A3F08577213F}" sibTransId="{73EFE2FD-4CA3-423A-874C-2CA727C36E66}"/>
    <dgm:cxn modelId="{56A65B3E-701F-4DAE-868C-9F68C1E267BE}" srcId="{DCF55645-5476-43D3-B059-B14585471943}" destId="{F5529D61-A428-4919-8F79-15098ACB0E9C}" srcOrd="3" destOrd="0" parTransId="{0E54520D-D729-4C5A-A23D-36D53458AD83}" sibTransId="{83211BFD-2CAB-4C6E-8E25-8D33CE216B6F}"/>
    <dgm:cxn modelId="{DCF20726-490A-457D-AC1C-15A3863242A1}" srcId="{DCF55645-5476-43D3-B059-B14585471943}" destId="{768EC4C8-19AD-4E04-8D45-2904647F0BF2}" srcOrd="5" destOrd="0" parTransId="{EA75C18A-EE86-4300-8039-4D5C826A1494}" sibTransId="{6444F7C7-376D-4EAB-8F7C-0EBF189F980A}"/>
    <dgm:cxn modelId="{5980F083-AF07-4168-9FD7-44D113E02B1B}" type="presOf" srcId="{768EC4C8-19AD-4E04-8D45-2904647F0BF2}" destId="{F0C38711-E252-4D25-9DA5-B237B227F6FB}" srcOrd="0" destOrd="0" presId="urn:microsoft.com/office/officeart/2005/8/layout/vList2"/>
    <dgm:cxn modelId="{D474017A-E3D7-43F3-92BF-9822E395EA2C}" srcId="{DCF55645-5476-43D3-B059-B14585471943}" destId="{E7C6CD80-CC11-4D01-9619-10EED6164768}" srcOrd="1" destOrd="0" parTransId="{917F7C65-17EA-4430-9D00-88727087380B}" sibTransId="{AAAD6F34-A8FF-4581-92C1-84382F68F399}"/>
    <dgm:cxn modelId="{613B3FAD-0BF9-42F3-B970-AC1226929E4B}" type="presOf" srcId="{29FC346C-6B47-4ACE-A0C1-D39435CD5673}" destId="{F2A5B7CB-D532-43C4-981D-2E5825BC71ED}" srcOrd="0" destOrd="0" presId="urn:microsoft.com/office/officeart/2005/8/layout/vList2"/>
    <dgm:cxn modelId="{507B106A-4858-4D06-B054-314DA209F89E}" type="presOf" srcId="{1949DBAC-964B-4E0E-ABFB-2C1C9D6C9426}" destId="{4F648F82-86C9-444A-9028-B9E4C879A4F6}" srcOrd="0" destOrd="0" presId="urn:microsoft.com/office/officeart/2005/8/layout/vList2"/>
    <dgm:cxn modelId="{396D5DFE-D216-4FFD-B843-9E28CBB66352}" type="presOf" srcId="{DCF55645-5476-43D3-B059-B14585471943}" destId="{B1E6E12D-C167-48B4-957B-7A26443BEABF}" srcOrd="0" destOrd="0" presId="urn:microsoft.com/office/officeart/2005/8/layout/vList2"/>
    <dgm:cxn modelId="{C965EE7B-AF0A-4DC0-A26D-E585F397BD96}" type="presOf" srcId="{F5529D61-A428-4919-8F79-15098ACB0E9C}" destId="{F4D0E80F-8F0D-4A8C-B2F4-57A0994DD36A}" srcOrd="0" destOrd="0" presId="urn:microsoft.com/office/officeart/2005/8/layout/vList2"/>
    <dgm:cxn modelId="{9216C042-5040-4707-BFB7-21E05E7BBE28}" srcId="{DCF55645-5476-43D3-B059-B14585471943}" destId="{29FC346C-6B47-4ACE-A0C1-D39435CD5673}" srcOrd="2" destOrd="0" parTransId="{AFDE815C-D269-4B6B-8AB8-0A1AC144FFDF}" sibTransId="{DD2A1436-5E47-4CE3-8513-4CECF80A2766}"/>
    <dgm:cxn modelId="{E8BC10E5-7A3B-483F-944C-E9F95DC9438F}" type="presOf" srcId="{98DB9246-E976-4808-AF5A-B8B6217CEDEF}" destId="{2F708B2D-2949-443B-9C29-F693BF470A29}" srcOrd="0" destOrd="0" presId="urn:microsoft.com/office/officeart/2005/8/layout/vList2"/>
    <dgm:cxn modelId="{38EB6407-2880-4559-BED2-FE89BA070759}" type="presParOf" srcId="{B1E6E12D-C167-48B4-957B-7A26443BEABF}" destId="{2F708B2D-2949-443B-9C29-F693BF470A29}" srcOrd="0" destOrd="0" presId="urn:microsoft.com/office/officeart/2005/8/layout/vList2"/>
    <dgm:cxn modelId="{D3FE282B-7399-48EC-BBA0-27253F118749}" type="presParOf" srcId="{B1E6E12D-C167-48B4-957B-7A26443BEABF}" destId="{2FC47F74-1ACF-4845-A84B-74FE29E485B9}" srcOrd="1" destOrd="0" presId="urn:microsoft.com/office/officeart/2005/8/layout/vList2"/>
    <dgm:cxn modelId="{53D92D9F-5862-461D-A614-D05677481C38}" type="presParOf" srcId="{B1E6E12D-C167-48B4-957B-7A26443BEABF}" destId="{A866C645-B17A-43AF-AB61-C02B480326D8}" srcOrd="2" destOrd="0" presId="urn:microsoft.com/office/officeart/2005/8/layout/vList2"/>
    <dgm:cxn modelId="{0D364E14-99BE-46F8-927C-6BFFB5D84378}" type="presParOf" srcId="{B1E6E12D-C167-48B4-957B-7A26443BEABF}" destId="{8BA1FA03-C5DE-4571-BD64-CB7A31B1EA68}" srcOrd="3" destOrd="0" presId="urn:microsoft.com/office/officeart/2005/8/layout/vList2"/>
    <dgm:cxn modelId="{2155A9A9-B9E8-4DBE-9B19-7A6CD3EA2A5C}" type="presParOf" srcId="{B1E6E12D-C167-48B4-957B-7A26443BEABF}" destId="{F2A5B7CB-D532-43C4-981D-2E5825BC71ED}" srcOrd="4" destOrd="0" presId="urn:microsoft.com/office/officeart/2005/8/layout/vList2"/>
    <dgm:cxn modelId="{6A3D3434-F1BF-4A7B-BC85-4E26623AE68F}" type="presParOf" srcId="{B1E6E12D-C167-48B4-957B-7A26443BEABF}" destId="{807D9C31-CE3B-4489-9468-490466A9CA6C}" srcOrd="5" destOrd="0" presId="urn:microsoft.com/office/officeart/2005/8/layout/vList2"/>
    <dgm:cxn modelId="{1FF1BC80-5C59-4667-AB5C-3BB98927C873}" type="presParOf" srcId="{B1E6E12D-C167-48B4-957B-7A26443BEABF}" destId="{F4D0E80F-8F0D-4A8C-B2F4-57A0994DD36A}" srcOrd="6" destOrd="0" presId="urn:microsoft.com/office/officeart/2005/8/layout/vList2"/>
    <dgm:cxn modelId="{E2B54B24-C731-486C-AEE8-39B8048C12F8}" type="presParOf" srcId="{B1E6E12D-C167-48B4-957B-7A26443BEABF}" destId="{C64CC691-99CA-4E96-B680-9323F1D2BC64}" srcOrd="7" destOrd="0" presId="urn:microsoft.com/office/officeart/2005/8/layout/vList2"/>
    <dgm:cxn modelId="{9F4AFC92-5028-4A90-B85C-ACEA9A028525}" type="presParOf" srcId="{B1E6E12D-C167-48B4-957B-7A26443BEABF}" destId="{4F648F82-86C9-444A-9028-B9E4C879A4F6}" srcOrd="8" destOrd="0" presId="urn:microsoft.com/office/officeart/2005/8/layout/vList2"/>
    <dgm:cxn modelId="{5134F61A-339B-4465-9092-4A71596BC5F4}" type="presParOf" srcId="{B1E6E12D-C167-48B4-957B-7A26443BEABF}" destId="{392CD54D-FEC1-4E83-88E5-2A981ABAAA4E}" srcOrd="9" destOrd="0" presId="urn:microsoft.com/office/officeart/2005/8/layout/vList2"/>
    <dgm:cxn modelId="{E1CF4789-276D-403B-9EF8-62A9E8331091}" type="presParOf" srcId="{B1E6E12D-C167-48B4-957B-7A26443BEABF}" destId="{F0C38711-E252-4D25-9DA5-B237B227F6FB}" srcOrd="10" destOrd="0" presId="urn:microsoft.com/office/officeart/2005/8/layout/vList2"/>
  </dgm:cxnLst>
  <dgm:bg>
    <a:solidFill>
      <a:srgbClr val="FFC000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DA5A2790-4105-4971-AD39-2A3193159501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</dgm:pt>
    <dgm:pt modelId="{FD7C4F42-052C-4618-BB7E-D72D6155FB6A}">
      <dgm:prSet phldrT="[Текст]" custT="1"/>
      <dgm:spPr>
        <a:solidFill>
          <a:schemeClr val="accent3">
            <a:lumMod val="85000"/>
          </a:schemeClr>
        </a:soli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бюджет Пенсионного фонда Российской Федерации</a:t>
          </a:r>
          <a:endParaRPr lang="ru-RU" sz="1600" dirty="0">
            <a:solidFill>
              <a:schemeClr val="tx1"/>
            </a:solidFill>
          </a:endParaRPr>
        </a:p>
      </dgm:t>
    </dgm:pt>
    <dgm:pt modelId="{C62D8191-03A4-4CB6-9999-6980F93DDFB2}" type="parTrans" cxnId="{B7DD1158-29B2-4DEA-8B4F-7E824F123916}">
      <dgm:prSet/>
      <dgm:spPr/>
      <dgm:t>
        <a:bodyPr/>
        <a:lstStyle/>
        <a:p>
          <a:endParaRPr lang="ru-RU" sz="1600"/>
        </a:p>
      </dgm:t>
    </dgm:pt>
    <dgm:pt modelId="{D1F86953-66A5-42CB-81C1-32B21D2F9817}" type="sibTrans" cxnId="{B7DD1158-29B2-4DEA-8B4F-7E824F123916}">
      <dgm:prSet/>
      <dgm:spPr/>
      <dgm:t>
        <a:bodyPr/>
        <a:lstStyle/>
        <a:p>
          <a:endParaRPr lang="ru-RU" sz="1600"/>
        </a:p>
      </dgm:t>
    </dgm:pt>
    <dgm:pt modelId="{83B496BA-1BC1-4A9A-B3D8-9E91ED094DDE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1600" dirty="0" smtClean="0">
              <a:latin typeface="Georgia" pitchFamily="18" charset="0"/>
            </a:rPr>
            <a:t>Бюджет Фонда социального страхования</a:t>
          </a:r>
          <a:endParaRPr lang="ru-RU" sz="1600" dirty="0"/>
        </a:p>
      </dgm:t>
    </dgm:pt>
    <dgm:pt modelId="{2E3D07D3-277A-428B-80B0-7ACE7EE77AB2}" type="parTrans" cxnId="{D4F04F39-114D-4BE2-8EF2-1414C92C27C9}">
      <dgm:prSet/>
      <dgm:spPr/>
      <dgm:t>
        <a:bodyPr/>
        <a:lstStyle/>
        <a:p>
          <a:endParaRPr lang="ru-RU" sz="1600"/>
        </a:p>
      </dgm:t>
    </dgm:pt>
    <dgm:pt modelId="{9A3B8534-AD87-49AB-AEE4-BF39A508080D}" type="sibTrans" cxnId="{D4F04F39-114D-4BE2-8EF2-1414C92C27C9}">
      <dgm:prSet/>
      <dgm:spPr/>
      <dgm:t>
        <a:bodyPr/>
        <a:lstStyle/>
        <a:p>
          <a:endParaRPr lang="ru-RU" sz="1600"/>
        </a:p>
      </dgm:t>
    </dgm:pt>
    <dgm:pt modelId="{733262F5-D380-4A7D-B830-6C2BB3E24FB0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600" smtClean="0">
              <a:latin typeface="Georgia" pitchFamily="18" charset="0"/>
            </a:rPr>
            <a:t>бюджет Федерального фонда обязательного медицинского страхования</a:t>
          </a:r>
          <a:endParaRPr lang="ru-RU" sz="1600" dirty="0"/>
        </a:p>
      </dgm:t>
    </dgm:pt>
    <dgm:pt modelId="{93447400-98BB-45DE-827B-86F9AF5E7876}" type="parTrans" cxnId="{428606EA-B579-4174-803F-C238EF607D92}">
      <dgm:prSet/>
      <dgm:spPr/>
      <dgm:t>
        <a:bodyPr/>
        <a:lstStyle/>
        <a:p>
          <a:endParaRPr lang="ru-RU" sz="1600"/>
        </a:p>
      </dgm:t>
    </dgm:pt>
    <dgm:pt modelId="{84B041EE-AEA4-4FB0-A1E6-6407143C0DE1}" type="sibTrans" cxnId="{428606EA-B579-4174-803F-C238EF607D92}">
      <dgm:prSet/>
      <dgm:spPr/>
      <dgm:t>
        <a:bodyPr/>
        <a:lstStyle/>
        <a:p>
          <a:endParaRPr lang="ru-RU" sz="1600"/>
        </a:p>
      </dgm:t>
    </dgm:pt>
    <dgm:pt modelId="{D952ACDB-2BF7-46B5-B294-2C93ED3A27DB}" type="pres">
      <dgm:prSet presAssocID="{DA5A2790-4105-4971-AD39-2A3193159501}" presName="linearFlow" presStyleCnt="0">
        <dgm:presLayoutVars>
          <dgm:dir/>
          <dgm:resizeHandles val="exact"/>
        </dgm:presLayoutVars>
      </dgm:prSet>
      <dgm:spPr/>
    </dgm:pt>
    <dgm:pt modelId="{5E0BB9ED-5345-465A-AF2B-5C3A8F915397}" type="pres">
      <dgm:prSet presAssocID="{FD7C4F42-052C-4618-BB7E-D72D6155FB6A}" presName="composite" presStyleCnt="0"/>
      <dgm:spPr/>
    </dgm:pt>
    <dgm:pt modelId="{6B5F2778-5D29-4310-8465-67B363DEA48D}" type="pres">
      <dgm:prSet presAssocID="{FD7C4F42-052C-4618-BB7E-D72D6155FB6A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D896C4C-EE66-4946-A137-B7D54A941F9C}" type="pres">
      <dgm:prSet presAssocID="{FD7C4F42-052C-4618-BB7E-D72D6155FB6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88B139-1C3C-48E3-A9DC-698142D076E6}" type="pres">
      <dgm:prSet presAssocID="{D1F86953-66A5-42CB-81C1-32B21D2F9817}" presName="spacing" presStyleCnt="0"/>
      <dgm:spPr/>
    </dgm:pt>
    <dgm:pt modelId="{B536DCAF-73B7-42C3-BA79-A15C10B20836}" type="pres">
      <dgm:prSet presAssocID="{83B496BA-1BC1-4A9A-B3D8-9E91ED094DDE}" presName="composite" presStyleCnt="0"/>
      <dgm:spPr/>
    </dgm:pt>
    <dgm:pt modelId="{1C4BA12F-4BDC-44DD-8BF8-79AB047B9CB6}" type="pres">
      <dgm:prSet presAssocID="{83B496BA-1BC1-4A9A-B3D8-9E91ED094DDE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92EE6B1-EF14-40D7-83FD-58DD85F3589F}" type="pres">
      <dgm:prSet presAssocID="{83B496BA-1BC1-4A9A-B3D8-9E91ED094DD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27022B-3830-43D6-8F77-B7DF9EC43086}" type="pres">
      <dgm:prSet presAssocID="{9A3B8534-AD87-49AB-AEE4-BF39A508080D}" presName="spacing" presStyleCnt="0"/>
      <dgm:spPr/>
    </dgm:pt>
    <dgm:pt modelId="{45EC819E-6C34-4687-9363-DFEFE0A18A0D}" type="pres">
      <dgm:prSet presAssocID="{733262F5-D380-4A7D-B830-6C2BB3E24FB0}" presName="composite" presStyleCnt="0"/>
      <dgm:spPr/>
    </dgm:pt>
    <dgm:pt modelId="{7B4E57CD-CA04-438E-89C0-29322D01D44B}" type="pres">
      <dgm:prSet presAssocID="{733262F5-D380-4A7D-B830-6C2BB3E24FB0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A335C24-EC36-48E3-8431-534125A192E6}" type="pres">
      <dgm:prSet presAssocID="{733262F5-D380-4A7D-B830-6C2BB3E24FB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82EC7C-A3AE-42D4-BFDF-BE515D87CED5}" type="presOf" srcId="{FD7C4F42-052C-4618-BB7E-D72D6155FB6A}" destId="{CD896C4C-EE66-4946-A137-B7D54A941F9C}" srcOrd="0" destOrd="0" presId="urn:microsoft.com/office/officeart/2005/8/layout/vList3"/>
    <dgm:cxn modelId="{B7DD1158-29B2-4DEA-8B4F-7E824F123916}" srcId="{DA5A2790-4105-4971-AD39-2A3193159501}" destId="{FD7C4F42-052C-4618-BB7E-D72D6155FB6A}" srcOrd="0" destOrd="0" parTransId="{C62D8191-03A4-4CB6-9999-6980F93DDFB2}" sibTransId="{D1F86953-66A5-42CB-81C1-32B21D2F9817}"/>
    <dgm:cxn modelId="{81431C31-A03E-4F17-959E-26CF8266E0BA}" type="presOf" srcId="{DA5A2790-4105-4971-AD39-2A3193159501}" destId="{D952ACDB-2BF7-46B5-B294-2C93ED3A27DB}" srcOrd="0" destOrd="0" presId="urn:microsoft.com/office/officeart/2005/8/layout/vList3"/>
    <dgm:cxn modelId="{693817A8-F05B-4283-8990-0FF9C396A7F5}" type="presOf" srcId="{733262F5-D380-4A7D-B830-6C2BB3E24FB0}" destId="{1A335C24-EC36-48E3-8431-534125A192E6}" srcOrd="0" destOrd="0" presId="urn:microsoft.com/office/officeart/2005/8/layout/vList3"/>
    <dgm:cxn modelId="{D4F04F39-114D-4BE2-8EF2-1414C92C27C9}" srcId="{DA5A2790-4105-4971-AD39-2A3193159501}" destId="{83B496BA-1BC1-4A9A-B3D8-9E91ED094DDE}" srcOrd="1" destOrd="0" parTransId="{2E3D07D3-277A-428B-80B0-7ACE7EE77AB2}" sibTransId="{9A3B8534-AD87-49AB-AEE4-BF39A508080D}"/>
    <dgm:cxn modelId="{B0C39E1E-2ABE-40E9-83D4-0F71D960E486}" type="presOf" srcId="{83B496BA-1BC1-4A9A-B3D8-9E91ED094DDE}" destId="{792EE6B1-EF14-40D7-83FD-58DD85F3589F}" srcOrd="0" destOrd="0" presId="urn:microsoft.com/office/officeart/2005/8/layout/vList3"/>
    <dgm:cxn modelId="{428606EA-B579-4174-803F-C238EF607D92}" srcId="{DA5A2790-4105-4971-AD39-2A3193159501}" destId="{733262F5-D380-4A7D-B830-6C2BB3E24FB0}" srcOrd="2" destOrd="0" parTransId="{93447400-98BB-45DE-827B-86F9AF5E7876}" sibTransId="{84B041EE-AEA4-4FB0-A1E6-6407143C0DE1}"/>
    <dgm:cxn modelId="{26D04C84-8E47-4F8A-A542-D37A9FDF3A49}" type="presParOf" srcId="{D952ACDB-2BF7-46B5-B294-2C93ED3A27DB}" destId="{5E0BB9ED-5345-465A-AF2B-5C3A8F915397}" srcOrd="0" destOrd="0" presId="urn:microsoft.com/office/officeart/2005/8/layout/vList3"/>
    <dgm:cxn modelId="{3C5C2326-57D1-466C-A006-1AC373C7558F}" type="presParOf" srcId="{5E0BB9ED-5345-465A-AF2B-5C3A8F915397}" destId="{6B5F2778-5D29-4310-8465-67B363DEA48D}" srcOrd="0" destOrd="0" presId="urn:microsoft.com/office/officeart/2005/8/layout/vList3"/>
    <dgm:cxn modelId="{987A03A0-6101-4C53-96F6-1289513694F5}" type="presParOf" srcId="{5E0BB9ED-5345-465A-AF2B-5C3A8F915397}" destId="{CD896C4C-EE66-4946-A137-B7D54A941F9C}" srcOrd="1" destOrd="0" presId="urn:microsoft.com/office/officeart/2005/8/layout/vList3"/>
    <dgm:cxn modelId="{EBE4CA1D-679C-4357-95E2-31F83DF16EB3}" type="presParOf" srcId="{D952ACDB-2BF7-46B5-B294-2C93ED3A27DB}" destId="{B188B139-1C3C-48E3-A9DC-698142D076E6}" srcOrd="1" destOrd="0" presId="urn:microsoft.com/office/officeart/2005/8/layout/vList3"/>
    <dgm:cxn modelId="{614EC3E2-DE86-4E72-92C4-FED9491223A4}" type="presParOf" srcId="{D952ACDB-2BF7-46B5-B294-2C93ED3A27DB}" destId="{B536DCAF-73B7-42C3-BA79-A15C10B20836}" srcOrd="2" destOrd="0" presId="urn:microsoft.com/office/officeart/2005/8/layout/vList3"/>
    <dgm:cxn modelId="{9242CEBC-2196-4B4A-9C9A-7988468C913F}" type="presParOf" srcId="{B536DCAF-73B7-42C3-BA79-A15C10B20836}" destId="{1C4BA12F-4BDC-44DD-8BF8-79AB047B9CB6}" srcOrd="0" destOrd="0" presId="urn:microsoft.com/office/officeart/2005/8/layout/vList3"/>
    <dgm:cxn modelId="{ED1F741F-69E4-405B-92D7-93A824B2D48D}" type="presParOf" srcId="{B536DCAF-73B7-42C3-BA79-A15C10B20836}" destId="{792EE6B1-EF14-40D7-83FD-58DD85F3589F}" srcOrd="1" destOrd="0" presId="urn:microsoft.com/office/officeart/2005/8/layout/vList3"/>
    <dgm:cxn modelId="{DE145198-707A-4CF6-B9ED-08C081CACA56}" type="presParOf" srcId="{D952ACDB-2BF7-46B5-B294-2C93ED3A27DB}" destId="{4D27022B-3830-43D6-8F77-B7DF9EC43086}" srcOrd="3" destOrd="0" presId="urn:microsoft.com/office/officeart/2005/8/layout/vList3"/>
    <dgm:cxn modelId="{CC2444F5-5853-49DF-8084-258C8255CA6B}" type="presParOf" srcId="{D952ACDB-2BF7-46B5-B294-2C93ED3A27DB}" destId="{45EC819E-6C34-4687-9363-DFEFE0A18A0D}" srcOrd="4" destOrd="0" presId="urn:microsoft.com/office/officeart/2005/8/layout/vList3"/>
    <dgm:cxn modelId="{54DC48F4-7E3E-4CE7-8FE8-89F521062D86}" type="presParOf" srcId="{45EC819E-6C34-4687-9363-DFEFE0A18A0D}" destId="{7B4E57CD-CA04-438E-89C0-29322D01D44B}" srcOrd="0" destOrd="0" presId="urn:microsoft.com/office/officeart/2005/8/layout/vList3"/>
    <dgm:cxn modelId="{7BE5D2D3-F43D-4C1F-843A-DDBBB0FABFD6}" type="presParOf" srcId="{45EC819E-6C34-4687-9363-DFEFE0A18A0D}" destId="{1A335C24-EC36-48E3-8431-534125A192E6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8F13AB0-EC0E-426E-A8E3-F4D46CCBC2E0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B9C50BFD-9115-439F-AA86-3A67D33D8115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единство бюджетной системы Российской Федерации;</a:t>
          </a:r>
          <a:endParaRPr lang="ru-RU" sz="1800" dirty="0">
            <a:latin typeface="Georgia" pitchFamily="18" charset="0"/>
          </a:endParaRPr>
        </a:p>
      </dgm:t>
    </dgm:pt>
    <dgm:pt modelId="{0CA87F16-9120-425B-8234-5BA218B2B41F}" type="parTrans" cxnId="{1771D23F-7EF0-4EEE-A569-67D03E712FEF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845A3100-E0F9-491B-913D-63A43E5FB394}" type="sibTrans" cxnId="{1771D23F-7EF0-4EEE-A569-67D03E712FEF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251D057A-BA30-4B60-A54A-8A79B3D31506}">
      <dgm:prSet custT="1"/>
      <dgm:spPr/>
      <dgm:t>
        <a:bodyPr/>
        <a:lstStyle/>
        <a:p>
          <a:pPr algn="ctr" rtl="0"/>
          <a:r>
            <a:rPr lang="ru-RU" sz="1600" dirty="0" smtClean="0">
              <a:latin typeface="Georgia" pitchFamily="18" charset="0"/>
            </a:rPr>
            <a:t>разграничение доходов, расходов и источников финансирования дефицитов бюджетов между бюджетами бюджетной системы Российской Федерации;</a:t>
          </a:r>
          <a:endParaRPr lang="ru-RU" sz="1600" dirty="0">
            <a:latin typeface="Georgia" pitchFamily="18" charset="0"/>
          </a:endParaRPr>
        </a:p>
      </dgm:t>
    </dgm:pt>
    <dgm:pt modelId="{77B8C502-0A0E-468A-B494-D14294BF6C9A}" type="parTrans" cxnId="{DE065B63-2BCE-46A5-8DF0-61147AAAF9CA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979C51B6-276E-42A1-81E1-73E86E45E792}" type="sibTrans" cxnId="{DE065B63-2BCE-46A5-8DF0-61147AAAF9CA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38960804-2BB6-400D-9835-54AE64D796C5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самостоятельность </a:t>
          </a:r>
          <a:r>
            <a:rPr lang="ru-RU" sz="1800" u="none" dirty="0" smtClean="0">
              <a:latin typeface="Georgia" pitchFamily="18" charset="0"/>
            </a:rPr>
            <a:t>бюджетов</a:t>
          </a:r>
          <a:r>
            <a:rPr lang="ru-RU" sz="1800" dirty="0" smtClean="0">
              <a:latin typeface="Georgia" pitchFamily="18" charset="0"/>
            </a:rPr>
            <a:t>;</a:t>
          </a:r>
          <a:endParaRPr lang="ru-RU" sz="1800" dirty="0">
            <a:latin typeface="Georgia" pitchFamily="18" charset="0"/>
          </a:endParaRPr>
        </a:p>
      </dgm:t>
    </dgm:pt>
    <dgm:pt modelId="{9A728771-9121-4536-A94B-503A19815273}" type="parTrans" cxnId="{D4F19846-1005-488A-BC4C-1671DB21A57C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654412B-5CD7-4D6B-BAB3-09E8C00B61AC}" type="sibTrans" cxnId="{D4F19846-1005-488A-BC4C-1671DB21A57C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692D5D93-E9BB-4814-8F4E-1E18812AB620}">
      <dgm:prSet custT="1"/>
      <dgm:spPr/>
      <dgm:t>
        <a:bodyPr/>
        <a:lstStyle/>
        <a:p>
          <a:pPr algn="ctr" rtl="0"/>
          <a:r>
            <a:rPr lang="ru-RU" sz="1600" dirty="0" smtClean="0">
              <a:latin typeface="Georgia" pitchFamily="18" charset="0"/>
            </a:rPr>
            <a:t>равенство бюджетных прав субъектов Российской Федерации, муниципальных образований;</a:t>
          </a:r>
          <a:endParaRPr lang="ru-RU" sz="1600" dirty="0">
            <a:latin typeface="Georgia" pitchFamily="18" charset="0"/>
          </a:endParaRPr>
        </a:p>
      </dgm:t>
    </dgm:pt>
    <dgm:pt modelId="{CEA73F24-975A-461F-9F79-8A1F7CA95376}" type="parTrans" cxnId="{90B660E5-99C8-4519-9429-06A9E0B716AA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3F47A6A-1EFA-4C1E-86FF-CB52CFE35E7A}" type="sibTrans" cxnId="{90B660E5-99C8-4519-9429-06A9E0B716AA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F2CD40C6-5AF5-42E1-B8A8-CFBFBCAA08E7}">
      <dgm:prSet custT="1"/>
      <dgm:spPr/>
      <dgm:t>
        <a:bodyPr/>
        <a:lstStyle/>
        <a:p>
          <a:pPr algn="ctr" rtl="0"/>
          <a:r>
            <a:rPr lang="ru-RU" sz="1600" dirty="0" smtClean="0">
              <a:latin typeface="Georgia" pitchFamily="18" charset="0"/>
            </a:rPr>
            <a:t>полнота отражения доходов, расходов и источников финансирования дефицитов бюджетов;</a:t>
          </a:r>
          <a:endParaRPr lang="ru-RU" sz="1600" dirty="0">
            <a:latin typeface="Georgia" pitchFamily="18" charset="0"/>
          </a:endParaRPr>
        </a:p>
      </dgm:t>
    </dgm:pt>
    <dgm:pt modelId="{6F034F18-8E7C-4A8E-96C2-06268D71FA86}" type="parTrans" cxnId="{67B90D86-2A8C-4002-B4AD-1CE851590AD6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2E807586-4194-42CE-A887-F6D2CF8428FD}" type="sibTrans" cxnId="{67B90D86-2A8C-4002-B4AD-1CE851590AD6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710A13FA-0E22-4BEC-95F3-837774103080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сбалансированность бюджета;</a:t>
          </a:r>
          <a:endParaRPr lang="ru-RU" sz="1800" dirty="0">
            <a:latin typeface="Georgia" pitchFamily="18" charset="0"/>
          </a:endParaRPr>
        </a:p>
      </dgm:t>
    </dgm:pt>
    <dgm:pt modelId="{6F5784BD-7A30-452B-8928-A525B714AB2E}" type="parTrans" cxnId="{8E37D24F-FB68-48D6-B986-B82CC536F6F5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A017997C-C224-45CE-9304-FC894E9FE85E}" type="sibTrans" cxnId="{8E37D24F-FB68-48D6-B986-B82CC536F6F5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5825E98A-AC18-4129-84BA-4E50F09E2024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результативность и эффективность использования бюджетных средств;</a:t>
          </a:r>
          <a:endParaRPr lang="ru-RU" sz="1800" dirty="0">
            <a:latin typeface="Georgia" pitchFamily="18" charset="0"/>
          </a:endParaRPr>
        </a:p>
      </dgm:t>
    </dgm:pt>
    <dgm:pt modelId="{67DAC262-BE44-477F-90AB-E7AFA0AFBF52}" type="parTrans" cxnId="{E9644312-7644-4B45-9D40-82C70C7FDDE8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4CD74F69-73B6-4310-9314-E4AF2B92CCFD}" type="sibTrans" cxnId="{E9644312-7644-4B45-9D40-82C70C7FDDE8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CACBFE0-2592-4EEF-AFA8-95DEF155AEAA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общее (совокупное) покрытие расходов бюджетов;</a:t>
          </a:r>
          <a:endParaRPr lang="ru-RU" sz="1800" dirty="0">
            <a:latin typeface="Georgia" pitchFamily="18" charset="0"/>
          </a:endParaRPr>
        </a:p>
      </dgm:t>
    </dgm:pt>
    <dgm:pt modelId="{9BD8CA11-B9DF-4FDC-947C-5D0430AAC78B}" type="parTrans" cxnId="{3538E583-CACD-471A-A3EB-1F8C6DB1861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102A145-516C-407F-9344-B9767646829A}" type="sibTrans" cxnId="{3538E583-CACD-471A-A3EB-1F8C6DB1861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A702CEB6-4EA2-4F9B-A6ED-0C0477053F93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прозрачность (открытость);</a:t>
          </a:r>
          <a:endParaRPr lang="ru-RU" sz="1800" dirty="0">
            <a:latin typeface="Georgia" pitchFamily="18" charset="0"/>
          </a:endParaRPr>
        </a:p>
      </dgm:t>
    </dgm:pt>
    <dgm:pt modelId="{B6DDF88B-DFC5-4135-9BC1-6EB608A9D90F}" type="parTrans" cxnId="{F4C64B40-DA48-452F-8EF2-5B1EE7C842F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17FABAD8-6949-4530-B2E0-89135FB236A6}" type="sibTrans" cxnId="{F4C64B40-DA48-452F-8EF2-5B1EE7C842F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5021298A-088C-4B3A-A733-1013393CD354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достоверность бюджета;</a:t>
          </a:r>
          <a:endParaRPr lang="ru-RU" sz="1800" dirty="0">
            <a:latin typeface="Georgia" pitchFamily="18" charset="0"/>
          </a:endParaRPr>
        </a:p>
      </dgm:t>
    </dgm:pt>
    <dgm:pt modelId="{807F72A4-9996-42B8-BC64-F368E086E8C4}" type="parTrans" cxnId="{7D7931FB-2348-4811-BC1C-D9CAFDFBA01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8ECEACB2-6EFD-4616-B813-A87155C2384E}" type="sibTrans" cxnId="{7D7931FB-2348-4811-BC1C-D9CAFDFBA01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76860DFB-7389-45F5-A947-37F8C2982864}">
      <dgm:prSet custT="1"/>
      <dgm:spPr/>
      <dgm:t>
        <a:bodyPr/>
        <a:lstStyle/>
        <a:p>
          <a:pPr algn="ctr" rtl="0"/>
          <a:r>
            <a:rPr lang="ru-RU" sz="1800" dirty="0" err="1" smtClean="0">
              <a:latin typeface="Georgia" pitchFamily="18" charset="0"/>
            </a:rPr>
            <a:t>адресность</a:t>
          </a:r>
          <a:r>
            <a:rPr lang="ru-RU" sz="1800" dirty="0" smtClean="0">
              <a:latin typeface="Georgia" pitchFamily="18" charset="0"/>
            </a:rPr>
            <a:t> и целевой характер бюджетных средств;</a:t>
          </a:r>
          <a:endParaRPr lang="ru-RU" sz="1800" dirty="0">
            <a:latin typeface="Georgia" pitchFamily="18" charset="0"/>
          </a:endParaRPr>
        </a:p>
      </dgm:t>
    </dgm:pt>
    <dgm:pt modelId="{70EE3F79-39CF-4544-8E14-3956DBA1539C}" type="parTrans" cxnId="{319DBEF4-4054-4FD4-94A5-FF45793D1651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D7AF432-1B4B-4E38-8FCD-BE165F425C05}" type="sibTrans" cxnId="{319DBEF4-4054-4FD4-94A5-FF45793D1651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91C56769-CB88-4D7B-B1F0-646E4DFF4F2D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подведомственность расходов бюджетов;</a:t>
          </a:r>
          <a:endParaRPr lang="ru-RU" sz="1800" dirty="0">
            <a:latin typeface="Georgia" pitchFamily="18" charset="0"/>
          </a:endParaRPr>
        </a:p>
      </dgm:t>
    </dgm:pt>
    <dgm:pt modelId="{7A403B50-BEE9-4C19-9772-31932517119C}" type="parTrans" cxnId="{95548CFE-EE68-4C45-8280-FE2421904F6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55A63A82-7D9B-43F1-931F-A7D37528A981}" type="sibTrans" cxnId="{95548CFE-EE68-4C45-8280-FE2421904F6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8A38A2F-E0F2-45B6-9D11-5BE6C5C511F9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единство кассы.</a:t>
          </a:r>
          <a:endParaRPr lang="ru-RU" sz="1800" dirty="0">
            <a:latin typeface="Georgia" pitchFamily="18" charset="0"/>
          </a:endParaRPr>
        </a:p>
      </dgm:t>
    </dgm:pt>
    <dgm:pt modelId="{C4D01433-CF58-48EE-821A-8C7D4BD48DA8}" type="parTrans" cxnId="{DA1B81C1-8B63-4B56-9A28-6E6DB8C5E947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15268A3-1845-444F-A0B9-3BDEFD4EDFC2}" type="sibTrans" cxnId="{DA1B81C1-8B63-4B56-9A28-6E6DB8C5E947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A8D68C9-A640-4D25-BEE6-52E90C9985D5}" type="pres">
      <dgm:prSet presAssocID="{98F13AB0-EC0E-426E-A8E3-F4D46CCBC2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C98FC6-6534-4A67-8337-CB607D1053E7}" type="pres">
      <dgm:prSet presAssocID="{B9C50BFD-9115-439F-AA86-3A67D33D8115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E261B-10CA-4DCF-AD94-48EBB9FAAF50}" type="pres">
      <dgm:prSet presAssocID="{845A3100-E0F9-491B-913D-63A43E5FB394}" presName="spacer" presStyleCnt="0"/>
      <dgm:spPr/>
      <dgm:t>
        <a:bodyPr/>
        <a:lstStyle/>
        <a:p>
          <a:endParaRPr lang="ru-RU"/>
        </a:p>
      </dgm:t>
    </dgm:pt>
    <dgm:pt modelId="{D6E373DC-67A4-41DB-938A-6146CCA4891F}" type="pres">
      <dgm:prSet presAssocID="{251D057A-BA30-4B60-A54A-8A79B3D31506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F326B7-9EB5-4A2F-8F18-D878DA62583D}" type="pres">
      <dgm:prSet presAssocID="{979C51B6-276E-42A1-81E1-73E86E45E792}" presName="spacer" presStyleCnt="0"/>
      <dgm:spPr/>
      <dgm:t>
        <a:bodyPr/>
        <a:lstStyle/>
        <a:p>
          <a:endParaRPr lang="ru-RU"/>
        </a:p>
      </dgm:t>
    </dgm:pt>
    <dgm:pt modelId="{DB3B8B47-C9FE-429A-BC47-E3C23AE6D5F2}" type="pres">
      <dgm:prSet presAssocID="{38960804-2BB6-400D-9835-54AE64D796C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0D4A95-C29F-4817-A25C-21EEF3C60563}" type="pres">
      <dgm:prSet presAssocID="{C654412B-5CD7-4D6B-BAB3-09E8C00B61AC}" presName="spacer" presStyleCnt="0"/>
      <dgm:spPr/>
      <dgm:t>
        <a:bodyPr/>
        <a:lstStyle/>
        <a:p>
          <a:endParaRPr lang="ru-RU"/>
        </a:p>
      </dgm:t>
    </dgm:pt>
    <dgm:pt modelId="{F55BE962-70BE-47E0-8DF8-13704A1579D9}" type="pres">
      <dgm:prSet presAssocID="{692D5D93-E9BB-4814-8F4E-1E18812AB620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11E85-3A82-4480-93F8-37F5D06FDF25}" type="pres">
      <dgm:prSet presAssocID="{C3F47A6A-1EFA-4C1E-86FF-CB52CFE35E7A}" presName="spacer" presStyleCnt="0"/>
      <dgm:spPr/>
      <dgm:t>
        <a:bodyPr/>
        <a:lstStyle/>
        <a:p>
          <a:endParaRPr lang="ru-RU"/>
        </a:p>
      </dgm:t>
    </dgm:pt>
    <dgm:pt modelId="{A43A294B-B58A-46CA-ADF4-B431093DE26F}" type="pres">
      <dgm:prSet presAssocID="{F2CD40C6-5AF5-42E1-B8A8-CFBFBCAA08E7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56E91-4A19-44D3-8C80-DD9185AE7E93}" type="pres">
      <dgm:prSet presAssocID="{2E807586-4194-42CE-A887-F6D2CF8428FD}" presName="spacer" presStyleCnt="0"/>
      <dgm:spPr/>
      <dgm:t>
        <a:bodyPr/>
        <a:lstStyle/>
        <a:p>
          <a:endParaRPr lang="ru-RU"/>
        </a:p>
      </dgm:t>
    </dgm:pt>
    <dgm:pt modelId="{F5F4B2D7-E9B1-4ECB-9662-BECF3D0B86C6}" type="pres">
      <dgm:prSet presAssocID="{710A13FA-0E22-4BEC-95F3-837774103080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C4A8C-B3CF-40B5-B886-CB8AB4F433A8}" type="pres">
      <dgm:prSet presAssocID="{A017997C-C224-45CE-9304-FC894E9FE85E}" presName="spacer" presStyleCnt="0"/>
      <dgm:spPr/>
      <dgm:t>
        <a:bodyPr/>
        <a:lstStyle/>
        <a:p>
          <a:endParaRPr lang="ru-RU"/>
        </a:p>
      </dgm:t>
    </dgm:pt>
    <dgm:pt modelId="{9F6BEC4E-3FBC-4736-A383-303EFF23AC40}" type="pres">
      <dgm:prSet presAssocID="{5825E98A-AC18-4129-84BA-4E50F09E2024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1DBC69-9910-4EFC-93A4-B3BE447CB18D}" type="pres">
      <dgm:prSet presAssocID="{4CD74F69-73B6-4310-9314-E4AF2B92CCFD}" presName="spacer" presStyleCnt="0"/>
      <dgm:spPr/>
      <dgm:t>
        <a:bodyPr/>
        <a:lstStyle/>
        <a:p>
          <a:endParaRPr lang="ru-RU"/>
        </a:p>
      </dgm:t>
    </dgm:pt>
    <dgm:pt modelId="{17A2CA23-6501-402F-BD3A-A7C72F7E96EF}" type="pres">
      <dgm:prSet presAssocID="{DCACBFE0-2592-4EEF-AFA8-95DEF155AEAA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A4C16-ACF5-4961-BA6B-8E5CCAD0FD67}" type="pres">
      <dgm:prSet presAssocID="{D102A145-516C-407F-9344-B9767646829A}" presName="spacer" presStyleCnt="0"/>
      <dgm:spPr/>
      <dgm:t>
        <a:bodyPr/>
        <a:lstStyle/>
        <a:p>
          <a:endParaRPr lang="ru-RU"/>
        </a:p>
      </dgm:t>
    </dgm:pt>
    <dgm:pt modelId="{DF8BABA0-E0A2-4FEC-A17D-2D93E3ED1077}" type="pres">
      <dgm:prSet presAssocID="{A702CEB6-4EA2-4F9B-A6ED-0C0477053F93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702A9-F581-483A-AE12-585D3B3EB384}" type="pres">
      <dgm:prSet presAssocID="{17FABAD8-6949-4530-B2E0-89135FB236A6}" presName="spacer" presStyleCnt="0"/>
      <dgm:spPr/>
      <dgm:t>
        <a:bodyPr/>
        <a:lstStyle/>
        <a:p>
          <a:endParaRPr lang="ru-RU"/>
        </a:p>
      </dgm:t>
    </dgm:pt>
    <dgm:pt modelId="{FF8A5222-E994-413C-92D3-8A5BA7D300C7}" type="pres">
      <dgm:prSet presAssocID="{5021298A-088C-4B3A-A733-1013393CD35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156F9-DD05-42ED-ACFE-5C4FED66026F}" type="pres">
      <dgm:prSet presAssocID="{8ECEACB2-6EFD-4616-B813-A87155C2384E}" presName="spacer" presStyleCnt="0"/>
      <dgm:spPr/>
      <dgm:t>
        <a:bodyPr/>
        <a:lstStyle/>
        <a:p>
          <a:endParaRPr lang="ru-RU"/>
        </a:p>
      </dgm:t>
    </dgm:pt>
    <dgm:pt modelId="{3038B97B-BE18-4675-AB2B-91E9666E06C0}" type="pres">
      <dgm:prSet presAssocID="{76860DFB-7389-45F5-A947-37F8C2982864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C7A7B6-AFCB-457F-9FAD-C4B62A0A9BFF}" type="pres">
      <dgm:prSet presAssocID="{DD7AF432-1B4B-4E38-8FCD-BE165F425C05}" presName="spacer" presStyleCnt="0"/>
      <dgm:spPr/>
      <dgm:t>
        <a:bodyPr/>
        <a:lstStyle/>
        <a:p>
          <a:endParaRPr lang="ru-RU"/>
        </a:p>
      </dgm:t>
    </dgm:pt>
    <dgm:pt modelId="{4B0EAB9B-7DA4-40CE-A5E1-C884005444CF}" type="pres">
      <dgm:prSet presAssocID="{91C56769-CB88-4D7B-B1F0-646E4DFF4F2D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1A24B-B12D-4834-A652-F84BAFCCA8A0}" type="pres">
      <dgm:prSet presAssocID="{55A63A82-7D9B-43F1-931F-A7D37528A981}" presName="spacer" presStyleCnt="0"/>
      <dgm:spPr/>
      <dgm:t>
        <a:bodyPr/>
        <a:lstStyle/>
        <a:p>
          <a:endParaRPr lang="ru-RU"/>
        </a:p>
      </dgm:t>
    </dgm:pt>
    <dgm:pt modelId="{7D4EBA51-61EC-4061-B1E6-CD7288B9262A}" type="pres">
      <dgm:prSet presAssocID="{C8A38A2F-E0F2-45B6-9D11-5BE6C5C511F9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71D23F-7EF0-4EEE-A569-67D03E712FEF}" srcId="{98F13AB0-EC0E-426E-A8E3-F4D46CCBC2E0}" destId="{B9C50BFD-9115-439F-AA86-3A67D33D8115}" srcOrd="0" destOrd="0" parTransId="{0CA87F16-9120-425B-8234-5BA218B2B41F}" sibTransId="{845A3100-E0F9-491B-913D-63A43E5FB394}"/>
    <dgm:cxn modelId="{319DBEF4-4054-4FD4-94A5-FF45793D1651}" srcId="{98F13AB0-EC0E-426E-A8E3-F4D46CCBC2E0}" destId="{76860DFB-7389-45F5-A947-37F8C2982864}" srcOrd="10" destOrd="0" parTransId="{70EE3F79-39CF-4544-8E14-3956DBA1539C}" sibTransId="{DD7AF432-1B4B-4E38-8FCD-BE165F425C05}"/>
    <dgm:cxn modelId="{67B90D86-2A8C-4002-B4AD-1CE851590AD6}" srcId="{98F13AB0-EC0E-426E-A8E3-F4D46CCBC2E0}" destId="{F2CD40C6-5AF5-42E1-B8A8-CFBFBCAA08E7}" srcOrd="4" destOrd="0" parTransId="{6F034F18-8E7C-4A8E-96C2-06268D71FA86}" sibTransId="{2E807586-4194-42CE-A887-F6D2CF8428FD}"/>
    <dgm:cxn modelId="{DCBFB849-6AAB-4EF2-AF84-A1345D6B84D6}" type="presOf" srcId="{692D5D93-E9BB-4814-8F4E-1E18812AB620}" destId="{F55BE962-70BE-47E0-8DF8-13704A1579D9}" srcOrd="0" destOrd="0" presId="urn:microsoft.com/office/officeart/2005/8/layout/vList2"/>
    <dgm:cxn modelId="{F52BF2FC-F53F-4F6E-A6C1-CE9AF3D16447}" type="presOf" srcId="{C8A38A2F-E0F2-45B6-9D11-5BE6C5C511F9}" destId="{7D4EBA51-61EC-4061-B1E6-CD7288B9262A}" srcOrd="0" destOrd="0" presId="urn:microsoft.com/office/officeart/2005/8/layout/vList2"/>
    <dgm:cxn modelId="{E9644312-7644-4B45-9D40-82C70C7FDDE8}" srcId="{98F13AB0-EC0E-426E-A8E3-F4D46CCBC2E0}" destId="{5825E98A-AC18-4129-84BA-4E50F09E2024}" srcOrd="6" destOrd="0" parTransId="{67DAC262-BE44-477F-90AB-E7AFA0AFBF52}" sibTransId="{4CD74F69-73B6-4310-9314-E4AF2B92CCFD}"/>
    <dgm:cxn modelId="{E2B69FC7-CF20-4AAA-B324-2AEC4EC920C9}" type="presOf" srcId="{F2CD40C6-5AF5-42E1-B8A8-CFBFBCAA08E7}" destId="{A43A294B-B58A-46CA-ADF4-B431093DE26F}" srcOrd="0" destOrd="0" presId="urn:microsoft.com/office/officeart/2005/8/layout/vList2"/>
    <dgm:cxn modelId="{7D7931FB-2348-4811-BC1C-D9CAFDFBA01E}" srcId="{98F13AB0-EC0E-426E-A8E3-F4D46CCBC2E0}" destId="{5021298A-088C-4B3A-A733-1013393CD354}" srcOrd="9" destOrd="0" parTransId="{807F72A4-9996-42B8-BC64-F368E086E8C4}" sibTransId="{8ECEACB2-6EFD-4616-B813-A87155C2384E}"/>
    <dgm:cxn modelId="{DA1B81C1-8B63-4B56-9A28-6E6DB8C5E947}" srcId="{98F13AB0-EC0E-426E-A8E3-F4D46CCBC2E0}" destId="{C8A38A2F-E0F2-45B6-9D11-5BE6C5C511F9}" srcOrd="12" destOrd="0" parTransId="{C4D01433-CF58-48EE-821A-8C7D4BD48DA8}" sibTransId="{C15268A3-1845-444F-A0B9-3BDEFD4EDFC2}"/>
    <dgm:cxn modelId="{D4F19846-1005-488A-BC4C-1671DB21A57C}" srcId="{98F13AB0-EC0E-426E-A8E3-F4D46CCBC2E0}" destId="{38960804-2BB6-400D-9835-54AE64D796C5}" srcOrd="2" destOrd="0" parTransId="{9A728771-9121-4536-A94B-503A19815273}" sibTransId="{C654412B-5CD7-4D6B-BAB3-09E8C00B61AC}"/>
    <dgm:cxn modelId="{DD95AF2F-10FF-4365-BFD4-087DEAFE2D1D}" type="presOf" srcId="{5021298A-088C-4B3A-A733-1013393CD354}" destId="{FF8A5222-E994-413C-92D3-8A5BA7D300C7}" srcOrd="0" destOrd="0" presId="urn:microsoft.com/office/officeart/2005/8/layout/vList2"/>
    <dgm:cxn modelId="{54AF609E-93C5-4592-A8F2-9353AF50C64C}" type="presOf" srcId="{B9C50BFD-9115-439F-AA86-3A67D33D8115}" destId="{3BC98FC6-6534-4A67-8337-CB607D1053E7}" srcOrd="0" destOrd="0" presId="urn:microsoft.com/office/officeart/2005/8/layout/vList2"/>
    <dgm:cxn modelId="{3EAE1DFE-D7DD-4974-8642-F2C1E9938187}" type="presOf" srcId="{76860DFB-7389-45F5-A947-37F8C2982864}" destId="{3038B97B-BE18-4675-AB2B-91E9666E06C0}" srcOrd="0" destOrd="0" presId="urn:microsoft.com/office/officeart/2005/8/layout/vList2"/>
    <dgm:cxn modelId="{59C4F65F-AB3D-499C-814F-50619D6A25AD}" type="presOf" srcId="{251D057A-BA30-4B60-A54A-8A79B3D31506}" destId="{D6E373DC-67A4-41DB-938A-6146CCA4891F}" srcOrd="0" destOrd="0" presId="urn:microsoft.com/office/officeart/2005/8/layout/vList2"/>
    <dgm:cxn modelId="{F4C64B40-DA48-452F-8EF2-5B1EE7C842F2}" srcId="{98F13AB0-EC0E-426E-A8E3-F4D46CCBC2E0}" destId="{A702CEB6-4EA2-4F9B-A6ED-0C0477053F93}" srcOrd="8" destOrd="0" parTransId="{B6DDF88B-DFC5-4135-9BC1-6EB608A9D90F}" sibTransId="{17FABAD8-6949-4530-B2E0-89135FB236A6}"/>
    <dgm:cxn modelId="{DCF51712-5A8E-4284-AB6F-B66A693AF4E3}" type="presOf" srcId="{710A13FA-0E22-4BEC-95F3-837774103080}" destId="{F5F4B2D7-E9B1-4ECB-9662-BECF3D0B86C6}" srcOrd="0" destOrd="0" presId="urn:microsoft.com/office/officeart/2005/8/layout/vList2"/>
    <dgm:cxn modelId="{8E37D24F-FB68-48D6-B986-B82CC536F6F5}" srcId="{98F13AB0-EC0E-426E-A8E3-F4D46CCBC2E0}" destId="{710A13FA-0E22-4BEC-95F3-837774103080}" srcOrd="5" destOrd="0" parTransId="{6F5784BD-7A30-452B-8928-A525B714AB2E}" sibTransId="{A017997C-C224-45CE-9304-FC894E9FE85E}"/>
    <dgm:cxn modelId="{95548CFE-EE68-4C45-8280-FE2421904F62}" srcId="{98F13AB0-EC0E-426E-A8E3-F4D46CCBC2E0}" destId="{91C56769-CB88-4D7B-B1F0-646E4DFF4F2D}" srcOrd="11" destOrd="0" parTransId="{7A403B50-BEE9-4C19-9772-31932517119C}" sibTransId="{55A63A82-7D9B-43F1-931F-A7D37528A981}"/>
    <dgm:cxn modelId="{CFA1B5ED-2E25-4EEE-9D0E-6110367C79A1}" type="presOf" srcId="{98F13AB0-EC0E-426E-A8E3-F4D46CCBC2E0}" destId="{CA8D68C9-A640-4D25-BEE6-52E90C9985D5}" srcOrd="0" destOrd="0" presId="urn:microsoft.com/office/officeart/2005/8/layout/vList2"/>
    <dgm:cxn modelId="{DBEF0E9F-4BDB-4DFE-9B0F-1A966DC9520B}" type="presOf" srcId="{91C56769-CB88-4D7B-B1F0-646E4DFF4F2D}" destId="{4B0EAB9B-7DA4-40CE-A5E1-C884005444CF}" srcOrd="0" destOrd="0" presId="urn:microsoft.com/office/officeart/2005/8/layout/vList2"/>
    <dgm:cxn modelId="{2ABB6953-96AE-4C9E-822C-43348A0C7362}" type="presOf" srcId="{DCACBFE0-2592-4EEF-AFA8-95DEF155AEAA}" destId="{17A2CA23-6501-402F-BD3A-A7C72F7E96EF}" srcOrd="0" destOrd="0" presId="urn:microsoft.com/office/officeart/2005/8/layout/vList2"/>
    <dgm:cxn modelId="{90B660E5-99C8-4519-9429-06A9E0B716AA}" srcId="{98F13AB0-EC0E-426E-A8E3-F4D46CCBC2E0}" destId="{692D5D93-E9BB-4814-8F4E-1E18812AB620}" srcOrd="3" destOrd="0" parTransId="{CEA73F24-975A-461F-9F79-8A1F7CA95376}" sibTransId="{C3F47A6A-1EFA-4C1E-86FF-CB52CFE35E7A}"/>
    <dgm:cxn modelId="{571F76B3-0050-4832-99B3-957BA28BE351}" type="presOf" srcId="{5825E98A-AC18-4129-84BA-4E50F09E2024}" destId="{9F6BEC4E-3FBC-4736-A383-303EFF23AC40}" srcOrd="0" destOrd="0" presId="urn:microsoft.com/office/officeart/2005/8/layout/vList2"/>
    <dgm:cxn modelId="{DE065B63-2BCE-46A5-8DF0-61147AAAF9CA}" srcId="{98F13AB0-EC0E-426E-A8E3-F4D46CCBC2E0}" destId="{251D057A-BA30-4B60-A54A-8A79B3D31506}" srcOrd="1" destOrd="0" parTransId="{77B8C502-0A0E-468A-B494-D14294BF6C9A}" sibTransId="{979C51B6-276E-42A1-81E1-73E86E45E792}"/>
    <dgm:cxn modelId="{AF69F9A7-78FB-4505-AB75-DBF99C702200}" type="presOf" srcId="{38960804-2BB6-400D-9835-54AE64D796C5}" destId="{DB3B8B47-C9FE-429A-BC47-E3C23AE6D5F2}" srcOrd="0" destOrd="0" presId="urn:microsoft.com/office/officeart/2005/8/layout/vList2"/>
    <dgm:cxn modelId="{5778E209-EF60-4B34-A3C4-AA4E5DB1D654}" type="presOf" srcId="{A702CEB6-4EA2-4F9B-A6ED-0C0477053F93}" destId="{DF8BABA0-E0A2-4FEC-A17D-2D93E3ED1077}" srcOrd="0" destOrd="0" presId="urn:microsoft.com/office/officeart/2005/8/layout/vList2"/>
    <dgm:cxn modelId="{3538E583-CACD-471A-A3EB-1F8C6DB1861E}" srcId="{98F13AB0-EC0E-426E-A8E3-F4D46CCBC2E0}" destId="{DCACBFE0-2592-4EEF-AFA8-95DEF155AEAA}" srcOrd="7" destOrd="0" parTransId="{9BD8CA11-B9DF-4FDC-947C-5D0430AAC78B}" sibTransId="{D102A145-516C-407F-9344-B9767646829A}"/>
    <dgm:cxn modelId="{AA9D99AC-57E4-418F-B46F-E49ABD7E1664}" type="presParOf" srcId="{CA8D68C9-A640-4D25-BEE6-52E90C9985D5}" destId="{3BC98FC6-6534-4A67-8337-CB607D1053E7}" srcOrd="0" destOrd="0" presId="urn:microsoft.com/office/officeart/2005/8/layout/vList2"/>
    <dgm:cxn modelId="{257EEBA5-0E88-4CA9-9A2C-B58DFE9677E6}" type="presParOf" srcId="{CA8D68C9-A640-4D25-BEE6-52E90C9985D5}" destId="{5F8E261B-10CA-4DCF-AD94-48EBB9FAAF50}" srcOrd="1" destOrd="0" presId="urn:microsoft.com/office/officeart/2005/8/layout/vList2"/>
    <dgm:cxn modelId="{34A311B7-4578-4D47-A92A-81F4065AEC9D}" type="presParOf" srcId="{CA8D68C9-A640-4D25-BEE6-52E90C9985D5}" destId="{D6E373DC-67A4-41DB-938A-6146CCA4891F}" srcOrd="2" destOrd="0" presId="urn:microsoft.com/office/officeart/2005/8/layout/vList2"/>
    <dgm:cxn modelId="{429F5AB1-BD95-4D68-9498-EFDEE9F371E9}" type="presParOf" srcId="{CA8D68C9-A640-4D25-BEE6-52E90C9985D5}" destId="{74F326B7-9EB5-4A2F-8F18-D878DA62583D}" srcOrd="3" destOrd="0" presId="urn:microsoft.com/office/officeart/2005/8/layout/vList2"/>
    <dgm:cxn modelId="{C779FED2-7774-4DF3-AE4E-C63A2CA22A62}" type="presParOf" srcId="{CA8D68C9-A640-4D25-BEE6-52E90C9985D5}" destId="{DB3B8B47-C9FE-429A-BC47-E3C23AE6D5F2}" srcOrd="4" destOrd="0" presId="urn:microsoft.com/office/officeart/2005/8/layout/vList2"/>
    <dgm:cxn modelId="{6B55AC65-B6D6-4EB2-BA9D-317854438B83}" type="presParOf" srcId="{CA8D68C9-A640-4D25-BEE6-52E90C9985D5}" destId="{6A0D4A95-C29F-4817-A25C-21EEF3C60563}" srcOrd="5" destOrd="0" presId="urn:microsoft.com/office/officeart/2005/8/layout/vList2"/>
    <dgm:cxn modelId="{CF5CAB1E-C75F-4CA9-85F8-33D56A5B8475}" type="presParOf" srcId="{CA8D68C9-A640-4D25-BEE6-52E90C9985D5}" destId="{F55BE962-70BE-47E0-8DF8-13704A1579D9}" srcOrd="6" destOrd="0" presId="urn:microsoft.com/office/officeart/2005/8/layout/vList2"/>
    <dgm:cxn modelId="{939A352A-EE74-492F-8960-2200345BBACD}" type="presParOf" srcId="{CA8D68C9-A640-4D25-BEE6-52E90C9985D5}" destId="{D8A11E85-3A82-4480-93F8-37F5D06FDF25}" srcOrd="7" destOrd="0" presId="urn:microsoft.com/office/officeart/2005/8/layout/vList2"/>
    <dgm:cxn modelId="{C061C566-445B-4385-9E26-BCA71B88020F}" type="presParOf" srcId="{CA8D68C9-A640-4D25-BEE6-52E90C9985D5}" destId="{A43A294B-B58A-46CA-ADF4-B431093DE26F}" srcOrd="8" destOrd="0" presId="urn:microsoft.com/office/officeart/2005/8/layout/vList2"/>
    <dgm:cxn modelId="{D5CEB3DE-BE1D-46A0-BAA8-D12356269A12}" type="presParOf" srcId="{CA8D68C9-A640-4D25-BEE6-52E90C9985D5}" destId="{B3956E91-4A19-44D3-8C80-DD9185AE7E93}" srcOrd="9" destOrd="0" presId="urn:microsoft.com/office/officeart/2005/8/layout/vList2"/>
    <dgm:cxn modelId="{C07660D4-C855-4850-BDFE-C252B83F5B97}" type="presParOf" srcId="{CA8D68C9-A640-4D25-BEE6-52E90C9985D5}" destId="{F5F4B2D7-E9B1-4ECB-9662-BECF3D0B86C6}" srcOrd="10" destOrd="0" presId="urn:microsoft.com/office/officeart/2005/8/layout/vList2"/>
    <dgm:cxn modelId="{815B20E3-D365-45C1-B822-298ADF687025}" type="presParOf" srcId="{CA8D68C9-A640-4D25-BEE6-52E90C9985D5}" destId="{028C4A8C-B3CF-40B5-B886-CB8AB4F433A8}" srcOrd="11" destOrd="0" presId="urn:microsoft.com/office/officeart/2005/8/layout/vList2"/>
    <dgm:cxn modelId="{62AE308E-8657-44E0-9ECB-B4F6DC85DE8E}" type="presParOf" srcId="{CA8D68C9-A640-4D25-BEE6-52E90C9985D5}" destId="{9F6BEC4E-3FBC-4736-A383-303EFF23AC40}" srcOrd="12" destOrd="0" presId="urn:microsoft.com/office/officeart/2005/8/layout/vList2"/>
    <dgm:cxn modelId="{6845944A-0088-433C-9E7A-CB96A6626A41}" type="presParOf" srcId="{CA8D68C9-A640-4D25-BEE6-52E90C9985D5}" destId="{0E1DBC69-9910-4EFC-93A4-B3BE447CB18D}" srcOrd="13" destOrd="0" presId="urn:microsoft.com/office/officeart/2005/8/layout/vList2"/>
    <dgm:cxn modelId="{3E29BEAA-5941-4EF9-BAEC-ADAC11C07DDA}" type="presParOf" srcId="{CA8D68C9-A640-4D25-BEE6-52E90C9985D5}" destId="{17A2CA23-6501-402F-BD3A-A7C72F7E96EF}" srcOrd="14" destOrd="0" presId="urn:microsoft.com/office/officeart/2005/8/layout/vList2"/>
    <dgm:cxn modelId="{AF78987C-ABA7-416D-9FC4-F1C78013FA02}" type="presParOf" srcId="{CA8D68C9-A640-4D25-BEE6-52E90C9985D5}" destId="{D45A4C16-ACF5-4961-BA6B-8E5CCAD0FD67}" srcOrd="15" destOrd="0" presId="urn:microsoft.com/office/officeart/2005/8/layout/vList2"/>
    <dgm:cxn modelId="{D0CF9838-5A56-4E96-B558-FADA9386EACC}" type="presParOf" srcId="{CA8D68C9-A640-4D25-BEE6-52E90C9985D5}" destId="{DF8BABA0-E0A2-4FEC-A17D-2D93E3ED1077}" srcOrd="16" destOrd="0" presId="urn:microsoft.com/office/officeart/2005/8/layout/vList2"/>
    <dgm:cxn modelId="{447D9AA8-0C01-4FDE-BE35-2C7E244FF292}" type="presParOf" srcId="{CA8D68C9-A640-4D25-BEE6-52E90C9985D5}" destId="{437702A9-F581-483A-AE12-585D3B3EB384}" srcOrd="17" destOrd="0" presId="urn:microsoft.com/office/officeart/2005/8/layout/vList2"/>
    <dgm:cxn modelId="{068A928F-0437-4D81-86B9-8A7002E39715}" type="presParOf" srcId="{CA8D68C9-A640-4D25-BEE6-52E90C9985D5}" destId="{FF8A5222-E994-413C-92D3-8A5BA7D300C7}" srcOrd="18" destOrd="0" presId="urn:microsoft.com/office/officeart/2005/8/layout/vList2"/>
    <dgm:cxn modelId="{32C053E7-9531-4501-BEC9-8A7B76164D20}" type="presParOf" srcId="{CA8D68C9-A640-4D25-BEE6-52E90C9985D5}" destId="{B7D156F9-DD05-42ED-ACFE-5C4FED66026F}" srcOrd="19" destOrd="0" presId="urn:microsoft.com/office/officeart/2005/8/layout/vList2"/>
    <dgm:cxn modelId="{EADDA818-D2AF-4975-AFC1-780564DF82BA}" type="presParOf" srcId="{CA8D68C9-A640-4D25-BEE6-52E90C9985D5}" destId="{3038B97B-BE18-4675-AB2B-91E9666E06C0}" srcOrd="20" destOrd="0" presId="urn:microsoft.com/office/officeart/2005/8/layout/vList2"/>
    <dgm:cxn modelId="{47035F00-6AD8-49D5-82E9-7FD3DACD3683}" type="presParOf" srcId="{CA8D68C9-A640-4D25-BEE6-52E90C9985D5}" destId="{BBC7A7B6-AFCB-457F-9FAD-C4B62A0A9BFF}" srcOrd="21" destOrd="0" presId="urn:microsoft.com/office/officeart/2005/8/layout/vList2"/>
    <dgm:cxn modelId="{065816FA-59E7-4AF1-A46B-A10CB1F70254}" type="presParOf" srcId="{CA8D68C9-A640-4D25-BEE6-52E90C9985D5}" destId="{4B0EAB9B-7DA4-40CE-A5E1-C884005444CF}" srcOrd="22" destOrd="0" presId="urn:microsoft.com/office/officeart/2005/8/layout/vList2"/>
    <dgm:cxn modelId="{622F7684-E932-4C4E-BF29-C9529F235276}" type="presParOf" srcId="{CA8D68C9-A640-4D25-BEE6-52E90C9985D5}" destId="{9341A24B-B12D-4834-A652-F84BAFCCA8A0}" srcOrd="23" destOrd="0" presId="urn:microsoft.com/office/officeart/2005/8/layout/vList2"/>
    <dgm:cxn modelId="{3464F8C3-34C7-4D00-B361-B79F4AA98BA1}" type="presParOf" srcId="{CA8D68C9-A640-4D25-BEE6-52E90C9985D5}" destId="{7D4EBA51-61EC-4061-B1E6-CD7288B9262A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0C83C425-A07A-442F-B7C7-919B2AC83AB6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792851-AACA-4FEC-A1BD-D04857DF2397}">
      <dgm:prSet custT="1"/>
      <dgm:spPr>
        <a:solidFill>
          <a:srgbClr val="FFFF00"/>
        </a:solidFill>
      </dgm:spPr>
      <dgm:t>
        <a:bodyPr/>
        <a:lstStyle/>
        <a:p>
          <a:pPr algn="ctr" rtl="0"/>
          <a:r>
            <a:rPr lang="ru-RU" sz="1800" i="1" dirty="0" smtClean="0">
              <a:solidFill>
                <a:schemeClr val="tx1"/>
              </a:solidFill>
              <a:latin typeface="Georgia" pitchFamily="18" charset="0"/>
            </a:rPr>
            <a:t>Принцип достоверности бюджета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 означает надежность показателей прогноза социально-экономического развития соответствующей территории и реалистичность расчета доходов и расходов </a:t>
          </a:r>
          <a:r>
            <a:rPr lang="ru-RU" sz="1800" u="none" dirty="0" smtClean="0">
              <a:solidFill>
                <a:schemeClr val="tx1"/>
              </a:solidFill>
              <a:latin typeface="Georgia" pitchFamily="18" charset="0"/>
            </a:rPr>
            <a:t>бюджета.</a:t>
          </a:r>
          <a:endParaRPr lang="ru-RU" sz="1800" u="none" dirty="0">
            <a:solidFill>
              <a:schemeClr val="tx1"/>
            </a:solidFill>
            <a:latin typeface="Georgia" pitchFamily="18" charset="0"/>
          </a:endParaRPr>
        </a:p>
      </dgm:t>
    </dgm:pt>
    <dgm:pt modelId="{E0A2E65E-D558-4E17-9DDA-BFC34CCC48AB}" type="parTrans" cxnId="{019B3704-A09C-421E-A466-CA6DE4D468A0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39636F29-213E-45F8-95F3-B0855330172C}" type="sibTrans" cxnId="{019B3704-A09C-421E-A466-CA6DE4D468A0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8FD1F94E-CC27-4A3A-BE40-8188189FB163}">
      <dgm:prSet custT="1"/>
      <dgm:spPr>
        <a:solidFill>
          <a:srgbClr val="FA572A"/>
        </a:solidFill>
      </dgm:spPr>
      <dgm:t>
        <a:bodyPr/>
        <a:lstStyle/>
        <a:p>
          <a:pPr algn="ctr" rtl="0"/>
          <a:r>
            <a:rPr lang="ru-RU" sz="1800" i="1" dirty="0" smtClean="0">
              <a:solidFill>
                <a:schemeClr val="tx1"/>
              </a:solidFill>
              <a:latin typeface="Georgia" pitchFamily="18" charset="0"/>
            </a:rPr>
            <a:t>Принцип </a:t>
          </a:r>
          <a:r>
            <a:rPr lang="ru-RU" sz="1800" i="1" dirty="0" err="1" smtClean="0">
              <a:solidFill>
                <a:schemeClr val="tx1"/>
              </a:solidFill>
              <a:latin typeface="Georgia" pitchFamily="18" charset="0"/>
            </a:rPr>
            <a:t>адресности</a:t>
          </a:r>
          <a:r>
            <a:rPr lang="ru-RU" sz="1800" i="1" dirty="0" smtClean="0">
              <a:solidFill>
                <a:schemeClr val="tx1"/>
              </a:solidFill>
              <a:latin typeface="Georgia" pitchFamily="18" charset="0"/>
            </a:rPr>
            <a:t> и целевого характера бюджетных средств 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означает, что бюджетные ассигнования и лимиты бюджетных обязательств доводятся до конкретных получателей бюджетных средств с указанием цели их использования.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B8BC54DD-4A8A-4C5C-A3CA-011DA420B7A5}" type="parTrans" cxnId="{3C4E2E88-467E-4759-B34A-5D8F3AFC4B96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E2437CC-B2E9-4BE3-B8BC-BCBCA4CACD91}" type="sibTrans" cxnId="{3C4E2E88-467E-4759-B34A-5D8F3AFC4B96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099BBFE1-334F-46CD-AD67-C5EFF3F7B5A6}">
      <dgm:prSet custT="1"/>
      <dgm:spPr>
        <a:solidFill>
          <a:srgbClr val="92D050"/>
        </a:solidFill>
      </dgm:spPr>
      <dgm:t>
        <a:bodyPr/>
        <a:lstStyle/>
        <a:p>
          <a:pPr algn="ctr" rtl="0"/>
          <a:r>
            <a:rPr lang="ru-RU" sz="1800" i="1" dirty="0" smtClean="0">
              <a:solidFill>
                <a:schemeClr val="tx1"/>
              </a:solidFill>
              <a:latin typeface="Georgia" pitchFamily="18" charset="0"/>
            </a:rPr>
            <a:t>Принцип подведомственности расходов бюджетов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 означает, что получатели бюджетных средств вправе получать бюджетные ассигнования и лимиты бюджетных обязательств только от главного распорядителя (</a:t>
          </a:r>
          <a:r>
            <a:rPr lang="ru-RU" sz="1800" dirty="0" err="1" smtClean="0">
              <a:solidFill>
                <a:schemeClr val="tx1"/>
              </a:solidFill>
              <a:latin typeface="Georgia" pitchFamily="18" charset="0"/>
            </a:rPr>
            <a:t>распорядителя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) бюджетных средств, в ведении которого они находятся.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CB3BB664-C04A-4B2B-A718-FE80466A1547}" type="parTrans" cxnId="{8B7213D7-7591-4BA5-AA11-A46D68DFCA4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AAA24E6F-D424-47CE-A2F8-E7E8D16A31F7}" type="sibTrans" cxnId="{8B7213D7-7591-4BA5-AA11-A46D68DFCA4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6BD87F8-B2F3-47BC-BC5F-BA8212AA0807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800" i="1" dirty="0" smtClean="0">
              <a:solidFill>
                <a:schemeClr val="tx1"/>
              </a:solidFill>
              <a:latin typeface="Georgia" pitchFamily="18" charset="0"/>
            </a:rPr>
            <a:t>Принцип единства кассы</a:t>
          </a:r>
          <a:r>
            <a:rPr lang="ru-RU" sz="1800" dirty="0" smtClean="0">
              <a:solidFill>
                <a:schemeClr val="tx1"/>
              </a:solidFill>
              <a:latin typeface="Georgia" pitchFamily="18" charset="0"/>
            </a:rPr>
            <a:t> означает зачисление всех кассовых поступлений и осуществление всех кассовых выплат с единого счета бюджета.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1EBCB155-59D0-4A0C-8341-A74B5EE5C4CE}" type="parTrans" cxnId="{FADB24A9-EA6D-4C7B-8510-0804A9396FAF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B14DA796-9A55-461D-87CA-C284989BB18F}" type="sibTrans" cxnId="{FADB24A9-EA6D-4C7B-8510-0804A9396FAF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70537467-CD75-4D36-B9C9-7115EB12BB82}" type="pres">
      <dgm:prSet presAssocID="{0C83C425-A07A-442F-B7C7-919B2AC83AB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7BDBAD-B8B1-4F53-ADB6-D1AA57B64E58}" type="pres">
      <dgm:prSet presAssocID="{DE792851-AACA-4FEC-A1BD-D04857DF239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158A22-CD1A-46DD-81CC-60F658EE0FCD}" type="pres">
      <dgm:prSet presAssocID="{39636F29-213E-45F8-95F3-B0855330172C}" presName="spacer" presStyleCnt="0"/>
      <dgm:spPr/>
    </dgm:pt>
    <dgm:pt modelId="{27A1D0C4-362C-4991-AA82-A33278AE820B}" type="pres">
      <dgm:prSet presAssocID="{8FD1F94E-CC27-4A3A-BE40-8188189FB16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5B57D-5E96-47A7-9BE8-0DAE2ADA4F2D}" type="pres">
      <dgm:prSet presAssocID="{CE2437CC-B2E9-4BE3-B8BC-BCBCA4CACD91}" presName="spacer" presStyleCnt="0"/>
      <dgm:spPr/>
    </dgm:pt>
    <dgm:pt modelId="{49F7AF5B-4B8E-43BB-91BC-B632E92969BB}" type="pres">
      <dgm:prSet presAssocID="{099BBFE1-334F-46CD-AD67-C5EFF3F7B5A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E84772-02EC-497D-A7D2-A6153E5F5465}" type="pres">
      <dgm:prSet presAssocID="{AAA24E6F-D424-47CE-A2F8-E7E8D16A31F7}" presName="spacer" presStyleCnt="0"/>
      <dgm:spPr/>
    </dgm:pt>
    <dgm:pt modelId="{34A804F2-369B-4AC4-B9DF-89C7FC64284D}" type="pres">
      <dgm:prSet presAssocID="{C6BD87F8-B2F3-47BC-BC5F-BA8212AA080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4DF3ED-F285-4EBE-8424-EB9B534C0B98}" type="presOf" srcId="{099BBFE1-334F-46CD-AD67-C5EFF3F7B5A6}" destId="{49F7AF5B-4B8E-43BB-91BC-B632E92969BB}" srcOrd="0" destOrd="0" presId="urn:microsoft.com/office/officeart/2005/8/layout/vList2"/>
    <dgm:cxn modelId="{98894D2F-CD88-4316-A429-5FB9380042F0}" type="presOf" srcId="{DE792851-AACA-4FEC-A1BD-D04857DF2397}" destId="{427BDBAD-B8B1-4F53-ADB6-D1AA57B64E58}" srcOrd="0" destOrd="0" presId="urn:microsoft.com/office/officeart/2005/8/layout/vList2"/>
    <dgm:cxn modelId="{019B3704-A09C-421E-A466-CA6DE4D468A0}" srcId="{0C83C425-A07A-442F-B7C7-919B2AC83AB6}" destId="{DE792851-AACA-4FEC-A1BD-D04857DF2397}" srcOrd="0" destOrd="0" parTransId="{E0A2E65E-D558-4E17-9DDA-BFC34CCC48AB}" sibTransId="{39636F29-213E-45F8-95F3-B0855330172C}"/>
    <dgm:cxn modelId="{FADB24A9-EA6D-4C7B-8510-0804A9396FAF}" srcId="{0C83C425-A07A-442F-B7C7-919B2AC83AB6}" destId="{C6BD87F8-B2F3-47BC-BC5F-BA8212AA0807}" srcOrd="3" destOrd="0" parTransId="{1EBCB155-59D0-4A0C-8341-A74B5EE5C4CE}" sibTransId="{B14DA796-9A55-461D-87CA-C284989BB18F}"/>
    <dgm:cxn modelId="{69C32994-9816-4D69-AFCE-3327E72A0E92}" type="presOf" srcId="{0C83C425-A07A-442F-B7C7-919B2AC83AB6}" destId="{70537467-CD75-4D36-B9C9-7115EB12BB82}" srcOrd="0" destOrd="0" presId="urn:microsoft.com/office/officeart/2005/8/layout/vList2"/>
    <dgm:cxn modelId="{8B7213D7-7591-4BA5-AA11-A46D68DFCA4E}" srcId="{0C83C425-A07A-442F-B7C7-919B2AC83AB6}" destId="{099BBFE1-334F-46CD-AD67-C5EFF3F7B5A6}" srcOrd="2" destOrd="0" parTransId="{CB3BB664-C04A-4B2B-A718-FE80466A1547}" sibTransId="{AAA24E6F-D424-47CE-A2F8-E7E8D16A31F7}"/>
    <dgm:cxn modelId="{3DD8BA7A-6D4F-4B03-9654-79CC185AFD06}" type="presOf" srcId="{8FD1F94E-CC27-4A3A-BE40-8188189FB163}" destId="{27A1D0C4-362C-4991-AA82-A33278AE820B}" srcOrd="0" destOrd="0" presId="urn:microsoft.com/office/officeart/2005/8/layout/vList2"/>
    <dgm:cxn modelId="{FF8C360F-85F2-4E25-BFCC-10E5DD43AB0E}" type="presOf" srcId="{C6BD87F8-B2F3-47BC-BC5F-BA8212AA0807}" destId="{34A804F2-369B-4AC4-B9DF-89C7FC64284D}" srcOrd="0" destOrd="0" presId="urn:microsoft.com/office/officeart/2005/8/layout/vList2"/>
    <dgm:cxn modelId="{3C4E2E88-467E-4759-B34A-5D8F3AFC4B96}" srcId="{0C83C425-A07A-442F-B7C7-919B2AC83AB6}" destId="{8FD1F94E-CC27-4A3A-BE40-8188189FB163}" srcOrd="1" destOrd="0" parTransId="{B8BC54DD-4A8A-4C5C-A3CA-011DA420B7A5}" sibTransId="{CE2437CC-B2E9-4BE3-B8BC-BCBCA4CACD91}"/>
    <dgm:cxn modelId="{8A60ECC2-C6A0-42C1-B4E5-85ACC9012087}" type="presParOf" srcId="{70537467-CD75-4D36-B9C9-7115EB12BB82}" destId="{427BDBAD-B8B1-4F53-ADB6-D1AA57B64E58}" srcOrd="0" destOrd="0" presId="urn:microsoft.com/office/officeart/2005/8/layout/vList2"/>
    <dgm:cxn modelId="{B2DD70E5-DA9F-4D23-B670-F13343CBDD38}" type="presParOf" srcId="{70537467-CD75-4D36-B9C9-7115EB12BB82}" destId="{59158A22-CD1A-46DD-81CC-60F658EE0FCD}" srcOrd="1" destOrd="0" presId="urn:microsoft.com/office/officeart/2005/8/layout/vList2"/>
    <dgm:cxn modelId="{A982AB20-75E4-421F-9B5C-5763D12E7F55}" type="presParOf" srcId="{70537467-CD75-4D36-B9C9-7115EB12BB82}" destId="{27A1D0C4-362C-4991-AA82-A33278AE820B}" srcOrd="2" destOrd="0" presId="urn:microsoft.com/office/officeart/2005/8/layout/vList2"/>
    <dgm:cxn modelId="{866D5D22-8388-4987-AC1C-505876169343}" type="presParOf" srcId="{70537467-CD75-4D36-B9C9-7115EB12BB82}" destId="{7055B57D-5E96-47A7-9BE8-0DAE2ADA4F2D}" srcOrd="3" destOrd="0" presId="urn:microsoft.com/office/officeart/2005/8/layout/vList2"/>
    <dgm:cxn modelId="{19BF7E4A-BBB2-4F98-9361-1DD255BE4FAF}" type="presParOf" srcId="{70537467-CD75-4D36-B9C9-7115EB12BB82}" destId="{49F7AF5B-4B8E-43BB-91BC-B632E92969BB}" srcOrd="4" destOrd="0" presId="urn:microsoft.com/office/officeart/2005/8/layout/vList2"/>
    <dgm:cxn modelId="{5B4EB09A-8E7B-4560-BC51-2C04942A2941}" type="presParOf" srcId="{70537467-CD75-4D36-B9C9-7115EB12BB82}" destId="{11E84772-02EC-497D-A7D2-A6153E5F5465}" srcOrd="5" destOrd="0" presId="urn:microsoft.com/office/officeart/2005/8/layout/vList2"/>
    <dgm:cxn modelId="{3B9AABEA-D1E5-4D2A-BAB7-CDF08F5B7273}" type="presParOf" srcId="{70537467-CD75-4D36-B9C9-7115EB12BB82}" destId="{34A804F2-369B-4AC4-B9DF-89C7FC64284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1DC9E163-D81A-4A71-9009-B14CEECCF1D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5C4ED1-362B-41BF-818C-CA8A355A247E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400" dirty="0" smtClean="0">
              <a:solidFill>
                <a:schemeClr val="tx1"/>
              </a:solidFill>
              <a:latin typeface="Georgia" pitchFamily="18" charset="0"/>
            </a:rPr>
            <a:t>оказание государственных (муниципальных) услуг (выполнение работ), в том числе ассигнования на оплату государственных (муниципальных) контрактов на поставку товаров, выполнение работ, оказание услуг для государственных (муниципальных) нужд;</a:t>
          </a:r>
          <a:endParaRPr lang="ru-RU" sz="1400" dirty="0">
            <a:solidFill>
              <a:schemeClr val="tx1"/>
            </a:solidFill>
            <a:latin typeface="Georgia" pitchFamily="18" charset="0"/>
          </a:endParaRPr>
        </a:p>
      </dgm:t>
    </dgm:pt>
    <dgm:pt modelId="{965EF431-AF34-43F1-A650-F0550B7C3595}" type="parTrans" cxnId="{E3D58F90-B4AD-4A70-B66C-FF22C5643415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D93356DD-695A-47A6-8285-18E725016F54}" type="sibTrans" cxnId="{E3D58F90-B4AD-4A70-B66C-FF22C5643415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4CB9FFDE-C52E-4101-8ABE-9611F9CBC2D3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400" dirty="0" smtClean="0">
              <a:solidFill>
                <a:schemeClr val="tx1"/>
              </a:solidFill>
              <a:latin typeface="Georgia" pitchFamily="18" charset="0"/>
            </a:rPr>
            <a:t>социальное обеспечение населения;</a:t>
          </a:r>
          <a:endParaRPr lang="ru-RU" sz="1400" dirty="0">
            <a:solidFill>
              <a:schemeClr val="tx1"/>
            </a:solidFill>
            <a:latin typeface="Georgia" pitchFamily="18" charset="0"/>
          </a:endParaRPr>
        </a:p>
      </dgm:t>
    </dgm:pt>
    <dgm:pt modelId="{AE3BBF8C-04BC-43CC-848F-B165744FFD73}" type="parTrans" cxnId="{08FCD379-D20F-40C8-9320-C751E39C1DCC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A1E3B0A1-2F7B-4536-81CD-CCBDD0D5AF60}" type="sibTrans" cxnId="{08FCD379-D20F-40C8-9320-C751E39C1DCC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BA76B837-10F6-42C1-A36E-F3D26F3000E4}">
      <dgm:prSet custT="1"/>
      <dgm:spPr>
        <a:solidFill>
          <a:srgbClr val="FA572A"/>
        </a:solidFill>
      </dgm:spPr>
      <dgm:t>
        <a:bodyPr/>
        <a:lstStyle/>
        <a:p>
          <a:pPr algn="ctr" rtl="0"/>
          <a:r>
            <a:rPr lang="ru-RU" sz="1400" dirty="0" smtClean="0">
              <a:solidFill>
                <a:schemeClr val="tx1"/>
              </a:solidFill>
              <a:latin typeface="Georgia" pitchFamily="18" charset="0"/>
            </a:rPr>
            <a:t>предоставление бюджетных инвестиций юридическим лицам, не являющимся государственными (муниципальными) учреждениями;</a:t>
          </a:r>
          <a:endParaRPr lang="ru-RU" sz="1400" dirty="0">
            <a:solidFill>
              <a:schemeClr val="tx1"/>
            </a:solidFill>
            <a:latin typeface="Georgia" pitchFamily="18" charset="0"/>
          </a:endParaRPr>
        </a:p>
      </dgm:t>
    </dgm:pt>
    <dgm:pt modelId="{09A41F11-7696-4010-957E-1B7F6EC360F7}" type="parTrans" cxnId="{BB68F7C5-0C61-40B4-944C-6BBDF0CFA7F9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67D1B261-C065-453C-AFAD-ADF361BE46EC}" type="sibTrans" cxnId="{BB68F7C5-0C61-40B4-944C-6BBDF0CFA7F9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7E7664EA-CA28-4811-9F0B-2A2F1677112B}">
      <dgm:prSet custT="1"/>
      <dgm:spPr>
        <a:solidFill>
          <a:srgbClr val="FFFF00"/>
        </a:solidFill>
      </dgm:spPr>
      <dgm:t>
        <a:bodyPr/>
        <a:lstStyle/>
        <a:p>
          <a:pPr algn="ctr" rtl="0"/>
          <a:r>
            <a:rPr lang="ru-RU" sz="1400" dirty="0" smtClean="0">
              <a:solidFill>
                <a:schemeClr val="tx1"/>
              </a:solidFill>
              <a:latin typeface="Georgia" pitchFamily="18" charset="0"/>
            </a:rPr>
            <a:t>предоставление субсидий юридическим, индивидуальным предпринимателям, физическим лицам - производителям товаров, работ, услуг;</a:t>
          </a:r>
          <a:endParaRPr lang="ru-RU" sz="1400" dirty="0">
            <a:solidFill>
              <a:schemeClr val="tx1"/>
            </a:solidFill>
            <a:latin typeface="Georgia" pitchFamily="18" charset="0"/>
          </a:endParaRPr>
        </a:p>
      </dgm:t>
    </dgm:pt>
    <dgm:pt modelId="{4C07B12A-A2A8-4759-B7CC-241C7434739F}" type="parTrans" cxnId="{1F3F65E7-D8A0-4D8C-9C7D-52BB39FD578D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43EAC010-63E0-4050-BA4B-AB4AF6F59033}" type="sibTrans" cxnId="{1F3F65E7-D8A0-4D8C-9C7D-52BB39FD578D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64AF68A5-7CE6-422D-ADDF-BD13D6305205}">
      <dgm:prSet custT="1"/>
      <dgm:spPr>
        <a:solidFill>
          <a:srgbClr val="92D050"/>
        </a:solidFill>
      </dgm:spPr>
      <dgm:t>
        <a:bodyPr/>
        <a:lstStyle/>
        <a:p>
          <a:pPr algn="ctr" rtl="0"/>
          <a:r>
            <a:rPr lang="ru-RU" sz="1400" dirty="0" smtClean="0">
              <a:solidFill>
                <a:schemeClr val="tx1"/>
              </a:solidFill>
              <a:latin typeface="Georgia" pitchFamily="18" charset="0"/>
            </a:rPr>
            <a:t>предоставление межбюджетных трансфертов;</a:t>
          </a:r>
          <a:endParaRPr lang="ru-RU" sz="1400" dirty="0">
            <a:solidFill>
              <a:schemeClr val="tx1"/>
            </a:solidFill>
            <a:latin typeface="Georgia" pitchFamily="18" charset="0"/>
          </a:endParaRPr>
        </a:p>
      </dgm:t>
    </dgm:pt>
    <dgm:pt modelId="{C5ED2C3E-56B5-4ABC-993D-7B4194785B8F}" type="parTrans" cxnId="{5DB08AF6-4E9D-493B-B3B1-7BFC8451AC70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4D758DBF-B251-4611-94E2-88D381426715}" type="sibTrans" cxnId="{5DB08AF6-4E9D-493B-B3B1-7BFC8451AC70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E4142F73-7472-41EB-A007-D8C549EB4B10}">
      <dgm:prSet custT="1"/>
      <dgm:spPr>
        <a:solidFill>
          <a:srgbClr val="7030A0"/>
        </a:solidFill>
      </dgm:spPr>
      <dgm:t>
        <a:bodyPr/>
        <a:lstStyle/>
        <a:p>
          <a:pPr algn="ctr" rtl="0"/>
          <a:r>
            <a:rPr lang="ru-RU" sz="1400" dirty="0" smtClean="0">
              <a:solidFill>
                <a:schemeClr val="accent3"/>
              </a:solidFill>
              <a:latin typeface="Georgia" pitchFamily="18" charset="0"/>
            </a:rPr>
            <a:t>предоставление платежей, взносов, безвозмездных перечислений субъектам международного права;</a:t>
          </a:r>
          <a:endParaRPr lang="ru-RU" sz="1400" dirty="0">
            <a:solidFill>
              <a:schemeClr val="accent3"/>
            </a:solidFill>
            <a:latin typeface="Georgia" pitchFamily="18" charset="0"/>
          </a:endParaRPr>
        </a:p>
      </dgm:t>
    </dgm:pt>
    <dgm:pt modelId="{78F64F2D-6ACB-4D77-9BD9-BDA82C352AA2}" type="parTrans" cxnId="{6BD39634-160A-4C9D-B6A9-36979A092834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853A9335-0F7E-4F9E-9FCE-8DAC9C75ED14}" type="sibTrans" cxnId="{6BD39634-160A-4C9D-B6A9-36979A092834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6242AAAD-B0D5-4C84-9C43-1CFEBBECF99E}">
      <dgm:prSet custT="1"/>
      <dgm:spPr>
        <a:solidFill>
          <a:srgbClr val="FFFF99"/>
        </a:solidFill>
      </dgm:spPr>
      <dgm:t>
        <a:bodyPr/>
        <a:lstStyle/>
        <a:p>
          <a:pPr algn="ctr" rtl="0"/>
          <a:r>
            <a:rPr lang="ru-RU" sz="1400" dirty="0" smtClean="0">
              <a:solidFill>
                <a:schemeClr val="tx1"/>
              </a:solidFill>
              <a:latin typeface="Georgia" pitchFamily="18" charset="0"/>
            </a:rPr>
            <a:t>обслуживание государственного (муниципального) долга;</a:t>
          </a:r>
          <a:endParaRPr lang="ru-RU" sz="1400" dirty="0">
            <a:solidFill>
              <a:schemeClr val="tx1"/>
            </a:solidFill>
            <a:latin typeface="Georgia" pitchFamily="18" charset="0"/>
          </a:endParaRPr>
        </a:p>
      </dgm:t>
    </dgm:pt>
    <dgm:pt modelId="{84252A30-178E-4E58-8F20-E3313F095859}" type="parTrans" cxnId="{E2924325-C1E0-4227-AD51-23B24C358A94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A7279316-B45F-4172-A976-54E2D002732C}" type="sibTrans" cxnId="{E2924325-C1E0-4227-AD51-23B24C358A94}">
      <dgm:prSet/>
      <dgm:spPr/>
      <dgm:t>
        <a:bodyPr/>
        <a:lstStyle/>
        <a:p>
          <a:pPr algn="ctr"/>
          <a:endParaRPr lang="ru-RU" sz="1400">
            <a:solidFill>
              <a:schemeClr val="tx1"/>
            </a:solidFill>
            <a:latin typeface="Georgia" pitchFamily="18" charset="0"/>
          </a:endParaRPr>
        </a:p>
      </dgm:t>
    </dgm:pt>
    <dgm:pt modelId="{34A46377-EA74-4ACF-8EF8-033305BADF48}" type="pres">
      <dgm:prSet presAssocID="{1DC9E163-D81A-4A71-9009-B14CEECCF1D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9AE751-2244-4C9B-BB4B-60B6EDB6A0E4}" type="pres">
      <dgm:prSet presAssocID="{165C4ED1-362B-41BF-818C-CA8A355A247E}" presName="parentText" presStyleLbl="node1" presStyleIdx="0" presStyleCnt="7" custScaleY="15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87834F-9506-4176-A564-E4AEE3B8E2DA}" type="pres">
      <dgm:prSet presAssocID="{D93356DD-695A-47A6-8285-18E725016F54}" presName="spacer" presStyleCnt="0"/>
      <dgm:spPr/>
    </dgm:pt>
    <dgm:pt modelId="{A18CC498-6641-4E37-8DFA-1CF3B99C32CF}" type="pres">
      <dgm:prSet presAssocID="{4CB9FFDE-C52E-4101-8ABE-9611F9CBC2D3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F96A00-C993-4D70-A2E3-2473D1C0529E}" type="pres">
      <dgm:prSet presAssocID="{A1E3B0A1-2F7B-4536-81CD-CCBDD0D5AF60}" presName="spacer" presStyleCnt="0"/>
      <dgm:spPr/>
    </dgm:pt>
    <dgm:pt modelId="{4E7B841D-C6AF-446A-A185-3A7F1C10DD0B}" type="pres">
      <dgm:prSet presAssocID="{BA76B837-10F6-42C1-A36E-F3D26F3000E4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833407-5759-4EC8-A887-7996C30303A0}" type="pres">
      <dgm:prSet presAssocID="{67D1B261-C065-453C-AFAD-ADF361BE46EC}" presName="spacer" presStyleCnt="0"/>
      <dgm:spPr/>
    </dgm:pt>
    <dgm:pt modelId="{9AA9EC12-78F2-4771-B0BF-1ACE5411A097}" type="pres">
      <dgm:prSet presAssocID="{7E7664EA-CA28-4811-9F0B-2A2F1677112B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CE6DEF-BF39-4B3F-B20C-1F64ACAF4EBC}" type="pres">
      <dgm:prSet presAssocID="{43EAC010-63E0-4050-BA4B-AB4AF6F59033}" presName="spacer" presStyleCnt="0"/>
      <dgm:spPr/>
    </dgm:pt>
    <dgm:pt modelId="{275F34D8-7864-4573-8EB1-2E4177D7B4B0}" type="pres">
      <dgm:prSet presAssocID="{64AF68A5-7CE6-422D-ADDF-BD13D6305205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9EACB-F9B0-466D-AFE2-028842207EE3}" type="pres">
      <dgm:prSet presAssocID="{4D758DBF-B251-4611-94E2-88D381426715}" presName="spacer" presStyleCnt="0"/>
      <dgm:spPr/>
    </dgm:pt>
    <dgm:pt modelId="{3E1CEA58-7CF7-4756-827C-486335F92EBD}" type="pres">
      <dgm:prSet presAssocID="{E4142F73-7472-41EB-A007-D8C549EB4B10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2B2F7-BD04-410A-B265-971028C7A91E}" type="pres">
      <dgm:prSet presAssocID="{853A9335-0F7E-4F9E-9FCE-8DAC9C75ED14}" presName="spacer" presStyleCnt="0"/>
      <dgm:spPr/>
    </dgm:pt>
    <dgm:pt modelId="{54D404B4-2115-4ACA-BC11-F4CCB91AE0CE}" type="pres">
      <dgm:prSet presAssocID="{6242AAAD-B0D5-4C84-9C43-1CFEBBECF99E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3F65E7-D8A0-4D8C-9C7D-52BB39FD578D}" srcId="{1DC9E163-D81A-4A71-9009-B14CEECCF1D7}" destId="{7E7664EA-CA28-4811-9F0B-2A2F1677112B}" srcOrd="3" destOrd="0" parTransId="{4C07B12A-A2A8-4759-B7CC-241C7434739F}" sibTransId="{43EAC010-63E0-4050-BA4B-AB4AF6F59033}"/>
    <dgm:cxn modelId="{D21B246A-4FC8-45B9-9B6D-5E698983B0F8}" type="presOf" srcId="{6242AAAD-B0D5-4C84-9C43-1CFEBBECF99E}" destId="{54D404B4-2115-4ACA-BC11-F4CCB91AE0CE}" srcOrd="0" destOrd="0" presId="urn:microsoft.com/office/officeart/2005/8/layout/vList2"/>
    <dgm:cxn modelId="{08FCD379-D20F-40C8-9320-C751E39C1DCC}" srcId="{1DC9E163-D81A-4A71-9009-B14CEECCF1D7}" destId="{4CB9FFDE-C52E-4101-8ABE-9611F9CBC2D3}" srcOrd="1" destOrd="0" parTransId="{AE3BBF8C-04BC-43CC-848F-B165744FFD73}" sibTransId="{A1E3B0A1-2F7B-4536-81CD-CCBDD0D5AF60}"/>
    <dgm:cxn modelId="{5DB08AF6-4E9D-493B-B3B1-7BFC8451AC70}" srcId="{1DC9E163-D81A-4A71-9009-B14CEECCF1D7}" destId="{64AF68A5-7CE6-422D-ADDF-BD13D6305205}" srcOrd="4" destOrd="0" parTransId="{C5ED2C3E-56B5-4ABC-993D-7B4194785B8F}" sibTransId="{4D758DBF-B251-4611-94E2-88D381426715}"/>
    <dgm:cxn modelId="{6BD39634-160A-4C9D-B6A9-36979A092834}" srcId="{1DC9E163-D81A-4A71-9009-B14CEECCF1D7}" destId="{E4142F73-7472-41EB-A007-D8C549EB4B10}" srcOrd="5" destOrd="0" parTransId="{78F64F2D-6ACB-4D77-9BD9-BDA82C352AA2}" sibTransId="{853A9335-0F7E-4F9E-9FCE-8DAC9C75ED14}"/>
    <dgm:cxn modelId="{199EFA37-A96C-426F-AC4B-2C6D4F8D792C}" type="presOf" srcId="{4CB9FFDE-C52E-4101-8ABE-9611F9CBC2D3}" destId="{A18CC498-6641-4E37-8DFA-1CF3B99C32CF}" srcOrd="0" destOrd="0" presId="urn:microsoft.com/office/officeart/2005/8/layout/vList2"/>
    <dgm:cxn modelId="{E3D58F90-B4AD-4A70-B66C-FF22C5643415}" srcId="{1DC9E163-D81A-4A71-9009-B14CEECCF1D7}" destId="{165C4ED1-362B-41BF-818C-CA8A355A247E}" srcOrd="0" destOrd="0" parTransId="{965EF431-AF34-43F1-A650-F0550B7C3595}" sibTransId="{D93356DD-695A-47A6-8285-18E725016F54}"/>
    <dgm:cxn modelId="{E2924325-C1E0-4227-AD51-23B24C358A94}" srcId="{1DC9E163-D81A-4A71-9009-B14CEECCF1D7}" destId="{6242AAAD-B0D5-4C84-9C43-1CFEBBECF99E}" srcOrd="6" destOrd="0" parTransId="{84252A30-178E-4E58-8F20-E3313F095859}" sibTransId="{A7279316-B45F-4172-A976-54E2D002732C}"/>
    <dgm:cxn modelId="{53B4D279-2769-408E-8215-616D029EBFB8}" type="presOf" srcId="{E4142F73-7472-41EB-A007-D8C549EB4B10}" destId="{3E1CEA58-7CF7-4756-827C-486335F92EBD}" srcOrd="0" destOrd="0" presId="urn:microsoft.com/office/officeart/2005/8/layout/vList2"/>
    <dgm:cxn modelId="{BB68F7C5-0C61-40B4-944C-6BBDF0CFA7F9}" srcId="{1DC9E163-D81A-4A71-9009-B14CEECCF1D7}" destId="{BA76B837-10F6-42C1-A36E-F3D26F3000E4}" srcOrd="2" destOrd="0" parTransId="{09A41F11-7696-4010-957E-1B7F6EC360F7}" sibTransId="{67D1B261-C065-453C-AFAD-ADF361BE46EC}"/>
    <dgm:cxn modelId="{9B40C17D-EE46-4CD2-9957-1A46B29E5EBA}" type="presOf" srcId="{1DC9E163-D81A-4A71-9009-B14CEECCF1D7}" destId="{34A46377-EA74-4ACF-8EF8-033305BADF48}" srcOrd="0" destOrd="0" presId="urn:microsoft.com/office/officeart/2005/8/layout/vList2"/>
    <dgm:cxn modelId="{B994EE17-2D07-4C96-AE46-F2BC7D362894}" type="presOf" srcId="{BA76B837-10F6-42C1-A36E-F3D26F3000E4}" destId="{4E7B841D-C6AF-446A-A185-3A7F1C10DD0B}" srcOrd="0" destOrd="0" presId="urn:microsoft.com/office/officeart/2005/8/layout/vList2"/>
    <dgm:cxn modelId="{40B493F8-F153-48CA-BE62-63B4172839B2}" type="presOf" srcId="{64AF68A5-7CE6-422D-ADDF-BD13D6305205}" destId="{275F34D8-7864-4573-8EB1-2E4177D7B4B0}" srcOrd="0" destOrd="0" presId="urn:microsoft.com/office/officeart/2005/8/layout/vList2"/>
    <dgm:cxn modelId="{E6E06F48-CEE7-4A7B-830A-E24E33530A25}" type="presOf" srcId="{7E7664EA-CA28-4811-9F0B-2A2F1677112B}" destId="{9AA9EC12-78F2-4771-B0BF-1ACE5411A097}" srcOrd="0" destOrd="0" presId="urn:microsoft.com/office/officeart/2005/8/layout/vList2"/>
    <dgm:cxn modelId="{EB2A0689-3B7D-41B9-85B9-E10A1FA3C876}" type="presOf" srcId="{165C4ED1-362B-41BF-818C-CA8A355A247E}" destId="{3E9AE751-2244-4C9B-BB4B-60B6EDB6A0E4}" srcOrd="0" destOrd="0" presId="urn:microsoft.com/office/officeart/2005/8/layout/vList2"/>
    <dgm:cxn modelId="{17AFB021-9BF5-4728-8259-22CEB55CD129}" type="presParOf" srcId="{34A46377-EA74-4ACF-8EF8-033305BADF48}" destId="{3E9AE751-2244-4C9B-BB4B-60B6EDB6A0E4}" srcOrd="0" destOrd="0" presId="urn:microsoft.com/office/officeart/2005/8/layout/vList2"/>
    <dgm:cxn modelId="{8E719F8A-7427-4254-AC13-B8ECE28F11D2}" type="presParOf" srcId="{34A46377-EA74-4ACF-8EF8-033305BADF48}" destId="{3D87834F-9506-4176-A564-E4AEE3B8E2DA}" srcOrd="1" destOrd="0" presId="urn:microsoft.com/office/officeart/2005/8/layout/vList2"/>
    <dgm:cxn modelId="{FE4F650C-5AD5-41D9-B0AB-2DBBB8762538}" type="presParOf" srcId="{34A46377-EA74-4ACF-8EF8-033305BADF48}" destId="{A18CC498-6641-4E37-8DFA-1CF3B99C32CF}" srcOrd="2" destOrd="0" presId="urn:microsoft.com/office/officeart/2005/8/layout/vList2"/>
    <dgm:cxn modelId="{82EE78E6-6B08-47B1-8102-2B7078967068}" type="presParOf" srcId="{34A46377-EA74-4ACF-8EF8-033305BADF48}" destId="{4FF96A00-C993-4D70-A2E3-2473D1C0529E}" srcOrd="3" destOrd="0" presId="urn:microsoft.com/office/officeart/2005/8/layout/vList2"/>
    <dgm:cxn modelId="{DCE93DE7-8EB6-4708-BDC6-6C3C76D50413}" type="presParOf" srcId="{34A46377-EA74-4ACF-8EF8-033305BADF48}" destId="{4E7B841D-C6AF-446A-A185-3A7F1C10DD0B}" srcOrd="4" destOrd="0" presId="urn:microsoft.com/office/officeart/2005/8/layout/vList2"/>
    <dgm:cxn modelId="{966E747D-14BA-40FA-A68A-A05E99B564E8}" type="presParOf" srcId="{34A46377-EA74-4ACF-8EF8-033305BADF48}" destId="{FF833407-5759-4EC8-A887-7996C30303A0}" srcOrd="5" destOrd="0" presId="urn:microsoft.com/office/officeart/2005/8/layout/vList2"/>
    <dgm:cxn modelId="{9A8D087E-5DBE-481C-A368-26E735E49A20}" type="presParOf" srcId="{34A46377-EA74-4ACF-8EF8-033305BADF48}" destId="{9AA9EC12-78F2-4771-B0BF-1ACE5411A097}" srcOrd="6" destOrd="0" presId="urn:microsoft.com/office/officeart/2005/8/layout/vList2"/>
    <dgm:cxn modelId="{30279B17-3560-4B80-A387-3924C6BA2859}" type="presParOf" srcId="{34A46377-EA74-4ACF-8EF8-033305BADF48}" destId="{E0CE6DEF-BF39-4B3F-B20C-1F64ACAF4EBC}" srcOrd="7" destOrd="0" presId="urn:microsoft.com/office/officeart/2005/8/layout/vList2"/>
    <dgm:cxn modelId="{9B13D51F-7589-4DB9-9B6E-7FAA0302B318}" type="presParOf" srcId="{34A46377-EA74-4ACF-8EF8-033305BADF48}" destId="{275F34D8-7864-4573-8EB1-2E4177D7B4B0}" srcOrd="8" destOrd="0" presId="urn:microsoft.com/office/officeart/2005/8/layout/vList2"/>
    <dgm:cxn modelId="{245F4649-1779-462B-8616-18BEA9FF45CA}" type="presParOf" srcId="{34A46377-EA74-4ACF-8EF8-033305BADF48}" destId="{4CA9EACB-F9B0-466D-AFE2-028842207EE3}" srcOrd="9" destOrd="0" presId="urn:microsoft.com/office/officeart/2005/8/layout/vList2"/>
    <dgm:cxn modelId="{36CC5BB9-D611-45B7-BD65-5AEA3440C2E1}" type="presParOf" srcId="{34A46377-EA74-4ACF-8EF8-033305BADF48}" destId="{3E1CEA58-7CF7-4756-827C-486335F92EBD}" srcOrd="10" destOrd="0" presId="urn:microsoft.com/office/officeart/2005/8/layout/vList2"/>
    <dgm:cxn modelId="{5D396BC6-0387-446B-B44C-D5A1ABB88D8E}" type="presParOf" srcId="{34A46377-EA74-4ACF-8EF8-033305BADF48}" destId="{1342B2F7-BD04-410A-B265-971028C7A91E}" srcOrd="11" destOrd="0" presId="urn:microsoft.com/office/officeart/2005/8/layout/vList2"/>
    <dgm:cxn modelId="{65B6734E-9DFC-40DE-8FDD-26F9BA14C17B}" type="presParOf" srcId="{34A46377-EA74-4ACF-8EF8-033305BADF48}" destId="{54D404B4-2115-4ACA-BC11-F4CCB91AE0CE}" srcOrd="12" destOrd="0" presId="urn:microsoft.com/office/officeart/2005/8/layout/vList2"/>
  </dgm:cxnLst>
  <dgm:bg>
    <a:solidFill>
      <a:srgbClr val="FFC000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3ADFE341-51D0-4907-98C2-CF0067CEADA4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66FBA9-E41D-4942-947A-AFF2FF46433C}">
      <dgm:prSet phldrT="[Текст]" custT="1"/>
      <dgm:spPr>
        <a:solidFill>
          <a:srgbClr val="FFC000"/>
        </a:solidFill>
      </dgm:spPr>
      <dgm:t>
        <a:bodyPr/>
        <a:lstStyle/>
        <a:p>
          <a:pPr algn="ctr"/>
          <a:r>
            <a:rPr lang="ru-RU" sz="2000" u="none" smtClean="0">
              <a:latin typeface="Georgia" pitchFamily="18" charset="0"/>
            </a:rPr>
            <a:t>Фискальная</a:t>
          </a:r>
          <a:endParaRPr lang="ru-RU" sz="2000" u="none" dirty="0">
            <a:latin typeface="Georgia" pitchFamily="18" charset="0"/>
          </a:endParaRPr>
        </a:p>
      </dgm:t>
    </dgm:pt>
    <dgm:pt modelId="{09E2A71A-FFC7-41EE-8B53-DF291B4CCB5D}" type="parTrans" cxnId="{E0F7B289-88D9-4BAA-9A79-3FFCE37574EA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EAFFB2D6-D203-443A-98C2-1B30F46FF89D}" type="sibTrans" cxnId="{E0F7B289-88D9-4BAA-9A79-3FFCE37574EA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03FFB953-7ACF-47C2-B364-572CF95D39FB}">
      <dgm:prSet phldrT="[Текст]" custT="1"/>
      <dgm:spPr/>
      <dgm:t>
        <a:bodyPr/>
        <a:lstStyle/>
        <a:p>
          <a:pPr algn="ctr"/>
          <a:r>
            <a:rPr lang="ru-RU" sz="1600" u="none" dirty="0" smtClean="0">
              <a:latin typeface="Georgia" pitchFamily="18" charset="0"/>
              <a:ea typeface="+mn-ea"/>
              <a:cs typeface="+mn-cs"/>
            </a:rPr>
            <a:t>пополнение доходов</a:t>
          </a:r>
          <a:r>
            <a:rPr lang="ru-RU" sz="1600" u="none" dirty="0" smtClean="0">
              <a:latin typeface="Georgia" pitchFamily="18" charset="0"/>
            </a:rPr>
            <a:t> </a:t>
          </a:r>
          <a:r>
            <a:rPr lang="ru-RU" sz="1600" u="none" dirty="0" smtClean="0">
              <a:latin typeface="Georgia" pitchFamily="18" charset="0"/>
              <a:ea typeface="+mn-ea"/>
              <a:cs typeface="+mn-cs"/>
            </a:rPr>
            <a:t>государства на различных уровнях, необходимых для исполнения государством своих функций</a:t>
          </a:r>
          <a:endParaRPr lang="ru-RU" sz="1600" u="none" dirty="0">
            <a:latin typeface="Georgia" pitchFamily="18" charset="0"/>
          </a:endParaRPr>
        </a:p>
      </dgm:t>
    </dgm:pt>
    <dgm:pt modelId="{E5C10FFF-D855-4A01-B779-233D1C1440E2}" type="parTrans" cxnId="{A8C07D4F-0587-4D36-A848-A668E7645591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E41415EF-5DA7-4398-B81C-8A3ABF06D503}" type="sibTrans" cxnId="{A8C07D4F-0587-4D36-A848-A668E7645591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8042B875-AD0A-4165-B5F5-EE2072537AEB}">
      <dgm:prSet phldrT="[Текст]" custT="1"/>
      <dgm:spPr>
        <a:solidFill>
          <a:srgbClr val="92D050"/>
        </a:solidFill>
      </dgm:spPr>
      <dgm:t>
        <a:bodyPr/>
        <a:lstStyle/>
        <a:p>
          <a:pPr algn="ctr"/>
          <a:r>
            <a:rPr lang="ru-RU" sz="2000" u="none" smtClean="0">
              <a:latin typeface="Georgia" pitchFamily="18" charset="0"/>
            </a:rPr>
            <a:t>Распределительная</a:t>
          </a:r>
          <a:endParaRPr lang="ru-RU" sz="2000" u="none" dirty="0">
            <a:latin typeface="Georgia" pitchFamily="18" charset="0"/>
          </a:endParaRPr>
        </a:p>
      </dgm:t>
    </dgm:pt>
    <dgm:pt modelId="{8F805821-5573-4537-B69D-636BA7E03210}" type="parTrans" cxnId="{28F023A3-DFD9-4056-8BAF-8F2ECB32834F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E712D9FF-AE10-4856-A5A3-8926465C3411}" type="sibTrans" cxnId="{28F023A3-DFD9-4056-8BAF-8F2ECB32834F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B6E05C46-05D2-4440-A573-C264E2ED9CBE}">
      <dgm:prSet phldrT="[Текст]" custT="1"/>
      <dgm:spPr/>
      <dgm:t>
        <a:bodyPr/>
        <a:lstStyle/>
        <a:p>
          <a:pPr algn="ctr"/>
          <a:r>
            <a:rPr lang="ru-RU" sz="1600" u="none" dirty="0" smtClean="0">
              <a:latin typeface="Georgia" pitchFamily="18" charset="0"/>
              <a:ea typeface="+mn-ea"/>
              <a:cs typeface="+mn-cs"/>
            </a:rPr>
            <a:t>распределение совокупного общественного продукта</a:t>
          </a:r>
          <a:r>
            <a:rPr lang="ru-RU" sz="1600" u="none" dirty="0" smtClean="0">
              <a:latin typeface="Georgia" pitchFamily="18" charset="0"/>
            </a:rPr>
            <a:t> </a:t>
          </a:r>
          <a:r>
            <a:rPr lang="ru-RU" sz="1600" u="none" dirty="0" smtClean="0">
              <a:latin typeface="Georgia" pitchFamily="18" charset="0"/>
              <a:ea typeface="+mn-ea"/>
              <a:cs typeface="+mn-cs"/>
            </a:rPr>
            <a:t>между юридическими и физическими</a:t>
          </a:r>
          <a:r>
            <a:rPr lang="ru-RU" sz="1600" u="none" dirty="0" smtClean="0">
              <a:latin typeface="Georgia" pitchFamily="18" charset="0"/>
            </a:rPr>
            <a:t> </a:t>
          </a:r>
          <a:r>
            <a:rPr lang="ru-RU" sz="1600" u="none" dirty="0" smtClean="0">
              <a:latin typeface="Georgia" pitchFamily="18" charset="0"/>
              <a:ea typeface="+mn-ea"/>
              <a:cs typeface="+mn-cs"/>
            </a:rPr>
            <a:t>лицами, отраслями и сферами экономики, государством в целом и его территориально-административными образованиями</a:t>
          </a:r>
          <a:r>
            <a:rPr lang="ru-RU" sz="1600" u="none" dirty="0" smtClean="0">
              <a:latin typeface="Georgia" pitchFamily="18" charset="0"/>
            </a:rPr>
            <a:t>.</a:t>
          </a:r>
          <a:endParaRPr lang="ru-RU" sz="1600" u="none" dirty="0">
            <a:latin typeface="Georgia" pitchFamily="18" charset="0"/>
          </a:endParaRPr>
        </a:p>
      </dgm:t>
    </dgm:pt>
    <dgm:pt modelId="{26BC07DF-2268-42C7-9D00-0B1BBECB6AA6}" type="parTrans" cxnId="{4A13FB17-A466-44FB-98F1-E8B593800112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C3597726-3AD0-4265-9926-9E48381E88FA}" type="sibTrans" cxnId="{4A13FB17-A466-44FB-98F1-E8B593800112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06306DBD-E57F-40DC-95B4-BC352C92CEC4}">
      <dgm:prSet phldrT="[Текст]" custT="1"/>
      <dgm:spPr>
        <a:solidFill>
          <a:srgbClr val="FA572A"/>
        </a:solidFill>
      </dgm:spPr>
      <dgm:t>
        <a:bodyPr/>
        <a:lstStyle/>
        <a:p>
          <a:pPr algn="ctr"/>
          <a:r>
            <a:rPr lang="ru-RU" sz="2000" u="none" smtClean="0">
              <a:latin typeface="Georgia" pitchFamily="18" charset="0"/>
              <a:ea typeface="+mn-ea"/>
              <a:cs typeface="+mn-cs"/>
            </a:rPr>
            <a:t>Регулирующая</a:t>
          </a:r>
          <a:endParaRPr lang="ru-RU" sz="2000" u="none" dirty="0">
            <a:latin typeface="Georgia" pitchFamily="18" charset="0"/>
          </a:endParaRPr>
        </a:p>
      </dgm:t>
    </dgm:pt>
    <dgm:pt modelId="{3D282021-EDC7-4D45-B63E-5E4E3AABDD12}" type="parTrans" cxnId="{9C99FDC0-3EE6-40E4-AB1C-0DEE3D61734A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B16546EB-144A-4072-B1D6-FB72D4E51F3D}" type="sibTrans" cxnId="{9C99FDC0-3EE6-40E4-AB1C-0DEE3D61734A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4E5B65C8-DEB2-4A56-9269-691DBF8834CB}">
      <dgm:prSet phldrT="[Текст]" custT="1"/>
      <dgm:spPr/>
      <dgm:t>
        <a:bodyPr/>
        <a:lstStyle/>
        <a:p>
          <a:pPr algn="ctr"/>
          <a:r>
            <a:rPr lang="ru-RU" sz="1600" u="none" dirty="0" smtClean="0">
              <a:latin typeface="Georgia" pitchFamily="18" charset="0"/>
              <a:ea typeface="+mn-ea"/>
              <a:cs typeface="+mn-cs"/>
            </a:rPr>
            <a:t>активное воздействие государства с помощью экономических рычагов и методов на экономические и социальные процессы в обществе.</a:t>
          </a:r>
          <a:endParaRPr lang="ru-RU" sz="1600" u="none" dirty="0">
            <a:latin typeface="Georgia" pitchFamily="18" charset="0"/>
          </a:endParaRPr>
        </a:p>
      </dgm:t>
    </dgm:pt>
    <dgm:pt modelId="{34556F8D-10B3-48E1-A84D-8022379B9760}" type="parTrans" cxnId="{FC169CD5-4EC6-4598-A75E-0458C3C63A58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224E4F21-33EB-4A1E-82A5-1AC4884FE761}" type="sibTrans" cxnId="{FC169CD5-4EC6-4598-A75E-0458C3C63A58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7AA1A4CF-B705-4039-9123-E175AC2863A2}">
      <dgm:prSet phldrT="[Текст]" custT="1"/>
      <dgm:spPr>
        <a:solidFill>
          <a:srgbClr val="6699FF"/>
        </a:solidFill>
      </dgm:spPr>
      <dgm:t>
        <a:bodyPr/>
        <a:lstStyle/>
        <a:p>
          <a:pPr algn="ctr"/>
          <a:r>
            <a:rPr lang="ru-RU" sz="2000" u="none" smtClean="0">
              <a:latin typeface="Georgia" pitchFamily="18" charset="0"/>
            </a:rPr>
            <a:t>Контрольная</a:t>
          </a:r>
          <a:endParaRPr lang="ru-RU" sz="2000" u="none" dirty="0">
            <a:latin typeface="Georgia" pitchFamily="18" charset="0"/>
          </a:endParaRPr>
        </a:p>
      </dgm:t>
    </dgm:pt>
    <dgm:pt modelId="{0B31F745-1086-4C42-81F1-011D8BDFFCDD}" type="parTrans" cxnId="{AC7B9E1B-36F7-4B33-BC45-C976C6F03FE4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4AB03321-007C-466D-96E5-E1EE258316ED}" type="sibTrans" cxnId="{AC7B9E1B-36F7-4B33-BC45-C976C6F03FE4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7D55D4D8-AD74-4BE9-A3FF-F9DCBE4B3ECD}">
      <dgm:prSet phldrT="[Текст]" custT="1"/>
      <dgm:spPr/>
      <dgm:t>
        <a:bodyPr/>
        <a:lstStyle/>
        <a:p>
          <a:pPr algn="ctr"/>
          <a:r>
            <a:rPr lang="ru-RU" sz="1600" u="none" dirty="0" smtClean="0">
              <a:latin typeface="Georgia" pitchFamily="18" charset="0"/>
              <a:ea typeface="+mn-ea"/>
              <a:cs typeface="+mn-cs"/>
            </a:rPr>
            <a:t>наблюдение и соблюдение стоимостных пропорций в процессе образования и распределения доходов различных субъектов экономики</a:t>
          </a:r>
          <a:endParaRPr lang="ru-RU" sz="1600" u="none" dirty="0">
            <a:latin typeface="Georgia" pitchFamily="18" charset="0"/>
          </a:endParaRPr>
        </a:p>
      </dgm:t>
    </dgm:pt>
    <dgm:pt modelId="{3855E1A5-209C-4F9E-B943-0197511EA157}" type="parTrans" cxnId="{F4337914-A960-4F68-9709-7592DEB9833F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A6CC4E4B-BE88-4443-879A-A3530DC0AB63}" type="sibTrans" cxnId="{F4337914-A960-4F68-9709-7592DEB9833F}">
      <dgm:prSet/>
      <dgm:spPr/>
      <dgm:t>
        <a:bodyPr/>
        <a:lstStyle/>
        <a:p>
          <a:pPr algn="ctr"/>
          <a:endParaRPr lang="ru-RU" sz="1600" u="none">
            <a:solidFill>
              <a:schemeClr val="tx1"/>
            </a:solidFill>
            <a:latin typeface="Georgia" pitchFamily="18" charset="0"/>
          </a:endParaRPr>
        </a:p>
      </dgm:t>
    </dgm:pt>
    <dgm:pt modelId="{5ED11B69-64C8-42A6-890A-732C45CDEE75}" type="pres">
      <dgm:prSet presAssocID="{3ADFE341-51D0-4907-98C2-CF0067CEAD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150268-F456-4C35-BE5B-138952C2E3ED}" type="pres">
      <dgm:prSet presAssocID="{4966FBA9-E41D-4942-947A-AFF2FF46433C}" presName="linNode" presStyleCnt="0"/>
      <dgm:spPr/>
    </dgm:pt>
    <dgm:pt modelId="{DFEFB150-9976-446C-8D67-0BC4ADA9E1CC}" type="pres">
      <dgm:prSet presAssocID="{4966FBA9-E41D-4942-947A-AFF2FF46433C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19B390-663B-4E3A-9CB7-1D3C3464893A}" type="pres">
      <dgm:prSet presAssocID="{4966FBA9-E41D-4942-947A-AFF2FF46433C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34C92-19F1-4965-AB48-28F71A9FF24D}" type="pres">
      <dgm:prSet presAssocID="{EAFFB2D6-D203-443A-98C2-1B30F46FF89D}" presName="sp" presStyleCnt="0"/>
      <dgm:spPr/>
    </dgm:pt>
    <dgm:pt modelId="{B2BD17E8-6406-40BA-ADFD-8054865EDE11}" type="pres">
      <dgm:prSet presAssocID="{8042B875-AD0A-4165-B5F5-EE2072537AEB}" presName="linNode" presStyleCnt="0"/>
      <dgm:spPr/>
    </dgm:pt>
    <dgm:pt modelId="{D8837F47-D855-4123-9240-81FD623CA9B4}" type="pres">
      <dgm:prSet presAssocID="{8042B875-AD0A-4165-B5F5-EE2072537AEB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127E3-7474-4B94-99B8-615899C6CD90}" type="pres">
      <dgm:prSet presAssocID="{8042B875-AD0A-4165-B5F5-EE2072537AEB}" presName="descendantText" presStyleLbl="alignAccFollowNode1" presStyleIdx="1" presStyleCnt="4" custScaleY="1376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3828C-5444-4B4E-B415-C9471A013FE0}" type="pres">
      <dgm:prSet presAssocID="{E712D9FF-AE10-4856-A5A3-8926465C3411}" presName="sp" presStyleCnt="0"/>
      <dgm:spPr/>
    </dgm:pt>
    <dgm:pt modelId="{512710A8-BED5-4065-ADAE-A39AD36436B2}" type="pres">
      <dgm:prSet presAssocID="{06306DBD-E57F-40DC-95B4-BC352C92CEC4}" presName="linNode" presStyleCnt="0"/>
      <dgm:spPr/>
    </dgm:pt>
    <dgm:pt modelId="{32D9FF70-3330-43AD-90B1-4A6436E34F05}" type="pres">
      <dgm:prSet presAssocID="{06306DBD-E57F-40DC-95B4-BC352C92CEC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0FBE7-6ECA-482D-AFE8-A3311B9A3C9D}" type="pres">
      <dgm:prSet presAssocID="{06306DBD-E57F-40DC-95B4-BC352C92CEC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1D9D0-1C8E-45CE-9719-7CF94DCF3158}" type="pres">
      <dgm:prSet presAssocID="{B16546EB-144A-4072-B1D6-FB72D4E51F3D}" presName="sp" presStyleCnt="0"/>
      <dgm:spPr/>
    </dgm:pt>
    <dgm:pt modelId="{1E8BBDFE-24FD-4C8E-A585-2463F235F6B2}" type="pres">
      <dgm:prSet presAssocID="{7AA1A4CF-B705-4039-9123-E175AC2863A2}" presName="linNode" presStyleCnt="0"/>
      <dgm:spPr/>
    </dgm:pt>
    <dgm:pt modelId="{6F70205C-BC8D-4131-9577-949B663AF7AC}" type="pres">
      <dgm:prSet presAssocID="{7AA1A4CF-B705-4039-9123-E175AC2863A2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F0ACC-4BE0-4840-BAF8-E70035F4EF77}" type="pres">
      <dgm:prSet presAssocID="{7AA1A4CF-B705-4039-9123-E175AC2863A2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13FB17-A466-44FB-98F1-E8B593800112}" srcId="{8042B875-AD0A-4165-B5F5-EE2072537AEB}" destId="{B6E05C46-05D2-4440-A573-C264E2ED9CBE}" srcOrd="0" destOrd="0" parTransId="{26BC07DF-2268-42C7-9D00-0B1BBECB6AA6}" sibTransId="{C3597726-3AD0-4265-9926-9E48381E88FA}"/>
    <dgm:cxn modelId="{719FBAC5-505A-4646-8BB0-B8E32037F53F}" type="presOf" srcId="{4966FBA9-E41D-4942-947A-AFF2FF46433C}" destId="{DFEFB150-9976-446C-8D67-0BC4ADA9E1CC}" srcOrd="0" destOrd="0" presId="urn:microsoft.com/office/officeart/2005/8/layout/vList5"/>
    <dgm:cxn modelId="{FC169CD5-4EC6-4598-A75E-0458C3C63A58}" srcId="{06306DBD-E57F-40DC-95B4-BC352C92CEC4}" destId="{4E5B65C8-DEB2-4A56-9269-691DBF8834CB}" srcOrd="0" destOrd="0" parTransId="{34556F8D-10B3-48E1-A84D-8022379B9760}" sibTransId="{224E4F21-33EB-4A1E-82A5-1AC4884FE761}"/>
    <dgm:cxn modelId="{72ADBF32-D8AE-4A80-B66C-D471B8A8316E}" type="presOf" srcId="{7D55D4D8-AD74-4BE9-A3FF-F9DCBE4B3ECD}" destId="{1EEF0ACC-4BE0-4840-BAF8-E70035F4EF77}" srcOrd="0" destOrd="0" presId="urn:microsoft.com/office/officeart/2005/8/layout/vList5"/>
    <dgm:cxn modelId="{A8C07D4F-0587-4D36-A848-A668E7645591}" srcId="{4966FBA9-E41D-4942-947A-AFF2FF46433C}" destId="{03FFB953-7ACF-47C2-B364-572CF95D39FB}" srcOrd="0" destOrd="0" parTransId="{E5C10FFF-D855-4A01-B779-233D1C1440E2}" sibTransId="{E41415EF-5DA7-4398-B81C-8A3ABF06D503}"/>
    <dgm:cxn modelId="{AC7B9E1B-36F7-4B33-BC45-C976C6F03FE4}" srcId="{3ADFE341-51D0-4907-98C2-CF0067CEADA4}" destId="{7AA1A4CF-B705-4039-9123-E175AC2863A2}" srcOrd="3" destOrd="0" parTransId="{0B31F745-1086-4C42-81F1-011D8BDFFCDD}" sibTransId="{4AB03321-007C-466D-96E5-E1EE258316ED}"/>
    <dgm:cxn modelId="{D0604601-A97F-4938-9F42-3E02A36B040B}" type="presOf" srcId="{7AA1A4CF-B705-4039-9123-E175AC2863A2}" destId="{6F70205C-BC8D-4131-9577-949B663AF7AC}" srcOrd="0" destOrd="0" presId="urn:microsoft.com/office/officeart/2005/8/layout/vList5"/>
    <dgm:cxn modelId="{9C99FDC0-3EE6-40E4-AB1C-0DEE3D61734A}" srcId="{3ADFE341-51D0-4907-98C2-CF0067CEADA4}" destId="{06306DBD-E57F-40DC-95B4-BC352C92CEC4}" srcOrd="2" destOrd="0" parTransId="{3D282021-EDC7-4D45-B63E-5E4E3AABDD12}" sibTransId="{B16546EB-144A-4072-B1D6-FB72D4E51F3D}"/>
    <dgm:cxn modelId="{28F023A3-DFD9-4056-8BAF-8F2ECB32834F}" srcId="{3ADFE341-51D0-4907-98C2-CF0067CEADA4}" destId="{8042B875-AD0A-4165-B5F5-EE2072537AEB}" srcOrd="1" destOrd="0" parTransId="{8F805821-5573-4537-B69D-636BA7E03210}" sibTransId="{E712D9FF-AE10-4856-A5A3-8926465C3411}"/>
    <dgm:cxn modelId="{992429CE-B72A-4241-B5D8-C45A2581B125}" type="presOf" srcId="{B6E05C46-05D2-4440-A573-C264E2ED9CBE}" destId="{F88127E3-7474-4B94-99B8-615899C6CD90}" srcOrd="0" destOrd="0" presId="urn:microsoft.com/office/officeart/2005/8/layout/vList5"/>
    <dgm:cxn modelId="{047C8341-68C8-420E-9F9A-2671F716303F}" type="presOf" srcId="{4E5B65C8-DEB2-4A56-9269-691DBF8834CB}" destId="{8FE0FBE7-6ECA-482D-AFE8-A3311B9A3C9D}" srcOrd="0" destOrd="0" presId="urn:microsoft.com/office/officeart/2005/8/layout/vList5"/>
    <dgm:cxn modelId="{F4337914-A960-4F68-9709-7592DEB9833F}" srcId="{7AA1A4CF-B705-4039-9123-E175AC2863A2}" destId="{7D55D4D8-AD74-4BE9-A3FF-F9DCBE4B3ECD}" srcOrd="0" destOrd="0" parTransId="{3855E1A5-209C-4F9E-B943-0197511EA157}" sibTransId="{A6CC4E4B-BE88-4443-879A-A3530DC0AB63}"/>
    <dgm:cxn modelId="{E0F7B289-88D9-4BAA-9A79-3FFCE37574EA}" srcId="{3ADFE341-51D0-4907-98C2-CF0067CEADA4}" destId="{4966FBA9-E41D-4942-947A-AFF2FF46433C}" srcOrd="0" destOrd="0" parTransId="{09E2A71A-FFC7-41EE-8B53-DF291B4CCB5D}" sibTransId="{EAFFB2D6-D203-443A-98C2-1B30F46FF89D}"/>
    <dgm:cxn modelId="{6EDE33C4-FE43-4F0E-8E1F-D7C1B30976B3}" type="presOf" srcId="{06306DBD-E57F-40DC-95B4-BC352C92CEC4}" destId="{32D9FF70-3330-43AD-90B1-4A6436E34F05}" srcOrd="0" destOrd="0" presId="urn:microsoft.com/office/officeart/2005/8/layout/vList5"/>
    <dgm:cxn modelId="{8541B43A-62B0-4214-9749-1FCA65CF49F1}" type="presOf" srcId="{8042B875-AD0A-4165-B5F5-EE2072537AEB}" destId="{D8837F47-D855-4123-9240-81FD623CA9B4}" srcOrd="0" destOrd="0" presId="urn:microsoft.com/office/officeart/2005/8/layout/vList5"/>
    <dgm:cxn modelId="{F3730ED2-E976-4EAC-8224-0629F4F2ACB6}" type="presOf" srcId="{03FFB953-7ACF-47C2-B364-572CF95D39FB}" destId="{0419B390-663B-4E3A-9CB7-1D3C3464893A}" srcOrd="0" destOrd="0" presId="urn:microsoft.com/office/officeart/2005/8/layout/vList5"/>
    <dgm:cxn modelId="{5DE8D738-63D9-40CF-B4DD-186C72D3A6B9}" type="presOf" srcId="{3ADFE341-51D0-4907-98C2-CF0067CEADA4}" destId="{5ED11B69-64C8-42A6-890A-732C45CDEE75}" srcOrd="0" destOrd="0" presId="urn:microsoft.com/office/officeart/2005/8/layout/vList5"/>
    <dgm:cxn modelId="{3560C541-5CA1-4524-8D0B-40149974019A}" type="presParOf" srcId="{5ED11B69-64C8-42A6-890A-732C45CDEE75}" destId="{00150268-F456-4C35-BE5B-138952C2E3ED}" srcOrd="0" destOrd="0" presId="urn:microsoft.com/office/officeart/2005/8/layout/vList5"/>
    <dgm:cxn modelId="{14E5EA59-6320-4CC8-BD75-27279E29EEFB}" type="presParOf" srcId="{00150268-F456-4C35-BE5B-138952C2E3ED}" destId="{DFEFB150-9976-446C-8D67-0BC4ADA9E1CC}" srcOrd="0" destOrd="0" presId="urn:microsoft.com/office/officeart/2005/8/layout/vList5"/>
    <dgm:cxn modelId="{A1256AAE-223B-40E6-9ACC-050D261C8DB0}" type="presParOf" srcId="{00150268-F456-4C35-BE5B-138952C2E3ED}" destId="{0419B390-663B-4E3A-9CB7-1D3C3464893A}" srcOrd="1" destOrd="0" presId="urn:microsoft.com/office/officeart/2005/8/layout/vList5"/>
    <dgm:cxn modelId="{A2A5047E-F74E-496F-8ECC-1665CD0E1DAE}" type="presParOf" srcId="{5ED11B69-64C8-42A6-890A-732C45CDEE75}" destId="{27B34C92-19F1-4965-AB48-28F71A9FF24D}" srcOrd="1" destOrd="0" presId="urn:microsoft.com/office/officeart/2005/8/layout/vList5"/>
    <dgm:cxn modelId="{FF66C53C-DC8F-4F1D-9149-22ACA5CBAAE0}" type="presParOf" srcId="{5ED11B69-64C8-42A6-890A-732C45CDEE75}" destId="{B2BD17E8-6406-40BA-ADFD-8054865EDE11}" srcOrd="2" destOrd="0" presId="urn:microsoft.com/office/officeart/2005/8/layout/vList5"/>
    <dgm:cxn modelId="{EBBEA7A1-7A1B-47FB-9CD0-12F89AB39517}" type="presParOf" srcId="{B2BD17E8-6406-40BA-ADFD-8054865EDE11}" destId="{D8837F47-D855-4123-9240-81FD623CA9B4}" srcOrd="0" destOrd="0" presId="urn:microsoft.com/office/officeart/2005/8/layout/vList5"/>
    <dgm:cxn modelId="{D2E782A2-BE21-41B5-9369-AC7C765D7C44}" type="presParOf" srcId="{B2BD17E8-6406-40BA-ADFD-8054865EDE11}" destId="{F88127E3-7474-4B94-99B8-615899C6CD90}" srcOrd="1" destOrd="0" presId="urn:microsoft.com/office/officeart/2005/8/layout/vList5"/>
    <dgm:cxn modelId="{EF7BFE74-0BEC-4E79-8305-DEF1ADDEE8CC}" type="presParOf" srcId="{5ED11B69-64C8-42A6-890A-732C45CDEE75}" destId="{4E73828C-5444-4B4E-B415-C9471A013FE0}" srcOrd="3" destOrd="0" presId="urn:microsoft.com/office/officeart/2005/8/layout/vList5"/>
    <dgm:cxn modelId="{D35BDC14-1AE0-4817-8D54-09C65181C16D}" type="presParOf" srcId="{5ED11B69-64C8-42A6-890A-732C45CDEE75}" destId="{512710A8-BED5-4065-ADAE-A39AD36436B2}" srcOrd="4" destOrd="0" presId="urn:microsoft.com/office/officeart/2005/8/layout/vList5"/>
    <dgm:cxn modelId="{843481C0-81DC-4727-99DE-7EA09AACB115}" type="presParOf" srcId="{512710A8-BED5-4065-ADAE-A39AD36436B2}" destId="{32D9FF70-3330-43AD-90B1-4A6436E34F05}" srcOrd="0" destOrd="0" presId="urn:microsoft.com/office/officeart/2005/8/layout/vList5"/>
    <dgm:cxn modelId="{58C36175-3A01-40AF-AFFD-2C91833E9BBC}" type="presParOf" srcId="{512710A8-BED5-4065-ADAE-A39AD36436B2}" destId="{8FE0FBE7-6ECA-482D-AFE8-A3311B9A3C9D}" srcOrd="1" destOrd="0" presId="urn:microsoft.com/office/officeart/2005/8/layout/vList5"/>
    <dgm:cxn modelId="{DEAD3006-F93D-43F6-95A3-474E8D880004}" type="presParOf" srcId="{5ED11B69-64C8-42A6-890A-732C45CDEE75}" destId="{08B1D9D0-1C8E-45CE-9719-7CF94DCF3158}" srcOrd="5" destOrd="0" presId="urn:microsoft.com/office/officeart/2005/8/layout/vList5"/>
    <dgm:cxn modelId="{574D82B4-714D-483A-89DF-18D3C5B346EB}" type="presParOf" srcId="{5ED11B69-64C8-42A6-890A-732C45CDEE75}" destId="{1E8BBDFE-24FD-4C8E-A585-2463F235F6B2}" srcOrd="6" destOrd="0" presId="urn:microsoft.com/office/officeart/2005/8/layout/vList5"/>
    <dgm:cxn modelId="{D17AADA7-1798-41D4-A59A-8FD51E6DCF14}" type="presParOf" srcId="{1E8BBDFE-24FD-4C8E-A585-2463F235F6B2}" destId="{6F70205C-BC8D-4131-9577-949B663AF7AC}" srcOrd="0" destOrd="0" presId="urn:microsoft.com/office/officeart/2005/8/layout/vList5"/>
    <dgm:cxn modelId="{ED01590A-7518-4AAC-B097-4498700949BC}" type="presParOf" srcId="{1E8BBDFE-24FD-4C8E-A585-2463F235F6B2}" destId="{1EEF0ACC-4BE0-4840-BAF8-E70035F4EF7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5A6C0E4B-2B30-4EFF-A594-19A2E4F8EBCF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908BED-1C26-4D84-9DB5-B7A10D2B8DDB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800" i="1" smtClean="0">
              <a:latin typeface="Georgia" pitchFamily="18" charset="0"/>
            </a:rPr>
            <a:t>Принцип законности налогообложения</a:t>
          </a:r>
          <a:r>
            <a:rPr lang="ru-RU" sz="1800" smtClean="0">
              <a:latin typeface="Georgia" pitchFamily="18" charset="0"/>
            </a:rPr>
            <a:t>. </a:t>
          </a:r>
          <a:endParaRPr lang="ru-RU" sz="1800" dirty="0">
            <a:latin typeface="Georgia" pitchFamily="18" charset="0"/>
          </a:endParaRPr>
        </a:p>
      </dgm:t>
    </dgm:pt>
    <dgm:pt modelId="{FB535F5E-F373-4CD3-B6C5-2C38BDBC8DA0}" type="parTrans" cxnId="{E39E2F14-920C-4260-BA9A-D4FF03CE894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F4549640-8586-4B67-A72B-C4D41B8D38C4}" type="sibTrans" cxnId="{E39E2F14-920C-4260-BA9A-D4FF03CE894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10EC3814-492D-4345-994D-0A4DCB921362}">
      <dgm:prSet custT="1"/>
      <dgm:spPr>
        <a:solidFill>
          <a:srgbClr val="FA572A"/>
        </a:solidFill>
      </dgm:spPr>
      <dgm:t>
        <a:bodyPr/>
        <a:lstStyle/>
        <a:p>
          <a:pPr algn="ctr" rtl="0"/>
          <a:r>
            <a:rPr lang="ru-RU" sz="1800" i="1" smtClean="0">
              <a:latin typeface="Georgia" pitchFamily="18" charset="0"/>
            </a:rPr>
            <a:t>Принцип всеобщности и равенства налогообложения</a:t>
          </a:r>
          <a:r>
            <a:rPr lang="ru-RU" sz="1800" smtClean="0">
              <a:latin typeface="Georgia" pitchFamily="18" charset="0"/>
            </a:rPr>
            <a:t> (п. 1 ст. 3 НК РФ). </a:t>
          </a:r>
          <a:endParaRPr lang="ru-RU" sz="1800" dirty="0">
            <a:latin typeface="Georgia" pitchFamily="18" charset="0"/>
          </a:endParaRPr>
        </a:p>
      </dgm:t>
    </dgm:pt>
    <dgm:pt modelId="{2CCF73C9-B9A0-4C10-9172-CE3CDD9ADA8C}" type="parTrans" cxnId="{2CC0CFB6-B833-4024-8434-810B17740597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A9B6FB45-AA2D-4850-BB72-F86C0BF526A4}" type="sibTrans" cxnId="{2CC0CFB6-B833-4024-8434-810B17740597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B4EADAC-B139-49AD-8033-C4A1735A6214}">
      <dgm:prSet custT="1"/>
      <dgm:spPr>
        <a:solidFill>
          <a:srgbClr val="92D050"/>
        </a:solidFill>
      </dgm:spPr>
      <dgm:t>
        <a:bodyPr/>
        <a:lstStyle/>
        <a:p>
          <a:pPr algn="ctr" rtl="0"/>
          <a:r>
            <a:rPr lang="ru-RU" sz="1800" i="1" smtClean="0">
              <a:latin typeface="Georgia" pitchFamily="18" charset="0"/>
            </a:rPr>
            <a:t>Принцип справедливости налогообложения</a:t>
          </a:r>
          <a:r>
            <a:rPr lang="ru-RU" sz="1800" smtClean="0">
              <a:latin typeface="Georgia" pitchFamily="18" charset="0"/>
            </a:rPr>
            <a:t>. </a:t>
          </a:r>
          <a:endParaRPr lang="ru-RU" sz="1800" dirty="0">
            <a:latin typeface="Georgia" pitchFamily="18" charset="0"/>
          </a:endParaRPr>
        </a:p>
      </dgm:t>
    </dgm:pt>
    <dgm:pt modelId="{9531D7C6-0848-4875-A0A3-4A410DB31C6F}" type="parTrans" cxnId="{80D20F95-08FA-4817-87A0-9A3A5398839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46216BD0-30CA-439B-B67D-658084AC5DEC}" type="sibTrans" cxnId="{80D20F95-08FA-4817-87A0-9A3A5398839E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38D86665-A59B-4EF3-8879-7A03F0DCD59C}">
      <dgm:prSet custT="1"/>
      <dgm:spPr/>
      <dgm:t>
        <a:bodyPr/>
        <a:lstStyle/>
        <a:p>
          <a:pPr algn="ctr" rtl="0"/>
          <a:r>
            <a:rPr lang="ru-RU" sz="160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rPr>
            <a:t>Каждое лицо должно уплачивать законно установленные налоги и сборы. Это установлено пунктом 1 статьи 3 Налогового кодекса.</a:t>
          </a:r>
          <a:endParaRPr lang="ru-RU" sz="1600" dirty="0">
            <a:solidFill>
              <a:schemeClr val="accent1">
                <a:lumMod val="50000"/>
              </a:schemeClr>
            </a:solidFill>
            <a:latin typeface="Georgia" pitchFamily="18" charset="0"/>
          </a:endParaRPr>
        </a:p>
      </dgm:t>
    </dgm:pt>
    <dgm:pt modelId="{1FB218BD-FE5F-47CA-B60D-FDE832DEE015}" type="parTrans" cxnId="{6C3A755F-33D1-454B-874C-2169DDE084A1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14012983-466D-4670-B455-3B31962DAD01}" type="sibTrans" cxnId="{6C3A755F-33D1-454B-874C-2169DDE084A1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5ABD2448-1348-4C83-82CF-A1079A866A36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800" i="1" smtClean="0">
              <a:latin typeface="Georgia" pitchFamily="18" charset="0"/>
              <a:ea typeface="+mn-ea"/>
              <a:cs typeface="+mn-cs"/>
            </a:rPr>
            <a:t>Принцип экономической обоснованности налогообложения</a:t>
          </a:r>
          <a:r>
            <a:rPr lang="ru-RU" sz="1800" smtClean="0">
              <a:latin typeface="Georgia" pitchFamily="18" charset="0"/>
              <a:ea typeface="+mn-ea"/>
              <a:cs typeface="+mn-cs"/>
            </a:rPr>
            <a:t>. </a:t>
          </a:r>
          <a:endParaRPr lang="ru-RU" sz="1800" dirty="0">
            <a:latin typeface="Georgia" pitchFamily="18" charset="0"/>
          </a:endParaRPr>
        </a:p>
      </dgm:t>
    </dgm:pt>
    <dgm:pt modelId="{BFF7E5E3-90BC-4C7A-95F5-BBE687B1A921}" type="parTrans" cxnId="{CA8515B5-28A5-4D80-A691-A3C9D14EEDD5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60E4275B-FEB5-4385-84CE-8774B750AB44}" type="sibTrans" cxnId="{CA8515B5-28A5-4D80-A691-A3C9D14EEDD5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6C69D6E5-9A23-4536-AB72-4EB39C950D3E}">
      <dgm:prSet custT="1"/>
      <dgm:spPr/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Пунктом 3 статьи 3 Налогового кодекса установлено, что налоги и сборы должны иметь экономическое основание, и не могут быть произвольными. Недопустимы налоги и  сборы, препятствующие реализации гражданами своих конституционных прав.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2E938EAD-790A-49AD-AFA0-D8ADFE8EB2B4}" type="parTrans" cxnId="{0CAD6462-64EE-41BE-93B6-ED6A600B9D43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94CA6AE5-208D-4FC5-B112-72A407AB308A}" type="sibTrans" cxnId="{0CAD6462-64EE-41BE-93B6-ED6A600B9D43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9C96B710-C864-4B06-88AC-4FED3B809F5B}">
      <dgm:prSet custT="1"/>
      <dgm:spPr/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  <a:latin typeface="Georgia" pitchFamily="18" charset="0"/>
            </a:rPr>
            <a:t>Налоги должны устанавливаться с  учетом фактической способности налогоплательщика к их уплате (п. 1 ст. 3 НК РФ).</a:t>
          </a:r>
          <a:endParaRPr lang="ru-RU" sz="1600" dirty="0">
            <a:solidFill>
              <a:schemeClr val="tx1"/>
            </a:solidFill>
            <a:latin typeface="Georgia" pitchFamily="18" charset="0"/>
          </a:endParaRPr>
        </a:p>
      </dgm:t>
    </dgm:pt>
    <dgm:pt modelId="{A0317B45-3CB2-42FA-A39D-F98D154FC10A}" type="parTrans" cxnId="{D2CC77B5-47B0-4065-B094-64E8EC098CCA}">
      <dgm:prSet/>
      <dgm:spPr/>
      <dgm:t>
        <a:bodyPr/>
        <a:lstStyle/>
        <a:p>
          <a:endParaRPr lang="ru-RU"/>
        </a:p>
      </dgm:t>
    </dgm:pt>
    <dgm:pt modelId="{AFDD9DB8-ED0E-4950-8772-F236AE681A1D}" type="sibTrans" cxnId="{D2CC77B5-47B0-4065-B094-64E8EC098CCA}">
      <dgm:prSet/>
      <dgm:spPr/>
      <dgm:t>
        <a:bodyPr/>
        <a:lstStyle/>
        <a:p>
          <a:endParaRPr lang="ru-RU"/>
        </a:p>
      </dgm:t>
    </dgm:pt>
    <dgm:pt modelId="{041E200E-225B-4BAE-87F2-B711C8BDB8BF}">
      <dgm:prSet custT="1"/>
      <dgm:spPr/>
      <dgm:t>
        <a:bodyPr/>
        <a:lstStyle/>
        <a:p>
          <a:pPr algn="ctr" rtl="0"/>
          <a:r>
            <a:rPr lang="ru-RU" sz="160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rPr>
            <a:t>Он заключается в том, что каждое лицо несет равные обязанности перед обществом. Это следует из статьи 8 Конституции РФ. Пунктом 2 статьи 3 НК РФ также установлено, что налоги и сборы не могут иметь дискриминационный характер и различно применяться исходя из  социальных, расовых, национальных, религиозных и иных подобных критериев. Не  допускается устанавливать дифференцированные ставки налогов и сборов, налоговые льготы в зависимости от формы собственности, гражданства физических лиц или места происхождения капитала.</a:t>
          </a:r>
          <a:endParaRPr lang="ru-RU" sz="1600" dirty="0">
            <a:solidFill>
              <a:schemeClr val="accent1">
                <a:lumMod val="50000"/>
              </a:schemeClr>
            </a:solidFill>
            <a:latin typeface="Georgia" pitchFamily="18" charset="0"/>
          </a:endParaRPr>
        </a:p>
      </dgm:t>
    </dgm:pt>
    <dgm:pt modelId="{6019FC42-588D-43FF-9C75-580BB81D7E5D}" type="parTrans" cxnId="{EE420BF8-0BD8-4CD1-9F7D-52CC6F1D4B41}">
      <dgm:prSet/>
      <dgm:spPr/>
      <dgm:t>
        <a:bodyPr/>
        <a:lstStyle/>
        <a:p>
          <a:endParaRPr lang="ru-RU"/>
        </a:p>
      </dgm:t>
    </dgm:pt>
    <dgm:pt modelId="{5BE4AC75-C7E5-47DE-8B65-C47DE706E1BD}" type="sibTrans" cxnId="{EE420BF8-0BD8-4CD1-9F7D-52CC6F1D4B41}">
      <dgm:prSet/>
      <dgm:spPr/>
      <dgm:t>
        <a:bodyPr/>
        <a:lstStyle/>
        <a:p>
          <a:endParaRPr lang="ru-RU"/>
        </a:p>
      </dgm:t>
    </dgm:pt>
    <dgm:pt modelId="{1053D97E-5D64-4124-B96E-E881FEEED0A1}" type="pres">
      <dgm:prSet presAssocID="{5A6C0E4B-2B30-4EFF-A594-19A2E4F8EBC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35F0DB-8434-41CD-B34E-9F1B4F41CDF3}" type="pres">
      <dgm:prSet presAssocID="{38908BED-1C26-4D84-9DB5-B7A10D2B8DD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94BF4-E45C-49BA-AD8D-EFB70F346A25}" type="pres">
      <dgm:prSet presAssocID="{38908BED-1C26-4D84-9DB5-B7A10D2B8DDB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BD37F-AB72-46DD-A6C3-E1F08C093F7E}" type="pres">
      <dgm:prSet presAssocID="{DB4EADAC-B139-49AD-8033-C4A1735A621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50BEA0-B2CA-4751-A4CF-DB2B98C6B4FE}" type="pres">
      <dgm:prSet presAssocID="{DB4EADAC-B139-49AD-8033-C4A1735A6214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0E0B6-9BFA-4F29-899B-D522C892F946}" type="pres">
      <dgm:prSet presAssocID="{10EC3814-492D-4345-994D-0A4DCB92136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204B2-101A-4E64-AD2C-098F8012EF1F}" type="pres">
      <dgm:prSet presAssocID="{10EC3814-492D-4345-994D-0A4DCB921362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952D34-85D2-4548-A098-4A8B490D1AA7}" type="pres">
      <dgm:prSet presAssocID="{5ABD2448-1348-4C83-82CF-A1079A866A3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C538D-2C8D-41A5-B483-E8191582D139}" type="pres">
      <dgm:prSet presAssocID="{5ABD2448-1348-4C83-82CF-A1079A866A36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AD6462-64EE-41BE-93B6-ED6A600B9D43}" srcId="{5ABD2448-1348-4C83-82CF-A1079A866A36}" destId="{6C69D6E5-9A23-4536-AB72-4EB39C950D3E}" srcOrd="0" destOrd="0" parTransId="{2E938EAD-790A-49AD-AFA0-D8ADFE8EB2B4}" sibTransId="{94CA6AE5-208D-4FC5-B112-72A407AB308A}"/>
    <dgm:cxn modelId="{43CBEEB7-BA17-4958-B8DB-EAB2A391A2D7}" type="presOf" srcId="{5A6C0E4B-2B30-4EFF-A594-19A2E4F8EBCF}" destId="{1053D97E-5D64-4124-B96E-E881FEEED0A1}" srcOrd="0" destOrd="0" presId="urn:microsoft.com/office/officeart/2005/8/layout/vList2"/>
    <dgm:cxn modelId="{E39E2F14-920C-4260-BA9A-D4FF03CE8942}" srcId="{5A6C0E4B-2B30-4EFF-A594-19A2E4F8EBCF}" destId="{38908BED-1C26-4D84-9DB5-B7A10D2B8DDB}" srcOrd="0" destOrd="0" parTransId="{FB535F5E-F373-4CD3-B6C5-2C38BDBC8DA0}" sibTransId="{F4549640-8586-4B67-A72B-C4D41B8D38C4}"/>
    <dgm:cxn modelId="{AF189AC1-DE95-4649-A4C2-47981C8D5C12}" type="presOf" srcId="{38D86665-A59B-4EF3-8879-7A03F0DCD59C}" destId="{12394BF4-E45C-49BA-AD8D-EFB70F346A25}" srcOrd="0" destOrd="0" presId="urn:microsoft.com/office/officeart/2005/8/layout/vList2"/>
    <dgm:cxn modelId="{EE420BF8-0BD8-4CD1-9F7D-52CC6F1D4B41}" srcId="{10EC3814-492D-4345-994D-0A4DCB921362}" destId="{041E200E-225B-4BAE-87F2-B711C8BDB8BF}" srcOrd="0" destOrd="0" parTransId="{6019FC42-588D-43FF-9C75-580BB81D7E5D}" sibTransId="{5BE4AC75-C7E5-47DE-8B65-C47DE706E1BD}"/>
    <dgm:cxn modelId="{AC823D9D-5577-46D0-BFF1-94E8B0448DBA}" type="presOf" srcId="{6C69D6E5-9A23-4536-AB72-4EB39C950D3E}" destId="{4DBC538D-2C8D-41A5-B483-E8191582D139}" srcOrd="0" destOrd="0" presId="urn:microsoft.com/office/officeart/2005/8/layout/vList2"/>
    <dgm:cxn modelId="{112F0440-9259-42DC-96C1-71072EB5B53C}" type="presOf" srcId="{DB4EADAC-B139-49AD-8033-C4A1735A6214}" destId="{017BD37F-AB72-46DD-A6C3-E1F08C093F7E}" srcOrd="0" destOrd="0" presId="urn:microsoft.com/office/officeart/2005/8/layout/vList2"/>
    <dgm:cxn modelId="{07C7D135-3382-4E0E-B370-2EF414C9AB00}" type="presOf" srcId="{10EC3814-492D-4345-994D-0A4DCB921362}" destId="{6A80E0B6-9BFA-4F29-899B-D522C892F946}" srcOrd="0" destOrd="0" presId="urn:microsoft.com/office/officeart/2005/8/layout/vList2"/>
    <dgm:cxn modelId="{2CC0CFB6-B833-4024-8434-810B17740597}" srcId="{5A6C0E4B-2B30-4EFF-A594-19A2E4F8EBCF}" destId="{10EC3814-492D-4345-994D-0A4DCB921362}" srcOrd="2" destOrd="0" parTransId="{2CCF73C9-B9A0-4C10-9172-CE3CDD9ADA8C}" sibTransId="{A9B6FB45-AA2D-4850-BB72-F86C0BF526A4}"/>
    <dgm:cxn modelId="{D2CC77B5-47B0-4065-B094-64E8EC098CCA}" srcId="{DB4EADAC-B139-49AD-8033-C4A1735A6214}" destId="{9C96B710-C864-4B06-88AC-4FED3B809F5B}" srcOrd="0" destOrd="0" parTransId="{A0317B45-3CB2-42FA-A39D-F98D154FC10A}" sibTransId="{AFDD9DB8-ED0E-4950-8772-F236AE681A1D}"/>
    <dgm:cxn modelId="{CA8515B5-28A5-4D80-A691-A3C9D14EEDD5}" srcId="{5A6C0E4B-2B30-4EFF-A594-19A2E4F8EBCF}" destId="{5ABD2448-1348-4C83-82CF-A1079A866A36}" srcOrd="3" destOrd="0" parTransId="{BFF7E5E3-90BC-4C7A-95F5-BBE687B1A921}" sibTransId="{60E4275B-FEB5-4385-84CE-8774B750AB44}"/>
    <dgm:cxn modelId="{087D7059-68CE-4B21-A2D2-FA8392B6B47C}" type="presOf" srcId="{9C96B710-C864-4B06-88AC-4FED3B809F5B}" destId="{E950BEA0-B2CA-4751-A4CF-DB2B98C6B4FE}" srcOrd="0" destOrd="0" presId="urn:microsoft.com/office/officeart/2005/8/layout/vList2"/>
    <dgm:cxn modelId="{D224ABE4-3FE8-4BDA-850C-317B5285B111}" type="presOf" srcId="{5ABD2448-1348-4C83-82CF-A1079A866A36}" destId="{B5952D34-85D2-4548-A098-4A8B490D1AA7}" srcOrd="0" destOrd="0" presId="urn:microsoft.com/office/officeart/2005/8/layout/vList2"/>
    <dgm:cxn modelId="{2B10B1A2-C130-4883-B1DE-54C60554F82D}" type="presOf" srcId="{041E200E-225B-4BAE-87F2-B711C8BDB8BF}" destId="{F6C204B2-101A-4E64-AD2C-098F8012EF1F}" srcOrd="0" destOrd="0" presId="urn:microsoft.com/office/officeart/2005/8/layout/vList2"/>
    <dgm:cxn modelId="{80D20F95-08FA-4817-87A0-9A3A5398839E}" srcId="{5A6C0E4B-2B30-4EFF-A594-19A2E4F8EBCF}" destId="{DB4EADAC-B139-49AD-8033-C4A1735A6214}" srcOrd="1" destOrd="0" parTransId="{9531D7C6-0848-4875-A0A3-4A410DB31C6F}" sibTransId="{46216BD0-30CA-439B-B67D-658084AC5DEC}"/>
    <dgm:cxn modelId="{6C3A755F-33D1-454B-874C-2169DDE084A1}" srcId="{38908BED-1C26-4D84-9DB5-B7A10D2B8DDB}" destId="{38D86665-A59B-4EF3-8879-7A03F0DCD59C}" srcOrd="0" destOrd="0" parTransId="{1FB218BD-FE5F-47CA-B60D-FDE832DEE015}" sibTransId="{14012983-466D-4670-B455-3B31962DAD01}"/>
    <dgm:cxn modelId="{11D065D8-D788-407D-9F43-BEBC9049B743}" type="presOf" srcId="{38908BED-1C26-4D84-9DB5-B7A10D2B8DDB}" destId="{D635F0DB-8434-41CD-B34E-9F1B4F41CDF3}" srcOrd="0" destOrd="0" presId="urn:microsoft.com/office/officeart/2005/8/layout/vList2"/>
    <dgm:cxn modelId="{D8474CEB-2107-4240-AE17-C14252696630}" type="presParOf" srcId="{1053D97E-5D64-4124-B96E-E881FEEED0A1}" destId="{D635F0DB-8434-41CD-B34E-9F1B4F41CDF3}" srcOrd="0" destOrd="0" presId="urn:microsoft.com/office/officeart/2005/8/layout/vList2"/>
    <dgm:cxn modelId="{324E31BC-0507-40C9-A9B1-350792DAFAB2}" type="presParOf" srcId="{1053D97E-5D64-4124-B96E-E881FEEED0A1}" destId="{12394BF4-E45C-49BA-AD8D-EFB70F346A25}" srcOrd="1" destOrd="0" presId="urn:microsoft.com/office/officeart/2005/8/layout/vList2"/>
    <dgm:cxn modelId="{54C01CD3-D5B1-49A6-9C25-957A7A8FE69B}" type="presParOf" srcId="{1053D97E-5D64-4124-B96E-E881FEEED0A1}" destId="{017BD37F-AB72-46DD-A6C3-E1F08C093F7E}" srcOrd="2" destOrd="0" presId="urn:microsoft.com/office/officeart/2005/8/layout/vList2"/>
    <dgm:cxn modelId="{0EAF62AB-5CBB-4C4D-A39B-5BE4BF11FF54}" type="presParOf" srcId="{1053D97E-5D64-4124-B96E-E881FEEED0A1}" destId="{E950BEA0-B2CA-4751-A4CF-DB2B98C6B4FE}" srcOrd="3" destOrd="0" presId="urn:microsoft.com/office/officeart/2005/8/layout/vList2"/>
    <dgm:cxn modelId="{A49C60D8-9F36-4437-BE65-C2E33799F419}" type="presParOf" srcId="{1053D97E-5D64-4124-B96E-E881FEEED0A1}" destId="{6A80E0B6-9BFA-4F29-899B-D522C892F946}" srcOrd="4" destOrd="0" presId="urn:microsoft.com/office/officeart/2005/8/layout/vList2"/>
    <dgm:cxn modelId="{6229672A-8E9C-4062-800A-A603D5E976D4}" type="presParOf" srcId="{1053D97E-5D64-4124-B96E-E881FEEED0A1}" destId="{F6C204B2-101A-4E64-AD2C-098F8012EF1F}" srcOrd="5" destOrd="0" presId="urn:microsoft.com/office/officeart/2005/8/layout/vList2"/>
    <dgm:cxn modelId="{1CFD7165-04B9-4CB8-8288-DD23C1FBE9BF}" type="presParOf" srcId="{1053D97E-5D64-4124-B96E-E881FEEED0A1}" destId="{B5952D34-85D2-4548-A098-4A8B490D1AA7}" srcOrd="6" destOrd="0" presId="urn:microsoft.com/office/officeart/2005/8/layout/vList2"/>
    <dgm:cxn modelId="{0BB8E8AE-EF9F-4D3D-9B98-CBAEF4D07FB6}" type="presParOf" srcId="{1053D97E-5D64-4124-B96E-E881FEEED0A1}" destId="{4DBC538D-2C8D-41A5-B483-E8191582D139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329AD7CA-224F-4CE0-B170-ED6301FE4E46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1E1C93-C2A6-4C93-873C-16BEC23FFB01}">
      <dgm:prSet phldrT="[Текст]" custT="1"/>
      <dgm:spPr>
        <a:solidFill>
          <a:srgbClr val="FFC000"/>
        </a:solidFill>
      </dgm:spPr>
      <dgm:t>
        <a:bodyPr/>
        <a:lstStyle/>
        <a:p>
          <a:pPr algn="ctr"/>
          <a:r>
            <a:rPr lang="ru-RU" sz="1800" i="1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Принцип экономической обоснованности налогообложения</a:t>
          </a:r>
          <a:r>
            <a:rPr lang="ru-RU" sz="1800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. 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42DD975B-98CA-47DC-97D4-88038FD2223B}" type="parTrans" cxnId="{975BB261-BB4A-4691-AC09-F3D893EAC8D9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2F1FBEF-A19A-4AC1-99B5-207C74BBD0F1}" type="sibTrans" cxnId="{975BB261-BB4A-4691-AC09-F3D893EAC8D9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52F7F660-8B0B-4666-A4D1-956E6FAB49E8}">
      <dgm:prSet phldrT="[Текст]" custT="1"/>
      <dgm:spPr/>
      <dgm:t>
        <a:bodyPr/>
        <a:lstStyle/>
        <a:p>
          <a:pPr algn="ctr"/>
          <a:r>
            <a:rPr lang="ru-RU" sz="1800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Пунктом 3 статьи 3 Налогового кодекса установлено, что налоги и сборы должны иметь экономическое основание, и не могут быть произвольными. Недопустимы налоги и  сборы, препятствующие реализации гражданами своих конституционных прав.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8883F9C3-E4FE-4282-BEF6-4F55594A0ACC}" type="parTrans" cxnId="{E73E292F-1F2A-43F1-BF70-D9A3B8C3F5C4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74C80620-69EE-4292-81D6-8D7837346212}" type="sibTrans" cxnId="{E73E292F-1F2A-43F1-BF70-D9A3B8C3F5C4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0AAF1015-7566-424E-BEBB-7061F851C16A}">
      <dgm:prSet phldrT="[Текст]" custT="1"/>
      <dgm:spPr>
        <a:solidFill>
          <a:srgbClr val="92D050"/>
        </a:solidFill>
      </dgm:spPr>
      <dgm:t>
        <a:bodyPr/>
        <a:lstStyle/>
        <a:p>
          <a:pPr algn="ctr"/>
          <a:r>
            <a:rPr lang="ru-RU" sz="1800" i="1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Принцип единства экономического пространства Российской Федерации</a:t>
          </a:r>
          <a:r>
            <a:rPr lang="ru-RU" sz="1800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. 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E0AF17B7-0F47-419A-A9B6-297FD5624CAD}" type="parTrans" cxnId="{93890C81-5714-43BC-AC7D-F74FB2740E31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FA787DC5-60E0-4F61-8499-8034C357C0B4}" type="sibTrans" cxnId="{93890C81-5714-43BC-AC7D-F74FB2740E31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6C5F0D72-B6AF-4FE1-8E6A-F1BEE6B59683}">
      <dgm:prSet phldrT="[Текст]" custT="1"/>
      <dgm:spPr/>
      <dgm:t>
        <a:bodyPr/>
        <a:lstStyle/>
        <a:p>
          <a:pPr algn="ctr"/>
          <a:r>
            <a:rPr lang="ru-RU" sz="1800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В  соответствии с пунктом 4 статьи 3 Налогового кодекса не допускается устанавливать налоги и сборы, нарушающие единое экономическое пространство Российской Федерации и, в частности, прямо или косвенно ограничивающие свободное перемещение в пределах территории России товаров (работ, услуг) или финансовых средств, либо иначе ограничивать или создавать препятствия не  запрещенной законом экономической деятельности физических лиц и  организаций.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31CBD4D3-020D-4B43-BED4-6FDE43496190}" type="parTrans" cxnId="{F76AB446-4AC6-413E-8291-AFE22F305D08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F58BA1D-E036-4969-8618-DB753ECA773E}" type="sibTrans" cxnId="{F76AB446-4AC6-413E-8291-AFE22F305D08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D3D5C1AD-1A75-4D6D-9B77-ED618D2DC88E}">
      <dgm:prSet phldrT="[Текст]" custT="1"/>
      <dgm:spPr>
        <a:solidFill>
          <a:srgbClr val="FA572A"/>
        </a:solidFill>
      </dgm:spPr>
      <dgm:t>
        <a:bodyPr/>
        <a:lstStyle/>
        <a:p>
          <a:pPr algn="ctr"/>
          <a:r>
            <a:rPr lang="ru-RU" sz="1800" i="1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Принцип установления налогов и сборов в должном порядке.</a:t>
          </a:r>
          <a:r>
            <a:rPr lang="ru-RU" sz="1800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 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030E0FFD-67BD-4E35-8517-C97DE7EA5F3A}" type="parTrans" cxnId="{D034899A-DA94-4443-A58A-D4B50C5781B5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E447C916-C979-454A-B751-6EA3BEDA5478}" type="sibTrans" cxnId="{D034899A-DA94-4443-A58A-D4B50C5781B5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E24816EA-0669-45B8-91CB-C0BA21AC93D1}">
      <dgm:prSet phldrT="[Текст]" custT="1"/>
      <dgm:spPr/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Georgia" pitchFamily="18" charset="0"/>
              <a:ea typeface="+mn-ea"/>
              <a:cs typeface="+mn-cs"/>
            </a:rPr>
            <a:t>Ни на кого не  может быть возложена обязанность уплачивать налоги и сборы, а также иные взносы и платежи, обладающие признаками налогов и сборов, и при этом не  предусмотренные Налоговым кодексом, либо установленные в ином порядке, чем это определено НК РФ. Об этом говорится в пункте 5 статьи 3 Налогового кодекса. Запрет на установление налогов иначе как федеральным законом прямо закреплен в Конституции РФ.</a:t>
          </a:r>
          <a:endParaRPr lang="ru-RU" sz="1800" dirty="0">
            <a:solidFill>
              <a:schemeClr val="tx1"/>
            </a:solidFill>
            <a:latin typeface="Georgia" pitchFamily="18" charset="0"/>
          </a:endParaRPr>
        </a:p>
      </dgm:t>
    </dgm:pt>
    <dgm:pt modelId="{362FEB6A-5137-4D4C-83BA-48A35DDBA2DA}" type="parTrans" cxnId="{6D28FE33-5916-4711-9835-667596321A3D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5FAA072D-624E-48C2-A41B-A3B0850883A7}" type="sibTrans" cxnId="{6D28FE33-5916-4711-9835-667596321A3D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83915029-3976-46E3-818D-218E67C33880}" type="pres">
      <dgm:prSet presAssocID="{329AD7CA-224F-4CE0-B170-ED6301FE4E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1D8DE4-FB74-43EB-94F4-57D93B432F9B}" type="pres">
      <dgm:prSet presAssocID="{8A1E1C93-C2A6-4C93-873C-16BEC23FFB0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9C659A-A022-4B38-AA64-BE7BA36FE0E0}" type="pres">
      <dgm:prSet presAssocID="{8A1E1C93-C2A6-4C93-873C-16BEC23FFB01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FB7D7-0ABE-473E-9A3D-00E91741F553}" type="pres">
      <dgm:prSet presAssocID="{0AAF1015-7566-424E-BEBB-7061F851C16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AE6659-7CB8-411D-A160-A03FCDC4446B}" type="pres">
      <dgm:prSet presAssocID="{0AAF1015-7566-424E-BEBB-7061F851C16A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ED4951-4A4B-459A-98EB-0DD0BA9EF09A}" type="pres">
      <dgm:prSet presAssocID="{D3D5C1AD-1A75-4D6D-9B77-ED618D2DC8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47B73-6EC4-408E-87D6-CB12DD3A96A4}" type="pres">
      <dgm:prSet presAssocID="{D3D5C1AD-1A75-4D6D-9B77-ED618D2DC88E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34899A-DA94-4443-A58A-D4B50C5781B5}" srcId="{329AD7CA-224F-4CE0-B170-ED6301FE4E46}" destId="{D3D5C1AD-1A75-4D6D-9B77-ED618D2DC88E}" srcOrd="2" destOrd="0" parTransId="{030E0FFD-67BD-4E35-8517-C97DE7EA5F3A}" sibTransId="{E447C916-C979-454A-B751-6EA3BEDA5478}"/>
    <dgm:cxn modelId="{F6CF4469-13B5-46B3-8DEA-9C91F2715144}" type="presOf" srcId="{D3D5C1AD-1A75-4D6D-9B77-ED618D2DC88E}" destId="{12ED4951-4A4B-459A-98EB-0DD0BA9EF09A}" srcOrd="0" destOrd="0" presId="urn:microsoft.com/office/officeart/2005/8/layout/vList2"/>
    <dgm:cxn modelId="{13E055EC-DA0E-48E7-AB8F-7D0DD18694F6}" type="presOf" srcId="{6C5F0D72-B6AF-4FE1-8E6A-F1BEE6B59683}" destId="{A4AE6659-7CB8-411D-A160-A03FCDC4446B}" srcOrd="0" destOrd="0" presId="urn:microsoft.com/office/officeart/2005/8/layout/vList2"/>
    <dgm:cxn modelId="{FD099958-5864-4C53-818A-736277EE3ABF}" type="presOf" srcId="{329AD7CA-224F-4CE0-B170-ED6301FE4E46}" destId="{83915029-3976-46E3-818D-218E67C33880}" srcOrd="0" destOrd="0" presId="urn:microsoft.com/office/officeart/2005/8/layout/vList2"/>
    <dgm:cxn modelId="{975BB261-BB4A-4691-AC09-F3D893EAC8D9}" srcId="{329AD7CA-224F-4CE0-B170-ED6301FE4E46}" destId="{8A1E1C93-C2A6-4C93-873C-16BEC23FFB01}" srcOrd="0" destOrd="0" parTransId="{42DD975B-98CA-47DC-97D4-88038FD2223B}" sibTransId="{D2F1FBEF-A19A-4AC1-99B5-207C74BBD0F1}"/>
    <dgm:cxn modelId="{93890C81-5714-43BC-AC7D-F74FB2740E31}" srcId="{329AD7CA-224F-4CE0-B170-ED6301FE4E46}" destId="{0AAF1015-7566-424E-BEBB-7061F851C16A}" srcOrd="1" destOrd="0" parTransId="{E0AF17B7-0F47-419A-A9B6-297FD5624CAD}" sibTransId="{FA787DC5-60E0-4F61-8499-8034C357C0B4}"/>
    <dgm:cxn modelId="{92661632-B2C3-4D1A-873F-DC5CE8733F2F}" type="presOf" srcId="{0AAF1015-7566-424E-BEBB-7061F851C16A}" destId="{3B6FB7D7-0ABE-473E-9A3D-00E91741F553}" srcOrd="0" destOrd="0" presId="urn:microsoft.com/office/officeart/2005/8/layout/vList2"/>
    <dgm:cxn modelId="{FB05458C-721A-401E-BF8E-D43714AEC7E7}" type="presOf" srcId="{E24816EA-0669-45B8-91CB-C0BA21AC93D1}" destId="{08F47B73-6EC4-408E-87D6-CB12DD3A96A4}" srcOrd="0" destOrd="0" presId="urn:microsoft.com/office/officeart/2005/8/layout/vList2"/>
    <dgm:cxn modelId="{AAE0EE39-AAF4-46B1-BD97-D8806BFA8A48}" type="presOf" srcId="{52F7F660-8B0B-4666-A4D1-956E6FAB49E8}" destId="{E49C659A-A022-4B38-AA64-BE7BA36FE0E0}" srcOrd="0" destOrd="0" presId="urn:microsoft.com/office/officeart/2005/8/layout/vList2"/>
    <dgm:cxn modelId="{E73E292F-1F2A-43F1-BF70-D9A3B8C3F5C4}" srcId="{8A1E1C93-C2A6-4C93-873C-16BEC23FFB01}" destId="{52F7F660-8B0B-4666-A4D1-956E6FAB49E8}" srcOrd="0" destOrd="0" parTransId="{8883F9C3-E4FE-4282-BEF6-4F55594A0ACC}" sibTransId="{74C80620-69EE-4292-81D6-8D7837346212}"/>
    <dgm:cxn modelId="{BF872082-1C4B-4685-AD83-CE62DE926BA1}" type="presOf" srcId="{8A1E1C93-C2A6-4C93-873C-16BEC23FFB01}" destId="{451D8DE4-FB74-43EB-94F4-57D93B432F9B}" srcOrd="0" destOrd="0" presId="urn:microsoft.com/office/officeart/2005/8/layout/vList2"/>
    <dgm:cxn modelId="{F76AB446-4AC6-413E-8291-AFE22F305D08}" srcId="{0AAF1015-7566-424E-BEBB-7061F851C16A}" destId="{6C5F0D72-B6AF-4FE1-8E6A-F1BEE6B59683}" srcOrd="0" destOrd="0" parTransId="{31CBD4D3-020D-4B43-BED4-6FDE43496190}" sibTransId="{CF58BA1D-E036-4969-8618-DB753ECA773E}"/>
    <dgm:cxn modelId="{6D28FE33-5916-4711-9835-667596321A3D}" srcId="{D3D5C1AD-1A75-4D6D-9B77-ED618D2DC88E}" destId="{E24816EA-0669-45B8-91CB-C0BA21AC93D1}" srcOrd="0" destOrd="0" parTransId="{362FEB6A-5137-4D4C-83BA-48A35DDBA2DA}" sibTransId="{5FAA072D-624E-48C2-A41B-A3B0850883A7}"/>
    <dgm:cxn modelId="{64500111-A6B6-4707-9675-C204B7230422}" type="presParOf" srcId="{83915029-3976-46E3-818D-218E67C33880}" destId="{451D8DE4-FB74-43EB-94F4-57D93B432F9B}" srcOrd="0" destOrd="0" presId="urn:microsoft.com/office/officeart/2005/8/layout/vList2"/>
    <dgm:cxn modelId="{9F00035B-0F94-484E-ABF7-356834EC2F26}" type="presParOf" srcId="{83915029-3976-46E3-818D-218E67C33880}" destId="{E49C659A-A022-4B38-AA64-BE7BA36FE0E0}" srcOrd="1" destOrd="0" presId="urn:microsoft.com/office/officeart/2005/8/layout/vList2"/>
    <dgm:cxn modelId="{A3DA11DE-1275-48F9-8FF5-1748A1C14293}" type="presParOf" srcId="{83915029-3976-46E3-818D-218E67C33880}" destId="{3B6FB7D7-0ABE-473E-9A3D-00E91741F553}" srcOrd="2" destOrd="0" presId="urn:microsoft.com/office/officeart/2005/8/layout/vList2"/>
    <dgm:cxn modelId="{81F3FB84-1487-4E82-AC0C-5BDE740F1C31}" type="presParOf" srcId="{83915029-3976-46E3-818D-218E67C33880}" destId="{A4AE6659-7CB8-411D-A160-A03FCDC4446B}" srcOrd="3" destOrd="0" presId="urn:microsoft.com/office/officeart/2005/8/layout/vList2"/>
    <dgm:cxn modelId="{91705176-7DB3-436A-B12E-C79744BB647A}" type="presParOf" srcId="{83915029-3976-46E3-818D-218E67C33880}" destId="{12ED4951-4A4B-459A-98EB-0DD0BA9EF09A}" srcOrd="4" destOrd="0" presId="urn:microsoft.com/office/officeart/2005/8/layout/vList2"/>
    <dgm:cxn modelId="{5C48439A-6257-41D7-9EBD-6EDA7288F647}" type="presParOf" srcId="{83915029-3976-46E3-818D-218E67C33880}" destId="{08F47B73-6EC4-408E-87D6-CB12DD3A96A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58D5FE90-20AA-4180-83B9-2B00F5947F68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DB812F-F5D6-4484-988D-868D033FFDEA}">
      <dgm:prSet phldrT="[Текст]" custT="1"/>
      <dgm:spPr>
        <a:solidFill>
          <a:srgbClr val="FFC000"/>
        </a:solidFill>
      </dgm:spPr>
      <dgm:t>
        <a:bodyPr/>
        <a:lstStyle/>
        <a:p>
          <a:pPr algn="ctr"/>
          <a:r>
            <a:rPr lang="ru-RU" sz="1800" i="1" smtClean="0">
              <a:latin typeface="Georgia" pitchFamily="18" charset="0"/>
              <a:ea typeface="+mn-ea"/>
              <a:cs typeface="+mn-cs"/>
            </a:rPr>
            <a:t>Принцип определенности налоговой обязанности</a:t>
          </a:r>
          <a:r>
            <a:rPr lang="ru-RU" sz="1800" smtClean="0">
              <a:latin typeface="Georgia" pitchFamily="18" charset="0"/>
              <a:ea typeface="+mn-ea"/>
              <a:cs typeface="+mn-cs"/>
            </a:rPr>
            <a:t>. </a:t>
          </a:r>
          <a:endParaRPr lang="ru-RU" sz="1800" dirty="0">
            <a:latin typeface="Georgia" pitchFamily="18" charset="0"/>
          </a:endParaRPr>
        </a:p>
      </dgm:t>
    </dgm:pt>
    <dgm:pt modelId="{2DBD2726-83CB-41D8-B707-D00DE5939DD0}" type="parTrans" cxnId="{3A770C30-DBF7-4831-B584-C09CC09C086C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45AE4460-1E31-4CB0-B9FB-ECBFC220BB22}" type="sibTrans" cxnId="{3A770C30-DBF7-4831-B584-C09CC09C086C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7FA3D285-49D4-4014-A450-929EC90070A4}">
      <dgm:prSet phldrT="[Текст]" custT="1"/>
      <dgm:spPr/>
      <dgm:t>
        <a:bodyPr/>
        <a:lstStyle/>
        <a:p>
          <a:pPr algn="ctr"/>
          <a:r>
            <a:rPr lang="ru-RU" sz="1800" smtClean="0">
              <a:latin typeface="Georgia" pitchFamily="18" charset="0"/>
              <a:ea typeface="+mn-ea"/>
              <a:cs typeface="+mn-cs"/>
            </a:rPr>
            <a:t>Он установлен пунктом 6 статьи 3 Налогового кодекса. В соответствии с данной нормой при установлении налогов должны быть определены все элементы налогообложения. Акты законодательства о налогах и сборах должны быть сформулированы таким образом, чтобы каждый точно знал, какие налоги (сборы), когда и в каком порядке он  должен платить.</a:t>
          </a:r>
          <a:endParaRPr lang="ru-RU" sz="1800" dirty="0">
            <a:latin typeface="Georgia" pitchFamily="18" charset="0"/>
          </a:endParaRPr>
        </a:p>
      </dgm:t>
    </dgm:pt>
    <dgm:pt modelId="{8736CC94-EDBB-4B82-9F5F-6C12F1D94DDB}" type="parTrans" cxnId="{19C60484-5994-4604-B117-EE8BC22871F0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91A8746C-2A83-47B0-9A79-5F52770CB789}" type="sibTrans" cxnId="{19C60484-5994-4604-B117-EE8BC22871F0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644F4AA4-9421-4A2F-8DCD-DA37A146D9E8}">
      <dgm:prSet phldrT="[Текст]" custT="1"/>
      <dgm:spPr>
        <a:solidFill>
          <a:srgbClr val="92D050"/>
        </a:solidFill>
      </dgm:spPr>
      <dgm:t>
        <a:bodyPr/>
        <a:lstStyle/>
        <a:p>
          <a:pPr algn="ctr"/>
          <a:r>
            <a:rPr lang="ru-RU" sz="1800" i="1" smtClean="0">
              <a:latin typeface="Georgia" pitchFamily="18" charset="0"/>
              <a:ea typeface="+mn-ea"/>
              <a:cs typeface="+mn-cs"/>
            </a:rPr>
            <a:t>Принцип презумпции толкования всех неустранимых сомнений, противоречий и  неясностей в налоговом законодательстве в пользу налогоплательщика</a:t>
          </a:r>
          <a:r>
            <a:rPr lang="ru-RU" sz="1800" smtClean="0">
              <a:latin typeface="Georgia" pitchFamily="18" charset="0"/>
              <a:ea typeface="+mn-ea"/>
              <a:cs typeface="+mn-cs"/>
            </a:rPr>
            <a:t> (</a:t>
          </a:r>
          <a:endParaRPr lang="ru-RU" sz="1800" dirty="0">
            <a:latin typeface="Georgia" pitchFamily="18" charset="0"/>
          </a:endParaRPr>
        </a:p>
      </dgm:t>
    </dgm:pt>
    <dgm:pt modelId="{86409CAE-8A1E-490A-98B4-035D649A573D}" type="parTrans" cxnId="{214273D0-B9DB-4F8E-B5CD-437560F0C8EA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6ABCD605-48DE-4CED-8703-6BF380A86430}" type="sibTrans" cxnId="{214273D0-B9DB-4F8E-B5CD-437560F0C8EA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EC03B398-CDEF-459F-8EE9-9DE19D26FC29}">
      <dgm:prSet phldrT="[Текст]" custT="1"/>
      <dgm:spPr/>
      <dgm:t>
        <a:bodyPr/>
        <a:lstStyle/>
        <a:p>
          <a:pPr algn="ctr"/>
          <a:r>
            <a:rPr lang="ru-RU" sz="1800" dirty="0" smtClean="0">
              <a:latin typeface="Georgia" pitchFamily="18" charset="0"/>
              <a:ea typeface="+mn-ea"/>
              <a:cs typeface="+mn-cs"/>
            </a:rPr>
            <a:t>Согласно пункту 7 статьи 3 Налогового кодекса все неустранимые сомнения, противоречия и неясности актов законодательства о  налогах и сборах толкуются в пользу налогоплательщика (плательщика сборов).</a:t>
          </a:r>
          <a:endParaRPr lang="ru-RU" sz="1800" dirty="0">
            <a:latin typeface="Georgia" pitchFamily="18" charset="0"/>
          </a:endParaRPr>
        </a:p>
      </dgm:t>
    </dgm:pt>
    <dgm:pt modelId="{0A67F679-113F-47FB-8E30-B10526E3CB06}" type="parTrans" cxnId="{2E989FAA-0558-4EAE-8452-53DBEA92693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CDB51BBA-9685-4381-B277-993EF4A1CF2F}" type="sibTrans" cxnId="{2E989FAA-0558-4EAE-8452-53DBEA926932}">
      <dgm:prSet/>
      <dgm:spPr/>
      <dgm:t>
        <a:bodyPr/>
        <a:lstStyle/>
        <a:p>
          <a:pPr algn="ctr"/>
          <a:endParaRPr lang="ru-RU" sz="1800">
            <a:solidFill>
              <a:schemeClr val="tx1"/>
            </a:solidFill>
            <a:latin typeface="Georgia" pitchFamily="18" charset="0"/>
          </a:endParaRPr>
        </a:p>
      </dgm:t>
    </dgm:pt>
    <dgm:pt modelId="{24F07030-2AA1-4E20-8071-E152DD4496BD}" type="pres">
      <dgm:prSet presAssocID="{58D5FE90-20AA-4180-83B9-2B00F5947F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6D858-0941-45DD-9841-77BCE1A941E9}" type="pres">
      <dgm:prSet presAssocID="{46DB812F-F5D6-4484-988D-868D033FFDE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0765A-B5F4-4FB0-8431-7CCD8CEF951D}" type="pres">
      <dgm:prSet presAssocID="{46DB812F-F5D6-4484-988D-868D033FFDE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E016C9-C1E2-4F40-B002-9836E0B90D89}" type="pres">
      <dgm:prSet presAssocID="{644F4AA4-9421-4A2F-8DCD-DA37A146D9E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2D8695-F7D1-48CB-A622-BB6954DF3B9B}" type="pres">
      <dgm:prSet presAssocID="{644F4AA4-9421-4A2F-8DCD-DA37A146D9E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C60484-5994-4604-B117-EE8BC22871F0}" srcId="{46DB812F-F5D6-4484-988D-868D033FFDEA}" destId="{7FA3D285-49D4-4014-A450-929EC90070A4}" srcOrd="0" destOrd="0" parTransId="{8736CC94-EDBB-4B82-9F5F-6C12F1D94DDB}" sibTransId="{91A8746C-2A83-47B0-9A79-5F52770CB789}"/>
    <dgm:cxn modelId="{8B537E2F-3267-4313-911F-D499C05430D7}" type="presOf" srcId="{644F4AA4-9421-4A2F-8DCD-DA37A146D9E8}" destId="{D4E016C9-C1E2-4F40-B002-9836E0B90D89}" srcOrd="0" destOrd="0" presId="urn:microsoft.com/office/officeart/2005/8/layout/vList2"/>
    <dgm:cxn modelId="{331000A2-58EB-411F-8944-BBDDA82835DB}" type="presOf" srcId="{EC03B398-CDEF-459F-8EE9-9DE19D26FC29}" destId="{4F2D8695-F7D1-48CB-A622-BB6954DF3B9B}" srcOrd="0" destOrd="0" presId="urn:microsoft.com/office/officeart/2005/8/layout/vList2"/>
    <dgm:cxn modelId="{0E817FDF-0143-4F6D-B4FB-33F72303FCEC}" type="presOf" srcId="{7FA3D285-49D4-4014-A450-929EC90070A4}" destId="{6480765A-B5F4-4FB0-8431-7CCD8CEF951D}" srcOrd="0" destOrd="0" presId="urn:microsoft.com/office/officeart/2005/8/layout/vList2"/>
    <dgm:cxn modelId="{758B592B-3FA7-474F-856F-81CB979A81F6}" type="presOf" srcId="{58D5FE90-20AA-4180-83B9-2B00F5947F68}" destId="{24F07030-2AA1-4E20-8071-E152DD4496BD}" srcOrd="0" destOrd="0" presId="urn:microsoft.com/office/officeart/2005/8/layout/vList2"/>
    <dgm:cxn modelId="{3A770C30-DBF7-4831-B584-C09CC09C086C}" srcId="{58D5FE90-20AA-4180-83B9-2B00F5947F68}" destId="{46DB812F-F5D6-4484-988D-868D033FFDEA}" srcOrd="0" destOrd="0" parTransId="{2DBD2726-83CB-41D8-B707-D00DE5939DD0}" sibTransId="{45AE4460-1E31-4CB0-B9FB-ECBFC220BB22}"/>
    <dgm:cxn modelId="{214273D0-B9DB-4F8E-B5CD-437560F0C8EA}" srcId="{58D5FE90-20AA-4180-83B9-2B00F5947F68}" destId="{644F4AA4-9421-4A2F-8DCD-DA37A146D9E8}" srcOrd="1" destOrd="0" parTransId="{86409CAE-8A1E-490A-98B4-035D649A573D}" sibTransId="{6ABCD605-48DE-4CED-8703-6BF380A86430}"/>
    <dgm:cxn modelId="{2E989FAA-0558-4EAE-8452-53DBEA926932}" srcId="{644F4AA4-9421-4A2F-8DCD-DA37A146D9E8}" destId="{EC03B398-CDEF-459F-8EE9-9DE19D26FC29}" srcOrd="0" destOrd="0" parTransId="{0A67F679-113F-47FB-8E30-B10526E3CB06}" sibTransId="{CDB51BBA-9685-4381-B277-993EF4A1CF2F}"/>
    <dgm:cxn modelId="{029A9F7D-F594-4FB1-A09D-30AA11675BF8}" type="presOf" srcId="{46DB812F-F5D6-4484-988D-868D033FFDEA}" destId="{1C16D858-0941-45DD-9841-77BCE1A941E9}" srcOrd="0" destOrd="0" presId="urn:microsoft.com/office/officeart/2005/8/layout/vList2"/>
    <dgm:cxn modelId="{AAA31D17-60C4-4B53-9FDD-35414D05BB16}" type="presParOf" srcId="{24F07030-2AA1-4E20-8071-E152DD4496BD}" destId="{1C16D858-0941-45DD-9841-77BCE1A941E9}" srcOrd="0" destOrd="0" presId="urn:microsoft.com/office/officeart/2005/8/layout/vList2"/>
    <dgm:cxn modelId="{5ADFCACA-589B-447F-8C38-725B76E087C8}" type="presParOf" srcId="{24F07030-2AA1-4E20-8071-E152DD4496BD}" destId="{6480765A-B5F4-4FB0-8431-7CCD8CEF951D}" srcOrd="1" destOrd="0" presId="urn:microsoft.com/office/officeart/2005/8/layout/vList2"/>
    <dgm:cxn modelId="{64A6151B-B5A3-4ADD-ABB9-98802309EFBB}" type="presParOf" srcId="{24F07030-2AA1-4E20-8071-E152DD4496BD}" destId="{D4E016C9-C1E2-4F40-B002-9836E0B90D89}" srcOrd="2" destOrd="0" presId="urn:microsoft.com/office/officeart/2005/8/layout/vList2"/>
    <dgm:cxn modelId="{2A08D1EA-CFB4-418E-ADE0-0DEA22B68315}" type="presParOf" srcId="{24F07030-2AA1-4E20-8071-E152DD4496BD}" destId="{4F2D8695-F7D1-48CB-A622-BB6954DF3B9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9E5EF239-CC41-4856-875C-E66B8BFAEB6E}" type="doc">
      <dgm:prSet loTypeId="urn:microsoft.com/office/officeart/2005/8/layout/vList2" loCatId="list" qsTypeId="urn:microsoft.com/office/officeart/2005/8/quickstyle/3d1" qsCatId="3D" csTypeId="urn:microsoft.com/office/officeart/2005/8/colors/accent2_3" csCatId="accent2"/>
      <dgm:spPr/>
      <dgm:t>
        <a:bodyPr/>
        <a:lstStyle/>
        <a:p>
          <a:endParaRPr lang="ru-RU"/>
        </a:p>
      </dgm:t>
    </dgm:pt>
    <dgm:pt modelId="{2CA8D5AB-2E59-41FE-AF5E-EF1B568C5CCD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стабилизация рыночных отношений, установление их равновесия или сдвиг, направленный на их равновесие или отклонение;</a:t>
          </a:r>
          <a:endParaRPr lang="ru-RU" sz="1800" dirty="0">
            <a:latin typeface="Georgia" pitchFamily="18" charset="0"/>
          </a:endParaRPr>
        </a:p>
      </dgm:t>
    </dgm:pt>
    <dgm:pt modelId="{A17725A8-DF29-4A81-BA6D-271124EDEE19}" type="parTrans" cxnId="{431CAD10-58A3-4B83-88D5-6E3531E119F4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C8E5AF46-55A6-4A76-858C-71AB02CE4EBA}" type="sibTrans" cxnId="{431CAD10-58A3-4B83-88D5-6E3531E119F4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CDD0C7A9-56E7-44B8-9AE7-01F57EB1665F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обеспечение сбалансированности рынков;</a:t>
          </a:r>
          <a:endParaRPr lang="ru-RU" sz="1800" dirty="0">
            <a:latin typeface="Georgia" pitchFamily="18" charset="0"/>
          </a:endParaRPr>
        </a:p>
      </dgm:t>
    </dgm:pt>
    <dgm:pt modelId="{ABBB6B54-C0A2-442E-9787-A4AA9700FF6B}" type="parTrans" cxnId="{6AD5A370-FB2D-4F1D-B213-97BE4B7F8198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B86BE779-8863-48FA-9FA1-E6CC6792FC53}" type="sibTrans" cxnId="{6AD5A370-FB2D-4F1D-B213-97BE4B7F8198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3C8F15E7-D07A-4B43-AF86-692A9FAFE30C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удовлетворение потребностей населения;</a:t>
          </a:r>
          <a:endParaRPr lang="ru-RU" sz="1800" dirty="0">
            <a:latin typeface="Georgia" pitchFamily="18" charset="0"/>
          </a:endParaRPr>
        </a:p>
      </dgm:t>
    </dgm:pt>
    <dgm:pt modelId="{8805CB35-180A-4D21-8421-B4E0A2ABFBD4}" type="parTrans" cxnId="{D25EDC17-B711-4A9D-9587-ABD54E7A437D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50255F54-08F7-44A5-B460-DA88E7582FD2}" type="sibTrans" cxnId="{D25EDC17-B711-4A9D-9587-ABD54E7A437D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EDAA2173-4B25-4F64-A931-2BE0B1260376}">
      <dgm:prSet custT="1"/>
      <dgm:spPr/>
      <dgm:t>
        <a:bodyPr/>
        <a:lstStyle/>
        <a:p>
          <a:pPr algn="ctr" rtl="0"/>
          <a:r>
            <a:rPr lang="ru-RU" sz="1800" dirty="0" smtClean="0">
              <a:latin typeface="Georgia" pitchFamily="18" charset="0"/>
            </a:rPr>
            <a:t>обеспечение экономической эффективности.</a:t>
          </a:r>
          <a:endParaRPr lang="ru-RU" sz="1800" dirty="0">
            <a:latin typeface="Georgia" pitchFamily="18" charset="0"/>
          </a:endParaRPr>
        </a:p>
      </dgm:t>
    </dgm:pt>
    <dgm:pt modelId="{CAD51A22-A6AF-47FE-9E74-64CFD5EE0389}" type="parTrans" cxnId="{5CC776B6-F38E-449D-A342-B33E7BD2366A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6434C013-B7CA-402A-99B7-0AE4D7A09C22}" type="sibTrans" cxnId="{5CC776B6-F38E-449D-A342-B33E7BD2366A}">
      <dgm:prSet/>
      <dgm:spPr/>
      <dgm:t>
        <a:bodyPr/>
        <a:lstStyle/>
        <a:p>
          <a:pPr algn="ctr"/>
          <a:endParaRPr lang="ru-RU" sz="1800">
            <a:latin typeface="Georgia" pitchFamily="18" charset="0"/>
          </a:endParaRPr>
        </a:p>
      </dgm:t>
    </dgm:pt>
    <dgm:pt modelId="{684350C3-45AE-4C3E-AAA2-6D096145C0A7}" type="pres">
      <dgm:prSet presAssocID="{9E5EF239-CC41-4856-875C-E66B8BFAEB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04C70A-A55B-4B67-A9EF-0A012D4062E6}" type="pres">
      <dgm:prSet presAssocID="{2CA8D5AB-2E59-41FE-AF5E-EF1B568C5CC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552AD9-C970-4F4F-8637-3173790D31BA}" type="pres">
      <dgm:prSet presAssocID="{C8E5AF46-55A6-4A76-858C-71AB02CE4EBA}" presName="spacer" presStyleCnt="0"/>
      <dgm:spPr/>
    </dgm:pt>
    <dgm:pt modelId="{6EF36E05-123A-4241-BAEE-DE955DA86153}" type="pres">
      <dgm:prSet presAssocID="{CDD0C7A9-56E7-44B8-9AE7-01F57EB1665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63F76-8710-4226-85E0-C27D947F7553}" type="pres">
      <dgm:prSet presAssocID="{B86BE779-8863-48FA-9FA1-E6CC6792FC53}" presName="spacer" presStyleCnt="0"/>
      <dgm:spPr/>
    </dgm:pt>
    <dgm:pt modelId="{04594045-F22E-41EB-9437-81215512F6EA}" type="pres">
      <dgm:prSet presAssocID="{3C8F15E7-D07A-4B43-AF86-692A9FAFE30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45D01F-E29D-4F75-AD6A-02DF07A8B801}" type="pres">
      <dgm:prSet presAssocID="{50255F54-08F7-44A5-B460-DA88E7582FD2}" presName="spacer" presStyleCnt="0"/>
      <dgm:spPr/>
    </dgm:pt>
    <dgm:pt modelId="{A32B4B94-1DC0-4497-B65F-78234381D5E6}" type="pres">
      <dgm:prSet presAssocID="{EDAA2173-4B25-4F64-A931-2BE0B1260376}" presName="parentText" presStyleLbl="node1" presStyleIdx="3" presStyleCnt="4" custLinFactY="-14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757910-EDB4-41B8-A15D-58EDD27324BE}" type="presOf" srcId="{3C8F15E7-D07A-4B43-AF86-692A9FAFE30C}" destId="{04594045-F22E-41EB-9437-81215512F6EA}" srcOrd="0" destOrd="0" presId="urn:microsoft.com/office/officeart/2005/8/layout/vList2"/>
    <dgm:cxn modelId="{D25EDC17-B711-4A9D-9587-ABD54E7A437D}" srcId="{9E5EF239-CC41-4856-875C-E66B8BFAEB6E}" destId="{3C8F15E7-D07A-4B43-AF86-692A9FAFE30C}" srcOrd="2" destOrd="0" parTransId="{8805CB35-180A-4D21-8421-B4E0A2ABFBD4}" sibTransId="{50255F54-08F7-44A5-B460-DA88E7582FD2}"/>
    <dgm:cxn modelId="{221303A9-3401-4B14-B817-C5FEAA185E60}" type="presOf" srcId="{9E5EF239-CC41-4856-875C-E66B8BFAEB6E}" destId="{684350C3-45AE-4C3E-AAA2-6D096145C0A7}" srcOrd="0" destOrd="0" presId="urn:microsoft.com/office/officeart/2005/8/layout/vList2"/>
    <dgm:cxn modelId="{BD178E57-004E-44A1-978E-CB8ACE201E57}" type="presOf" srcId="{CDD0C7A9-56E7-44B8-9AE7-01F57EB1665F}" destId="{6EF36E05-123A-4241-BAEE-DE955DA86153}" srcOrd="0" destOrd="0" presId="urn:microsoft.com/office/officeart/2005/8/layout/vList2"/>
    <dgm:cxn modelId="{5CC776B6-F38E-449D-A342-B33E7BD2366A}" srcId="{9E5EF239-CC41-4856-875C-E66B8BFAEB6E}" destId="{EDAA2173-4B25-4F64-A931-2BE0B1260376}" srcOrd="3" destOrd="0" parTransId="{CAD51A22-A6AF-47FE-9E74-64CFD5EE0389}" sibTransId="{6434C013-B7CA-402A-99B7-0AE4D7A09C22}"/>
    <dgm:cxn modelId="{074DF0CA-9D45-4B80-AF4E-FCEC368CD03C}" type="presOf" srcId="{2CA8D5AB-2E59-41FE-AF5E-EF1B568C5CCD}" destId="{D304C70A-A55B-4B67-A9EF-0A012D4062E6}" srcOrd="0" destOrd="0" presId="urn:microsoft.com/office/officeart/2005/8/layout/vList2"/>
    <dgm:cxn modelId="{431CAD10-58A3-4B83-88D5-6E3531E119F4}" srcId="{9E5EF239-CC41-4856-875C-E66B8BFAEB6E}" destId="{2CA8D5AB-2E59-41FE-AF5E-EF1B568C5CCD}" srcOrd="0" destOrd="0" parTransId="{A17725A8-DF29-4A81-BA6D-271124EDEE19}" sibTransId="{C8E5AF46-55A6-4A76-858C-71AB02CE4EBA}"/>
    <dgm:cxn modelId="{4E4C68CF-2EFC-49C7-A8A4-46AFAC59825F}" type="presOf" srcId="{EDAA2173-4B25-4F64-A931-2BE0B1260376}" destId="{A32B4B94-1DC0-4497-B65F-78234381D5E6}" srcOrd="0" destOrd="0" presId="urn:microsoft.com/office/officeart/2005/8/layout/vList2"/>
    <dgm:cxn modelId="{6AD5A370-FB2D-4F1D-B213-97BE4B7F8198}" srcId="{9E5EF239-CC41-4856-875C-E66B8BFAEB6E}" destId="{CDD0C7A9-56E7-44B8-9AE7-01F57EB1665F}" srcOrd="1" destOrd="0" parTransId="{ABBB6B54-C0A2-442E-9787-A4AA9700FF6B}" sibTransId="{B86BE779-8863-48FA-9FA1-E6CC6792FC53}"/>
    <dgm:cxn modelId="{E1091404-48E3-44CB-8BB0-01393EC44B47}" type="presParOf" srcId="{684350C3-45AE-4C3E-AAA2-6D096145C0A7}" destId="{D304C70A-A55B-4B67-A9EF-0A012D4062E6}" srcOrd="0" destOrd="0" presId="urn:microsoft.com/office/officeart/2005/8/layout/vList2"/>
    <dgm:cxn modelId="{BAB4D2E9-7CA9-4BF2-97C0-C65DA703FB57}" type="presParOf" srcId="{684350C3-45AE-4C3E-AAA2-6D096145C0A7}" destId="{CC552AD9-C970-4F4F-8637-3173790D31BA}" srcOrd="1" destOrd="0" presId="urn:microsoft.com/office/officeart/2005/8/layout/vList2"/>
    <dgm:cxn modelId="{816D7243-60B2-4E4E-8549-0EBC76B16846}" type="presParOf" srcId="{684350C3-45AE-4C3E-AAA2-6D096145C0A7}" destId="{6EF36E05-123A-4241-BAEE-DE955DA86153}" srcOrd="2" destOrd="0" presId="urn:microsoft.com/office/officeart/2005/8/layout/vList2"/>
    <dgm:cxn modelId="{676DC079-3BFE-4745-8C66-E08B5ED829FE}" type="presParOf" srcId="{684350C3-45AE-4C3E-AAA2-6D096145C0A7}" destId="{19963F76-8710-4226-85E0-C27D947F7553}" srcOrd="3" destOrd="0" presId="urn:microsoft.com/office/officeart/2005/8/layout/vList2"/>
    <dgm:cxn modelId="{4CA6A3F8-C613-4B37-8E3C-2672D85F1BD2}" type="presParOf" srcId="{684350C3-45AE-4C3E-AAA2-6D096145C0A7}" destId="{04594045-F22E-41EB-9437-81215512F6EA}" srcOrd="4" destOrd="0" presId="urn:microsoft.com/office/officeart/2005/8/layout/vList2"/>
    <dgm:cxn modelId="{0FC8B54B-1590-4414-A604-AA8CA1EFCC25}" type="presParOf" srcId="{684350C3-45AE-4C3E-AAA2-6D096145C0A7}" destId="{1B45D01F-E29D-4F75-AD6A-02DF07A8B801}" srcOrd="5" destOrd="0" presId="urn:microsoft.com/office/officeart/2005/8/layout/vList2"/>
    <dgm:cxn modelId="{F7AECD28-88E3-41A2-9598-8B039C3D5C35}" type="presParOf" srcId="{684350C3-45AE-4C3E-AAA2-6D096145C0A7}" destId="{A32B4B94-1DC0-4497-B65F-78234381D5E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BD15543A-6141-4ED4-B52F-7CDE47C34E31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080554F-C57E-463D-A4A5-7F1D1490A740}">
      <dgm:prSet phldrT="[Текст]" custT="1"/>
      <dgm:spPr/>
      <dgm:t>
        <a:bodyPr/>
        <a:lstStyle/>
        <a:p>
          <a:pPr algn="ctr"/>
          <a:r>
            <a:rPr lang="ru-RU" sz="1800" i="0" dirty="0" smtClean="0">
              <a:latin typeface="Georgia" pitchFamily="18" charset="0"/>
            </a:rPr>
            <a:t>Аналитическая</a:t>
          </a:r>
          <a:endParaRPr lang="ru-RU" sz="1800" i="0" dirty="0">
            <a:latin typeface="Georgia" pitchFamily="18" charset="0"/>
          </a:endParaRPr>
        </a:p>
      </dgm:t>
    </dgm:pt>
    <dgm:pt modelId="{878D1D1D-25DA-4EF2-A881-6A0F1589052A}" type="parTrans" cxnId="{7A2EE8E4-0BBA-4F97-BF65-64F784D4E507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3F4AA23B-2727-44B2-A758-D6D550C6C539}" type="sibTrans" cxnId="{7A2EE8E4-0BBA-4F97-BF65-64F784D4E507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583953C5-01DA-45D5-818B-22B3AC2513FA}">
      <dgm:prSet phldrT="[Текст]" custT="1"/>
      <dgm:spPr/>
      <dgm:t>
        <a:bodyPr/>
        <a:lstStyle/>
        <a:p>
          <a:pPr algn="ctr"/>
          <a:r>
            <a:rPr lang="ru-RU" sz="1800" i="0" smtClean="0">
              <a:latin typeface="Georgia" pitchFamily="18" charset="0"/>
              <a:ea typeface="+mn-ea"/>
              <a:cs typeface="+mn-cs"/>
            </a:rPr>
            <a:t>Экономическая диагностика развития рынков, исследования рыночной конъюнктуры, исследования конкурентной среды,  анализ институтов рынков, исследование всей рыночной инфраструктуры в целом. </a:t>
          </a:r>
          <a:endParaRPr lang="ru-RU" sz="1800" i="0" dirty="0">
            <a:latin typeface="Georgia" pitchFamily="18" charset="0"/>
          </a:endParaRPr>
        </a:p>
      </dgm:t>
    </dgm:pt>
    <dgm:pt modelId="{FB3BC563-6DFB-412F-8A6C-1661A18D4763}" type="parTrans" cxnId="{78030A74-1D58-42E3-A6C2-A2817BE5CDB5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2AB3B238-1CC4-40E6-A10D-0DA3148A63C1}" type="sibTrans" cxnId="{78030A74-1D58-42E3-A6C2-A2817BE5CDB5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32368117-4EA9-4BC9-9A9A-A86F0ECD78CD}">
      <dgm:prSet phldrT="[Текст]" custT="1"/>
      <dgm:spPr/>
      <dgm:t>
        <a:bodyPr/>
        <a:lstStyle/>
        <a:p>
          <a:pPr algn="ctr"/>
          <a:r>
            <a:rPr lang="ru-RU" sz="1800" i="0" dirty="0" smtClean="0">
              <a:latin typeface="Georgia" pitchFamily="18" charset="0"/>
            </a:rPr>
            <a:t>Организация и контроль</a:t>
          </a:r>
          <a:endParaRPr lang="ru-RU" sz="1800" i="0" dirty="0">
            <a:latin typeface="Georgia" pitchFamily="18" charset="0"/>
          </a:endParaRPr>
        </a:p>
      </dgm:t>
    </dgm:pt>
    <dgm:pt modelId="{D471C8E3-7772-4AB6-B966-6EAAC506DA95}" type="parTrans" cxnId="{85B3BF03-E2BA-42D9-AE8C-99E30ECAB199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12867F50-4A7E-49B2-86A9-440008ACA50D}" type="sibTrans" cxnId="{85B3BF03-E2BA-42D9-AE8C-99E30ECAB199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96E79A1D-50F6-48ED-BECC-6EC2D1487F00}">
      <dgm:prSet phldrT="[Текст]" custT="1"/>
      <dgm:spPr/>
      <dgm:t>
        <a:bodyPr/>
        <a:lstStyle/>
        <a:p>
          <a:pPr algn="ctr"/>
          <a:r>
            <a:rPr lang="ru-RU" sz="1800" i="0" smtClean="0">
              <a:latin typeface="Georgia" pitchFamily="18" charset="0"/>
              <a:ea typeface="+mn-ea"/>
              <a:cs typeface="+mn-cs"/>
            </a:rPr>
            <a:t>Процесс построения органов управления рынками, упорядочение их взаимосвязей, информационного потока ради обеспечения контроля.  </a:t>
          </a:r>
          <a:endParaRPr lang="ru-RU" sz="1800" i="0" dirty="0">
            <a:latin typeface="Georgia" pitchFamily="18" charset="0"/>
          </a:endParaRPr>
        </a:p>
      </dgm:t>
    </dgm:pt>
    <dgm:pt modelId="{3310F607-A70E-4AB2-8F83-6DA98BF32728}" type="parTrans" cxnId="{CA031E2B-D755-4D1D-B4BE-1AEDE0D3D3FC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F4B7EABE-B2F5-4815-B358-B40F6704D046}" type="sibTrans" cxnId="{CA031E2B-D755-4D1D-B4BE-1AEDE0D3D3FC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899121C5-7097-444F-957B-0A4A6DEB0AB7}">
      <dgm:prSet phldrT="[Текст]" custT="1"/>
      <dgm:spPr/>
      <dgm:t>
        <a:bodyPr/>
        <a:lstStyle/>
        <a:p>
          <a:pPr algn="ctr"/>
          <a:r>
            <a:rPr lang="ru-RU" sz="1800" i="0" dirty="0" smtClean="0">
              <a:solidFill>
                <a:schemeClr val="tx1"/>
              </a:solidFill>
              <a:latin typeface="Georgia" pitchFamily="18" charset="0"/>
            </a:rPr>
            <a:t>Координация</a:t>
          </a:r>
          <a:endParaRPr lang="ru-RU" sz="1800" i="0" dirty="0">
            <a:solidFill>
              <a:schemeClr val="tx1"/>
            </a:solidFill>
            <a:latin typeface="Georgia" pitchFamily="18" charset="0"/>
          </a:endParaRPr>
        </a:p>
      </dgm:t>
    </dgm:pt>
    <dgm:pt modelId="{0DC001ED-D0AA-4517-8EC5-6B66FCD106CF}" type="parTrans" cxnId="{52BD9CB8-3F4F-47A1-A247-232BCC77CD04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5B6E22CC-6252-4146-B458-FE6E3EEDC5A3}" type="sibTrans" cxnId="{52BD9CB8-3F4F-47A1-A247-232BCC77CD04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50170E51-C496-405F-8E83-5C99107F1CDA}">
      <dgm:prSet phldrT="[Текст]" custT="1"/>
      <dgm:spPr/>
      <dgm:t>
        <a:bodyPr/>
        <a:lstStyle/>
        <a:p>
          <a:pPr algn="ctr"/>
          <a:r>
            <a:rPr lang="ru-RU" sz="1800" i="0" dirty="0" smtClean="0">
              <a:latin typeface="Georgia" pitchFamily="18" charset="0"/>
            </a:rPr>
            <a:t>Планирование</a:t>
          </a:r>
          <a:endParaRPr lang="ru-RU" sz="1800" i="0" dirty="0">
            <a:latin typeface="Georgia" pitchFamily="18" charset="0"/>
          </a:endParaRPr>
        </a:p>
      </dgm:t>
    </dgm:pt>
    <dgm:pt modelId="{2D53DE73-DD8A-4C0E-966A-11252A6758D1}" type="parTrans" cxnId="{7C0F987D-9811-426A-9A01-1ED86B1FE48D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5F472925-DE40-4D72-9525-43B0586C1E37}" type="sibTrans" cxnId="{7C0F987D-9811-426A-9A01-1ED86B1FE48D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4A3E3884-73AB-440E-87C1-76F3A57D364D}">
      <dgm:prSet phldrT="[Текст]" custT="1"/>
      <dgm:spPr/>
      <dgm:t>
        <a:bodyPr/>
        <a:lstStyle/>
        <a:p>
          <a:pPr algn="ctr"/>
          <a:r>
            <a:rPr lang="ru-RU" sz="1800" i="0" smtClean="0">
              <a:latin typeface="Georgia" pitchFamily="18" charset="0"/>
              <a:ea typeface="+mn-ea"/>
              <a:cs typeface="+mn-cs"/>
            </a:rPr>
            <a:t>Разработка стратегических и тактических планов по развитию системы рынков. </a:t>
          </a:r>
          <a:endParaRPr lang="ru-RU" sz="1800" i="0" dirty="0">
            <a:latin typeface="Georgia" pitchFamily="18" charset="0"/>
          </a:endParaRPr>
        </a:p>
      </dgm:t>
    </dgm:pt>
    <dgm:pt modelId="{DF007EB1-20FF-4CB2-BE51-1D7DD1DB7F73}" type="parTrans" cxnId="{DAC3A7F6-4836-44B7-8499-933FDA11758D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2FC51ABC-B31E-46FB-BA0A-EB2F563BC0C0}" type="sibTrans" cxnId="{DAC3A7F6-4836-44B7-8499-933FDA11758D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03A4AFFE-3BCB-450E-8343-23D0D62BFA32}">
      <dgm:prSet phldrT="[Текст]" custT="1"/>
      <dgm:spPr/>
      <dgm:t>
        <a:bodyPr/>
        <a:lstStyle/>
        <a:p>
          <a:pPr algn="ctr"/>
          <a:r>
            <a:rPr lang="ru-RU" sz="1800" i="0" dirty="0" smtClean="0">
              <a:solidFill>
                <a:schemeClr val="tx1"/>
              </a:solidFill>
              <a:latin typeface="Georgia" pitchFamily="18" charset="0"/>
            </a:rPr>
            <a:t>Мотивация</a:t>
          </a:r>
          <a:endParaRPr lang="ru-RU" sz="1800" i="0" dirty="0">
            <a:solidFill>
              <a:schemeClr val="tx1"/>
            </a:solidFill>
            <a:latin typeface="Georgia" pitchFamily="18" charset="0"/>
          </a:endParaRPr>
        </a:p>
      </dgm:t>
    </dgm:pt>
    <dgm:pt modelId="{64E5A500-B49F-46DC-9873-51140037A57D}" type="parTrans" cxnId="{DEACF34D-8F28-4799-A810-6034C66F36B3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92E67A6F-AFC9-4266-B2D6-F82C823389A0}" type="sibTrans" cxnId="{DEACF34D-8F28-4799-A810-6034C66F36B3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967E74FD-B398-4699-BC4A-E33CD1F25239}">
      <dgm:prSet phldrT="[Текст]" custT="1"/>
      <dgm:spPr/>
      <dgm:t>
        <a:bodyPr/>
        <a:lstStyle/>
        <a:p>
          <a:pPr algn="ctr"/>
          <a:r>
            <a:rPr lang="ru-RU" sz="1800" i="0" smtClean="0">
              <a:latin typeface="Georgia" pitchFamily="18" charset="0"/>
              <a:ea typeface="+mn-ea"/>
              <a:cs typeface="+mn-cs"/>
            </a:rPr>
            <a:t>Разработка стратегических и тактических планов по развитию системы рынков. </a:t>
          </a:r>
          <a:endParaRPr lang="ru-RU" sz="1800" i="0" dirty="0">
            <a:latin typeface="Georgia" pitchFamily="18" charset="0"/>
          </a:endParaRPr>
        </a:p>
      </dgm:t>
    </dgm:pt>
    <dgm:pt modelId="{46778EA1-94E2-4EFF-A4B5-9D5DBDD21294}" type="parTrans" cxnId="{05F9240E-D662-4A97-A8B5-DEF2650D982D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A739982B-002E-4CD1-9B72-86A7CC5BB592}" type="sibTrans" cxnId="{05F9240E-D662-4A97-A8B5-DEF2650D982D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ADCEEC2D-58B1-47D5-AA52-3225A7A2E756}">
      <dgm:prSet phldrT="[Текст]" custT="1"/>
      <dgm:spPr/>
      <dgm:t>
        <a:bodyPr/>
        <a:lstStyle/>
        <a:p>
          <a:pPr algn="ctr"/>
          <a:r>
            <a:rPr lang="ru-RU" sz="1800" i="0" dirty="0" smtClean="0">
              <a:latin typeface="Georgia" pitchFamily="18" charset="0"/>
              <a:ea typeface="+mn-ea"/>
              <a:cs typeface="+mn-cs"/>
            </a:rPr>
            <a:t>Льготы предприятиям,  кредиты в целях повышения покупательной способности населению.  </a:t>
          </a:r>
          <a:endParaRPr lang="ru-RU" sz="1800" i="0" dirty="0">
            <a:latin typeface="Georgia" pitchFamily="18" charset="0"/>
          </a:endParaRPr>
        </a:p>
      </dgm:t>
    </dgm:pt>
    <dgm:pt modelId="{127DBD15-0D9E-4A3E-AE25-E9C575E56F2E}" type="parTrans" cxnId="{2E36C042-6561-49E2-A313-8B26CC3E5979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CAFEB1D1-96F9-4959-8942-AFC26C81694D}" type="sibTrans" cxnId="{2E36C042-6561-49E2-A313-8B26CC3E5979}">
      <dgm:prSet/>
      <dgm:spPr/>
      <dgm:t>
        <a:bodyPr/>
        <a:lstStyle/>
        <a:p>
          <a:pPr algn="ctr"/>
          <a:endParaRPr lang="ru-RU" sz="1800" i="0">
            <a:latin typeface="Georgia" pitchFamily="18" charset="0"/>
          </a:endParaRPr>
        </a:p>
      </dgm:t>
    </dgm:pt>
    <dgm:pt modelId="{9EB86ED7-2951-44F1-A8C7-899671A3B973}" type="pres">
      <dgm:prSet presAssocID="{BD15543A-6141-4ED4-B52F-7CDE47C34E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484FAB-B5A6-4C76-8053-7E66DA121A6F}" type="pres">
      <dgm:prSet presAssocID="{1080554F-C57E-463D-A4A5-7F1D1490A74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272CDF-9FA5-45B6-88E9-0D4942F37C82}" type="pres">
      <dgm:prSet presAssocID="{1080554F-C57E-463D-A4A5-7F1D1490A740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0399CE-6792-4FC2-8F70-DB353C172CCF}" type="pres">
      <dgm:prSet presAssocID="{32368117-4EA9-4BC9-9A9A-A86F0ECD78C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3575C-72BC-492C-BF1A-7C606BA1BC65}" type="pres">
      <dgm:prSet presAssocID="{32368117-4EA9-4BC9-9A9A-A86F0ECD78CD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7D5F8-1770-4F90-8E5D-D8D51ACA9556}" type="pres">
      <dgm:prSet presAssocID="{50170E51-C496-405F-8E83-5C99107F1CD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806DD-E388-4471-9BFC-5AEA5042B628}" type="pres">
      <dgm:prSet presAssocID="{50170E51-C496-405F-8E83-5C99107F1CDA}" presName="childTex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9AFE2-2E6F-4FF1-A1B9-0D0E4E1DA958}" type="pres">
      <dgm:prSet presAssocID="{899121C5-7097-444F-957B-0A4A6DEB0AB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AEAEC-A359-426E-83F4-C56652D30469}" type="pres">
      <dgm:prSet presAssocID="{899121C5-7097-444F-957B-0A4A6DEB0AB7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B7F2A3-8F5D-44D7-B166-18E1F649860C}" type="pres">
      <dgm:prSet presAssocID="{03A4AFFE-3BCB-450E-8343-23D0D62BFA3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EACAD-2B6F-42D1-9BEA-FBC4E2FE65FA}" type="pres">
      <dgm:prSet presAssocID="{03A4AFFE-3BCB-450E-8343-23D0D62BFA32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CF0B5D-7DBA-4C01-BBAF-6AB6996F8B8A}" type="presOf" srcId="{899121C5-7097-444F-957B-0A4A6DEB0AB7}" destId="{7369AFE2-2E6F-4FF1-A1B9-0D0E4E1DA958}" srcOrd="0" destOrd="0" presId="urn:microsoft.com/office/officeart/2005/8/layout/vList2"/>
    <dgm:cxn modelId="{2E36C042-6561-49E2-A313-8B26CC3E5979}" srcId="{03A4AFFE-3BCB-450E-8343-23D0D62BFA32}" destId="{ADCEEC2D-58B1-47D5-AA52-3225A7A2E756}" srcOrd="0" destOrd="0" parTransId="{127DBD15-0D9E-4A3E-AE25-E9C575E56F2E}" sibTransId="{CAFEB1D1-96F9-4959-8942-AFC26C81694D}"/>
    <dgm:cxn modelId="{DF6521C0-C61A-406E-9F46-10C2AB3AA51E}" type="presOf" srcId="{583953C5-01DA-45D5-818B-22B3AC2513FA}" destId="{21272CDF-9FA5-45B6-88E9-0D4942F37C82}" srcOrd="0" destOrd="0" presId="urn:microsoft.com/office/officeart/2005/8/layout/vList2"/>
    <dgm:cxn modelId="{7C0F987D-9811-426A-9A01-1ED86B1FE48D}" srcId="{BD15543A-6141-4ED4-B52F-7CDE47C34E31}" destId="{50170E51-C496-405F-8E83-5C99107F1CDA}" srcOrd="2" destOrd="0" parTransId="{2D53DE73-DD8A-4C0E-966A-11252A6758D1}" sibTransId="{5F472925-DE40-4D72-9525-43B0586C1E37}"/>
    <dgm:cxn modelId="{85B3BF03-E2BA-42D9-AE8C-99E30ECAB199}" srcId="{BD15543A-6141-4ED4-B52F-7CDE47C34E31}" destId="{32368117-4EA9-4BC9-9A9A-A86F0ECD78CD}" srcOrd="1" destOrd="0" parTransId="{D471C8E3-7772-4AB6-B966-6EAAC506DA95}" sibTransId="{12867F50-4A7E-49B2-86A9-440008ACA50D}"/>
    <dgm:cxn modelId="{3A33224C-E39E-47A2-9AB1-F2CC8982993A}" type="presOf" srcId="{4A3E3884-73AB-440E-87C1-76F3A57D364D}" destId="{7A6806DD-E388-4471-9BFC-5AEA5042B628}" srcOrd="0" destOrd="0" presId="urn:microsoft.com/office/officeart/2005/8/layout/vList2"/>
    <dgm:cxn modelId="{93957294-F393-4ABD-BF78-C6DACA3B4DC8}" type="presOf" srcId="{1080554F-C57E-463D-A4A5-7F1D1490A740}" destId="{A7484FAB-B5A6-4C76-8053-7E66DA121A6F}" srcOrd="0" destOrd="0" presId="urn:microsoft.com/office/officeart/2005/8/layout/vList2"/>
    <dgm:cxn modelId="{6DD653BB-F75A-4831-884F-F34D6D4F92EF}" type="presOf" srcId="{03A4AFFE-3BCB-450E-8343-23D0D62BFA32}" destId="{30B7F2A3-8F5D-44D7-B166-18E1F649860C}" srcOrd="0" destOrd="0" presId="urn:microsoft.com/office/officeart/2005/8/layout/vList2"/>
    <dgm:cxn modelId="{DEACF34D-8F28-4799-A810-6034C66F36B3}" srcId="{BD15543A-6141-4ED4-B52F-7CDE47C34E31}" destId="{03A4AFFE-3BCB-450E-8343-23D0D62BFA32}" srcOrd="4" destOrd="0" parTransId="{64E5A500-B49F-46DC-9873-51140037A57D}" sibTransId="{92E67A6F-AFC9-4266-B2D6-F82C823389A0}"/>
    <dgm:cxn modelId="{5D03E8AC-5F02-4608-8374-C32804852432}" type="presOf" srcId="{BD15543A-6141-4ED4-B52F-7CDE47C34E31}" destId="{9EB86ED7-2951-44F1-A8C7-899671A3B973}" srcOrd="0" destOrd="0" presId="urn:microsoft.com/office/officeart/2005/8/layout/vList2"/>
    <dgm:cxn modelId="{05F9240E-D662-4A97-A8B5-DEF2650D982D}" srcId="{899121C5-7097-444F-957B-0A4A6DEB0AB7}" destId="{967E74FD-B398-4699-BC4A-E33CD1F25239}" srcOrd="0" destOrd="0" parTransId="{46778EA1-94E2-4EFF-A4B5-9D5DBDD21294}" sibTransId="{A739982B-002E-4CD1-9B72-86A7CC5BB592}"/>
    <dgm:cxn modelId="{78030A74-1D58-42E3-A6C2-A2817BE5CDB5}" srcId="{1080554F-C57E-463D-A4A5-7F1D1490A740}" destId="{583953C5-01DA-45D5-818B-22B3AC2513FA}" srcOrd="0" destOrd="0" parTransId="{FB3BC563-6DFB-412F-8A6C-1661A18D4763}" sibTransId="{2AB3B238-1CC4-40E6-A10D-0DA3148A63C1}"/>
    <dgm:cxn modelId="{DAC3A7F6-4836-44B7-8499-933FDA11758D}" srcId="{50170E51-C496-405F-8E83-5C99107F1CDA}" destId="{4A3E3884-73AB-440E-87C1-76F3A57D364D}" srcOrd="0" destOrd="0" parTransId="{DF007EB1-20FF-4CB2-BE51-1D7DD1DB7F73}" sibTransId="{2FC51ABC-B31E-46FB-BA0A-EB2F563BC0C0}"/>
    <dgm:cxn modelId="{CA031E2B-D755-4D1D-B4BE-1AEDE0D3D3FC}" srcId="{32368117-4EA9-4BC9-9A9A-A86F0ECD78CD}" destId="{96E79A1D-50F6-48ED-BECC-6EC2D1487F00}" srcOrd="0" destOrd="0" parTransId="{3310F607-A70E-4AB2-8F83-6DA98BF32728}" sibTransId="{F4B7EABE-B2F5-4815-B358-B40F6704D046}"/>
    <dgm:cxn modelId="{52BD9CB8-3F4F-47A1-A247-232BCC77CD04}" srcId="{BD15543A-6141-4ED4-B52F-7CDE47C34E31}" destId="{899121C5-7097-444F-957B-0A4A6DEB0AB7}" srcOrd="3" destOrd="0" parTransId="{0DC001ED-D0AA-4517-8EC5-6B66FCD106CF}" sibTransId="{5B6E22CC-6252-4146-B458-FE6E3EEDC5A3}"/>
    <dgm:cxn modelId="{4D987013-FD52-4C34-B1D6-D2DF7DAA101A}" type="presOf" srcId="{32368117-4EA9-4BC9-9A9A-A86F0ECD78CD}" destId="{A00399CE-6792-4FC2-8F70-DB353C172CCF}" srcOrd="0" destOrd="0" presId="urn:microsoft.com/office/officeart/2005/8/layout/vList2"/>
    <dgm:cxn modelId="{393A6019-0848-4FA0-A8AC-14F48D4E7661}" type="presOf" srcId="{96E79A1D-50F6-48ED-BECC-6EC2D1487F00}" destId="{A793575C-72BC-492C-BF1A-7C606BA1BC65}" srcOrd="0" destOrd="0" presId="urn:microsoft.com/office/officeart/2005/8/layout/vList2"/>
    <dgm:cxn modelId="{DFC474E0-9F89-4092-86F8-F35AE94B2551}" type="presOf" srcId="{ADCEEC2D-58B1-47D5-AA52-3225A7A2E756}" destId="{EE4EACAD-2B6F-42D1-9BEA-FBC4E2FE65FA}" srcOrd="0" destOrd="0" presId="urn:microsoft.com/office/officeart/2005/8/layout/vList2"/>
    <dgm:cxn modelId="{99C9285A-DE45-4A1A-87AD-478985A5D610}" type="presOf" srcId="{967E74FD-B398-4699-BC4A-E33CD1F25239}" destId="{759AEAEC-A359-426E-83F4-C56652D30469}" srcOrd="0" destOrd="0" presId="urn:microsoft.com/office/officeart/2005/8/layout/vList2"/>
    <dgm:cxn modelId="{A5A07C01-EE3F-4C3E-8E86-3092E0CF7293}" type="presOf" srcId="{50170E51-C496-405F-8E83-5C99107F1CDA}" destId="{5D87D5F8-1770-4F90-8E5D-D8D51ACA9556}" srcOrd="0" destOrd="0" presId="urn:microsoft.com/office/officeart/2005/8/layout/vList2"/>
    <dgm:cxn modelId="{7A2EE8E4-0BBA-4F97-BF65-64F784D4E507}" srcId="{BD15543A-6141-4ED4-B52F-7CDE47C34E31}" destId="{1080554F-C57E-463D-A4A5-7F1D1490A740}" srcOrd="0" destOrd="0" parTransId="{878D1D1D-25DA-4EF2-A881-6A0F1589052A}" sibTransId="{3F4AA23B-2727-44B2-A758-D6D550C6C539}"/>
    <dgm:cxn modelId="{7994A35C-A6FA-4141-A882-3981ABAF8B39}" type="presParOf" srcId="{9EB86ED7-2951-44F1-A8C7-899671A3B973}" destId="{A7484FAB-B5A6-4C76-8053-7E66DA121A6F}" srcOrd="0" destOrd="0" presId="urn:microsoft.com/office/officeart/2005/8/layout/vList2"/>
    <dgm:cxn modelId="{96BBAB5F-8094-4406-AB8C-563EA2282FE7}" type="presParOf" srcId="{9EB86ED7-2951-44F1-A8C7-899671A3B973}" destId="{21272CDF-9FA5-45B6-88E9-0D4942F37C82}" srcOrd="1" destOrd="0" presId="urn:microsoft.com/office/officeart/2005/8/layout/vList2"/>
    <dgm:cxn modelId="{BBFE5398-7731-49D8-86A7-83B5B1E0B190}" type="presParOf" srcId="{9EB86ED7-2951-44F1-A8C7-899671A3B973}" destId="{A00399CE-6792-4FC2-8F70-DB353C172CCF}" srcOrd="2" destOrd="0" presId="urn:microsoft.com/office/officeart/2005/8/layout/vList2"/>
    <dgm:cxn modelId="{B804FF36-5F15-4522-9F49-47D3832A5E11}" type="presParOf" srcId="{9EB86ED7-2951-44F1-A8C7-899671A3B973}" destId="{A793575C-72BC-492C-BF1A-7C606BA1BC65}" srcOrd="3" destOrd="0" presId="urn:microsoft.com/office/officeart/2005/8/layout/vList2"/>
    <dgm:cxn modelId="{CC01A0F4-B063-4C8E-BF8C-5E3EBA43D3F0}" type="presParOf" srcId="{9EB86ED7-2951-44F1-A8C7-899671A3B973}" destId="{5D87D5F8-1770-4F90-8E5D-D8D51ACA9556}" srcOrd="4" destOrd="0" presId="urn:microsoft.com/office/officeart/2005/8/layout/vList2"/>
    <dgm:cxn modelId="{3372B869-2BDE-4658-BCE7-D0E9E5166F92}" type="presParOf" srcId="{9EB86ED7-2951-44F1-A8C7-899671A3B973}" destId="{7A6806DD-E388-4471-9BFC-5AEA5042B628}" srcOrd="5" destOrd="0" presId="urn:microsoft.com/office/officeart/2005/8/layout/vList2"/>
    <dgm:cxn modelId="{345CEB70-06D2-4E3E-BF21-15637D4DDA99}" type="presParOf" srcId="{9EB86ED7-2951-44F1-A8C7-899671A3B973}" destId="{7369AFE2-2E6F-4FF1-A1B9-0D0E4E1DA958}" srcOrd="6" destOrd="0" presId="urn:microsoft.com/office/officeart/2005/8/layout/vList2"/>
    <dgm:cxn modelId="{921B646B-C72F-4894-BA77-181C293FD167}" type="presParOf" srcId="{9EB86ED7-2951-44F1-A8C7-899671A3B973}" destId="{759AEAEC-A359-426E-83F4-C56652D30469}" srcOrd="7" destOrd="0" presId="urn:microsoft.com/office/officeart/2005/8/layout/vList2"/>
    <dgm:cxn modelId="{046309F4-747F-4E78-96EE-5F1E582D586C}" type="presParOf" srcId="{9EB86ED7-2951-44F1-A8C7-899671A3B973}" destId="{30B7F2A3-8F5D-44D7-B166-18E1F649860C}" srcOrd="8" destOrd="0" presId="urn:microsoft.com/office/officeart/2005/8/layout/vList2"/>
    <dgm:cxn modelId="{CD4D0046-B0D1-45FA-8D12-5BE5CCC8F13E}" type="presParOf" srcId="{9EB86ED7-2951-44F1-A8C7-899671A3B973}" destId="{EE4EACAD-2B6F-42D1-9BEA-FBC4E2FE65FA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8C3B4EC0-B9B3-4F3D-A3DF-CA23A29A388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334EF-07BE-497C-982A-D35238F561C3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Georgia" pitchFamily="18" charset="0"/>
            </a:rPr>
            <a:t>- Экономический фактор  (фаза экономического цикла экономики страны и мировой экономики, уровень общемировых и национальных цен, банковские процентные ставки, инфляция); </a:t>
          </a:r>
          <a:endParaRPr lang="ru-RU" sz="1600" dirty="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6CE451A9-CF3D-4D91-8208-66AC7F1CABE4}" type="parTrans" cxnId="{404DFEB7-042F-42B6-AC98-CDA399EEA0C9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DAFCF427-0006-4A07-BAF4-5C92C35596D3}" type="sibTrans" cxnId="{404DFEB7-042F-42B6-AC98-CDA399EEA0C9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5C310E81-9162-49F7-B909-BFC07747F7AB}">
      <dgm:prSet custT="1"/>
      <dgm:spPr>
        <a:solidFill>
          <a:srgbClr val="92D05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Georgia" pitchFamily="18" charset="0"/>
            </a:rPr>
            <a:t>- Научно-технический фактор  (уровень развития материально-технической базы рыночной инфраструктуры, уровень механизации и автоматизации в стране, уровень развития производственных и информационных технологий); </a:t>
          </a:r>
          <a:endParaRPr lang="ru-RU" sz="1600" dirty="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61858C8F-70A4-42CC-8278-24F776BF1358}" type="parTrans" cxnId="{78ECEC02-67DE-4CAC-8267-532CED3726F0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C82A79EA-B40C-4785-8113-CA62C658D509}" type="sibTrans" cxnId="{78ECEC02-67DE-4CAC-8267-532CED3726F0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69E8BF5C-BC85-4987-891F-859D740F1836}">
      <dgm:prSet custT="1"/>
      <dgm:spPr>
        <a:solidFill>
          <a:srgbClr val="FA572A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Georgia" pitchFamily="18" charset="0"/>
            </a:rPr>
            <a:t>- Социально-демографический фактор  (количество и качество трудовых ресурсов в стране, половозрастная структура, уровень образования населения, национальные традиции, размещение населения по территории станы); </a:t>
          </a:r>
          <a:endParaRPr lang="ru-RU" sz="1600" dirty="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D8903E9D-9496-43F9-BA6A-59290B1E0B83}" type="parTrans" cxnId="{9034BE69-65E2-486A-833C-79009AEF761D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1A6B8A81-BBFA-4C05-84E2-12571CCE3BAE}" type="sibTrans" cxnId="{9034BE69-65E2-486A-833C-79009AEF761D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0BA768E8-6081-4808-AF11-2C138B8D0AD5}">
      <dgm:prSet custT="1"/>
      <dgm:spPr>
        <a:solidFill>
          <a:srgbClr val="6699FF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Georgia" pitchFamily="18" charset="0"/>
            </a:rPr>
            <a:t>- Природно-климатический фактор  (специфика производства и потребления,  температурный режим); </a:t>
          </a:r>
          <a:endParaRPr lang="ru-RU" sz="1600" dirty="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67FDA314-EB30-4956-8BA1-0379875B5F00}" type="parTrans" cxnId="{B10990FC-3D2D-4D81-A35A-562BEF2A7D70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71E45E2E-3D2A-4D81-AB83-9CDF48823173}" type="sibTrans" cxnId="{B10990FC-3D2D-4D81-A35A-562BEF2A7D70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3F24D051-BD4A-47E3-94AF-08DDCE29F304}">
      <dgm:prSet custT="1"/>
      <dgm:spPr>
        <a:solidFill>
          <a:srgbClr val="FFFF99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Georgia" pitchFamily="18" charset="0"/>
            </a:rPr>
            <a:t>- Политический фактор (стабильность политической системы, нормативная база); </a:t>
          </a:r>
          <a:endParaRPr lang="ru-RU" sz="1600" dirty="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D97D844C-8FFC-4936-8522-FD13854EEF94}" type="parTrans" cxnId="{9A86820D-A62F-4015-B08E-E967BE1DE531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C0E5CC28-2E2A-4B24-A230-C8F94DA1A540}" type="sibTrans" cxnId="{9A86820D-A62F-4015-B08E-E967BE1DE531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1949BF89-3AEE-400D-9410-E19587CCF637}">
      <dgm:prSet custT="1"/>
      <dgm:spPr>
        <a:solidFill>
          <a:srgbClr val="7030A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bg1"/>
              </a:solidFill>
              <a:latin typeface="Georgia" pitchFamily="18" charset="0"/>
            </a:rPr>
            <a:t>- Выбор потребителей, хозяйствующих субъектов. </a:t>
          </a:r>
          <a:endParaRPr lang="ru-RU" sz="1600" dirty="0">
            <a:solidFill>
              <a:schemeClr val="bg1"/>
            </a:solidFill>
            <a:latin typeface="Georgia" pitchFamily="18" charset="0"/>
          </a:endParaRPr>
        </a:p>
      </dgm:t>
    </dgm:pt>
    <dgm:pt modelId="{972D7578-45DE-4F14-B8B3-FE8CFA67A362}" type="parTrans" cxnId="{94C71544-FBBC-4C12-A5F6-C48C130ACBED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7F1E3E97-8827-49D6-97DE-F3DF7A2FBFED}" type="sibTrans" cxnId="{94C71544-FBBC-4C12-A5F6-C48C130ACBED}">
      <dgm:prSet/>
      <dgm:spPr/>
      <dgm:t>
        <a:bodyPr/>
        <a:lstStyle/>
        <a:p>
          <a:pPr algn="ctr"/>
          <a:endParaRPr lang="ru-RU" sz="1600">
            <a:solidFill>
              <a:schemeClr val="accent6">
                <a:lumMod val="75000"/>
              </a:schemeClr>
            </a:solidFill>
            <a:latin typeface="Georgia" pitchFamily="18" charset="0"/>
          </a:endParaRPr>
        </a:p>
      </dgm:t>
    </dgm:pt>
    <dgm:pt modelId="{F9A9896C-C84B-49BD-B525-48A24DC7FFA4}" type="pres">
      <dgm:prSet presAssocID="{8C3B4EC0-B9B3-4F3D-A3DF-CA23A29A38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BC55BF-20FB-4A91-B597-16D37C6BBE02}" type="pres">
      <dgm:prSet presAssocID="{76E334EF-07BE-497C-982A-D35238F561C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04551-973F-4430-9B08-BDAB8C44EC5A}" type="pres">
      <dgm:prSet presAssocID="{DAFCF427-0006-4A07-BAF4-5C92C35596D3}" presName="spacer" presStyleCnt="0"/>
      <dgm:spPr/>
    </dgm:pt>
    <dgm:pt modelId="{F18CBAE6-0510-4E7D-A02B-4D7357038024}" type="pres">
      <dgm:prSet presAssocID="{5C310E81-9162-49F7-B909-BFC07747F7A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4D99D-0508-455C-AEFD-3BB225AB91ED}" type="pres">
      <dgm:prSet presAssocID="{C82A79EA-B40C-4785-8113-CA62C658D509}" presName="spacer" presStyleCnt="0"/>
      <dgm:spPr/>
    </dgm:pt>
    <dgm:pt modelId="{9E6A388C-5B97-438F-AF29-C7DCCC81F224}" type="pres">
      <dgm:prSet presAssocID="{69E8BF5C-BC85-4987-891F-859D740F183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78F274-5BBF-432C-AB3F-9F95162D6909}" type="pres">
      <dgm:prSet presAssocID="{1A6B8A81-BBFA-4C05-84E2-12571CCE3BAE}" presName="spacer" presStyleCnt="0"/>
      <dgm:spPr/>
    </dgm:pt>
    <dgm:pt modelId="{5CFEF8D3-99BE-4D35-9791-B27EF17B44D9}" type="pres">
      <dgm:prSet presAssocID="{0BA768E8-6081-4808-AF11-2C138B8D0AD5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94A5E-847B-45F9-AC2B-D37B1B54F234}" type="pres">
      <dgm:prSet presAssocID="{71E45E2E-3D2A-4D81-AB83-9CDF48823173}" presName="spacer" presStyleCnt="0"/>
      <dgm:spPr/>
    </dgm:pt>
    <dgm:pt modelId="{91B405C0-E3DF-4421-8A99-3694AA954584}" type="pres">
      <dgm:prSet presAssocID="{3F24D051-BD4A-47E3-94AF-08DDCE29F30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6635E-16D1-4510-B204-F5D89DF27461}" type="pres">
      <dgm:prSet presAssocID="{C0E5CC28-2E2A-4B24-A230-C8F94DA1A540}" presName="spacer" presStyleCnt="0"/>
      <dgm:spPr/>
    </dgm:pt>
    <dgm:pt modelId="{8E1F1EB6-AF46-4451-B5FC-FC8190316EC3}" type="pres">
      <dgm:prSet presAssocID="{1949BF89-3AEE-400D-9410-E19587CCF63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0990FC-3D2D-4D81-A35A-562BEF2A7D70}" srcId="{8C3B4EC0-B9B3-4F3D-A3DF-CA23A29A388A}" destId="{0BA768E8-6081-4808-AF11-2C138B8D0AD5}" srcOrd="3" destOrd="0" parTransId="{67FDA314-EB30-4956-8BA1-0379875B5F00}" sibTransId="{71E45E2E-3D2A-4D81-AB83-9CDF48823173}"/>
    <dgm:cxn modelId="{78ECEC02-67DE-4CAC-8267-532CED3726F0}" srcId="{8C3B4EC0-B9B3-4F3D-A3DF-CA23A29A388A}" destId="{5C310E81-9162-49F7-B909-BFC07747F7AB}" srcOrd="1" destOrd="0" parTransId="{61858C8F-70A4-42CC-8278-24F776BF1358}" sibTransId="{C82A79EA-B40C-4785-8113-CA62C658D509}"/>
    <dgm:cxn modelId="{B84A8E25-6FCA-44DD-97B5-32CEAF96F028}" type="presOf" srcId="{8C3B4EC0-B9B3-4F3D-A3DF-CA23A29A388A}" destId="{F9A9896C-C84B-49BD-B525-48A24DC7FFA4}" srcOrd="0" destOrd="0" presId="urn:microsoft.com/office/officeart/2005/8/layout/vList2"/>
    <dgm:cxn modelId="{94C71544-FBBC-4C12-A5F6-C48C130ACBED}" srcId="{8C3B4EC0-B9B3-4F3D-A3DF-CA23A29A388A}" destId="{1949BF89-3AEE-400D-9410-E19587CCF637}" srcOrd="5" destOrd="0" parTransId="{972D7578-45DE-4F14-B8B3-FE8CFA67A362}" sibTransId="{7F1E3E97-8827-49D6-97DE-F3DF7A2FBFED}"/>
    <dgm:cxn modelId="{404DFEB7-042F-42B6-AC98-CDA399EEA0C9}" srcId="{8C3B4EC0-B9B3-4F3D-A3DF-CA23A29A388A}" destId="{76E334EF-07BE-497C-982A-D35238F561C3}" srcOrd="0" destOrd="0" parTransId="{6CE451A9-CF3D-4D91-8208-66AC7F1CABE4}" sibTransId="{DAFCF427-0006-4A07-BAF4-5C92C35596D3}"/>
    <dgm:cxn modelId="{0E2AA0C6-C1B3-4699-8587-7224964C8EE4}" type="presOf" srcId="{76E334EF-07BE-497C-982A-D35238F561C3}" destId="{92BC55BF-20FB-4A91-B597-16D37C6BBE02}" srcOrd="0" destOrd="0" presId="urn:microsoft.com/office/officeart/2005/8/layout/vList2"/>
    <dgm:cxn modelId="{471BDB2E-A5F5-4ECA-8CC5-8D8E0E65527C}" type="presOf" srcId="{0BA768E8-6081-4808-AF11-2C138B8D0AD5}" destId="{5CFEF8D3-99BE-4D35-9791-B27EF17B44D9}" srcOrd="0" destOrd="0" presId="urn:microsoft.com/office/officeart/2005/8/layout/vList2"/>
    <dgm:cxn modelId="{511E2D71-FA0B-4165-87B9-5F56B69F4217}" type="presOf" srcId="{69E8BF5C-BC85-4987-891F-859D740F1836}" destId="{9E6A388C-5B97-438F-AF29-C7DCCC81F224}" srcOrd="0" destOrd="0" presId="urn:microsoft.com/office/officeart/2005/8/layout/vList2"/>
    <dgm:cxn modelId="{BED8828D-90C3-4F61-9D88-A32B91F352DB}" type="presOf" srcId="{5C310E81-9162-49F7-B909-BFC07747F7AB}" destId="{F18CBAE6-0510-4E7D-A02B-4D7357038024}" srcOrd="0" destOrd="0" presId="urn:microsoft.com/office/officeart/2005/8/layout/vList2"/>
    <dgm:cxn modelId="{9034BE69-65E2-486A-833C-79009AEF761D}" srcId="{8C3B4EC0-B9B3-4F3D-A3DF-CA23A29A388A}" destId="{69E8BF5C-BC85-4987-891F-859D740F1836}" srcOrd="2" destOrd="0" parTransId="{D8903E9D-9496-43F9-BA6A-59290B1E0B83}" sibTransId="{1A6B8A81-BBFA-4C05-84E2-12571CCE3BAE}"/>
    <dgm:cxn modelId="{9A86820D-A62F-4015-B08E-E967BE1DE531}" srcId="{8C3B4EC0-B9B3-4F3D-A3DF-CA23A29A388A}" destId="{3F24D051-BD4A-47E3-94AF-08DDCE29F304}" srcOrd="4" destOrd="0" parTransId="{D97D844C-8FFC-4936-8522-FD13854EEF94}" sibTransId="{C0E5CC28-2E2A-4B24-A230-C8F94DA1A540}"/>
    <dgm:cxn modelId="{A283F43A-862B-4B3F-845B-CFE3130ECB77}" type="presOf" srcId="{1949BF89-3AEE-400D-9410-E19587CCF637}" destId="{8E1F1EB6-AF46-4451-B5FC-FC8190316EC3}" srcOrd="0" destOrd="0" presId="urn:microsoft.com/office/officeart/2005/8/layout/vList2"/>
    <dgm:cxn modelId="{8CB4B3B2-AB67-4FC0-A223-003CD06B303D}" type="presOf" srcId="{3F24D051-BD4A-47E3-94AF-08DDCE29F304}" destId="{91B405C0-E3DF-4421-8A99-3694AA954584}" srcOrd="0" destOrd="0" presId="urn:microsoft.com/office/officeart/2005/8/layout/vList2"/>
    <dgm:cxn modelId="{788D1985-C11D-44AF-B802-EB5F5924BE33}" type="presParOf" srcId="{F9A9896C-C84B-49BD-B525-48A24DC7FFA4}" destId="{92BC55BF-20FB-4A91-B597-16D37C6BBE02}" srcOrd="0" destOrd="0" presId="urn:microsoft.com/office/officeart/2005/8/layout/vList2"/>
    <dgm:cxn modelId="{D43BA143-FDC3-49D3-AF8E-581595DB1367}" type="presParOf" srcId="{F9A9896C-C84B-49BD-B525-48A24DC7FFA4}" destId="{AC304551-973F-4430-9B08-BDAB8C44EC5A}" srcOrd="1" destOrd="0" presId="urn:microsoft.com/office/officeart/2005/8/layout/vList2"/>
    <dgm:cxn modelId="{8EAB16B7-BA60-409C-AF92-6F622B6B6F31}" type="presParOf" srcId="{F9A9896C-C84B-49BD-B525-48A24DC7FFA4}" destId="{F18CBAE6-0510-4E7D-A02B-4D7357038024}" srcOrd="2" destOrd="0" presId="urn:microsoft.com/office/officeart/2005/8/layout/vList2"/>
    <dgm:cxn modelId="{FEE2D0C5-EEC2-47D6-89A7-141B83A91880}" type="presParOf" srcId="{F9A9896C-C84B-49BD-B525-48A24DC7FFA4}" destId="{F6C4D99D-0508-455C-AEFD-3BB225AB91ED}" srcOrd="3" destOrd="0" presId="urn:microsoft.com/office/officeart/2005/8/layout/vList2"/>
    <dgm:cxn modelId="{D9C26EF6-310A-49D0-BA38-4D962391846D}" type="presParOf" srcId="{F9A9896C-C84B-49BD-B525-48A24DC7FFA4}" destId="{9E6A388C-5B97-438F-AF29-C7DCCC81F224}" srcOrd="4" destOrd="0" presId="urn:microsoft.com/office/officeart/2005/8/layout/vList2"/>
    <dgm:cxn modelId="{7383E933-C585-47FD-96B2-ECA37E48382B}" type="presParOf" srcId="{F9A9896C-C84B-49BD-B525-48A24DC7FFA4}" destId="{E778F274-5BBF-432C-AB3F-9F95162D6909}" srcOrd="5" destOrd="0" presId="urn:microsoft.com/office/officeart/2005/8/layout/vList2"/>
    <dgm:cxn modelId="{074429A0-25B6-4335-9719-6D1C70F71A8C}" type="presParOf" srcId="{F9A9896C-C84B-49BD-B525-48A24DC7FFA4}" destId="{5CFEF8D3-99BE-4D35-9791-B27EF17B44D9}" srcOrd="6" destOrd="0" presId="urn:microsoft.com/office/officeart/2005/8/layout/vList2"/>
    <dgm:cxn modelId="{3E3B3CB1-69B0-4EC4-A575-E27AA94D4578}" type="presParOf" srcId="{F9A9896C-C84B-49BD-B525-48A24DC7FFA4}" destId="{61794A5E-847B-45F9-AC2B-D37B1B54F234}" srcOrd="7" destOrd="0" presId="urn:microsoft.com/office/officeart/2005/8/layout/vList2"/>
    <dgm:cxn modelId="{EABE2DF4-CB8C-45BB-A456-DF59A7671E61}" type="presParOf" srcId="{F9A9896C-C84B-49BD-B525-48A24DC7FFA4}" destId="{91B405C0-E3DF-4421-8A99-3694AA954584}" srcOrd="8" destOrd="0" presId="urn:microsoft.com/office/officeart/2005/8/layout/vList2"/>
    <dgm:cxn modelId="{3E6ECF78-DA2D-4A6E-A967-B1CD062673B0}" type="presParOf" srcId="{F9A9896C-C84B-49BD-B525-48A24DC7FFA4}" destId="{ED96635E-16D1-4510-B204-F5D89DF27461}" srcOrd="9" destOrd="0" presId="urn:microsoft.com/office/officeart/2005/8/layout/vList2"/>
    <dgm:cxn modelId="{03847BBC-F9FB-4183-BBCE-FDB330213DF2}" type="presParOf" srcId="{F9A9896C-C84B-49BD-B525-48A24DC7FFA4}" destId="{8E1F1EB6-AF46-4451-B5FC-FC8190316EC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50E553-8C9E-44B2-980F-548605080857}">
      <dsp:nvSpPr>
        <dsp:cNvPr id="0" name=""/>
        <dsp:cNvSpPr/>
      </dsp:nvSpPr>
      <dsp:spPr>
        <a:xfrm>
          <a:off x="0" y="50300"/>
          <a:ext cx="6715140" cy="538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Georgia" pitchFamily="18" charset="0"/>
            </a:rPr>
            <a:t>главенство</a:t>
          </a:r>
          <a:endParaRPr lang="ru-RU" sz="2300" kern="1200" dirty="0">
            <a:latin typeface="Georgia" pitchFamily="18" charset="0"/>
          </a:endParaRPr>
        </a:p>
      </dsp:txBody>
      <dsp:txXfrm>
        <a:off x="0" y="50300"/>
        <a:ext cx="6715140" cy="538200"/>
      </dsp:txXfrm>
    </dsp:sp>
    <dsp:sp modelId="{3C3403E9-F0F6-4922-BAB7-521600C0D4A1}">
      <dsp:nvSpPr>
        <dsp:cNvPr id="0" name=""/>
        <dsp:cNvSpPr/>
      </dsp:nvSpPr>
      <dsp:spPr>
        <a:xfrm>
          <a:off x="0" y="588500"/>
          <a:ext cx="6715140" cy="999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206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согласно ст. 15 Конституции Конституция Российской Федерации имеет высшую юридическую силу, прямое действие и применяется на всей территории Российской Федерации; </a:t>
          </a:r>
          <a:endParaRPr lang="ru-RU" sz="1800" kern="1200" dirty="0">
            <a:latin typeface="Georgia" pitchFamily="18" charset="0"/>
          </a:endParaRPr>
        </a:p>
      </dsp:txBody>
      <dsp:txXfrm>
        <a:off x="0" y="588500"/>
        <a:ext cx="6715140" cy="999810"/>
      </dsp:txXfrm>
    </dsp:sp>
    <dsp:sp modelId="{35F8D532-7FE5-434A-9017-0F56ECAE2587}">
      <dsp:nvSpPr>
        <dsp:cNvPr id="0" name=""/>
        <dsp:cNvSpPr/>
      </dsp:nvSpPr>
      <dsp:spPr>
        <a:xfrm>
          <a:off x="0" y="1588310"/>
          <a:ext cx="6715140" cy="538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Georgia" pitchFamily="18" charset="0"/>
            </a:rPr>
            <a:t> длительность действия </a:t>
          </a:r>
          <a:endParaRPr lang="ru-RU" sz="2300" b="1" kern="1200" dirty="0">
            <a:latin typeface="Georgia" pitchFamily="18" charset="0"/>
          </a:endParaRPr>
        </a:p>
      </dsp:txBody>
      <dsp:txXfrm>
        <a:off x="0" y="1588310"/>
        <a:ext cx="6715140" cy="538200"/>
      </dsp:txXfrm>
    </dsp:sp>
    <dsp:sp modelId="{259D4433-5B90-42C9-AC29-D4AF94AB9B13}">
      <dsp:nvSpPr>
        <dsp:cNvPr id="0" name=""/>
        <dsp:cNvSpPr/>
      </dsp:nvSpPr>
      <dsp:spPr>
        <a:xfrm>
          <a:off x="0" y="2126511"/>
          <a:ext cx="671514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206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Конституция - документ длительного действия; </a:t>
          </a:r>
          <a:endParaRPr lang="ru-RU" sz="1800" kern="1200" dirty="0">
            <a:latin typeface="Georgia" pitchFamily="18" charset="0"/>
          </a:endParaRPr>
        </a:p>
      </dsp:txBody>
      <dsp:txXfrm>
        <a:off x="0" y="2126511"/>
        <a:ext cx="6715140" cy="380880"/>
      </dsp:txXfrm>
    </dsp:sp>
    <dsp:sp modelId="{17A6D504-7547-4878-A232-C85D72750707}">
      <dsp:nvSpPr>
        <dsp:cNvPr id="0" name=""/>
        <dsp:cNvSpPr/>
      </dsp:nvSpPr>
      <dsp:spPr>
        <a:xfrm>
          <a:off x="0" y="2507391"/>
          <a:ext cx="6715140" cy="538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Georgia" pitchFamily="18" charset="0"/>
            </a:rPr>
            <a:t>стабильность</a:t>
          </a:r>
          <a:endParaRPr lang="ru-RU" sz="2300" kern="1200" dirty="0">
            <a:latin typeface="Georgia" pitchFamily="18" charset="0"/>
          </a:endParaRPr>
        </a:p>
      </dsp:txBody>
      <dsp:txXfrm>
        <a:off x="0" y="2507391"/>
        <a:ext cx="6715140" cy="538200"/>
      </dsp:txXfrm>
    </dsp:sp>
    <dsp:sp modelId="{56AF971B-6637-4228-9489-E0F1F1D6A815}">
      <dsp:nvSpPr>
        <dsp:cNvPr id="0" name=""/>
        <dsp:cNvSpPr/>
      </dsp:nvSpPr>
      <dsp:spPr>
        <a:xfrm>
          <a:off x="0" y="3045591"/>
          <a:ext cx="6715140" cy="761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206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согласно ст. 135 Конституцию в части основ конституционного строя невозможно изменить, что делает принципы устойчивыми и стабильными.</a:t>
          </a:r>
          <a:endParaRPr lang="ru-RU" sz="1800" kern="1200" dirty="0">
            <a:latin typeface="Georgia" pitchFamily="18" charset="0"/>
          </a:endParaRPr>
        </a:p>
      </dsp:txBody>
      <dsp:txXfrm>
        <a:off x="0" y="3045591"/>
        <a:ext cx="6715140" cy="7617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4911EB-03BC-4D5B-983C-9F58979F3479}">
      <dsp:nvSpPr>
        <dsp:cNvPr id="0" name=""/>
        <dsp:cNvSpPr/>
      </dsp:nvSpPr>
      <dsp:spPr>
        <a:xfrm rot="5400000">
          <a:off x="5311899" y="-1793497"/>
          <a:ext cx="1812041" cy="5852160"/>
        </a:xfrm>
        <a:prstGeom prst="round2SameRect">
          <a:avLst/>
        </a:prstGeom>
        <a:solidFill>
          <a:srgbClr val="E39285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Georgia" pitchFamily="18" charset="0"/>
            </a:rPr>
            <a:t>Россия может быть только республикой, исключено учреждение должности монарха и монархического правления как в России в целом, так и в ее отдельных частях</a:t>
          </a:r>
          <a:endParaRPr lang="ru-RU" sz="2000" kern="1200" dirty="0">
            <a:latin typeface="Georgia" pitchFamily="18" charset="0"/>
          </a:endParaRPr>
        </a:p>
      </dsp:txBody>
      <dsp:txXfrm rot="5400000">
        <a:off x="5311899" y="-1793497"/>
        <a:ext cx="1812041" cy="5852160"/>
      </dsp:txXfrm>
    </dsp:sp>
    <dsp:sp modelId="{9FD09281-91FB-4F81-90E9-C3FDC6D5D653}">
      <dsp:nvSpPr>
        <dsp:cNvPr id="0" name=""/>
        <dsp:cNvSpPr/>
      </dsp:nvSpPr>
      <dsp:spPr>
        <a:xfrm>
          <a:off x="0" y="56"/>
          <a:ext cx="3291840" cy="2265052"/>
        </a:xfrm>
        <a:prstGeom prst="roundRect">
          <a:avLst/>
        </a:prstGeom>
        <a:solidFill>
          <a:srgbClr val="8A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dirty="0" smtClean="0">
              <a:latin typeface="Georgia" pitchFamily="18" charset="0"/>
            </a:rPr>
            <a:t>Республиканская форма правления. </a:t>
          </a:r>
          <a:r>
            <a:rPr lang="ru-RU" sz="1600" kern="1200" dirty="0" smtClean="0">
              <a:latin typeface="Georgia" pitchFamily="18" charset="0"/>
            </a:rPr>
            <a:t>Утверждено ст. 1 Конституции РФ. </a:t>
          </a:r>
          <a:endParaRPr lang="ru-RU" sz="1600" kern="1200" dirty="0">
            <a:latin typeface="Georgia" pitchFamily="18" charset="0"/>
          </a:endParaRPr>
        </a:p>
      </dsp:txBody>
      <dsp:txXfrm>
        <a:off x="0" y="56"/>
        <a:ext cx="3291840" cy="2265052"/>
      </dsp:txXfrm>
    </dsp:sp>
    <dsp:sp modelId="{01499E93-8A52-4855-9AA2-6BF31A678112}">
      <dsp:nvSpPr>
        <dsp:cNvPr id="0" name=""/>
        <dsp:cNvSpPr/>
      </dsp:nvSpPr>
      <dsp:spPr>
        <a:xfrm rot="5400000">
          <a:off x="5311899" y="584807"/>
          <a:ext cx="1812041" cy="5852160"/>
        </a:xfrm>
        <a:prstGeom prst="round2SameRect">
          <a:avLst/>
        </a:prstGeom>
        <a:solidFill>
          <a:srgbClr val="E39285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solidFill>
                <a:schemeClr val="tx1"/>
              </a:solidFill>
              <a:latin typeface="Georgia" pitchFamily="18" charset="0"/>
            </a:rPr>
            <a:t>В Российской Федерации власть легитимируется и контролируется народом. Ст. 3 гласит о том, что никто не может присваивать власть в Российской Федерации. Это значит, что ни один человек, ни одна партия не может провозгласить себя источником власти</a:t>
          </a:r>
          <a:endParaRPr lang="ru-RU" sz="1900" kern="1200" dirty="0">
            <a:solidFill>
              <a:schemeClr val="tx1"/>
            </a:solidFill>
            <a:latin typeface="Georgia" pitchFamily="18" charset="0"/>
          </a:endParaRPr>
        </a:p>
      </dsp:txBody>
      <dsp:txXfrm rot="5400000">
        <a:off x="5311899" y="584807"/>
        <a:ext cx="1812041" cy="5852160"/>
      </dsp:txXfrm>
    </dsp:sp>
    <dsp:sp modelId="{71B36E39-0A86-4E5C-8305-E8643685033F}">
      <dsp:nvSpPr>
        <dsp:cNvPr id="0" name=""/>
        <dsp:cNvSpPr/>
      </dsp:nvSpPr>
      <dsp:spPr>
        <a:xfrm>
          <a:off x="0" y="2378361"/>
          <a:ext cx="3291840" cy="2265052"/>
        </a:xfrm>
        <a:prstGeom prst="roundRect">
          <a:avLst/>
        </a:prstGeom>
        <a:solidFill>
          <a:srgbClr val="8A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dirty="0" smtClean="0">
              <a:latin typeface="Georgia" pitchFamily="18" charset="0"/>
            </a:rPr>
            <a:t>Принадлежность власти народу, признание народа единственным источником власти. </a:t>
          </a:r>
          <a:r>
            <a:rPr lang="ru-RU" sz="1600" kern="1200" dirty="0" smtClean="0">
              <a:latin typeface="Georgia" pitchFamily="18" charset="0"/>
            </a:rPr>
            <a:t>Утверждено ст. 3 Конституции РФ.</a:t>
          </a:r>
          <a:endParaRPr lang="ru-RU" sz="1600" kern="1200" dirty="0">
            <a:latin typeface="Georgia" pitchFamily="18" charset="0"/>
          </a:endParaRPr>
        </a:p>
      </dsp:txBody>
      <dsp:txXfrm>
        <a:off x="0" y="2378361"/>
        <a:ext cx="3291840" cy="226505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4911EB-03BC-4D5B-983C-9F58979F3479}">
      <dsp:nvSpPr>
        <dsp:cNvPr id="0" name=""/>
        <dsp:cNvSpPr/>
      </dsp:nvSpPr>
      <dsp:spPr>
        <a:xfrm rot="5400000">
          <a:off x="5311899" y="-1793497"/>
          <a:ext cx="1812041" cy="5852160"/>
        </a:xfrm>
        <a:prstGeom prst="round2SameRect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Georgia" pitchFamily="18" charset="0"/>
            </a:rPr>
            <a:t>Ст. 3 гласит о том, что народ осуществляет свою власть непосредственно, а также через органы государственной власти и органы местного самоуправления. Высшим непосредственным выражением власти народа являются референдум и свободные выборы.</a:t>
          </a:r>
          <a:endParaRPr lang="ru-RU" sz="2000" kern="1200" dirty="0">
            <a:latin typeface="Georgia" pitchFamily="18" charset="0"/>
          </a:endParaRPr>
        </a:p>
      </dsp:txBody>
      <dsp:txXfrm rot="5400000">
        <a:off x="5311899" y="-1793497"/>
        <a:ext cx="1812041" cy="5852160"/>
      </dsp:txXfrm>
    </dsp:sp>
    <dsp:sp modelId="{9FD09281-91FB-4F81-90E9-C3FDC6D5D653}">
      <dsp:nvSpPr>
        <dsp:cNvPr id="0" name=""/>
        <dsp:cNvSpPr/>
      </dsp:nvSpPr>
      <dsp:spPr>
        <a:xfrm>
          <a:off x="0" y="56"/>
          <a:ext cx="3291840" cy="2265052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latin typeface="Georgia" pitchFamily="18" charset="0"/>
            </a:rPr>
            <a:t>Осуществление власти народом непосредственно или через органы государственной власти.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Утверждено ст. 3 Конституции РФ.</a:t>
          </a:r>
          <a:endParaRPr lang="ru-RU" sz="1600" kern="1200" dirty="0">
            <a:latin typeface="Georgia" pitchFamily="18" charset="0"/>
          </a:endParaRPr>
        </a:p>
      </dsp:txBody>
      <dsp:txXfrm>
        <a:off x="0" y="56"/>
        <a:ext cx="3291840" cy="2265052"/>
      </dsp:txXfrm>
    </dsp:sp>
    <dsp:sp modelId="{01499E93-8A52-4855-9AA2-6BF31A678112}">
      <dsp:nvSpPr>
        <dsp:cNvPr id="0" name=""/>
        <dsp:cNvSpPr/>
      </dsp:nvSpPr>
      <dsp:spPr>
        <a:xfrm rot="5400000">
          <a:off x="5311899" y="584807"/>
          <a:ext cx="1812041" cy="5852160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Georgia" pitchFamily="18" charset="0"/>
            </a:rPr>
            <a:t>Это значит, что власть нельзя концентрировать в одних руках - невозможно, чтобы один и тот же орган принимал законы, исполнял их и судил. Органы законодательной, исполнительной и судебной власти самостоятельны.</a:t>
          </a:r>
          <a:endParaRPr lang="ru-RU" sz="2000" kern="1200" dirty="0">
            <a:solidFill>
              <a:schemeClr val="tx1"/>
            </a:solidFill>
            <a:latin typeface="Georgia" pitchFamily="18" charset="0"/>
          </a:endParaRPr>
        </a:p>
      </dsp:txBody>
      <dsp:txXfrm rot="5400000">
        <a:off x="5311899" y="584807"/>
        <a:ext cx="1812041" cy="5852160"/>
      </dsp:txXfrm>
    </dsp:sp>
    <dsp:sp modelId="{71B36E39-0A86-4E5C-8305-E8643685033F}">
      <dsp:nvSpPr>
        <dsp:cNvPr id="0" name=""/>
        <dsp:cNvSpPr/>
      </dsp:nvSpPr>
      <dsp:spPr>
        <a:xfrm>
          <a:off x="0" y="2357454"/>
          <a:ext cx="3291840" cy="2265052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latin typeface="Georgia" pitchFamily="18" charset="0"/>
            </a:rPr>
            <a:t>Разделение государственной власти на 3 ветви - законодательную, исполнительную и судебную.</a:t>
          </a:r>
          <a:r>
            <a:rPr lang="ru-RU" sz="1800" i="0" kern="1200" dirty="0" smtClean="0">
              <a:latin typeface="Georgia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Georgia" pitchFamily="18" charset="0"/>
            </a:rPr>
            <a:t>Утверждено ст. 10 Конституции РФ.</a:t>
          </a:r>
          <a:endParaRPr lang="ru-RU" sz="1600" i="0" kern="1200" dirty="0">
            <a:latin typeface="Georgia" pitchFamily="18" charset="0"/>
          </a:endParaRPr>
        </a:p>
      </dsp:txBody>
      <dsp:txXfrm>
        <a:off x="0" y="2357454"/>
        <a:ext cx="3291840" cy="226505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4911EB-03BC-4D5B-983C-9F58979F3479}">
      <dsp:nvSpPr>
        <dsp:cNvPr id="0" name=""/>
        <dsp:cNvSpPr/>
      </dsp:nvSpPr>
      <dsp:spPr>
        <a:xfrm rot="5400000">
          <a:off x="5311899" y="-1793497"/>
          <a:ext cx="1812041" cy="5852160"/>
        </a:xfrm>
        <a:prstGeom prst="round2SameRect">
          <a:avLst/>
        </a:prstGeom>
        <a:solidFill>
          <a:srgbClr val="B8E6BD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Georgia" pitchFamily="18" charset="0"/>
            </a:rPr>
            <a:t>Для этого Конституция РФ закрепляет вопросы исключительного ведения Российской Федерации, вопросы совместного ведения РФ и субъектов РФ и все иные вопросы - в ведении субъектов РФ.</a:t>
          </a:r>
          <a:endParaRPr lang="ru-RU" sz="2000" kern="1200" dirty="0">
            <a:latin typeface="Georgia" pitchFamily="18" charset="0"/>
          </a:endParaRPr>
        </a:p>
      </dsp:txBody>
      <dsp:txXfrm rot="5400000">
        <a:off x="5311899" y="-1793497"/>
        <a:ext cx="1812041" cy="5852160"/>
      </dsp:txXfrm>
    </dsp:sp>
    <dsp:sp modelId="{9FD09281-91FB-4F81-90E9-C3FDC6D5D653}">
      <dsp:nvSpPr>
        <dsp:cNvPr id="0" name=""/>
        <dsp:cNvSpPr/>
      </dsp:nvSpPr>
      <dsp:spPr>
        <a:xfrm>
          <a:off x="0" y="56"/>
          <a:ext cx="3291840" cy="2265052"/>
        </a:xfrm>
        <a:prstGeom prst="roundRect">
          <a:avLst/>
        </a:prstGeom>
        <a:solidFill>
          <a:srgbClr val="32711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Georgia" pitchFamily="18" charset="0"/>
            </a:rPr>
            <a:t>Разграничение полномочий между федеральными органами государственной власти и органами государственной власти субъектов РФ.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Georgia" pitchFamily="18" charset="0"/>
            </a:rPr>
            <a:t> Утверждено ст. 11 Конституции РФ.</a:t>
          </a:r>
          <a:endParaRPr lang="ru-RU" sz="1600" i="0" kern="1200" dirty="0">
            <a:latin typeface="Georgia" pitchFamily="18" charset="0"/>
          </a:endParaRPr>
        </a:p>
      </dsp:txBody>
      <dsp:txXfrm>
        <a:off x="0" y="56"/>
        <a:ext cx="3291840" cy="2265052"/>
      </dsp:txXfrm>
    </dsp:sp>
    <dsp:sp modelId="{01499E93-8A52-4855-9AA2-6BF31A678112}">
      <dsp:nvSpPr>
        <dsp:cNvPr id="0" name=""/>
        <dsp:cNvSpPr/>
      </dsp:nvSpPr>
      <dsp:spPr>
        <a:xfrm rot="5400000">
          <a:off x="5311899" y="584807"/>
          <a:ext cx="1812041" cy="5852160"/>
        </a:xfrm>
        <a:prstGeom prst="round2SameRect">
          <a:avLst/>
        </a:prstGeom>
        <a:solidFill>
          <a:srgbClr val="B8E6BD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Georgia" pitchFamily="18" charset="0"/>
            </a:rPr>
            <a:t>В Российской Федерации признается и гарантируется местное самоуправление. Местное самоуправление в пределах своих полномочий самостоятельно. </a:t>
          </a:r>
          <a:r>
            <a:rPr lang="ru-RU" sz="1900" b="1" kern="1200" dirty="0" smtClean="0">
              <a:latin typeface="Georgia" pitchFamily="18" charset="0"/>
            </a:rPr>
            <a:t>Органы местного самоуправления не входят в систему органов государственной власти.</a:t>
          </a:r>
          <a:endParaRPr lang="ru-RU" sz="1900" b="1" kern="1200" dirty="0">
            <a:solidFill>
              <a:schemeClr val="tx1"/>
            </a:solidFill>
            <a:latin typeface="Georgia" pitchFamily="18" charset="0"/>
          </a:endParaRPr>
        </a:p>
      </dsp:txBody>
      <dsp:txXfrm rot="5400000">
        <a:off x="5311899" y="584807"/>
        <a:ext cx="1812041" cy="5852160"/>
      </dsp:txXfrm>
    </dsp:sp>
    <dsp:sp modelId="{71B36E39-0A86-4E5C-8305-E8643685033F}">
      <dsp:nvSpPr>
        <dsp:cNvPr id="0" name=""/>
        <dsp:cNvSpPr/>
      </dsp:nvSpPr>
      <dsp:spPr>
        <a:xfrm>
          <a:off x="0" y="2357454"/>
          <a:ext cx="3291840" cy="2265052"/>
        </a:xfrm>
        <a:prstGeom prst="roundRect">
          <a:avLst/>
        </a:prstGeom>
        <a:solidFill>
          <a:srgbClr val="32711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latin typeface="Georgia" pitchFamily="18" charset="0"/>
            </a:rPr>
            <a:t>Самостоятельность местного самоуправления. </a:t>
          </a:r>
          <a:r>
            <a:rPr lang="ru-RU" sz="1600" kern="1200" dirty="0" smtClean="0">
              <a:latin typeface="Georgia" pitchFamily="18" charset="0"/>
            </a:rPr>
            <a:t>Утверждено ст. 12 Конституции РФ.</a:t>
          </a:r>
          <a:endParaRPr lang="ru-RU" sz="1600" i="0" kern="1200" dirty="0">
            <a:latin typeface="Georgia" pitchFamily="18" charset="0"/>
          </a:endParaRPr>
        </a:p>
      </dsp:txBody>
      <dsp:txXfrm>
        <a:off x="0" y="2357454"/>
        <a:ext cx="3291840" cy="226505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4911EB-03BC-4D5B-983C-9F58979F3479}">
      <dsp:nvSpPr>
        <dsp:cNvPr id="0" name=""/>
        <dsp:cNvSpPr/>
      </dsp:nvSpPr>
      <dsp:spPr>
        <a:xfrm rot="5400000">
          <a:off x="4682005" y="-604345"/>
          <a:ext cx="3071828" cy="5852160"/>
        </a:xfrm>
        <a:prstGeom prst="round2SameRect">
          <a:avLst/>
        </a:prstGeom>
        <a:solidFill>
          <a:srgbClr val="F6DB98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- избирать и быть избранными в органы государственной власти (ст. 32); </a:t>
          </a:r>
          <a:endParaRPr lang="ru-RU" sz="1800" kern="1200" dirty="0">
            <a:latin typeface="Georgia" pitchFamily="18" charset="0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- иметь равный доступ к государственной службе (ст. 32);</a:t>
          </a:r>
          <a:endParaRPr lang="ru-RU" sz="1800" kern="1200" dirty="0">
            <a:latin typeface="Georgia" pitchFamily="18" charset="0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-обращаться лично, а также направлять индивидуальные и коллективные обращения в государственные органы и органы местного самоуправления (ст. 33);</a:t>
          </a:r>
          <a:endParaRPr lang="ru-RU" sz="1800" kern="1200" dirty="0">
            <a:latin typeface="Georgia" pitchFamily="18" charset="0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- обжаловать в суд решения и действия органов государственной власти, местного самоуправления, их должностных лиц (ст. 32). </a:t>
          </a:r>
          <a:endParaRPr lang="ru-RU" sz="1800" kern="1200" dirty="0">
            <a:latin typeface="Georgia" pitchFamily="18" charset="0"/>
          </a:endParaRPr>
        </a:p>
      </dsp:txBody>
      <dsp:txXfrm rot="5400000">
        <a:off x="4682005" y="-604345"/>
        <a:ext cx="3071828" cy="5852160"/>
      </dsp:txXfrm>
    </dsp:sp>
    <dsp:sp modelId="{9FD09281-91FB-4F81-90E9-C3FDC6D5D653}">
      <dsp:nvSpPr>
        <dsp:cNvPr id="0" name=""/>
        <dsp:cNvSpPr/>
      </dsp:nvSpPr>
      <dsp:spPr>
        <a:xfrm>
          <a:off x="0" y="642950"/>
          <a:ext cx="3291840" cy="3357568"/>
        </a:xfrm>
        <a:prstGeom prst="roundRect">
          <a:avLst/>
        </a:prstGeom>
        <a:solidFill>
          <a:srgbClr val="D18D0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latin typeface="Georgia" pitchFamily="18" charset="0"/>
            </a:rPr>
            <a:t>Право граждан России участвовать в управлении государством</a:t>
          </a:r>
          <a:endParaRPr lang="ru-RU" sz="1800" b="1" i="0" kern="1200" dirty="0">
            <a:latin typeface="Georgia" pitchFamily="18" charset="0"/>
          </a:endParaRPr>
        </a:p>
      </dsp:txBody>
      <dsp:txXfrm>
        <a:off x="0" y="642950"/>
        <a:ext cx="3291840" cy="335756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C4338E-5E8E-49DF-9579-2416B123FD2F}">
      <dsp:nvSpPr>
        <dsp:cNvPr id="0" name=""/>
        <dsp:cNvSpPr/>
      </dsp:nvSpPr>
      <dsp:spPr>
        <a:xfrm>
          <a:off x="0" y="169914"/>
          <a:ext cx="8286776" cy="62094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Georgia" pitchFamily="18" charset="0"/>
            </a:rPr>
            <a:t>Принцип разделения властей</a:t>
          </a:r>
          <a:r>
            <a:rPr lang="en-US" sz="2300" kern="1200" dirty="0" smtClean="0">
              <a:latin typeface="Georgia" pitchFamily="18" charset="0"/>
            </a:rPr>
            <a:t> </a:t>
          </a:r>
          <a:r>
            <a:rPr lang="en-US" sz="2300" i="1" kern="1200" dirty="0" smtClean="0">
              <a:latin typeface="Georgia" pitchFamily="18" charset="0"/>
            </a:rPr>
            <a:t>(</a:t>
          </a:r>
          <a:r>
            <a:rPr lang="ru-RU" sz="1600" i="1" kern="1200" dirty="0" smtClean="0">
              <a:latin typeface="Georgia" pitchFamily="18" charset="0"/>
            </a:rPr>
            <a:t>ст. 10-11 Конституции РФ</a:t>
          </a:r>
          <a:r>
            <a:rPr lang="ru-RU" sz="2300" i="1" kern="1200" dirty="0" smtClean="0">
              <a:latin typeface="Georgia" pitchFamily="18" charset="0"/>
            </a:rPr>
            <a:t>)</a:t>
          </a:r>
          <a:endParaRPr lang="ru-RU" sz="2300" i="1" kern="1200" dirty="0">
            <a:latin typeface="Georgia" pitchFamily="18" charset="0"/>
          </a:endParaRPr>
        </a:p>
      </dsp:txBody>
      <dsp:txXfrm>
        <a:off x="0" y="169914"/>
        <a:ext cx="8286776" cy="620940"/>
      </dsp:txXfrm>
    </dsp:sp>
    <dsp:sp modelId="{C4590251-41A3-4545-A73C-22E98ADC0E0F}">
      <dsp:nvSpPr>
        <dsp:cNvPr id="0" name=""/>
        <dsp:cNvSpPr/>
      </dsp:nvSpPr>
      <dsp:spPr>
        <a:xfrm>
          <a:off x="0" y="790854"/>
          <a:ext cx="8286776" cy="61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05" tIns="34290" rIns="192024" bIns="34290" numCol="1" spcCol="1270" anchor="t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>
              <a:latin typeface="Georgia" pitchFamily="18" charset="0"/>
            </a:rPr>
            <a:t>Законодательная, исполнительная и судебная ветви власти </a:t>
          </a:r>
          <a:r>
            <a:rPr lang="ru-RU" sz="2100" b="1" u="sng" kern="1200" dirty="0" smtClean="0">
              <a:latin typeface="Georgia" pitchFamily="18" charset="0"/>
            </a:rPr>
            <a:t>самостоятельны и относительно независимы</a:t>
          </a:r>
          <a:r>
            <a:rPr lang="ru-RU" sz="2100" kern="1200" dirty="0" smtClean="0">
              <a:latin typeface="Georgia" pitchFamily="18" charset="0"/>
            </a:rPr>
            <a:t>.</a:t>
          </a:r>
          <a:endParaRPr lang="ru-RU" sz="2100" kern="1200" dirty="0">
            <a:latin typeface="Georgia" pitchFamily="18" charset="0"/>
          </a:endParaRPr>
        </a:p>
      </dsp:txBody>
      <dsp:txXfrm>
        <a:off x="0" y="790854"/>
        <a:ext cx="8286776" cy="614789"/>
      </dsp:txXfrm>
    </dsp:sp>
    <dsp:sp modelId="{1A3E1185-6BBF-401C-BA50-9E9D0A4025C6}">
      <dsp:nvSpPr>
        <dsp:cNvPr id="0" name=""/>
        <dsp:cNvSpPr/>
      </dsp:nvSpPr>
      <dsp:spPr>
        <a:xfrm>
          <a:off x="0" y="1405644"/>
          <a:ext cx="8286776" cy="62094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Georgia" pitchFamily="18" charset="0"/>
            </a:rPr>
            <a:t>Принцип федерализма</a:t>
          </a:r>
          <a:endParaRPr lang="ru-RU" sz="2700" kern="1200" dirty="0">
            <a:latin typeface="Georgia" pitchFamily="18" charset="0"/>
          </a:endParaRPr>
        </a:p>
      </dsp:txBody>
      <dsp:txXfrm>
        <a:off x="0" y="1405644"/>
        <a:ext cx="8286776" cy="620940"/>
      </dsp:txXfrm>
    </dsp:sp>
    <dsp:sp modelId="{57135D66-EAC6-443D-9527-84A769E7B11B}">
      <dsp:nvSpPr>
        <dsp:cNvPr id="0" name=""/>
        <dsp:cNvSpPr/>
      </dsp:nvSpPr>
      <dsp:spPr>
        <a:xfrm>
          <a:off x="0" y="2026585"/>
          <a:ext cx="8286776" cy="1732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05" tIns="34290" rIns="192024" bIns="34290" numCol="1" spcCol="1270" anchor="t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>
              <a:latin typeface="Georgia" pitchFamily="18" charset="0"/>
            </a:rPr>
            <a:t>предполагает наличие совокупности структур, норм и методов государственного управления, устанавливающих </a:t>
          </a:r>
          <a:r>
            <a:rPr lang="ru-RU" sz="2100" b="1" u="sng" kern="1200" dirty="0" smtClean="0">
              <a:latin typeface="Georgia" pitchFamily="18" charset="0"/>
            </a:rPr>
            <a:t>взаимодействие центра и мест</a:t>
          </a:r>
          <a:r>
            <a:rPr lang="ru-RU" sz="2100" kern="1200" dirty="0" smtClean="0">
              <a:latin typeface="Georgia" pitchFamily="18" charset="0"/>
            </a:rPr>
            <a:t>, обеспечивающих рациональное и эффективное функционирование федеративного государства в </a:t>
          </a:r>
          <a:r>
            <a:rPr lang="ru-RU" sz="2100" b="1" u="sng" kern="1200" dirty="0" smtClean="0">
              <a:latin typeface="Georgia" pitchFamily="18" charset="0"/>
            </a:rPr>
            <a:t>интересах как федерации в целом, так и ее субъектов.</a:t>
          </a:r>
          <a:endParaRPr lang="ru-RU" sz="2100" b="1" u="sng" kern="1200" dirty="0">
            <a:latin typeface="Georgia" pitchFamily="18" charset="0"/>
          </a:endParaRPr>
        </a:p>
      </dsp:txBody>
      <dsp:txXfrm>
        <a:off x="0" y="2026585"/>
        <a:ext cx="8286776" cy="173259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9AEFD3-66E9-4ABB-A2E5-CD6EDCD5EF0D}">
      <dsp:nvSpPr>
        <dsp:cNvPr id="0" name=""/>
        <dsp:cNvSpPr/>
      </dsp:nvSpPr>
      <dsp:spPr>
        <a:xfrm>
          <a:off x="0" y="275399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8C588-1714-40AA-B632-76D0D91EEF45}">
      <dsp:nvSpPr>
        <dsp:cNvPr id="0" name=""/>
        <dsp:cNvSpPr/>
      </dsp:nvSpPr>
      <dsp:spPr>
        <a:xfrm>
          <a:off x="457200" y="53999"/>
          <a:ext cx="6400800" cy="4428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Georgia" pitchFamily="18" charset="0"/>
            </a:rPr>
            <a:t>1. Гарант Конституции Российской Федерации.</a:t>
          </a:r>
          <a:endParaRPr lang="ru-RU" sz="1700" kern="1200" dirty="0"/>
        </a:p>
      </dsp:txBody>
      <dsp:txXfrm>
        <a:off x="457200" y="53999"/>
        <a:ext cx="6400800" cy="442800"/>
      </dsp:txXfrm>
    </dsp:sp>
    <dsp:sp modelId="{2C1475E1-27F6-4DE7-BE28-D2EE126C1622}">
      <dsp:nvSpPr>
        <dsp:cNvPr id="0" name=""/>
        <dsp:cNvSpPr/>
      </dsp:nvSpPr>
      <dsp:spPr>
        <a:xfrm>
          <a:off x="0" y="955799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-7005"/>
              <a:lumOff val="793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D84BC-D5B4-4F0C-9E28-BEA3EC22E37B}">
      <dsp:nvSpPr>
        <dsp:cNvPr id="0" name=""/>
        <dsp:cNvSpPr/>
      </dsp:nvSpPr>
      <dsp:spPr>
        <a:xfrm>
          <a:off x="457200" y="734399"/>
          <a:ext cx="6400800" cy="4428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7005"/>
                <a:lumOff val="7938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7005"/>
                <a:lumOff val="7938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7005"/>
                <a:lumOff val="79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Georgia" pitchFamily="18" charset="0"/>
            </a:rPr>
            <a:t>2. Гарант прав и свобод человека и гражданина.</a:t>
          </a:r>
          <a:endParaRPr lang="ru-RU" sz="1700" kern="1200" dirty="0">
            <a:latin typeface="Georgia" pitchFamily="18" charset="0"/>
          </a:endParaRPr>
        </a:p>
      </dsp:txBody>
      <dsp:txXfrm>
        <a:off x="457200" y="734399"/>
        <a:ext cx="6400800" cy="442800"/>
      </dsp:txXfrm>
    </dsp:sp>
    <dsp:sp modelId="{A9CA8F1E-630F-4027-AF87-979E6C1F49D4}">
      <dsp:nvSpPr>
        <dsp:cNvPr id="0" name=""/>
        <dsp:cNvSpPr/>
      </dsp:nvSpPr>
      <dsp:spPr>
        <a:xfrm>
          <a:off x="0" y="16362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-14010"/>
              <a:lumOff val="158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862934-C7ED-48B4-BFD7-E1025011929C}">
      <dsp:nvSpPr>
        <dsp:cNvPr id="0" name=""/>
        <dsp:cNvSpPr/>
      </dsp:nvSpPr>
      <dsp:spPr>
        <a:xfrm>
          <a:off x="457200" y="1414799"/>
          <a:ext cx="6400800" cy="4428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14010"/>
                <a:lumOff val="15876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14010"/>
                <a:lumOff val="15876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14010"/>
                <a:lumOff val="15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Georgia" pitchFamily="18" charset="0"/>
            </a:rPr>
            <a:t>3. Гарант государственной целостности, независимости и суверенитета России.</a:t>
          </a:r>
          <a:endParaRPr lang="ru-RU" sz="1700" kern="1200" dirty="0">
            <a:latin typeface="Georgia" pitchFamily="18" charset="0"/>
          </a:endParaRPr>
        </a:p>
      </dsp:txBody>
      <dsp:txXfrm>
        <a:off x="457200" y="1414799"/>
        <a:ext cx="6400800" cy="442800"/>
      </dsp:txXfrm>
    </dsp:sp>
    <dsp:sp modelId="{FAC31E56-13EF-4718-B6D9-EE63D6B5FCBA}">
      <dsp:nvSpPr>
        <dsp:cNvPr id="0" name=""/>
        <dsp:cNvSpPr/>
      </dsp:nvSpPr>
      <dsp:spPr>
        <a:xfrm>
          <a:off x="0" y="23166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-21014"/>
              <a:lumOff val="238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A532B6-67FD-4B54-BB54-970ECFCF5FC2}">
      <dsp:nvSpPr>
        <dsp:cNvPr id="0" name=""/>
        <dsp:cNvSpPr/>
      </dsp:nvSpPr>
      <dsp:spPr>
        <a:xfrm>
          <a:off x="457200" y="2095200"/>
          <a:ext cx="6400800" cy="4428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21014"/>
                <a:lumOff val="23814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1014"/>
                <a:lumOff val="23814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1014"/>
                <a:lumOff val="238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Georgia" pitchFamily="18" charset="0"/>
            </a:rPr>
            <a:t>4. Координатор деятельности властных структур государства.</a:t>
          </a:r>
          <a:endParaRPr lang="ru-RU" sz="1700" kern="1200" dirty="0">
            <a:latin typeface="Georgia" pitchFamily="18" charset="0"/>
          </a:endParaRPr>
        </a:p>
      </dsp:txBody>
      <dsp:txXfrm>
        <a:off x="457200" y="2095200"/>
        <a:ext cx="6400800" cy="442800"/>
      </dsp:txXfrm>
    </dsp:sp>
    <dsp:sp modelId="{FD36AD81-E0B8-4CF6-8BD0-96BD2039666D}">
      <dsp:nvSpPr>
        <dsp:cNvPr id="0" name=""/>
        <dsp:cNvSpPr/>
      </dsp:nvSpPr>
      <dsp:spPr>
        <a:xfrm>
          <a:off x="0" y="2997000"/>
          <a:ext cx="9144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-28019"/>
              <a:lumOff val="3175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78450-D084-441D-9BA1-ED1FEBC3C08C}">
      <dsp:nvSpPr>
        <dsp:cNvPr id="0" name=""/>
        <dsp:cNvSpPr/>
      </dsp:nvSpPr>
      <dsp:spPr>
        <a:xfrm>
          <a:off x="457200" y="2775600"/>
          <a:ext cx="6400800" cy="4428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28019"/>
                <a:lumOff val="31752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8019"/>
                <a:lumOff val="31752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8019"/>
                <a:lumOff val="31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Georgia" pitchFamily="18" charset="0"/>
            </a:rPr>
            <a:t>5. Представитель Российской Федерации внутри страны и в международных отношениях.</a:t>
          </a:r>
          <a:endParaRPr lang="ru-RU" sz="17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57200" y="2775600"/>
        <a:ext cx="6400800" cy="4428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A29722-C4E6-4E08-8DD0-6EB42C882D8B}">
      <dsp:nvSpPr>
        <dsp:cNvPr id="0" name=""/>
        <dsp:cNvSpPr/>
      </dsp:nvSpPr>
      <dsp:spPr>
        <a:xfrm>
          <a:off x="0" y="41788"/>
          <a:ext cx="2567293" cy="154037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1) создается и действует от имени государства – Российской Федерации или ее субъекта;</a:t>
          </a:r>
          <a:endParaRPr lang="ru-RU" sz="1700" kern="1200"/>
        </a:p>
      </dsp:txBody>
      <dsp:txXfrm>
        <a:off x="0" y="41788"/>
        <a:ext cx="2567293" cy="1540375"/>
      </dsp:txXfrm>
    </dsp:sp>
    <dsp:sp modelId="{BB19B418-7DFD-4F00-BDE4-752D4F32C36A}">
      <dsp:nvSpPr>
        <dsp:cNvPr id="0" name=""/>
        <dsp:cNvSpPr/>
      </dsp:nvSpPr>
      <dsp:spPr>
        <a:xfrm>
          <a:off x="2824022" y="41788"/>
          <a:ext cx="2567293" cy="154037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8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2) действует на основе законов и других нормативных правовых актов;</a:t>
          </a:r>
          <a:endParaRPr kumimoji="0" lang="ru-RU" sz="1700" b="0" i="0" u="none" strike="noStrike" kern="1200" cap="none" normalizeH="0" baseline="0" dirty="0" smtClean="0">
            <a:ln/>
            <a:effectLst/>
            <a:latin typeface="Georgia" pitchFamily="18" charset="0"/>
          </a:endParaRPr>
        </a:p>
      </dsp:txBody>
      <dsp:txXfrm>
        <a:off x="2824022" y="41788"/>
        <a:ext cx="2567293" cy="1540375"/>
      </dsp:txXfrm>
    </dsp:sp>
    <dsp:sp modelId="{42A9F6B1-D695-42CB-8C16-C17ABA46863E}">
      <dsp:nvSpPr>
        <dsp:cNvPr id="0" name=""/>
        <dsp:cNvSpPr/>
      </dsp:nvSpPr>
      <dsp:spPr>
        <a:xfrm>
          <a:off x="5648044" y="41788"/>
          <a:ext cx="2567293" cy="154037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6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3) выполняет свойственные только ему задачи и функции;</a:t>
          </a:r>
          <a:endParaRPr kumimoji="0" lang="ru-RU" sz="1700" b="0" i="0" u="none" strike="noStrike" kern="1200" cap="none" normalizeH="0" baseline="0" dirty="0" smtClean="0">
            <a:ln/>
            <a:effectLst/>
            <a:latin typeface="Georgia" pitchFamily="18" charset="0"/>
          </a:endParaRPr>
        </a:p>
      </dsp:txBody>
      <dsp:txXfrm>
        <a:off x="5648044" y="41788"/>
        <a:ext cx="2567293" cy="1540375"/>
      </dsp:txXfrm>
    </dsp:sp>
    <dsp:sp modelId="{0DC99AA4-D776-4250-9C0B-8D9C7251ABE5}">
      <dsp:nvSpPr>
        <dsp:cNvPr id="0" name=""/>
        <dsp:cNvSpPr/>
      </dsp:nvSpPr>
      <dsp:spPr>
        <a:xfrm>
          <a:off x="0" y="1838893"/>
          <a:ext cx="2567293" cy="154037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4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4) обладает собственной компетенцией;</a:t>
          </a:r>
          <a:endParaRPr kumimoji="0" lang="ru-RU" sz="1700" b="0" i="0" u="none" strike="noStrike" kern="1200" cap="none" normalizeH="0" baseline="0" dirty="0" smtClean="0">
            <a:ln/>
            <a:effectLst/>
            <a:latin typeface="Georgia" pitchFamily="18" charset="0"/>
          </a:endParaRPr>
        </a:p>
      </dsp:txBody>
      <dsp:txXfrm>
        <a:off x="0" y="1838893"/>
        <a:ext cx="2567293" cy="1540375"/>
      </dsp:txXfrm>
    </dsp:sp>
    <dsp:sp modelId="{0DB80708-1103-44D9-BE76-4DF341ADD9F2}">
      <dsp:nvSpPr>
        <dsp:cNvPr id="0" name=""/>
        <dsp:cNvSpPr/>
      </dsp:nvSpPr>
      <dsp:spPr>
        <a:xfrm>
          <a:off x="2824022" y="1838893"/>
          <a:ext cx="2567293" cy="154037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32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5) характеризуется организационной обособленностью и самостоятельностью;</a:t>
          </a:r>
          <a:endParaRPr kumimoji="0" lang="ru-RU" sz="1700" b="0" i="0" u="none" strike="noStrike" kern="1200" cap="none" normalizeH="0" baseline="0" dirty="0" smtClean="0">
            <a:ln/>
            <a:effectLst/>
            <a:latin typeface="Georgia" pitchFamily="18" charset="0"/>
          </a:endParaRPr>
        </a:p>
      </dsp:txBody>
      <dsp:txXfrm>
        <a:off x="2824022" y="1838893"/>
        <a:ext cx="2567293" cy="1540375"/>
      </dsp:txXfrm>
    </dsp:sp>
    <dsp:sp modelId="{52F64344-55BD-4FD4-A620-ABA5569FFAB6}">
      <dsp:nvSpPr>
        <dsp:cNvPr id="0" name=""/>
        <dsp:cNvSpPr/>
      </dsp:nvSpPr>
      <dsp:spPr>
        <a:xfrm>
          <a:off x="5648044" y="1838893"/>
          <a:ext cx="2567293" cy="154037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6) наделен властными полномочиями, т. е. его решения принимаются от имени государства, носят обязательный характер.</a:t>
          </a:r>
          <a:endParaRPr kumimoji="0" lang="ru-RU" sz="1700" b="0" i="0" u="none" strike="noStrike" kern="1200" cap="none" normalizeH="0" baseline="0" dirty="0" smtClean="0">
            <a:ln/>
            <a:effectLst/>
            <a:latin typeface="Georgia" pitchFamily="18" charset="0"/>
          </a:endParaRPr>
        </a:p>
      </dsp:txBody>
      <dsp:txXfrm>
        <a:off x="5648044" y="1838893"/>
        <a:ext cx="2567293" cy="154037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018BFE-6B9E-431F-AC86-3200B44097E3}">
      <dsp:nvSpPr>
        <dsp:cNvPr id="0" name=""/>
        <dsp:cNvSpPr/>
      </dsp:nvSpPr>
      <dsp:spPr>
        <a:xfrm>
          <a:off x="0" y="182"/>
          <a:ext cx="8286776" cy="3626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Georgia" pitchFamily="18" charset="0"/>
            </a:rPr>
            <a:t>Президента РФ </a:t>
          </a:r>
          <a:endParaRPr lang="ru-RU" sz="1600" i="0" kern="1200" dirty="0"/>
        </a:p>
      </dsp:txBody>
      <dsp:txXfrm>
        <a:off x="0" y="182"/>
        <a:ext cx="8286776" cy="362699"/>
      </dsp:txXfrm>
    </dsp:sp>
    <dsp:sp modelId="{3C49760D-E19C-4BFF-9BD9-82DF0B879CA8}">
      <dsp:nvSpPr>
        <dsp:cNvPr id="0" name=""/>
        <dsp:cNvSpPr/>
      </dsp:nvSpPr>
      <dsp:spPr>
        <a:xfrm>
          <a:off x="0" y="376832"/>
          <a:ext cx="8286776" cy="3626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5604"/>
                <a:lumOff val="635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5604"/>
                <a:lumOff val="635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5604"/>
                <a:lumOff val="63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Georgia" pitchFamily="18" charset="0"/>
            </a:rPr>
            <a:t>Федеральное Собрание РФ (Государственная Дума и Совет федерации) </a:t>
          </a:r>
          <a:endParaRPr lang="ru-RU" sz="1600" i="0" kern="1200" dirty="0"/>
        </a:p>
      </dsp:txBody>
      <dsp:txXfrm>
        <a:off x="0" y="376832"/>
        <a:ext cx="8286776" cy="362699"/>
      </dsp:txXfrm>
    </dsp:sp>
    <dsp:sp modelId="{F2B9DCC2-E764-4B38-9D27-BE480B8A7D39}">
      <dsp:nvSpPr>
        <dsp:cNvPr id="0" name=""/>
        <dsp:cNvSpPr/>
      </dsp:nvSpPr>
      <dsp:spPr>
        <a:xfrm>
          <a:off x="0" y="753482"/>
          <a:ext cx="8286776" cy="3626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11208"/>
                <a:lumOff val="12701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11208"/>
                <a:lumOff val="12701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11208"/>
                <a:lumOff val="1270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Georgia" pitchFamily="18" charset="0"/>
            </a:rPr>
            <a:t>Правительство РФ </a:t>
          </a:r>
          <a:endParaRPr lang="ru-RU" sz="1600" i="0" kern="1200" dirty="0"/>
        </a:p>
      </dsp:txBody>
      <dsp:txXfrm>
        <a:off x="0" y="753482"/>
        <a:ext cx="8286776" cy="362699"/>
      </dsp:txXfrm>
    </dsp:sp>
    <dsp:sp modelId="{574727F5-4CA1-480D-8611-8A5F40E2DBB4}">
      <dsp:nvSpPr>
        <dsp:cNvPr id="0" name=""/>
        <dsp:cNvSpPr/>
      </dsp:nvSpPr>
      <dsp:spPr>
        <a:xfrm>
          <a:off x="0" y="1130132"/>
          <a:ext cx="8286776" cy="3626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16811"/>
                <a:lumOff val="19051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16811"/>
                <a:lumOff val="19051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16811"/>
                <a:lumOff val="190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Georgia" pitchFamily="18" charset="0"/>
            </a:rPr>
            <a:t>Конституционный Суд РФ </a:t>
          </a:r>
          <a:endParaRPr lang="ru-RU" sz="1600" i="0" kern="1200" dirty="0"/>
        </a:p>
      </dsp:txBody>
      <dsp:txXfrm>
        <a:off x="0" y="1130132"/>
        <a:ext cx="8286776" cy="362699"/>
      </dsp:txXfrm>
    </dsp:sp>
    <dsp:sp modelId="{B66D40D0-AB23-43A7-82BF-782101AA2669}">
      <dsp:nvSpPr>
        <dsp:cNvPr id="0" name=""/>
        <dsp:cNvSpPr/>
      </dsp:nvSpPr>
      <dsp:spPr>
        <a:xfrm>
          <a:off x="0" y="1506781"/>
          <a:ext cx="8286776" cy="3626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22415"/>
                <a:lumOff val="25402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2415"/>
                <a:lumOff val="25402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2415"/>
                <a:lumOff val="254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Georgia" pitchFamily="18" charset="0"/>
            </a:rPr>
            <a:t>Верховный Суд РФ </a:t>
          </a:r>
          <a:endParaRPr lang="ru-RU" sz="1600" i="0" kern="1200" dirty="0"/>
        </a:p>
      </dsp:txBody>
      <dsp:txXfrm>
        <a:off x="0" y="1506781"/>
        <a:ext cx="8286776" cy="362699"/>
      </dsp:txXfrm>
    </dsp:sp>
    <dsp:sp modelId="{774D0B86-BD8A-4854-BEDF-933E8AB62017}">
      <dsp:nvSpPr>
        <dsp:cNvPr id="0" name=""/>
        <dsp:cNvSpPr/>
      </dsp:nvSpPr>
      <dsp:spPr>
        <a:xfrm>
          <a:off x="0" y="1883432"/>
          <a:ext cx="8286776" cy="3626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28019"/>
                <a:lumOff val="31752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8019"/>
                <a:lumOff val="31752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8019"/>
                <a:lumOff val="31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smtClean="0">
              <a:latin typeface="Georgia" pitchFamily="18" charset="0"/>
            </a:rPr>
            <a:t>федеральные органы исполнительной власти.</a:t>
          </a:r>
          <a:endParaRPr lang="ru-RU" sz="1600" i="0" kern="1200" dirty="0"/>
        </a:p>
      </dsp:txBody>
      <dsp:txXfrm>
        <a:off x="0" y="1883432"/>
        <a:ext cx="8286776" cy="36269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0C799B-086C-461E-BA07-CC83CA224369}">
      <dsp:nvSpPr>
        <dsp:cNvPr id="0" name=""/>
        <dsp:cNvSpPr/>
      </dsp:nvSpPr>
      <dsp:spPr>
        <a:xfrm>
          <a:off x="0" y="354111"/>
          <a:ext cx="82153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FCA7BF-ECF9-495A-8811-F600FE8DFBDE}">
      <dsp:nvSpPr>
        <dsp:cNvPr id="0" name=""/>
        <dsp:cNvSpPr/>
      </dsp:nvSpPr>
      <dsp:spPr>
        <a:xfrm>
          <a:off x="410766" y="88431"/>
          <a:ext cx="5750736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364" tIns="0" rIns="21736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принятие и изменение Конституции Российской Федерации и федеральных законов</a:t>
          </a:r>
          <a:endParaRPr lang="ru-RU" sz="1600" kern="1200" dirty="0">
            <a:latin typeface="Georgia" pitchFamily="18" charset="0"/>
          </a:endParaRPr>
        </a:p>
      </dsp:txBody>
      <dsp:txXfrm>
        <a:off x="410766" y="88431"/>
        <a:ext cx="5750736" cy="531360"/>
      </dsp:txXfrm>
    </dsp:sp>
    <dsp:sp modelId="{55E8F829-4568-4AC3-B606-6D7B6FCB0674}">
      <dsp:nvSpPr>
        <dsp:cNvPr id="0" name=""/>
        <dsp:cNvSpPr/>
      </dsp:nvSpPr>
      <dsp:spPr>
        <a:xfrm>
          <a:off x="0" y="1170591"/>
          <a:ext cx="82153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091035-51FF-4DE5-9A20-C69B15A30AC2}">
      <dsp:nvSpPr>
        <dsp:cNvPr id="0" name=""/>
        <dsp:cNvSpPr/>
      </dsp:nvSpPr>
      <dsp:spPr>
        <a:xfrm>
          <a:off x="410766" y="904911"/>
          <a:ext cx="5750736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364" tIns="0" rIns="21736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федеративное устройство и территория Российской Федерации</a:t>
          </a:r>
          <a:endParaRPr lang="ru-RU" sz="1600" kern="1200" dirty="0">
            <a:latin typeface="Georgia" pitchFamily="18" charset="0"/>
          </a:endParaRPr>
        </a:p>
      </dsp:txBody>
      <dsp:txXfrm>
        <a:off x="410766" y="904911"/>
        <a:ext cx="5750736" cy="531360"/>
      </dsp:txXfrm>
    </dsp:sp>
    <dsp:sp modelId="{8ACB2F16-FD94-49E4-A94C-EF15E6B3FE8F}">
      <dsp:nvSpPr>
        <dsp:cNvPr id="0" name=""/>
        <dsp:cNvSpPr/>
      </dsp:nvSpPr>
      <dsp:spPr>
        <a:xfrm>
          <a:off x="0" y="1987071"/>
          <a:ext cx="82153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D824F4-4BC2-420A-AE33-EEBC8807CFA3}">
      <dsp:nvSpPr>
        <dsp:cNvPr id="0" name=""/>
        <dsp:cNvSpPr/>
      </dsp:nvSpPr>
      <dsp:spPr>
        <a:xfrm>
          <a:off x="410766" y="1721391"/>
          <a:ext cx="5750736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364" tIns="0" rIns="21736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регулирование и защита прав и свобод человека и гражданина; гражданство в Российской Федерации</a:t>
          </a:r>
          <a:endParaRPr lang="ru-RU" sz="1600" kern="1200" dirty="0">
            <a:latin typeface="Georgia" pitchFamily="18" charset="0"/>
          </a:endParaRPr>
        </a:p>
      </dsp:txBody>
      <dsp:txXfrm>
        <a:off x="410766" y="1721391"/>
        <a:ext cx="5750736" cy="531360"/>
      </dsp:txXfrm>
    </dsp:sp>
    <dsp:sp modelId="{A4E4CCE6-B0E9-4271-8BEB-A3F86039B587}">
      <dsp:nvSpPr>
        <dsp:cNvPr id="0" name=""/>
        <dsp:cNvSpPr/>
      </dsp:nvSpPr>
      <dsp:spPr>
        <a:xfrm>
          <a:off x="0" y="2803551"/>
          <a:ext cx="82153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1971BC-B5CC-42F8-B3A3-ACF8B520FD03}">
      <dsp:nvSpPr>
        <dsp:cNvPr id="0" name=""/>
        <dsp:cNvSpPr/>
      </dsp:nvSpPr>
      <dsp:spPr>
        <a:xfrm>
          <a:off x="410766" y="2537871"/>
          <a:ext cx="5750736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364" tIns="0" rIns="21736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установление системы федеральных органов законодательной, исполнительной и судебной власти</a:t>
          </a:r>
          <a:endParaRPr lang="ru-RU" sz="1600" kern="1200" dirty="0">
            <a:latin typeface="Georgia" pitchFamily="18" charset="0"/>
          </a:endParaRPr>
        </a:p>
      </dsp:txBody>
      <dsp:txXfrm>
        <a:off x="410766" y="2537871"/>
        <a:ext cx="5750736" cy="531360"/>
      </dsp:txXfrm>
    </dsp:sp>
    <dsp:sp modelId="{28F0177F-423D-4176-AC18-D434CE9DE4E1}">
      <dsp:nvSpPr>
        <dsp:cNvPr id="0" name=""/>
        <dsp:cNvSpPr/>
      </dsp:nvSpPr>
      <dsp:spPr>
        <a:xfrm>
          <a:off x="0" y="3620031"/>
          <a:ext cx="82153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E797D9-7FF4-47E2-A696-8CF5C40A0E14}">
      <dsp:nvSpPr>
        <dsp:cNvPr id="0" name=""/>
        <dsp:cNvSpPr/>
      </dsp:nvSpPr>
      <dsp:spPr>
        <a:xfrm>
          <a:off x="410766" y="3354351"/>
          <a:ext cx="5750736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364" tIns="0" rIns="21736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федеральная государственная собственность и управление ею</a:t>
          </a:r>
          <a:endParaRPr lang="ru-RU" sz="1600" kern="1200" dirty="0">
            <a:latin typeface="Georgia" pitchFamily="18" charset="0"/>
          </a:endParaRPr>
        </a:p>
      </dsp:txBody>
      <dsp:txXfrm>
        <a:off x="410766" y="3354351"/>
        <a:ext cx="5750736" cy="531360"/>
      </dsp:txXfrm>
    </dsp:sp>
    <dsp:sp modelId="{A3629B08-5595-4F8E-8986-4FFC7A025487}">
      <dsp:nvSpPr>
        <dsp:cNvPr id="0" name=""/>
        <dsp:cNvSpPr/>
      </dsp:nvSpPr>
      <dsp:spPr>
        <a:xfrm>
          <a:off x="0" y="4815818"/>
          <a:ext cx="82153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E9F9C5-E78A-4FE6-8EC3-7D60D361DBCB}">
      <dsp:nvSpPr>
        <dsp:cNvPr id="0" name=""/>
        <dsp:cNvSpPr/>
      </dsp:nvSpPr>
      <dsp:spPr>
        <a:xfrm>
          <a:off x="410766" y="4170831"/>
          <a:ext cx="5750736" cy="91066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364" tIns="0" rIns="21736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установление основ федеральной политики и федеральные программы в области государственного, экономического, экологического, социального, культурного и национального развития</a:t>
          </a:r>
          <a:endParaRPr lang="ru-RU" sz="1600" kern="1200" dirty="0">
            <a:latin typeface="Georgia" pitchFamily="18" charset="0"/>
          </a:endParaRPr>
        </a:p>
      </dsp:txBody>
      <dsp:txXfrm>
        <a:off x="410766" y="4170831"/>
        <a:ext cx="5750736" cy="910666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914CFD-494F-47D2-A527-F70FF4E2B6BC}">
      <dsp:nvSpPr>
        <dsp:cNvPr id="0" name=""/>
        <dsp:cNvSpPr/>
      </dsp:nvSpPr>
      <dsp:spPr>
        <a:xfrm>
          <a:off x="0" y="255779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A3DED4-8F23-4AB7-8057-E1AF75BB9F94}">
      <dsp:nvSpPr>
        <dsp:cNvPr id="0" name=""/>
        <dsp:cNvSpPr/>
      </dsp:nvSpPr>
      <dsp:spPr>
        <a:xfrm>
          <a:off x="414338" y="485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atin typeface="Georgia" pitchFamily="18" charset="0"/>
            </a:rPr>
            <a:t>установление правовых основ единого рынка; финансовое, валютное, кредитное, таможенное регулирование, денежная эмиссия, основы ценовой политики</a:t>
          </a:r>
          <a:endParaRPr lang="ru-RU" sz="1400" kern="1200">
            <a:latin typeface="Georgia" pitchFamily="18" charset="0"/>
          </a:endParaRPr>
        </a:p>
      </dsp:txBody>
      <dsp:txXfrm>
        <a:off x="414338" y="4859"/>
        <a:ext cx="5800743" cy="501840"/>
      </dsp:txXfrm>
    </dsp:sp>
    <dsp:sp modelId="{70D5FEE2-17C5-4C25-854A-03B9BFF52DDB}">
      <dsp:nvSpPr>
        <dsp:cNvPr id="0" name=""/>
        <dsp:cNvSpPr/>
      </dsp:nvSpPr>
      <dsp:spPr>
        <a:xfrm>
          <a:off x="0" y="1026899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7CDA6A-A555-4778-9862-5D620D480B18}">
      <dsp:nvSpPr>
        <dsp:cNvPr id="0" name=""/>
        <dsp:cNvSpPr/>
      </dsp:nvSpPr>
      <dsp:spPr>
        <a:xfrm>
          <a:off x="414338" y="77597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федеральный бюджет; федеральные налоги и сборы</a:t>
          </a:r>
          <a:endParaRPr lang="ru-RU" sz="1400" kern="1200" dirty="0">
            <a:latin typeface="Georgia" pitchFamily="18" charset="0"/>
          </a:endParaRPr>
        </a:p>
      </dsp:txBody>
      <dsp:txXfrm>
        <a:off x="414338" y="775979"/>
        <a:ext cx="5800743" cy="501840"/>
      </dsp:txXfrm>
    </dsp:sp>
    <dsp:sp modelId="{B831363A-F74D-46E3-803E-3EBFA76E2F52}">
      <dsp:nvSpPr>
        <dsp:cNvPr id="0" name=""/>
        <dsp:cNvSpPr/>
      </dsp:nvSpPr>
      <dsp:spPr>
        <a:xfrm>
          <a:off x="0" y="1798019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8A6757-589E-4969-8871-0CBC1E75155D}">
      <dsp:nvSpPr>
        <dsp:cNvPr id="0" name=""/>
        <dsp:cNvSpPr/>
      </dsp:nvSpPr>
      <dsp:spPr>
        <a:xfrm>
          <a:off x="414338" y="154709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федеральные энергетические системы, ядерная энергетика, расщепляющиеся материалы; федеральные транспорт, пути сообщения, информация и связь; деятельность в космосе</a:t>
          </a:r>
          <a:endParaRPr lang="ru-RU" sz="1400" kern="1200" dirty="0">
            <a:latin typeface="Georgia" pitchFamily="18" charset="0"/>
          </a:endParaRPr>
        </a:p>
      </dsp:txBody>
      <dsp:txXfrm>
        <a:off x="414338" y="1547099"/>
        <a:ext cx="5800743" cy="501840"/>
      </dsp:txXfrm>
    </dsp:sp>
    <dsp:sp modelId="{010467DD-814F-43B8-89C3-7011143AFE20}">
      <dsp:nvSpPr>
        <dsp:cNvPr id="0" name=""/>
        <dsp:cNvSpPr/>
      </dsp:nvSpPr>
      <dsp:spPr>
        <a:xfrm>
          <a:off x="0" y="2569139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100C65-C7A8-48D8-8FD9-7776DE5B8A9F}">
      <dsp:nvSpPr>
        <dsp:cNvPr id="0" name=""/>
        <dsp:cNvSpPr/>
      </dsp:nvSpPr>
      <dsp:spPr>
        <a:xfrm>
          <a:off x="414338" y="231821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внешняя политика и международные отношения Российской Федерации</a:t>
          </a:r>
          <a:endParaRPr lang="ru-RU" sz="1400" kern="1200" dirty="0">
            <a:latin typeface="Georgia" pitchFamily="18" charset="0"/>
          </a:endParaRPr>
        </a:p>
      </dsp:txBody>
      <dsp:txXfrm>
        <a:off x="414338" y="2318219"/>
        <a:ext cx="5800743" cy="501840"/>
      </dsp:txXfrm>
    </dsp:sp>
    <dsp:sp modelId="{94C74F78-5CAB-4980-9A0B-43CBCA78CA07}">
      <dsp:nvSpPr>
        <dsp:cNvPr id="0" name=""/>
        <dsp:cNvSpPr/>
      </dsp:nvSpPr>
      <dsp:spPr>
        <a:xfrm>
          <a:off x="0" y="3340259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F2C87E-7D1D-408C-AC6A-C536558F5E1E}">
      <dsp:nvSpPr>
        <dsp:cNvPr id="0" name=""/>
        <dsp:cNvSpPr/>
      </dsp:nvSpPr>
      <dsp:spPr>
        <a:xfrm>
          <a:off x="414338" y="308933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оборона и безопасность; оборонное производство</a:t>
          </a:r>
          <a:endParaRPr lang="ru-RU" sz="1400" kern="1200" dirty="0">
            <a:latin typeface="Georgia" pitchFamily="18" charset="0"/>
          </a:endParaRPr>
        </a:p>
      </dsp:txBody>
      <dsp:txXfrm>
        <a:off x="414338" y="3089339"/>
        <a:ext cx="5800743" cy="501840"/>
      </dsp:txXfrm>
    </dsp:sp>
    <dsp:sp modelId="{D28440E0-0414-4C48-8CF4-81C93E5222ED}">
      <dsp:nvSpPr>
        <dsp:cNvPr id="0" name=""/>
        <dsp:cNvSpPr/>
      </dsp:nvSpPr>
      <dsp:spPr>
        <a:xfrm>
          <a:off x="0" y="4111379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70A317-6371-4A7C-B04F-B34D8E71F0F0}">
      <dsp:nvSpPr>
        <dsp:cNvPr id="0" name=""/>
        <dsp:cNvSpPr/>
      </dsp:nvSpPr>
      <dsp:spPr>
        <a:xfrm>
          <a:off x="414338" y="386045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определение статуса и защита государственной границы</a:t>
          </a:r>
          <a:endParaRPr lang="ru-RU" sz="1400" kern="1200" dirty="0">
            <a:latin typeface="Georgia" pitchFamily="18" charset="0"/>
          </a:endParaRPr>
        </a:p>
      </dsp:txBody>
      <dsp:txXfrm>
        <a:off x="414338" y="3860459"/>
        <a:ext cx="5800743" cy="501840"/>
      </dsp:txXfrm>
    </dsp:sp>
    <dsp:sp modelId="{4A35B961-97EC-44C4-A873-006E8013A550}">
      <dsp:nvSpPr>
        <dsp:cNvPr id="0" name=""/>
        <dsp:cNvSpPr/>
      </dsp:nvSpPr>
      <dsp:spPr>
        <a:xfrm>
          <a:off x="0" y="4882500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3605FF-AEF1-40A0-A879-B8D98003DA0C}">
      <dsp:nvSpPr>
        <dsp:cNvPr id="0" name=""/>
        <dsp:cNvSpPr/>
      </dsp:nvSpPr>
      <dsp:spPr>
        <a:xfrm>
          <a:off x="414338" y="463157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судоустройство; прокуратура; уголовное, уголовно-процессуальное и уголовно-исполнительное законодательство; амнистия и помилование</a:t>
          </a:r>
          <a:endParaRPr lang="ru-RU" sz="1400" kern="1200" dirty="0">
            <a:latin typeface="Georgia" pitchFamily="18" charset="0"/>
          </a:endParaRPr>
        </a:p>
      </dsp:txBody>
      <dsp:txXfrm>
        <a:off x="414338" y="4631579"/>
        <a:ext cx="5800743" cy="501840"/>
      </dsp:txXfrm>
    </dsp:sp>
    <dsp:sp modelId="{BFE83B1F-2E34-4ED5-B582-A926F70F067D}">
      <dsp:nvSpPr>
        <dsp:cNvPr id="0" name=""/>
        <dsp:cNvSpPr/>
      </dsp:nvSpPr>
      <dsp:spPr>
        <a:xfrm>
          <a:off x="0" y="5653620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D76FC8-FF4C-4F2C-ADC6-EB9850606388}">
      <dsp:nvSpPr>
        <dsp:cNvPr id="0" name=""/>
        <dsp:cNvSpPr/>
      </dsp:nvSpPr>
      <dsp:spPr>
        <a:xfrm>
          <a:off x="414338" y="5402699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метеорологическая служба, стандарты, эталоны, метрическая система и исчисление времени</a:t>
          </a:r>
          <a:endParaRPr lang="ru-RU" sz="1400" kern="1200" dirty="0">
            <a:latin typeface="Georgia" pitchFamily="18" charset="0"/>
          </a:endParaRPr>
        </a:p>
      </dsp:txBody>
      <dsp:txXfrm>
        <a:off x="414338" y="5402699"/>
        <a:ext cx="5800743" cy="501840"/>
      </dsp:txXfrm>
    </dsp:sp>
    <dsp:sp modelId="{3C8561A8-EF14-49E6-9E3A-D4061613AD1C}">
      <dsp:nvSpPr>
        <dsp:cNvPr id="0" name=""/>
        <dsp:cNvSpPr/>
      </dsp:nvSpPr>
      <dsp:spPr>
        <a:xfrm>
          <a:off x="0" y="6424740"/>
          <a:ext cx="828677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43E805-1658-460B-BEF4-FFAF544AFCB9}">
      <dsp:nvSpPr>
        <dsp:cNvPr id="0" name=""/>
        <dsp:cNvSpPr/>
      </dsp:nvSpPr>
      <dsp:spPr>
        <a:xfrm>
          <a:off x="414338" y="6173820"/>
          <a:ext cx="580074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Georgia" pitchFamily="18" charset="0"/>
            </a:rPr>
            <a:t>федеральная государственная служба</a:t>
          </a:r>
          <a:endParaRPr lang="ru-RU" sz="1400" kern="1200" dirty="0">
            <a:latin typeface="Georgia" pitchFamily="18" charset="0"/>
          </a:endParaRPr>
        </a:p>
      </dsp:txBody>
      <dsp:txXfrm>
        <a:off x="414338" y="6173820"/>
        <a:ext cx="5800743" cy="50184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50A00F-6D02-4BD7-BE3F-123A06AE448E}">
      <dsp:nvSpPr>
        <dsp:cNvPr id="0" name=""/>
        <dsp:cNvSpPr/>
      </dsp:nvSpPr>
      <dsp:spPr>
        <a:xfrm>
          <a:off x="0" y="4764838"/>
          <a:ext cx="7929586" cy="52141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Georgia" pitchFamily="18" charset="0"/>
            </a:rPr>
            <a:t>Подписание законопроекта Президентом</a:t>
          </a:r>
          <a:endParaRPr lang="ru-RU" sz="17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4764838"/>
        <a:ext cx="7929586" cy="521413"/>
      </dsp:txXfrm>
    </dsp:sp>
    <dsp:sp modelId="{456EC202-4352-4E6B-97F3-4DA99491C42F}">
      <dsp:nvSpPr>
        <dsp:cNvPr id="0" name=""/>
        <dsp:cNvSpPr/>
      </dsp:nvSpPr>
      <dsp:spPr>
        <a:xfrm rot="10800000">
          <a:off x="0" y="3970725"/>
          <a:ext cx="7929586" cy="801934"/>
        </a:xfrm>
        <a:prstGeom prst="upArrowCallout">
          <a:avLst/>
        </a:prstGeom>
        <a:gradFill rotWithShape="0">
          <a:gsLst>
            <a:gs pos="0">
              <a:schemeClr val="accent5">
                <a:hueOff val="542837"/>
                <a:satOff val="1866"/>
                <a:lumOff val="-8954"/>
                <a:alphaOff val="0"/>
                <a:shade val="51000"/>
                <a:satMod val="130000"/>
              </a:schemeClr>
            </a:gs>
            <a:gs pos="80000">
              <a:schemeClr val="accent5">
                <a:hueOff val="542837"/>
                <a:satOff val="1866"/>
                <a:lumOff val="-8954"/>
                <a:alphaOff val="0"/>
                <a:shade val="93000"/>
                <a:satMod val="130000"/>
              </a:schemeClr>
            </a:gs>
            <a:gs pos="100000">
              <a:schemeClr val="accent5">
                <a:hueOff val="542837"/>
                <a:satOff val="1866"/>
                <a:lumOff val="-89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Georgia" pitchFamily="18" charset="0"/>
            </a:rPr>
            <a:t>Голосование за проект большинством голосов членов Совета Федерации</a:t>
          </a:r>
          <a:endParaRPr lang="ru-RU" sz="1700" kern="1200" dirty="0">
            <a:solidFill>
              <a:schemeClr val="tx1"/>
            </a:solidFill>
            <a:latin typeface="Georgia" pitchFamily="18" charset="0"/>
          </a:endParaRPr>
        </a:p>
      </dsp:txBody>
      <dsp:txXfrm rot="10800000">
        <a:off x="0" y="3970725"/>
        <a:ext cx="7929586" cy="801934"/>
      </dsp:txXfrm>
    </dsp:sp>
    <dsp:sp modelId="{909A6ACE-BB0F-4C16-A224-4114305AAAEA}">
      <dsp:nvSpPr>
        <dsp:cNvPr id="0" name=""/>
        <dsp:cNvSpPr/>
      </dsp:nvSpPr>
      <dsp:spPr>
        <a:xfrm rot="10800000">
          <a:off x="0" y="3176612"/>
          <a:ext cx="7929586" cy="801934"/>
        </a:xfrm>
        <a:prstGeom prst="upArrowCallout">
          <a:avLst/>
        </a:prstGeom>
        <a:gradFill rotWithShape="0">
          <a:gsLst>
            <a:gs pos="0">
              <a:schemeClr val="accent5">
                <a:hueOff val="1085675"/>
                <a:satOff val="3732"/>
                <a:lumOff val="-17909"/>
                <a:alphaOff val="0"/>
                <a:shade val="51000"/>
                <a:satMod val="130000"/>
              </a:schemeClr>
            </a:gs>
            <a:gs pos="80000">
              <a:schemeClr val="accent5">
                <a:hueOff val="1085675"/>
                <a:satOff val="3732"/>
                <a:lumOff val="-17909"/>
                <a:alphaOff val="0"/>
                <a:shade val="93000"/>
                <a:satMod val="130000"/>
              </a:schemeClr>
            </a:gs>
            <a:gs pos="100000">
              <a:schemeClr val="accent5">
                <a:hueOff val="1085675"/>
                <a:satOff val="3732"/>
                <a:lumOff val="-1790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Georgia" pitchFamily="18" charset="0"/>
            </a:rPr>
            <a:t>Рассмотрение проекта Советом Федерации</a:t>
          </a:r>
          <a:endParaRPr lang="ru-RU" sz="1700" kern="1200" dirty="0">
            <a:solidFill>
              <a:schemeClr val="tx1"/>
            </a:solidFill>
            <a:latin typeface="Georgia" pitchFamily="18" charset="0"/>
          </a:endParaRPr>
        </a:p>
      </dsp:txBody>
      <dsp:txXfrm rot="10800000">
        <a:off x="0" y="3176612"/>
        <a:ext cx="7929586" cy="801934"/>
      </dsp:txXfrm>
    </dsp:sp>
    <dsp:sp modelId="{6CDDDE0C-BEF1-4081-A09B-F053C10C951C}">
      <dsp:nvSpPr>
        <dsp:cNvPr id="0" name=""/>
        <dsp:cNvSpPr/>
      </dsp:nvSpPr>
      <dsp:spPr>
        <a:xfrm rot="10800000">
          <a:off x="0" y="2382499"/>
          <a:ext cx="7929586" cy="801934"/>
        </a:xfrm>
        <a:prstGeom prst="upArrowCallout">
          <a:avLst/>
        </a:prstGeom>
        <a:gradFill rotWithShape="0">
          <a:gsLst>
            <a:gs pos="0">
              <a:schemeClr val="accent5">
                <a:hueOff val="1628512"/>
                <a:satOff val="5598"/>
                <a:lumOff val="-26863"/>
                <a:alphaOff val="0"/>
                <a:shade val="51000"/>
                <a:satMod val="130000"/>
              </a:schemeClr>
            </a:gs>
            <a:gs pos="80000">
              <a:schemeClr val="accent5">
                <a:hueOff val="1628512"/>
                <a:satOff val="5598"/>
                <a:lumOff val="-26863"/>
                <a:alphaOff val="0"/>
                <a:shade val="93000"/>
                <a:satMod val="130000"/>
              </a:schemeClr>
            </a:gs>
            <a:gs pos="100000">
              <a:schemeClr val="accent5">
                <a:hueOff val="1628512"/>
                <a:satOff val="5598"/>
                <a:lumOff val="-268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Georgia" pitchFamily="18" charset="0"/>
            </a:rPr>
            <a:t>Голосование за проект большинством голосов депутатов</a:t>
          </a:r>
          <a:endParaRPr lang="ru-RU" sz="1700" kern="1200" dirty="0">
            <a:solidFill>
              <a:schemeClr val="tx1"/>
            </a:solidFill>
            <a:latin typeface="Georgia" pitchFamily="18" charset="0"/>
          </a:endParaRPr>
        </a:p>
      </dsp:txBody>
      <dsp:txXfrm rot="10800000">
        <a:off x="0" y="2382499"/>
        <a:ext cx="7929586" cy="801934"/>
      </dsp:txXfrm>
    </dsp:sp>
    <dsp:sp modelId="{92970A78-D2B0-4959-B7C3-96850D9233B6}">
      <dsp:nvSpPr>
        <dsp:cNvPr id="0" name=""/>
        <dsp:cNvSpPr/>
      </dsp:nvSpPr>
      <dsp:spPr>
        <a:xfrm rot="10800000">
          <a:off x="0" y="1588386"/>
          <a:ext cx="7929586" cy="801934"/>
        </a:xfrm>
        <a:prstGeom prst="upArrowCallout">
          <a:avLst/>
        </a:prstGeom>
        <a:gradFill rotWithShape="0">
          <a:gsLst>
            <a:gs pos="0">
              <a:schemeClr val="accent5">
                <a:hueOff val="2171350"/>
                <a:satOff val="7464"/>
                <a:lumOff val="-35817"/>
                <a:alphaOff val="0"/>
                <a:shade val="51000"/>
                <a:satMod val="130000"/>
              </a:schemeClr>
            </a:gs>
            <a:gs pos="80000">
              <a:schemeClr val="accent5">
                <a:hueOff val="2171350"/>
                <a:satOff val="7464"/>
                <a:lumOff val="-35817"/>
                <a:alphaOff val="0"/>
                <a:shade val="93000"/>
                <a:satMod val="130000"/>
              </a:schemeClr>
            </a:gs>
            <a:gs pos="100000">
              <a:schemeClr val="accent5">
                <a:hueOff val="2171350"/>
                <a:satOff val="7464"/>
                <a:lumOff val="-358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Georgia" pitchFamily="18" charset="0"/>
            </a:rPr>
            <a:t>1, 2, 3 чтения Думы</a:t>
          </a:r>
          <a:endParaRPr lang="ru-RU" sz="1700" kern="1200" dirty="0">
            <a:latin typeface="Georgia" pitchFamily="18" charset="0"/>
          </a:endParaRPr>
        </a:p>
      </dsp:txBody>
      <dsp:txXfrm rot="10800000">
        <a:off x="0" y="1588386"/>
        <a:ext cx="7929586" cy="801934"/>
      </dsp:txXfrm>
    </dsp:sp>
    <dsp:sp modelId="{4A5C7EDD-B935-4AA0-B615-42F97912074F}">
      <dsp:nvSpPr>
        <dsp:cNvPr id="0" name=""/>
        <dsp:cNvSpPr/>
      </dsp:nvSpPr>
      <dsp:spPr>
        <a:xfrm rot="10800000">
          <a:off x="0" y="794273"/>
          <a:ext cx="7929586" cy="801934"/>
        </a:xfrm>
        <a:prstGeom prst="upArrowCallout">
          <a:avLst/>
        </a:prstGeom>
        <a:gradFill rotWithShape="0">
          <a:gsLst>
            <a:gs pos="0">
              <a:schemeClr val="accent5">
                <a:hueOff val="2714187"/>
                <a:satOff val="9330"/>
                <a:lumOff val="-44772"/>
                <a:alphaOff val="0"/>
                <a:shade val="51000"/>
                <a:satMod val="130000"/>
              </a:schemeClr>
            </a:gs>
            <a:gs pos="80000">
              <a:schemeClr val="accent5">
                <a:hueOff val="2714187"/>
                <a:satOff val="9330"/>
                <a:lumOff val="-44772"/>
                <a:alphaOff val="0"/>
                <a:shade val="93000"/>
                <a:satMod val="130000"/>
              </a:schemeClr>
            </a:gs>
            <a:gs pos="100000">
              <a:schemeClr val="accent5">
                <a:hueOff val="2714187"/>
                <a:satOff val="9330"/>
                <a:lumOff val="-4477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Georgia" pitchFamily="18" charset="0"/>
            </a:rPr>
            <a:t>Субъект законодательной инициативы вносит проект на рассмотрение  </a:t>
          </a:r>
          <a:r>
            <a:rPr lang="ru-RU" sz="1700" kern="1200" dirty="0" err="1" smtClean="0">
              <a:latin typeface="Georgia" pitchFamily="18" charset="0"/>
            </a:rPr>
            <a:t>Гос</a:t>
          </a:r>
          <a:r>
            <a:rPr lang="ru-RU" sz="1700" kern="1200" dirty="0" smtClean="0">
              <a:latin typeface="Georgia" pitchFamily="18" charset="0"/>
            </a:rPr>
            <a:t>. Думу</a:t>
          </a:r>
          <a:endParaRPr lang="ru-RU" sz="1700" kern="1200" dirty="0">
            <a:latin typeface="Georgia" pitchFamily="18" charset="0"/>
          </a:endParaRPr>
        </a:p>
      </dsp:txBody>
      <dsp:txXfrm rot="10800000">
        <a:off x="0" y="794273"/>
        <a:ext cx="7929586" cy="801934"/>
      </dsp:txXfrm>
    </dsp:sp>
    <dsp:sp modelId="{112E5D59-51A0-4017-9F83-7FFF382FD012}">
      <dsp:nvSpPr>
        <dsp:cNvPr id="0" name=""/>
        <dsp:cNvSpPr/>
      </dsp:nvSpPr>
      <dsp:spPr>
        <a:xfrm rot="10800000">
          <a:off x="0" y="160"/>
          <a:ext cx="7929586" cy="801934"/>
        </a:xfrm>
        <a:prstGeom prst="upArrowCallout">
          <a:avLst/>
        </a:prstGeom>
        <a:gradFill rotWithShape="0">
          <a:gsLst>
            <a:gs pos="0">
              <a:schemeClr val="accent5">
                <a:hueOff val="3257024"/>
                <a:satOff val="11196"/>
                <a:lumOff val="-53726"/>
                <a:alphaOff val="0"/>
                <a:shade val="51000"/>
                <a:satMod val="130000"/>
              </a:schemeClr>
            </a:gs>
            <a:gs pos="80000">
              <a:schemeClr val="accent5">
                <a:hueOff val="3257024"/>
                <a:satOff val="11196"/>
                <a:lumOff val="-53726"/>
                <a:alphaOff val="0"/>
                <a:shade val="93000"/>
                <a:satMod val="130000"/>
              </a:schemeClr>
            </a:gs>
            <a:gs pos="100000">
              <a:schemeClr val="accent5">
                <a:hueOff val="3257024"/>
                <a:satOff val="11196"/>
                <a:lumOff val="-53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Georgia" pitchFamily="18" charset="0"/>
            </a:rPr>
            <a:t>Субъект законодательной инициативы разрабатывает законопроект</a:t>
          </a:r>
          <a:endParaRPr lang="ru-RU" sz="1700" kern="1200" dirty="0">
            <a:latin typeface="Georgia" pitchFamily="18" charset="0"/>
          </a:endParaRPr>
        </a:p>
      </dsp:txBody>
      <dsp:txXfrm rot="10800000">
        <a:off x="0" y="160"/>
        <a:ext cx="7929586" cy="801934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8CF1A4-C547-438C-912C-D8FA5AA53443}">
      <dsp:nvSpPr>
        <dsp:cNvPr id="0" name=""/>
        <dsp:cNvSpPr/>
      </dsp:nvSpPr>
      <dsp:spPr>
        <a:xfrm>
          <a:off x="0" y="0"/>
          <a:ext cx="8572560" cy="220028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581FBAA-CC1A-4141-8AB1-332C07BC1D3F}">
      <dsp:nvSpPr>
        <dsp:cNvPr id="0" name=""/>
        <dsp:cNvSpPr/>
      </dsp:nvSpPr>
      <dsp:spPr>
        <a:xfrm>
          <a:off x="257176" y="293371"/>
          <a:ext cx="2518189" cy="16135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680DEE8-E8F4-4FED-B59A-A3827CD4A25B}">
      <dsp:nvSpPr>
        <dsp:cNvPr id="0" name=""/>
        <dsp:cNvSpPr/>
      </dsp:nvSpPr>
      <dsp:spPr>
        <a:xfrm rot="10800000">
          <a:off x="257176" y="2200283"/>
          <a:ext cx="2518189" cy="2689236"/>
        </a:xfrm>
        <a:prstGeom prst="round2SameRect">
          <a:avLst>
            <a:gd name="adj1" fmla="val 10500"/>
            <a:gd name="adj2" fmla="val 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Text" lastClr="000000"/>
              </a:solidFill>
              <a:latin typeface="Georgia" pitchFamily="18" charset="0"/>
            </a:rPr>
            <a:t>Федеральные министерства, федеральные службы и федеральные агентства, руководство деятельностью которых осуществляет Президент РФ</a:t>
          </a:r>
          <a:endParaRPr lang="ru-RU" sz="1800" kern="1200" dirty="0">
            <a:solidFill>
              <a:sysClr val="windowText" lastClr="000000"/>
            </a:solidFill>
            <a:latin typeface="Georgia" pitchFamily="18" charset="0"/>
          </a:endParaRPr>
        </a:p>
      </dsp:txBody>
      <dsp:txXfrm rot="10800000">
        <a:off x="257176" y="2200283"/>
        <a:ext cx="2518189" cy="2689236"/>
      </dsp:txXfrm>
    </dsp:sp>
    <dsp:sp modelId="{85984B78-F4B5-4C68-A976-1233CE9BC6A2}">
      <dsp:nvSpPr>
        <dsp:cNvPr id="0" name=""/>
        <dsp:cNvSpPr/>
      </dsp:nvSpPr>
      <dsp:spPr>
        <a:xfrm>
          <a:off x="3027185" y="293371"/>
          <a:ext cx="2518189" cy="16135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768B79E-0D2F-4CA5-B9BE-62D46D646F7A}">
      <dsp:nvSpPr>
        <dsp:cNvPr id="0" name=""/>
        <dsp:cNvSpPr/>
      </dsp:nvSpPr>
      <dsp:spPr>
        <a:xfrm rot="10800000">
          <a:off x="3027185" y="2200283"/>
          <a:ext cx="2518189" cy="2689236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Text" lastClr="000000"/>
              </a:solidFill>
              <a:latin typeface="Georgia" pitchFamily="18" charset="0"/>
            </a:rPr>
            <a:t>Федеральные министерства, руководство деятельностью которых осуществляет Правительство РФ</a:t>
          </a:r>
          <a:endParaRPr lang="ru-RU" sz="1800" kern="1200" dirty="0">
            <a:solidFill>
              <a:sysClr val="windowText" lastClr="000000"/>
            </a:solidFill>
            <a:latin typeface="Georgia" pitchFamily="18" charset="0"/>
          </a:endParaRPr>
        </a:p>
      </dsp:txBody>
      <dsp:txXfrm rot="10800000">
        <a:off x="3027185" y="2200283"/>
        <a:ext cx="2518189" cy="2689236"/>
      </dsp:txXfrm>
    </dsp:sp>
    <dsp:sp modelId="{55271E0F-3826-433E-9CB2-50CF408EC381}">
      <dsp:nvSpPr>
        <dsp:cNvPr id="0" name=""/>
        <dsp:cNvSpPr/>
      </dsp:nvSpPr>
      <dsp:spPr>
        <a:xfrm>
          <a:off x="5797193" y="293371"/>
          <a:ext cx="2518189" cy="16135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B7423F7-7974-4C91-B725-2CC16E294426}">
      <dsp:nvSpPr>
        <dsp:cNvPr id="0" name=""/>
        <dsp:cNvSpPr/>
      </dsp:nvSpPr>
      <dsp:spPr>
        <a:xfrm rot="10800000">
          <a:off x="5797193" y="2200283"/>
          <a:ext cx="2518189" cy="2689236"/>
        </a:xfrm>
        <a:prstGeom prst="round2SameRect">
          <a:avLst>
            <a:gd name="adj1" fmla="val 10500"/>
            <a:gd name="adj2" fmla="val 0"/>
          </a:avLst>
        </a:prstGeom>
        <a:solidFill>
          <a:srgbClr val="B8E6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Text" lastClr="000000"/>
              </a:solidFill>
              <a:latin typeface="Georgia" pitchFamily="18" charset="0"/>
            </a:rPr>
            <a:t>Федеральные службы и федеральные агентства, руководство деятельностью которых осуществляет Правительство РФ</a:t>
          </a:r>
          <a:endParaRPr lang="ru-RU" sz="1800" kern="1200" dirty="0">
            <a:solidFill>
              <a:sysClr val="windowText" lastClr="000000"/>
            </a:solidFill>
            <a:latin typeface="Georgia" pitchFamily="18" charset="0"/>
          </a:endParaRPr>
        </a:p>
      </dsp:txBody>
      <dsp:txXfrm rot="10800000">
        <a:off x="5797193" y="2200283"/>
        <a:ext cx="2518189" cy="2689236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7474AF-5D87-4A28-A834-23A55E4F6A8F}">
      <dsp:nvSpPr>
        <dsp:cNvPr id="0" name=""/>
        <dsp:cNvSpPr/>
      </dsp:nvSpPr>
      <dsp:spPr>
        <a:xfrm>
          <a:off x="0" y="69288"/>
          <a:ext cx="9144000" cy="2700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tx1"/>
              </a:solidFill>
              <a:latin typeface="Georgia" pitchFamily="18" charset="0"/>
            </a:rPr>
            <a:t>Министерство</a:t>
          </a:r>
          <a:r>
            <a:rPr lang="ru-RU" sz="1800" kern="1200" dirty="0" smtClean="0">
              <a:solidFill>
                <a:schemeClr val="tx1"/>
              </a:solidFill>
              <a:latin typeface="Georgia" pitchFamily="18" charset="0"/>
            </a:rPr>
            <a:t> является </a:t>
          </a:r>
          <a:r>
            <a:rPr lang="ru-RU" sz="1800" kern="1200" dirty="0" err="1" smtClean="0">
              <a:solidFill>
                <a:schemeClr val="tx1"/>
              </a:solidFill>
              <a:latin typeface="Georgia" pitchFamily="18" charset="0"/>
            </a:rPr>
            <a:t>единоначальным</a:t>
          </a:r>
          <a:r>
            <a:rPr lang="ru-RU" sz="1800" kern="1200" dirty="0" smtClean="0">
              <a:solidFill>
                <a:schemeClr val="tx1"/>
              </a:solidFill>
              <a:latin typeface="Georgia" pitchFamily="18" charset="0"/>
            </a:rPr>
            <a:t> органом исполнительной власти, возглавляемым министром, который на основе единоначалия руководит всем аппаратом этого органа и несёт персональную ответственность за работу всей системы министерства перед Президентом РФ и Правительством РФ, членом которого он является. </a:t>
          </a:r>
          <a:r>
            <a:rPr lang="ru-RU" sz="1800" b="1" kern="1200" dirty="0" smtClean="0">
              <a:solidFill>
                <a:schemeClr val="tx1"/>
              </a:solidFill>
              <a:latin typeface="Georgia" pitchFamily="18" charset="0"/>
            </a:rPr>
            <a:t>Главными функциями федерального министерства </a:t>
          </a:r>
          <a:r>
            <a:rPr lang="ru-RU" sz="1800" kern="1200" dirty="0" smtClean="0">
              <a:solidFill>
                <a:schemeClr val="tx1"/>
              </a:solidFill>
              <a:latin typeface="Georgia" pitchFamily="18" charset="0"/>
            </a:rPr>
            <a:t>являются выработка государственной политики и нормативно-правовое регулирование отдельных, установленных актами Президента РФ сфер деятельности. </a:t>
          </a:r>
          <a:endParaRPr lang="ru-RU" sz="18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1965815" y="69288"/>
        <a:ext cx="7178184" cy="2700363"/>
      </dsp:txXfrm>
    </dsp:sp>
    <dsp:sp modelId="{6F4AE927-59E5-4AB4-95C2-6531399A14DB}">
      <dsp:nvSpPr>
        <dsp:cNvPr id="0" name=""/>
        <dsp:cNvSpPr/>
      </dsp:nvSpPr>
      <dsp:spPr>
        <a:xfrm>
          <a:off x="137015" y="490549"/>
          <a:ext cx="1828800" cy="17192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078EE44-02A8-4E8C-A9A2-0201314FB03E}">
      <dsp:nvSpPr>
        <dsp:cNvPr id="0" name=""/>
        <dsp:cNvSpPr/>
      </dsp:nvSpPr>
      <dsp:spPr>
        <a:xfrm>
          <a:off x="0" y="2837379"/>
          <a:ext cx="9144000" cy="13701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1628512"/>
                <a:satOff val="5598"/>
                <a:lumOff val="-26863"/>
                <a:alphaOff val="0"/>
                <a:shade val="51000"/>
                <a:satMod val="130000"/>
              </a:schemeClr>
            </a:gs>
            <a:gs pos="80000">
              <a:schemeClr val="accent5">
                <a:hueOff val="1628512"/>
                <a:satOff val="5598"/>
                <a:lumOff val="-26863"/>
                <a:alphaOff val="0"/>
                <a:shade val="93000"/>
                <a:satMod val="130000"/>
              </a:schemeClr>
            </a:gs>
            <a:gs pos="100000">
              <a:schemeClr val="accent5">
                <a:hueOff val="1628512"/>
                <a:satOff val="5598"/>
                <a:lumOff val="-268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1" u="none" strike="noStrike" kern="1200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Федеральным службам</a:t>
          </a:r>
          <a:r>
            <a:rPr kumimoji="0" lang="ru-RU" sz="1800" b="1" i="0" u="none" strike="noStrike" kern="1200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 </a:t>
          </a:r>
          <a:r>
            <a:rPr kumimoji="0" lang="ru-RU" sz="1800" b="0" i="0" u="none" strike="noStrike" kern="1200" cap="none" normalizeH="0" baseline="0" dirty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переданы полномочия по контролю и надзору в установленной сфере деятельности, а также специальные функции в области обороны, государственной безопасности, защиты и охраны государственной границы РФ, борьбы с преступностью, общественной безопасности. </a:t>
          </a:r>
          <a:endParaRPr lang="ru-RU" sz="1800" kern="1200" dirty="0">
            <a:latin typeface="Georgia" pitchFamily="18" charset="0"/>
          </a:endParaRPr>
        </a:p>
      </dsp:txBody>
      <dsp:txXfrm>
        <a:off x="1965815" y="2837379"/>
        <a:ext cx="7178184" cy="1370158"/>
      </dsp:txXfrm>
    </dsp:sp>
    <dsp:sp modelId="{2BBC45F0-FB1E-42CB-B7BB-D6F42222EC53}">
      <dsp:nvSpPr>
        <dsp:cNvPr id="0" name=""/>
        <dsp:cNvSpPr/>
      </dsp:nvSpPr>
      <dsp:spPr>
        <a:xfrm>
          <a:off x="137015" y="2974394"/>
          <a:ext cx="1828800" cy="109612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1B13F29-C70F-43B9-991F-E925E12D30EA}">
      <dsp:nvSpPr>
        <dsp:cNvPr id="0" name=""/>
        <dsp:cNvSpPr/>
      </dsp:nvSpPr>
      <dsp:spPr>
        <a:xfrm>
          <a:off x="0" y="4263631"/>
          <a:ext cx="9144000" cy="13701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257024"/>
                <a:satOff val="11196"/>
                <a:lumOff val="-53726"/>
                <a:alphaOff val="0"/>
                <a:shade val="51000"/>
                <a:satMod val="130000"/>
              </a:schemeClr>
            </a:gs>
            <a:gs pos="80000">
              <a:schemeClr val="accent5">
                <a:hueOff val="3257024"/>
                <a:satOff val="11196"/>
                <a:lumOff val="-53726"/>
                <a:alphaOff val="0"/>
                <a:shade val="93000"/>
                <a:satMod val="130000"/>
              </a:schemeClr>
            </a:gs>
            <a:gs pos="100000">
              <a:schemeClr val="accent5">
                <a:hueOff val="3257024"/>
                <a:satOff val="11196"/>
                <a:lumOff val="-53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1" u="none" strike="noStrike" kern="1200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Федеральные агентства</a:t>
          </a:r>
          <a:r>
            <a:rPr kumimoji="0" lang="ru-RU" sz="1800" b="0" i="0" u="none" strike="noStrike" kern="1200" cap="none" normalizeH="0" baseline="0" smtClean="0">
              <a:ln/>
              <a:effectLst/>
              <a:latin typeface="Georgia" pitchFamily="18" charset="0"/>
              <a:ea typeface="Calibri" pitchFamily="34" charset="0"/>
              <a:cs typeface="Times New Roman" pitchFamily="18" charset="0"/>
            </a:rPr>
            <a:t> специализируются на осуществлении государственных услуг по управлению госимуществом и правоприменительных функций, за исключением функций по контролю и надзору.</a:t>
          </a:r>
          <a:endParaRPr lang="ru-RU" sz="1800" kern="1200" dirty="0">
            <a:latin typeface="Georgia" pitchFamily="18" charset="0"/>
          </a:endParaRPr>
        </a:p>
      </dsp:txBody>
      <dsp:txXfrm>
        <a:off x="1965815" y="4263631"/>
        <a:ext cx="7178184" cy="1370158"/>
      </dsp:txXfrm>
    </dsp:sp>
    <dsp:sp modelId="{54369CA7-53BA-49D1-9D71-E0414E913A7D}">
      <dsp:nvSpPr>
        <dsp:cNvPr id="0" name=""/>
        <dsp:cNvSpPr/>
      </dsp:nvSpPr>
      <dsp:spPr>
        <a:xfrm>
          <a:off x="137015" y="4481569"/>
          <a:ext cx="1828800" cy="109612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07F397-DF7E-4C2E-94A6-BA8812B3499F}">
      <dsp:nvSpPr>
        <dsp:cNvPr id="0" name=""/>
        <dsp:cNvSpPr/>
      </dsp:nvSpPr>
      <dsp:spPr>
        <a:xfrm>
          <a:off x="0" y="42716"/>
          <a:ext cx="9144000" cy="4680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eorgia" pitchFamily="18" charset="0"/>
            </a:rPr>
            <a:t>Экономический</a:t>
          </a:r>
          <a:endParaRPr lang="ru-RU" sz="2000" kern="1200" dirty="0">
            <a:latin typeface="Georgia" pitchFamily="18" charset="0"/>
          </a:endParaRPr>
        </a:p>
      </dsp:txBody>
      <dsp:txXfrm>
        <a:off x="0" y="42716"/>
        <a:ext cx="9144000" cy="468000"/>
      </dsp:txXfrm>
    </dsp:sp>
    <dsp:sp modelId="{FE6B7D2B-7CC0-480D-8B41-337B639EA095}">
      <dsp:nvSpPr>
        <dsp:cNvPr id="0" name=""/>
        <dsp:cNvSpPr/>
      </dsp:nvSpPr>
      <dsp:spPr>
        <a:xfrm>
          <a:off x="0" y="510717"/>
          <a:ext cx="9144000" cy="683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5400" rIns="142240" bIns="2540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Georgia" pitchFamily="18" charset="0"/>
            </a:rPr>
            <a:t>основные направления в развитии национальной экономики, группирующиеся вокруг базовых отраслей, таких как топливно-энергетический комплекс, строительство и жилищная политика, промышленность, финансы, транспорт и др.</a:t>
          </a:r>
          <a:endParaRPr lang="ru-RU" sz="1600" kern="1200" dirty="0">
            <a:latin typeface="Georgia" pitchFamily="18" charset="0"/>
          </a:endParaRPr>
        </a:p>
      </dsp:txBody>
      <dsp:txXfrm>
        <a:off x="0" y="510717"/>
        <a:ext cx="9144000" cy="683100"/>
      </dsp:txXfrm>
    </dsp:sp>
    <dsp:sp modelId="{94D83FDC-F3BF-4962-B26D-5B69B9095A9F}">
      <dsp:nvSpPr>
        <dsp:cNvPr id="0" name=""/>
        <dsp:cNvSpPr/>
      </dsp:nvSpPr>
      <dsp:spPr>
        <a:xfrm>
          <a:off x="0" y="1193817"/>
          <a:ext cx="9144000" cy="4680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9340"/>
                <a:lumOff val="10584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9340"/>
                <a:lumOff val="10584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9340"/>
                <a:lumOff val="1058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eorgia" pitchFamily="18" charset="0"/>
            </a:rPr>
            <a:t>Административно-политический</a:t>
          </a:r>
          <a:endParaRPr lang="ru-RU" sz="2000" kern="1200" dirty="0">
            <a:latin typeface="Georgia" pitchFamily="18" charset="0"/>
          </a:endParaRPr>
        </a:p>
      </dsp:txBody>
      <dsp:txXfrm>
        <a:off x="0" y="1193817"/>
        <a:ext cx="9144000" cy="468000"/>
      </dsp:txXfrm>
    </dsp:sp>
    <dsp:sp modelId="{1F266DE1-00A6-414F-89C6-2F2FC5A5E972}">
      <dsp:nvSpPr>
        <dsp:cNvPr id="0" name=""/>
        <dsp:cNvSpPr/>
      </dsp:nvSpPr>
      <dsp:spPr>
        <a:xfrm>
          <a:off x="0" y="1661817"/>
          <a:ext cx="9144000" cy="47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5400" rIns="142240" bIns="2540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Georgia" pitchFamily="18" charset="0"/>
            </a:rPr>
            <a:t>обеспечивает оптимальные внутренние и внешние условия развития государства, удовлетворяя интересы граждан в безопасности, защите собственных прав и т. д.</a:t>
          </a:r>
          <a:endParaRPr lang="ru-RU" sz="1600" kern="1200" dirty="0">
            <a:latin typeface="Georgia" pitchFamily="18" charset="0"/>
          </a:endParaRPr>
        </a:p>
      </dsp:txBody>
      <dsp:txXfrm>
        <a:off x="0" y="1661817"/>
        <a:ext cx="9144000" cy="476100"/>
      </dsp:txXfrm>
    </dsp:sp>
    <dsp:sp modelId="{AD536B20-25F5-4176-B5D1-66416E581EB5}">
      <dsp:nvSpPr>
        <dsp:cNvPr id="0" name=""/>
        <dsp:cNvSpPr/>
      </dsp:nvSpPr>
      <dsp:spPr>
        <a:xfrm>
          <a:off x="0" y="2137917"/>
          <a:ext cx="9144000" cy="4680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18679"/>
                <a:lumOff val="21168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18679"/>
                <a:lumOff val="21168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18679"/>
                <a:lumOff val="2116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eorgia" pitchFamily="18" charset="0"/>
            </a:rPr>
            <a:t>Социальный</a:t>
          </a:r>
          <a:endParaRPr lang="ru-RU" sz="2000" kern="1200" dirty="0">
            <a:latin typeface="Georgia" pitchFamily="18" charset="0"/>
          </a:endParaRPr>
        </a:p>
      </dsp:txBody>
      <dsp:txXfrm>
        <a:off x="0" y="2137917"/>
        <a:ext cx="9144000" cy="468000"/>
      </dsp:txXfrm>
    </dsp:sp>
    <dsp:sp modelId="{498EECAD-A24A-4729-B743-CCE7BDF6459A}">
      <dsp:nvSpPr>
        <dsp:cNvPr id="0" name=""/>
        <dsp:cNvSpPr/>
      </dsp:nvSpPr>
      <dsp:spPr>
        <a:xfrm>
          <a:off x="0" y="2605917"/>
          <a:ext cx="9144000" cy="683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5400" rIns="142240" bIns="2540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Georgia" pitchFamily="18" charset="0"/>
            </a:rPr>
            <a:t>предполагает разработку специальной политики государства в удовлетворении социальных потребностей людей, ориентированной на сохранение стабильности в обществе на принципах справедливости и приоритета общечеловеческих ценностей; </a:t>
          </a:r>
          <a:endParaRPr lang="ru-RU" sz="1600" kern="1200" dirty="0">
            <a:latin typeface="Georgia" pitchFamily="18" charset="0"/>
          </a:endParaRPr>
        </a:p>
      </dsp:txBody>
      <dsp:txXfrm>
        <a:off x="0" y="2605917"/>
        <a:ext cx="9144000" cy="683100"/>
      </dsp:txXfrm>
    </dsp:sp>
    <dsp:sp modelId="{08039038-5F22-483F-A77C-239CEA8CDD01}">
      <dsp:nvSpPr>
        <dsp:cNvPr id="0" name=""/>
        <dsp:cNvSpPr/>
      </dsp:nvSpPr>
      <dsp:spPr>
        <a:xfrm>
          <a:off x="0" y="3289017"/>
          <a:ext cx="9144000" cy="4680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-28019"/>
                <a:lumOff val="31752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8019"/>
                <a:lumOff val="31752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8019"/>
                <a:lumOff val="31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eorgia" pitchFamily="18" charset="0"/>
            </a:rPr>
            <a:t>Контрольный</a:t>
          </a:r>
          <a:endParaRPr lang="ru-RU" sz="2000" kern="1200" dirty="0">
            <a:latin typeface="Georgia" pitchFamily="18" charset="0"/>
          </a:endParaRPr>
        </a:p>
      </dsp:txBody>
      <dsp:txXfrm>
        <a:off x="0" y="3289017"/>
        <a:ext cx="9144000" cy="468000"/>
      </dsp:txXfrm>
    </dsp:sp>
    <dsp:sp modelId="{778B413E-4F0F-43A0-B027-04264EE54625}">
      <dsp:nvSpPr>
        <dsp:cNvPr id="0" name=""/>
        <dsp:cNvSpPr/>
      </dsp:nvSpPr>
      <dsp:spPr>
        <a:xfrm>
          <a:off x="0" y="3757017"/>
          <a:ext cx="9144000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5400" rIns="142240" bIns="2540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Georgia" pitchFamily="18" charset="0"/>
            </a:rPr>
            <a:t>представляет перечень существующих в рамках правительственного аппарата контрольных органов, ответственных за адекватное проведение правительственной политики в регионах, а также за координацию между хозяйствующими субъектами на территории. Специализированную функцию контроля в сфере исполнительной власти осуществляют специальные департаменты и отделы федеральных министерств, а также надзоры и комиссии.</a:t>
          </a:r>
          <a:endParaRPr lang="ru-RU" sz="1600" kern="1200" dirty="0">
            <a:latin typeface="Georgia" pitchFamily="18" charset="0"/>
          </a:endParaRPr>
        </a:p>
      </dsp:txBody>
      <dsp:txXfrm>
        <a:off x="0" y="3757017"/>
        <a:ext cx="9144000" cy="130410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295061-25DB-41C3-85F9-AA28CC03B3E4}">
      <dsp:nvSpPr>
        <dsp:cNvPr id="0" name=""/>
        <dsp:cNvSpPr/>
      </dsp:nvSpPr>
      <dsp:spPr>
        <a:xfrm>
          <a:off x="0" y="349827"/>
          <a:ext cx="8286776" cy="453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56E528-B676-47BD-8C9C-57A959648BF7}">
      <dsp:nvSpPr>
        <dsp:cNvPr id="0" name=""/>
        <dsp:cNvSpPr/>
      </dsp:nvSpPr>
      <dsp:spPr>
        <a:xfrm>
          <a:off x="414338" y="84147"/>
          <a:ext cx="5800743" cy="5313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обеспечение соответствия субъектов Конституции Российской Федерации и федеральным законам</a:t>
          </a:r>
          <a:endParaRPr lang="ru-RU" sz="1600" kern="1200" dirty="0">
            <a:latin typeface="Georgia" pitchFamily="18" charset="0"/>
          </a:endParaRPr>
        </a:p>
      </dsp:txBody>
      <dsp:txXfrm>
        <a:off x="414338" y="84147"/>
        <a:ext cx="5800743" cy="531360"/>
      </dsp:txXfrm>
    </dsp:sp>
    <dsp:sp modelId="{19683595-5814-40E1-B4F2-939AB670F66F}">
      <dsp:nvSpPr>
        <dsp:cNvPr id="0" name=""/>
        <dsp:cNvSpPr/>
      </dsp:nvSpPr>
      <dsp:spPr>
        <a:xfrm>
          <a:off x="0" y="1166307"/>
          <a:ext cx="8286776" cy="453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4EAA9E-2305-4D37-868B-6578945833DF}">
      <dsp:nvSpPr>
        <dsp:cNvPr id="0" name=""/>
        <dsp:cNvSpPr/>
      </dsp:nvSpPr>
      <dsp:spPr>
        <a:xfrm>
          <a:off x="414338" y="900627"/>
          <a:ext cx="5800743" cy="5313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защита прав и свобод человека и гражданина; защита прав национальных меньшинств; обеспечение законности, правопорядка</a:t>
          </a:r>
          <a:endParaRPr lang="ru-RU" sz="1600" kern="1200" dirty="0">
            <a:latin typeface="Georgia" pitchFamily="18" charset="0"/>
          </a:endParaRPr>
        </a:p>
      </dsp:txBody>
      <dsp:txXfrm>
        <a:off x="414338" y="900627"/>
        <a:ext cx="5800743" cy="531360"/>
      </dsp:txXfrm>
    </dsp:sp>
    <dsp:sp modelId="{8B5EF7D4-8AF8-4509-9FB5-9F85074DD782}">
      <dsp:nvSpPr>
        <dsp:cNvPr id="0" name=""/>
        <dsp:cNvSpPr/>
      </dsp:nvSpPr>
      <dsp:spPr>
        <a:xfrm>
          <a:off x="0" y="1982787"/>
          <a:ext cx="8286776" cy="453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7AFF34-16E6-48B5-B902-0620E4F7027E}">
      <dsp:nvSpPr>
        <dsp:cNvPr id="0" name=""/>
        <dsp:cNvSpPr/>
      </dsp:nvSpPr>
      <dsp:spPr>
        <a:xfrm>
          <a:off x="414338" y="1717107"/>
          <a:ext cx="5800743" cy="5313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вопросы владения, пользования и распоряжения землей, недрами, водными и другими природными ресурсами</a:t>
          </a:r>
          <a:endParaRPr lang="ru-RU" sz="1600" kern="1200" dirty="0">
            <a:latin typeface="Georgia" pitchFamily="18" charset="0"/>
          </a:endParaRPr>
        </a:p>
      </dsp:txBody>
      <dsp:txXfrm>
        <a:off x="414338" y="1717107"/>
        <a:ext cx="5800743" cy="531360"/>
      </dsp:txXfrm>
    </dsp:sp>
    <dsp:sp modelId="{07269B4C-AD54-434D-A2CD-FBD0F2A1E10A}">
      <dsp:nvSpPr>
        <dsp:cNvPr id="0" name=""/>
        <dsp:cNvSpPr/>
      </dsp:nvSpPr>
      <dsp:spPr>
        <a:xfrm>
          <a:off x="0" y="2799267"/>
          <a:ext cx="8286776" cy="453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AB4366-A519-47D0-AE6B-A24C0E153D71}">
      <dsp:nvSpPr>
        <dsp:cNvPr id="0" name=""/>
        <dsp:cNvSpPr/>
      </dsp:nvSpPr>
      <dsp:spPr>
        <a:xfrm>
          <a:off x="414338" y="2533587"/>
          <a:ext cx="5800743" cy="5313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разграничение государственной собственности</a:t>
          </a:r>
          <a:endParaRPr lang="ru-RU" sz="1600" kern="1200" dirty="0">
            <a:latin typeface="Georgia" pitchFamily="18" charset="0"/>
          </a:endParaRPr>
        </a:p>
      </dsp:txBody>
      <dsp:txXfrm>
        <a:off x="414338" y="2533587"/>
        <a:ext cx="5800743" cy="531360"/>
      </dsp:txXfrm>
    </dsp:sp>
    <dsp:sp modelId="{4F37A5EC-2640-4EA0-8028-CAEFFD08BCDC}">
      <dsp:nvSpPr>
        <dsp:cNvPr id="0" name=""/>
        <dsp:cNvSpPr/>
      </dsp:nvSpPr>
      <dsp:spPr>
        <a:xfrm>
          <a:off x="0" y="3615747"/>
          <a:ext cx="8286776" cy="453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ADA5A0-68CE-43CA-A813-C5AD285AA161}">
      <dsp:nvSpPr>
        <dsp:cNvPr id="0" name=""/>
        <dsp:cNvSpPr/>
      </dsp:nvSpPr>
      <dsp:spPr>
        <a:xfrm>
          <a:off x="414338" y="3350067"/>
          <a:ext cx="5800743" cy="5313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природопользование; охрана окружающей среды и обеспечение экологической безопасности</a:t>
          </a:r>
          <a:endParaRPr lang="ru-RU" sz="1600" kern="1200" dirty="0">
            <a:latin typeface="Georgia" pitchFamily="18" charset="0"/>
          </a:endParaRPr>
        </a:p>
      </dsp:txBody>
      <dsp:txXfrm>
        <a:off x="414338" y="3350067"/>
        <a:ext cx="5800743" cy="531360"/>
      </dsp:txXfrm>
    </dsp:sp>
    <dsp:sp modelId="{B28A9249-18E0-4207-A610-6233BB811A14}">
      <dsp:nvSpPr>
        <dsp:cNvPr id="0" name=""/>
        <dsp:cNvSpPr/>
      </dsp:nvSpPr>
      <dsp:spPr>
        <a:xfrm>
          <a:off x="0" y="4432227"/>
          <a:ext cx="8286776" cy="453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180C31-A52E-4120-BA79-2378BE1F863D}">
      <dsp:nvSpPr>
        <dsp:cNvPr id="0" name=""/>
        <dsp:cNvSpPr/>
      </dsp:nvSpPr>
      <dsp:spPr>
        <a:xfrm>
          <a:off x="414338" y="4166547"/>
          <a:ext cx="5800743" cy="5313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общие вопросы воспитания, образования, науки, культуры, физической культуры и спорта</a:t>
          </a:r>
          <a:endParaRPr lang="ru-RU" sz="1600" kern="1200" dirty="0">
            <a:latin typeface="Georgia" pitchFamily="18" charset="0"/>
          </a:endParaRPr>
        </a:p>
      </dsp:txBody>
      <dsp:txXfrm>
        <a:off x="414338" y="4166547"/>
        <a:ext cx="5800743" cy="531360"/>
      </dsp:txXfrm>
    </dsp:sp>
    <dsp:sp modelId="{C9850B4A-9C4C-4CAE-ACD4-1E3D4B6411F2}">
      <dsp:nvSpPr>
        <dsp:cNvPr id="0" name=""/>
        <dsp:cNvSpPr/>
      </dsp:nvSpPr>
      <dsp:spPr>
        <a:xfrm>
          <a:off x="0" y="5248707"/>
          <a:ext cx="8286776" cy="453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047CD3-1EC7-4BDF-8651-771AB3727A6B}">
      <dsp:nvSpPr>
        <dsp:cNvPr id="0" name=""/>
        <dsp:cNvSpPr/>
      </dsp:nvSpPr>
      <dsp:spPr>
        <a:xfrm>
          <a:off x="414338" y="4983027"/>
          <a:ext cx="5800743" cy="5313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координация вопросов здравоохранения; защита семьи, материнства, отцовства и детства; социальная защита</a:t>
          </a:r>
          <a:endParaRPr lang="ru-RU" sz="1600" kern="1200" dirty="0">
            <a:latin typeface="Georgia" pitchFamily="18" charset="0"/>
          </a:endParaRPr>
        </a:p>
      </dsp:txBody>
      <dsp:txXfrm>
        <a:off x="414338" y="4983027"/>
        <a:ext cx="5800743" cy="531360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D70EEC-5A20-481E-AFD9-942BD21A563D}">
      <dsp:nvSpPr>
        <dsp:cNvPr id="0" name=""/>
        <dsp:cNvSpPr/>
      </dsp:nvSpPr>
      <dsp:spPr>
        <a:xfrm>
          <a:off x="0" y="356072"/>
          <a:ext cx="8286776" cy="504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CE1478-4438-41F7-AAF8-C63A86DAC2F8}">
      <dsp:nvSpPr>
        <dsp:cNvPr id="0" name=""/>
        <dsp:cNvSpPr/>
      </dsp:nvSpPr>
      <dsp:spPr>
        <a:xfrm>
          <a:off x="414338" y="60872"/>
          <a:ext cx="5800743" cy="590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осуществление мер по борьбе с катастрофами, стихийными бедствиями, эпидемиями</a:t>
          </a:r>
          <a:endParaRPr lang="ru-RU" sz="1600" kern="1200" dirty="0">
            <a:latin typeface="Georgia" pitchFamily="18" charset="0"/>
          </a:endParaRPr>
        </a:p>
      </dsp:txBody>
      <dsp:txXfrm>
        <a:off x="414338" y="60872"/>
        <a:ext cx="5800743" cy="590400"/>
      </dsp:txXfrm>
    </dsp:sp>
    <dsp:sp modelId="{8165D791-611C-4A35-B301-5C66FD16E75E}">
      <dsp:nvSpPr>
        <dsp:cNvPr id="0" name=""/>
        <dsp:cNvSpPr/>
      </dsp:nvSpPr>
      <dsp:spPr>
        <a:xfrm>
          <a:off x="0" y="1263272"/>
          <a:ext cx="8286776" cy="504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7256FF-B435-4975-B7D7-9F5A4C0C1398}">
      <dsp:nvSpPr>
        <dsp:cNvPr id="0" name=""/>
        <dsp:cNvSpPr/>
      </dsp:nvSpPr>
      <dsp:spPr>
        <a:xfrm>
          <a:off x="414338" y="968072"/>
          <a:ext cx="5800743" cy="590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установление общих принципов налогообложения и сборов в Российской Федерации</a:t>
          </a:r>
          <a:endParaRPr lang="ru-RU" sz="1600" kern="1200" dirty="0">
            <a:latin typeface="Georgia" pitchFamily="18" charset="0"/>
          </a:endParaRPr>
        </a:p>
      </dsp:txBody>
      <dsp:txXfrm>
        <a:off x="414338" y="968072"/>
        <a:ext cx="5800743" cy="590400"/>
      </dsp:txXfrm>
    </dsp:sp>
    <dsp:sp modelId="{7CE5E090-03BF-4FE0-95A5-4D71EC060FD1}">
      <dsp:nvSpPr>
        <dsp:cNvPr id="0" name=""/>
        <dsp:cNvSpPr/>
      </dsp:nvSpPr>
      <dsp:spPr>
        <a:xfrm>
          <a:off x="0" y="2378599"/>
          <a:ext cx="8286776" cy="504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9B1F277-E654-4E96-B517-061A8247BA7B}">
      <dsp:nvSpPr>
        <dsp:cNvPr id="0" name=""/>
        <dsp:cNvSpPr/>
      </dsp:nvSpPr>
      <dsp:spPr>
        <a:xfrm>
          <a:off x="414338" y="1875272"/>
          <a:ext cx="5800743" cy="79852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административное, административно-процессуальное, трудовое, семейное, жилищное, земельное, водное, лесное законодательство, законодательство о недрах, об охране окружающей среды</a:t>
          </a:r>
          <a:endParaRPr lang="ru-RU" sz="1600" kern="1200" dirty="0">
            <a:latin typeface="Georgia" pitchFamily="18" charset="0"/>
          </a:endParaRPr>
        </a:p>
      </dsp:txBody>
      <dsp:txXfrm>
        <a:off x="414338" y="1875272"/>
        <a:ext cx="5800743" cy="798527"/>
      </dsp:txXfrm>
    </dsp:sp>
    <dsp:sp modelId="{DEB2B436-F239-4DC8-8728-41E3A0C73024}">
      <dsp:nvSpPr>
        <dsp:cNvPr id="0" name=""/>
        <dsp:cNvSpPr/>
      </dsp:nvSpPr>
      <dsp:spPr>
        <a:xfrm>
          <a:off x="0" y="3285799"/>
          <a:ext cx="8286776" cy="504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BA65D7-1D44-4C28-806B-904281219C80}">
      <dsp:nvSpPr>
        <dsp:cNvPr id="0" name=""/>
        <dsp:cNvSpPr/>
      </dsp:nvSpPr>
      <dsp:spPr>
        <a:xfrm>
          <a:off x="414338" y="2990599"/>
          <a:ext cx="5800743" cy="590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кадры судебных и правоохранительных органов; адвокатура, нотариат</a:t>
          </a:r>
          <a:endParaRPr lang="ru-RU" sz="1600" kern="1200" dirty="0">
            <a:latin typeface="Georgia" pitchFamily="18" charset="0"/>
          </a:endParaRPr>
        </a:p>
      </dsp:txBody>
      <dsp:txXfrm>
        <a:off x="414338" y="2990599"/>
        <a:ext cx="5800743" cy="590400"/>
      </dsp:txXfrm>
    </dsp:sp>
    <dsp:sp modelId="{7D02CF74-0977-456E-AA25-A9CA3AE2BABB}">
      <dsp:nvSpPr>
        <dsp:cNvPr id="0" name=""/>
        <dsp:cNvSpPr/>
      </dsp:nvSpPr>
      <dsp:spPr>
        <a:xfrm>
          <a:off x="0" y="4192999"/>
          <a:ext cx="8286776" cy="504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80D266-67DB-40BF-AC03-3C258CEE0F94}">
      <dsp:nvSpPr>
        <dsp:cNvPr id="0" name=""/>
        <dsp:cNvSpPr/>
      </dsp:nvSpPr>
      <dsp:spPr>
        <a:xfrm>
          <a:off x="414338" y="3897799"/>
          <a:ext cx="5800743" cy="590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eorgia" pitchFamily="18" charset="0"/>
            </a:rPr>
            <a:t>защита исконной среды обитания и традиционного образа жизни малочисленных этнических общностей</a:t>
          </a:r>
          <a:endParaRPr lang="ru-RU" sz="1600" kern="1200" dirty="0">
            <a:latin typeface="Georgia" pitchFamily="18" charset="0"/>
          </a:endParaRPr>
        </a:p>
      </dsp:txBody>
      <dsp:txXfrm>
        <a:off x="414338" y="3897799"/>
        <a:ext cx="5800743" cy="590400"/>
      </dsp:txXfrm>
    </dsp:sp>
    <dsp:sp modelId="{083C03A9-F4FC-448C-8AB1-258DCF7D051F}">
      <dsp:nvSpPr>
        <dsp:cNvPr id="0" name=""/>
        <dsp:cNvSpPr/>
      </dsp:nvSpPr>
      <dsp:spPr>
        <a:xfrm>
          <a:off x="0" y="5100199"/>
          <a:ext cx="8286776" cy="504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AAF581-036F-4C2B-9430-989E6EB35B1E}">
      <dsp:nvSpPr>
        <dsp:cNvPr id="0" name=""/>
        <dsp:cNvSpPr/>
      </dsp:nvSpPr>
      <dsp:spPr>
        <a:xfrm>
          <a:off x="414338" y="4804999"/>
          <a:ext cx="5800743" cy="590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установление общих принципов организации системы органов государственной власти и местного самоуправления</a:t>
          </a:r>
          <a:endParaRPr lang="ru-RU" sz="1600" kern="1200" dirty="0">
            <a:latin typeface="Georgia" pitchFamily="18" charset="0"/>
          </a:endParaRPr>
        </a:p>
      </dsp:txBody>
      <dsp:txXfrm>
        <a:off x="414338" y="4804999"/>
        <a:ext cx="5800743" cy="590400"/>
      </dsp:txXfrm>
    </dsp:sp>
    <dsp:sp modelId="{732CAB06-FBCF-41CA-9E67-CEF972C6C019}">
      <dsp:nvSpPr>
        <dsp:cNvPr id="0" name=""/>
        <dsp:cNvSpPr/>
      </dsp:nvSpPr>
      <dsp:spPr>
        <a:xfrm>
          <a:off x="0" y="6007399"/>
          <a:ext cx="8286776" cy="504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17A1C3-7461-490F-92E5-950D8A128D02}">
      <dsp:nvSpPr>
        <dsp:cNvPr id="0" name=""/>
        <dsp:cNvSpPr/>
      </dsp:nvSpPr>
      <dsp:spPr>
        <a:xfrm>
          <a:off x="414338" y="5712199"/>
          <a:ext cx="5800743" cy="590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координация международных и внешнеэкономических связей субъектов Российской Федерации</a:t>
          </a:r>
          <a:endParaRPr lang="ru-RU" sz="1600" kern="1200" dirty="0">
            <a:latin typeface="Georgia" pitchFamily="18" charset="0"/>
          </a:endParaRPr>
        </a:p>
      </dsp:txBody>
      <dsp:txXfrm>
        <a:off x="414338" y="5712199"/>
        <a:ext cx="5800743" cy="590400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342CE7-C77F-4AD7-BD9B-1C71EFBE78D0}">
      <dsp:nvSpPr>
        <dsp:cNvPr id="0" name=""/>
        <dsp:cNvSpPr/>
      </dsp:nvSpPr>
      <dsp:spPr>
        <a:xfrm>
          <a:off x="0" y="642"/>
          <a:ext cx="5357818" cy="8283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/>
              </a:solidFill>
              <a:latin typeface="Georgia" pitchFamily="18" charset="0"/>
            </a:rPr>
            <a:t>Губернатор, Президент республики,  глава Правительства республики</a:t>
          </a:r>
          <a:endParaRPr lang="ru-RU" sz="1600" kern="1200" dirty="0">
            <a:solidFill>
              <a:schemeClr val="tx2"/>
            </a:solidFill>
          </a:endParaRPr>
        </a:p>
      </dsp:txBody>
      <dsp:txXfrm>
        <a:off x="0" y="642"/>
        <a:ext cx="5357818" cy="828380"/>
      </dsp:txXfrm>
    </dsp:sp>
    <dsp:sp modelId="{3522F22F-4C94-46F7-AC8E-C1D045D9EE35}">
      <dsp:nvSpPr>
        <dsp:cNvPr id="0" name=""/>
        <dsp:cNvSpPr/>
      </dsp:nvSpPr>
      <dsp:spPr>
        <a:xfrm>
          <a:off x="0" y="843282"/>
          <a:ext cx="5357818" cy="828380"/>
        </a:xfrm>
        <a:prstGeom prst="roundRect">
          <a:avLst/>
        </a:prstGeom>
        <a:gradFill rotWithShape="0">
          <a:gsLst>
            <a:gs pos="0">
              <a:schemeClr val="accent5">
                <a:hueOff val="1085675"/>
                <a:satOff val="3732"/>
                <a:lumOff val="-17909"/>
                <a:alphaOff val="0"/>
                <a:shade val="51000"/>
                <a:satMod val="130000"/>
              </a:schemeClr>
            </a:gs>
            <a:gs pos="80000">
              <a:schemeClr val="accent5">
                <a:hueOff val="1085675"/>
                <a:satOff val="3732"/>
                <a:lumOff val="-17909"/>
                <a:alphaOff val="0"/>
                <a:shade val="93000"/>
                <a:satMod val="130000"/>
              </a:schemeClr>
            </a:gs>
            <a:gs pos="100000">
              <a:schemeClr val="accent5">
                <a:hueOff val="1085675"/>
                <a:satOff val="3732"/>
                <a:lumOff val="-1790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/>
              </a:solidFill>
              <a:latin typeface="Georgia" pitchFamily="18" charset="0"/>
            </a:rPr>
            <a:t>Законодательное собрание субъекта федерации (Дума)</a:t>
          </a:r>
          <a:endParaRPr lang="ru-RU" sz="1600" kern="1200" dirty="0">
            <a:solidFill>
              <a:schemeClr val="tx2"/>
            </a:solidFill>
          </a:endParaRPr>
        </a:p>
      </dsp:txBody>
      <dsp:txXfrm>
        <a:off x="0" y="843282"/>
        <a:ext cx="5357818" cy="828380"/>
      </dsp:txXfrm>
    </dsp:sp>
    <dsp:sp modelId="{1630BE90-C325-4FB4-9EC0-EB4AED27E710}">
      <dsp:nvSpPr>
        <dsp:cNvPr id="0" name=""/>
        <dsp:cNvSpPr/>
      </dsp:nvSpPr>
      <dsp:spPr>
        <a:xfrm>
          <a:off x="0" y="1685922"/>
          <a:ext cx="5357818" cy="828380"/>
        </a:xfrm>
        <a:prstGeom prst="roundRect">
          <a:avLst/>
        </a:prstGeom>
        <a:gradFill rotWithShape="0">
          <a:gsLst>
            <a:gs pos="0">
              <a:schemeClr val="accent5">
                <a:hueOff val="2171350"/>
                <a:satOff val="7464"/>
                <a:lumOff val="-35817"/>
                <a:alphaOff val="0"/>
                <a:shade val="51000"/>
                <a:satMod val="130000"/>
              </a:schemeClr>
            </a:gs>
            <a:gs pos="80000">
              <a:schemeClr val="accent5">
                <a:hueOff val="2171350"/>
                <a:satOff val="7464"/>
                <a:lumOff val="-35817"/>
                <a:alphaOff val="0"/>
                <a:shade val="93000"/>
                <a:satMod val="130000"/>
              </a:schemeClr>
            </a:gs>
            <a:gs pos="100000">
              <a:schemeClr val="accent5">
                <a:hueOff val="2171350"/>
                <a:satOff val="7464"/>
                <a:lumOff val="-358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Georgia" pitchFamily="18" charset="0"/>
            </a:rPr>
            <a:t>Администрация субъекта федерации, Правительство республики</a:t>
          </a:r>
        </a:p>
      </dsp:txBody>
      <dsp:txXfrm>
        <a:off x="0" y="1685922"/>
        <a:ext cx="5357818" cy="828380"/>
      </dsp:txXfrm>
    </dsp:sp>
    <dsp:sp modelId="{F1E8ED08-E7E7-446D-859C-06716FC91826}">
      <dsp:nvSpPr>
        <dsp:cNvPr id="0" name=""/>
        <dsp:cNvSpPr/>
      </dsp:nvSpPr>
      <dsp:spPr>
        <a:xfrm>
          <a:off x="0" y="2528562"/>
          <a:ext cx="5357818" cy="828380"/>
        </a:xfrm>
        <a:prstGeom prst="roundRect">
          <a:avLst/>
        </a:prstGeom>
        <a:gradFill rotWithShape="0">
          <a:gsLst>
            <a:gs pos="0">
              <a:schemeClr val="accent5">
                <a:hueOff val="3257024"/>
                <a:satOff val="11196"/>
                <a:lumOff val="-53726"/>
                <a:alphaOff val="0"/>
                <a:shade val="51000"/>
                <a:satMod val="130000"/>
              </a:schemeClr>
            </a:gs>
            <a:gs pos="80000">
              <a:schemeClr val="accent5">
                <a:hueOff val="3257024"/>
                <a:satOff val="11196"/>
                <a:lumOff val="-53726"/>
                <a:alphaOff val="0"/>
                <a:shade val="93000"/>
                <a:satMod val="130000"/>
              </a:schemeClr>
            </a:gs>
            <a:gs pos="100000">
              <a:schemeClr val="accent5">
                <a:hueOff val="3257024"/>
                <a:satOff val="11196"/>
                <a:lumOff val="-53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Georgia" pitchFamily="18" charset="0"/>
            </a:rPr>
            <a:t>* Уставный (конституционный) суд, Верховный республиканский суд, областной суд, краевой суд, городские и районные суды</a:t>
          </a:r>
          <a:endParaRPr kumimoji="0" lang="ru-RU" sz="1600" b="0" i="0" strike="noStrike" kern="1200" cap="none" normalizeH="0" dirty="0" smtClean="0">
            <a:ln/>
            <a:solidFill>
              <a:schemeClr val="bg1"/>
            </a:solidFill>
            <a:effectLst/>
            <a:latin typeface="Georgia" pitchFamily="18" charset="0"/>
          </a:endParaRPr>
        </a:p>
      </dsp:txBody>
      <dsp:txXfrm>
        <a:off x="0" y="2528562"/>
        <a:ext cx="5357818" cy="828380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17AFB1-3F6F-4BD1-9E4F-ADA1A55DD42A}">
      <dsp:nvSpPr>
        <dsp:cNvPr id="0" name=""/>
        <dsp:cNvSpPr/>
      </dsp:nvSpPr>
      <dsp:spPr>
        <a:xfrm>
          <a:off x="4532093" y="1067375"/>
          <a:ext cx="3357590" cy="468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895"/>
              </a:lnTo>
              <a:lnTo>
                <a:pt x="3357590" y="281895"/>
              </a:lnTo>
              <a:lnTo>
                <a:pt x="3357590" y="46853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4F5E8-A981-4AF4-B40D-D657A78B9A1B}">
      <dsp:nvSpPr>
        <dsp:cNvPr id="0" name=""/>
        <dsp:cNvSpPr/>
      </dsp:nvSpPr>
      <dsp:spPr>
        <a:xfrm>
          <a:off x="5199624" y="3618280"/>
          <a:ext cx="301069" cy="616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6513"/>
              </a:lnTo>
              <a:lnTo>
                <a:pt x="301069" y="616513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61D879-5CA2-42CB-89A0-5277B340DB52}">
      <dsp:nvSpPr>
        <dsp:cNvPr id="0" name=""/>
        <dsp:cNvSpPr/>
      </dsp:nvSpPr>
      <dsp:spPr>
        <a:xfrm>
          <a:off x="4532084" y="2441007"/>
          <a:ext cx="1226129" cy="5399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326"/>
              </a:lnTo>
              <a:lnTo>
                <a:pt x="1226129" y="353326"/>
              </a:lnTo>
              <a:lnTo>
                <a:pt x="1226129" y="53997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5CB94-FA7F-42AA-838B-D39C55BC36CE}">
      <dsp:nvSpPr>
        <dsp:cNvPr id="0" name=""/>
        <dsp:cNvSpPr/>
      </dsp:nvSpPr>
      <dsp:spPr>
        <a:xfrm>
          <a:off x="4089853" y="2441007"/>
          <a:ext cx="442231" cy="539971"/>
        </a:xfrm>
        <a:custGeom>
          <a:avLst/>
          <a:gdLst/>
          <a:ahLst/>
          <a:cxnLst/>
          <a:rect l="0" t="0" r="0" b="0"/>
          <a:pathLst>
            <a:path>
              <a:moveTo>
                <a:pt x="442231" y="0"/>
              </a:moveTo>
              <a:lnTo>
                <a:pt x="442231" y="353326"/>
              </a:lnTo>
              <a:lnTo>
                <a:pt x="0" y="353326"/>
              </a:lnTo>
              <a:lnTo>
                <a:pt x="0" y="53997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2FEB5-D228-4BC7-AF45-52554FB732F0}">
      <dsp:nvSpPr>
        <dsp:cNvPr id="0" name=""/>
        <dsp:cNvSpPr/>
      </dsp:nvSpPr>
      <dsp:spPr>
        <a:xfrm>
          <a:off x="4486364" y="1067375"/>
          <a:ext cx="91440" cy="484848"/>
        </a:xfrm>
        <a:custGeom>
          <a:avLst/>
          <a:gdLst/>
          <a:ahLst/>
          <a:cxnLst/>
          <a:rect l="0" t="0" r="0" b="0"/>
          <a:pathLst>
            <a:path>
              <a:moveTo>
                <a:pt x="45728" y="0"/>
              </a:moveTo>
              <a:lnTo>
                <a:pt x="45728" y="298204"/>
              </a:lnTo>
              <a:lnTo>
                <a:pt x="45720" y="298204"/>
              </a:lnTo>
              <a:lnTo>
                <a:pt x="45720" y="48484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649AC-481D-4305-9DE5-8C9733B6C2B0}">
      <dsp:nvSpPr>
        <dsp:cNvPr id="0" name=""/>
        <dsp:cNvSpPr/>
      </dsp:nvSpPr>
      <dsp:spPr>
        <a:xfrm>
          <a:off x="1530439" y="1067375"/>
          <a:ext cx="3001653" cy="484848"/>
        </a:xfrm>
        <a:custGeom>
          <a:avLst/>
          <a:gdLst/>
          <a:ahLst/>
          <a:cxnLst/>
          <a:rect l="0" t="0" r="0" b="0"/>
          <a:pathLst>
            <a:path>
              <a:moveTo>
                <a:pt x="3001653" y="0"/>
              </a:moveTo>
              <a:lnTo>
                <a:pt x="3001653" y="298204"/>
              </a:lnTo>
              <a:lnTo>
                <a:pt x="0" y="298204"/>
              </a:lnTo>
              <a:lnTo>
                <a:pt x="0" y="48484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EEF0B-F115-47A4-BC30-DC6F3CF02FFF}">
      <dsp:nvSpPr>
        <dsp:cNvPr id="0" name=""/>
        <dsp:cNvSpPr/>
      </dsp:nvSpPr>
      <dsp:spPr>
        <a:xfrm>
          <a:off x="3643310" y="178592"/>
          <a:ext cx="1777565" cy="8887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Председатель Думы</a:t>
          </a:r>
          <a:endParaRPr lang="ru-RU" sz="1800" kern="1200" dirty="0">
            <a:latin typeface="Georgia" pitchFamily="18" charset="0"/>
          </a:endParaRPr>
        </a:p>
      </dsp:txBody>
      <dsp:txXfrm>
        <a:off x="3643310" y="178592"/>
        <a:ext cx="1777565" cy="888782"/>
      </dsp:txXfrm>
    </dsp:sp>
    <dsp:sp modelId="{9653C800-CF71-4C1C-9D13-C7301DA50AB4}">
      <dsp:nvSpPr>
        <dsp:cNvPr id="0" name=""/>
        <dsp:cNvSpPr/>
      </dsp:nvSpPr>
      <dsp:spPr>
        <a:xfrm>
          <a:off x="0" y="1552224"/>
          <a:ext cx="3060879" cy="27482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Аппарат Думы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 </a:t>
          </a:r>
          <a:r>
            <a:rPr lang="ru-RU" sz="1600" kern="1200" dirty="0" smtClean="0">
              <a:latin typeface="Georgia" pitchFamily="18" charset="0"/>
            </a:rPr>
            <a:t>(</a:t>
          </a:r>
          <a:r>
            <a:rPr lang="ru-RU" sz="1600" b="0" i="0" kern="1200" dirty="0" smtClean="0">
              <a:latin typeface="Georgia" pitchFamily="18" charset="0"/>
            </a:rPr>
            <a:t>осуществляет правовое, организационное, аналитическое, информационное, финансовое, материально-техническое обеспечение деятельности депутатов Думы, Совета Думы, комитетов, комиссий, иных органов Думы, Председателя Думы, его заместителей).</a:t>
          </a:r>
          <a:r>
            <a:rPr lang="ru-RU" sz="1600" b="1" i="0" kern="1200" dirty="0" smtClean="0">
              <a:latin typeface="Georgia" pitchFamily="18" charset="0"/>
            </a:rPr>
            <a:t> </a:t>
          </a:r>
          <a:r>
            <a:rPr lang="ru-RU" sz="1800" b="1" i="0" kern="1200" dirty="0" smtClean="0"/>
            <a:t/>
          </a:r>
          <a:br>
            <a:rPr lang="ru-RU" sz="1800" b="1" i="0" kern="1200" dirty="0" smtClean="0"/>
          </a:br>
          <a:endParaRPr lang="ru-RU" sz="1800" kern="1200" dirty="0">
            <a:latin typeface="Georgia" pitchFamily="18" charset="0"/>
          </a:endParaRPr>
        </a:p>
      </dsp:txBody>
      <dsp:txXfrm>
        <a:off x="0" y="1552224"/>
        <a:ext cx="3060879" cy="2748241"/>
      </dsp:txXfrm>
    </dsp:sp>
    <dsp:sp modelId="{F5BBFD14-9CA8-4700-97E9-40F18EC43BBA}">
      <dsp:nvSpPr>
        <dsp:cNvPr id="0" name=""/>
        <dsp:cNvSpPr/>
      </dsp:nvSpPr>
      <dsp:spPr>
        <a:xfrm>
          <a:off x="3643301" y="1552224"/>
          <a:ext cx="1777565" cy="8887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Заместитель Председателя Думы</a:t>
          </a:r>
          <a:endParaRPr lang="ru-RU" sz="1800" kern="1200" dirty="0">
            <a:latin typeface="Georgia" pitchFamily="18" charset="0"/>
          </a:endParaRPr>
        </a:p>
      </dsp:txBody>
      <dsp:txXfrm>
        <a:off x="3643301" y="1552224"/>
        <a:ext cx="1777565" cy="888782"/>
      </dsp:txXfrm>
    </dsp:sp>
    <dsp:sp modelId="{37168790-9CE7-404C-A8E8-7AFB63334DE4}">
      <dsp:nvSpPr>
        <dsp:cNvPr id="0" name=""/>
        <dsp:cNvSpPr/>
      </dsp:nvSpPr>
      <dsp:spPr>
        <a:xfrm>
          <a:off x="3201070" y="2980978"/>
          <a:ext cx="1777565" cy="1672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Депутатские объединения </a:t>
          </a:r>
          <a:r>
            <a:rPr lang="ru-RU" sz="1600" kern="1200" dirty="0" smtClean="0">
              <a:latin typeface="Georgia" pitchFamily="18" charset="0"/>
            </a:rPr>
            <a:t>(</a:t>
          </a:r>
          <a:r>
            <a:rPr lang="ru-RU" sz="1600" b="0" i="0" kern="1200" dirty="0" smtClean="0">
              <a:latin typeface="Georgia" pitchFamily="18" charset="0"/>
            </a:rPr>
            <a:t>фракции и депутатские группы)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Georgia" pitchFamily="18" charset="0"/>
            </a:rPr>
            <a:t>4 фракции</a:t>
          </a:r>
          <a:endParaRPr lang="ru-RU" sz="1600" kern="1200" dirty="0">
            <a:latin typeface="Georgia" pitchFamily="18" charset="0"/>
          </a:endParaRPr>
        </a:p>
      </dsp:txBody>
      <dsp:txXfrm>
        <a:off x="3201070" y="2980978"/>
        <a:ext cx="1777565" cy="1672111"/>
      </dsp:txXfrm>
    </dsp:sp>
    <dsp:sp modelId="{200BAF54-85EE-495B-A126-83235DF9C6E2}">
      <dsp:nvSpPr>
        <dsp:cNvPr id="0" name=""/>
        <dsp:cNvSpPr/>
      </dsp:nvSpPr>
      <dsp:spPr>
        <a:xfrm>
          <a:off x="5059977" y="2980978"/>
          <a:ext cx="1396473" cy="6373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Комитеты (4)</a:t>
          </a:r>
          <a:endParaRPr lang="ru-RU" sz="1800" kern="1200" dirty="0">
            <a:latin typeface="Georgia" pitchFamily="18" charset="0"/>
          </a:endParaRPr>
        </a:p>
      </dsp:txBody>
      <dsp:txXfrm>
        <a:off x="5059977" y="2980978"/>
        <a:ext cx="1396473" cy="637301"/>
      </dsp:txXfrm>
    </dsp:sp>
    <dsp:sp modelId="{B92B5768-94BC-430A-A5F3-68B7B60425C1}">
      <dsp:nvSpPr>
        <dsp:cNvPr id="0" name=""/>
        <dsp:cNvSpPr/>
      </dsp:nvSpPr>
      <dsp:spPr>
        <a:xfrm>
          <a:off x="5500693" y="3964808"/>
          <a:ext cx="1365721" cy="5399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Комиссии (19)</a:t>
          </a:r>
          <a:endParaRPr lang="ru-RU" sz="1800" kern="1200" dirty="0">
            <a:latin typeface="Georgia" pitchFamily="18" charset="0"/>
          </a:endParaRPr>
        </a:p>
      </dsp:txBody>
      <dsp:txXfrm>
        <a:off x="5500693" y="3964808"/>
        <a:ext cx="1365721" cy="539971"/>
      </dsp:txXfrm>
    </dsp:sp>
    <dsp:sp modelId="{6FFAEA8D-EF95-4E20-98F6-0B5D3500EC90}">
      <dsp:nvSpPr>
        <dsp:cNvPr id="0" name=""/>
        <dsp:cNvSpPr/>
      </dsp:nvSpPr>
      <dsp:spPr>
        <a:xfrm>
          <a:off x="7000901" y="1535915"/>
          <a:ext cx="1777565" cy="21241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Georgia" pitchFamily="18" charset="0"/>
            </a:rPr>
            <a:t>Совет Думы </a:t>
          </a:r>
          <a:r>
            <a:rPr lang="ru-RU" sz="1600" kern="1200" dirty="0" smtClean="0">
              <a:latin typeface="Georgia" pitchFamily="18" charset="0"/>
            </a:rPr>
            <a:t>(</a:t>
          </a:r>
          <a:r>
            <a:rPr lang="ru-RU" sz="1600" b="0" i="0" kern="1200" dirty="0" smtClean="0">
              <a:latin typeface="Georgia" pitchFamily="18" charset="0"/>
            </a:rPr>
            <a:t>создается для предварительной подготовки организационных решений по вопросам деятельности Думы)</a:t>
          </a:r>
          <a:endParaRPr lang="ru-RU" sz="1600" kern="1200" dirty="0">
            <a:latin typeface="Georgia" pitchFamily="18" charset="0"/>
          </a:endParaRPr>
        </a:p>
      </dsp:txBody>
      <dsp:txXfrm>
        <a:off x="7000901" y="1535915"/>
        <a:ext cx="1777565" cy="2124102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5A8D9D-E614-45BB-8D97-42579EEA94C2}">
      <dsp:nvSpPr>
        <dsp:cNvPr id="0" name=""/>
        <dsp:cNvSpPr/>
      </dsp:nvSpPr>
      <dsp:spPr>
        <a:xfrm>
          <a:off x="0" y="27633"/>
          <a:ext cx="5214942" cy="748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Представительный орган муниципального образования (Дума)</a:t>
          </a:r>
          <a:endParaRPr lang="ru-RU" sz="1600" kern="1200" dirty="0"/>
        </a:p>
      </dsp:txBody>
      <dsp:txXfrm>
        <a:off x="0" y="27633"/>
        <a:ext cx="5214942" cy="748800"/>
      </dsp:txXfrm>
    </dsp:sp>
    <dsp:sp modelId="{B83B6BDA-E937-46BF-8820-8E96204038B2}">
      <dsp:nvSpPr>
        <dsp:cNvPr id="0" name=""/>
        <dsp:cNvSpPr/>
      </dsp:nvSpPr>
      <dsp:spPr>
        <a:xfrm>
          <a:off x="0" y="891633"/>
          <a:ext cx="5214942" cy="748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Администрация муниципального образования</a:t>
          </a:r>
          <a:endParaRPr lang="ru-RU" sz="1600" kern="1200" dirty="0" smtClean="0">
            <a:latin typeface="Georgia" pitchFamily="18" charset="0"/>
          </a:endParaRPr>
        </a:p>
      </dsp:txBody>
      <dsp:txXfrm>
        <a:off x="0" y="891633"/>
        <a:ext cx="5214942" cy="748800"/>
      </dsp:txXfrm>
    </dsp:sp>
    <dsp:sp modelId="{C66DC699-48C1-4D0B-93A5-339AF0FDF346}">
      <dsp:nvSpPr>
        <dsp:cNvPr id="0" name=""/>
        <dsp:cNvSpPr/>
      </dsp:nvSpPr>
      <dsp:spPr>
        <a:xfrm>
          <a:off x="0" y="1755633"/>
          <a:ext cx="5214942" cy="748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Georgia" pitchFamily="18" charset="0"/>
            </a:rPr>
            <a:t>Глава муниципального образования (Мэр)</a:t>
          </a:r>
          <a:endParaRPr lang="ru-RU" sz="1600" kern="1200" dirty="0" smtClean="0">
            <a:latin typeface="Georgia" pitchFamily="18" charset="0"/>
          </a:endParaRPr>
        </a:p>
      </dsp:txBody>
      <dsp:txXfrm>
        <a:off x="0" y="1755633"/>
        <a:ext cx="5214942" cy="74880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11F6B0-14FD-40D4-BFD6-AD54F03E67C8}">
      <dsp:nvSpPr>
        <dsp:cNvPr id="0" name=""/>
        <dsp:cNvSpPr/>
      </dsp:nvSpPr>
      <dsp:spPr>
        <a:xfrm>
          <a:off x="0" y="393524"/>
          <a:ext cx="8286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47AAD3-B7F2-40E5-9DFC-37F7E55A14B8}">
      <dsp:nvSpPr>
        <dsp:cNvPr id="0" name=""/>
        <dsp:cNvSpPr/>
      </dsp:nvSpPr>
      <dsp:spPr>
        <a:xfrm>
          <a:off x="414338" y="157364"/>
          <a:ext cx="5800743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формирование, утверждение, исполнение бюджета МО и контроль за исполнением данного бюджета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157364"/>
        <a:ext cx="5800743" cy="472320"/>
      </dsp:txXfrm>
    </dsp:sp>
    <dsp:sp modelId="{FD77469B-5709-49C1-B01C-DC8917F78082}">
      <dsp:nvSpPr>
        <dsp:cNvPr id="0" name=""/>
        <dsp:cNvSpPr/>
      </dsp:nvSpPr>
      <dsp:spPr>
        <a:xfrm>
          <a:off x="0" y="1119284"/>
          <a:ext cx="8286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3B94DF-55A0-4BD9-A273-1EF57BC2F15D}">
      <dsp:nvSpPr>
        <dsp:cNvPr id="0" name=""/>
        <dsp:cNvSpPr/>
      </dsp:nvSpPr>
      <dsp:spPr>
        <a:xfrm>
          <a:off x="414338" y="883124"/>
          <a:ext cx="5800743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установление, изменение и отмена местных налогов и сборов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883124"/>
        <a:ext cx="5800743" cy="472320"/>
      </dsp:txXfrm>
    </dsp:sp>
    <dsp:sp modelId="{62FEF86D-65D4-4260-9E64-9BB4F118C367}">
      <dsp:nvSpPr>
        <dsp:cNvPr id="0" name=""/>
        <dsp:cNvSpPr/>
      </dsp:nvSpPr>
      <dsp:spPr>
        <a:xfrm>
          <a:off x="0" y="1845044"/>
          <a:ext cx="8286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1422CF-3233-45AC-B1A0-628351F0F4C8}">
      <dsp:nvSpPr>
        <dsp:cNvPr id="0" name=""/>
        <dsp:cNvSpPr/>
      </dsp:nvSpPr>
      <dsp:spPr>
        <a:xfrm>
          <a:off x="414338" y="1608884"/>
          <a:ext cx="5800743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владение, пользование и распоряжение имуществом, находящимся в муниципальной собственности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1608884"/>
        <a:ext cx="5800743" cy="472320"/>
      </dsp:txXfrm>
    </dsp:sp>
    <dsp:sp modelId="{A0D20C1C-C49A-4028-8335-6D9194289054}">
      <dsp:nvSpPr>
        <dsp:cNvPr id="0" name=""/>
        <dsp:cNvSpPr/>
      </dsp:nvSpPr>
      <dsp:spPr>
        <a:xfrm>
          <a:off x="0" y="2570804"/>
          <a:ext cx="8286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1E327D-F525-48EC-89BE-F9DC399AE587}">
      <dsp:nvSpPr>
        <dsp:cNvPr id="0" name=""/>
        <dsp:cNvSpPr/>
      </dsp:nvSpPr>
      <dsp:spPr>
        <a:xfrm>
          <a:off x="414338" y="2334644"/>
          <a:ext cx="5800743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организация в границах МО </a:t>
          </a:r>
          <a:r>
            <a:rPr lang="ru-RU" sz="1600" kern="1200" dirty="0" err="1" smtClean="0">
              <a:solidFill>
                <a:schemeClr val="tx1"/>
              </a:solidFill>
              <a:latin typeface="Georgia" pitchFamily="18" charset="0"/>
            </a:rPr>
            <a:t>электро</a:t>
          </a: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-, тепло-, </a:t>
          </a:r>
          <a:r>
            <a:rPr lang="ru-RU" sz="1600" kern="1200" dirty="0" err="1" smtClean="0">
              <a:solidFill>
                <a:schemeClr val="tx1"/>
              </a:solidFill>
              <a:latin typeface="Georgia" pitchFamily="18" charset="0"/>
            </a:rPr>
            <a:t>газо</a:t>
          </a: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- и водоснабжения населения, водоотведения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2334644"/>
        <a:ext cx="5800743" cy="472320"/>
      </dsp:txXfrm>
    </dsp:sp>
    <dsp:sp modelId="{4B774816-F2C6-4F2B-975D-95422E6F3AC1}">
      <dsp:nvSpPr>
        <dsp:cNvPr id="0" name=""/>
        <dsp:cNvSpPr/>
      </dsp:nvSpPr>
      <dsp:spPr>
        <a:xfrm>
          <a:off x="0" y="3296564"/>
          <a:ext cx="8286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D4D54E6-AE06-4983-A3B1-A59B91ED58F6}">
      <dsp:nvSpPr>
        <dsp:cNvPr id="0" name=""/>
        <dsp:cNvSpPr/>
      </dsp:nvSpPr>
      <dsp:spPr>
        <a:xfrm>
          <a:off x="414338" y="3060404"/>
          <a:ext cx="5800743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дорожная деятельность в отношении автомобильных дорог местного значения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3060404"/>
        <a:ext cx="5800743" cy="472320"/>
      </dsp:txXfrm>
    </dsp:sp>
    <dsp:sp modelId="{8EE45E4C-0AB1-4056-AF74-50217F659C37}">
      <dsp:nvSpPr>
        <dsp:cNvPr id="0" name=""/>
        <dsp:cNvSpPr/>
      </dsp:nvSpPr>
      <dsp:spPr>
        <a:xfrm>
          <a:off x="0" y="4071214"/>
          <a:ext cx="8286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8B0679-4A51-42A4-877F-ED0D5E8EA765}">
      <dsp:nvSpPr>
        <dsp:cNvPr id="0" name=""/>
        <dsp:cNvSpPr/>
      </dsp:nvSpPr>
      <dsp:spPr>
        <a:xfrm>
          <a:off x="414338" y="3786164"/>
          <a:ext cx="5800743" cy="52120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обеспечение проживающих в МО и нуждающихся в жилых помещениях малоимущих граждан жилыми помещениями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3786164"/>
        <a:ext cx="5800743" cy="521209"/>
      </dsp:txXfrm>
    </dsp:sp>
    <dsp:sp modelId="{DE7A70EA-4EBC-4037-973C-519B3E48CCF1}">
      <dsp:nvSpPr>
        <dsp:cNvPr id="0" name=""/>
        <dsp:cNvSpPr/>
      </dsp:nvSpPr>
      <dsp:spPr>
        <a:xfrm>
          <a:off x="0" y="4900435"/>
          <a:ext cx="82867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A0C576-C023-40DF-934A-7634387CF77A}">
      <dsp:nvSpPr>
        <dsp:cNvPr id="0" name=""/>
        <dsp:cNvSpPr/>
      </dsp:nvSpPr>
      <dsp:spPr>
        <a:xfrm>
          <a:off x="414338" y="4560814"/>
          <a:ext cx="5800743" cy="5757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создание условий для предоставления транспортных услуг населению и организация транспортного обслуживания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4560814"/>
        <a:ext cx="5800743" cy="575781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D1B47A-DBE5-48BC-9AE8-72C25B56D208}">
      <dsp:nvSpPr>
        <dsp:cNvPr id="0" name=""/>
        <dsp:cNvSpPr/>
      </dsp:nvSpPr>
      <dsp:spPr>
        <a:xfrm>
          <a:off x="0" y="391261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1660EA-BAD3-46C6-A5FE-3B91F47EBBA4}">
      <dsp:nvSpPr>
        <dsp:cNvPr id="0" name=""/>
        <dsp:cNvSpPr/>
      </dsp:nvSpPr>
      <dsp:spPr>
        <a:xfrm>
          <a:off x="414338" y="184621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участие в предупреждении и ликвидации последствий чрезвычайных ситуаций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184621"/>
        <a:ext cx="5800743" cy="413280"/>
      </dsp:txXfrm>
    </dsp:sp>
    <dsp:sp modelId="{8247F629-7C25-4C84-AEA7-F22EBCEFFB59}">
      <dsp:nvSpPr>
        <dsp:cNvPr id="0" name=""/>
        <dsp:cNvSpPr/>
      </dsp:nvSpPr>
      <dsp:spPr>
        <a:xfrm>
          <a:off x="0" y="1026301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0360E7-6177-44B0-9841-E0573EAE335B}">
      <dsp:nvSpPr>
        <dsp:cNvPr id="0" name=""/>
        <dsp:cNvSpPr/>
      </dsp:nvSpPr>
      <dsp:spPr>
        <a:xfrm>
          <a:off x="414338" y="819661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обеспечение первичных мер пожарной безопасности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819661"/>
        <a:ext cx="5800743" cy="413280"/>
      </dsp:txXfrm>
    </dsp:sp>
    <dsp:sp modelId="{7B0BEFBA-780C-4C6B-8124-3D118ADC3417}">
      <dsp:nvSpPr>
        <dsp:cNvPr id="0" name=""/>
        <dsp:cNvSpPr/>
      </dsp:nvSpPr>
      <dsp:spPr>
        <a:xfrm>
          <a:off x="0" y="1867444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6A5595-9973-41FA-AFD7-7B3B54D12057}">
      <dsp:nvSpPr>
        <dsp:cNvPr id="0" name=""/>
        <dsp:cNvSpPr/>
      </dsp:nvSpPr>
      <dsp:spPr>
        <a:xfrm>
          <a:off x="414338" y="1454701"/>
          <a:ext cx="5800743" cy="61938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создание условий для обеспечения жителей услугами связи, общественного питания, торговли и бытового обслуживания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1454701"/>
        <a:ext cx="5800743" cy="619382"/>
      </dsp:txXfrm>
    </dsp:sp>
    <dsp:sp modelId="{A7E95986-0B72-4A2B-B3B3-06E4E1189A90}">
      <dsp:nvSpPr>
        <dsp:cNvPr id="0" name=""/>
        <dsp:cNvSpPr/>
      </dsp:nvSpPr>
      <dsp:spPr>
        <a:xfrm>
          <a:off x="0" y="2502484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9B8EE4-A3E9-4E63-B01E-C35A4E1AB35F}">
      <dsp:nvSpPr>
        <dsp:cNvPr id="0" name=""/>
        <dsp:cNvSpPr/>
      </dsp:nvSpPr>
      <dsp:spPr>
        <a:xfrm>
          <a:off x="414338" y="2295844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организация библиотечного обслуживания населения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2295844"/>
        <a:ext cx="5800743" cy="413280"/>
      </dsp:txXfrm>
    </dsp:sp>
    <dsp:sp modelId="{F4E55C76-6BCA-4407-9D2F-342E6C476451}">
      <dsp:nvSpPr>
        <dsp:cNvPr id="0" name=""/>
        <dsp:cNvSpPr/>
      </dsp:nvSpPr>
      <dsp:spPr>
        <a:xfrm>
          <a:off x="0" y="3137524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D55A0A-BD67-4F35-8CB8-045F4F483F85}">
      <dsp:nvSpPr>
        <dsp:cNvPr id="0" name=""/>
        <dsp:cNvSpPr/>
      </dsp:nvSpPr>
      <dsp:spPr>
        <a:xfrm>
          <a:off x="414338" y="2930884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создание условий для организации досуга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2930884"/>
        <a:ext cx="5800743" cy="413280"/>
      </dsp:txXfrm>
    </dsp:sp>
    <dsp:sp modelId="{A847E912-E7BF-4A7D-B043-CE9012EE93FF}">
      <dsp:nvSpPr>
        <dsp:cNvPr id="0" name=""/>
        <dsp:cNvSpPr/>
      </dsp:nvSpPr>
      <dsp:spPr>
        <a:xfrm>
          <a:off x="0" y="3772564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9EC2F0-F7E6-4132-A2B9-4DD63211A2DB}">
      <dsp:nvSpPr>
        <dsp:cNvPr id="0" name=""/>
        <dsp:cNvSpPr/>
      </dsp:nvSpPr>
      <dsp:spPr>
        <a:xfrm>
          <a:off x="414338" y="3565924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сохранение, использование и популяризация объектов культурного наследия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3565924"/>
        <a:ext cx="5800743" cy="413280"/>
      </dsp:txXfrm>
    </dsp:sp>
    <dsp:sp modelId="{2C3C526B-CFA3-441E-B93C-76F3ED607420}">
      <dsp:nvSpPr>
        <dsp:cNvPr id="0" name=""/>
        <dsp:cNvSpPr/>
      </dsp:nvSpPr>
      <dsp:spPr>
        <a:xfrm>
          <a:off x="0" y="4407604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AB7EE2-1F99-4D73-9088-72DE943E6DCC}">
      <dsp:nvSpPr>
        <dsp:cNvPr id="0" name=""/>
        <dsp:cNvSpPr/>
      </dsp:nvSpPr>
      <dsp:spPr>
        <a:xfrm>
          <a:off x="414338" y="4200964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организация сбора и вывоза бытовых отходов и мусора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4200964"/>
        <a:ext cx="5800743" cy="413280"/>
      </dsp:txXfrm>
    </dsp:sp>
    <dsp:sp modelId="{0D63C02A-81E0-4505-A946-4DF977DCF699}">
      <dsp:nvSpPr>
        <dsp:cNvPr id="0" name=""/>
        <dsp:cNvSpPr/>
      </dsp:nvSpPr>
      <dsp:spPr>
        <a:xfrm>
          <a:off x="0" y="5042644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900C08-2253-4071-B7FC-49A8524EF585}">
      <dsp:nvSpPr>
        <dsp:cNvPr id="0" name=""/>
        <dsp:cNvSpPr/>
      </dsp:nvSpPr>
      <dsp:spPr>
        <a:xfrm>
          <a:off x="414338" y="4836004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утверждение правил благоустройства территории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4836004"/>
        <a:ext cx="5800743" cy="413280"/>
      </dsp:txXfrm>
    </dsp:sp>
    <dsp:sp modelId="{47BBE690-817F-4601-92F1-10D4D73B4C2F}">
      <dsp:nvSpPr>
        <dsp:cNvPr id="0" name=""/>
        <dsp:cNvSpPr/>
      </dsp:nvSpPr>
      <dsp:spPr>
        <a:xfrm>
          <a:off x="0" y="5677684"/>
          <a:ext cx="828677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BA2F2E4-D9ED-4594-B672-E6EB877B885C}">
      <dsp:nvSpPr>
        <dsp:cNvPr id="0" name=""/>
        <dsp:cNvSpPr/>
      </dsp:nvSpPr>
      <dsp:spPr>
        <a:xfrm>
          <a:off x="414338" y="5471044"/>
          <a:ext cx="580074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254" tIns="0" rIns="219254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присвоение наименований улицам, площадям и иным территориям проживания граждан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14338" y="5471044"/>
        <a:ext cx="5800743" cy="413280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8DA128-6E6E-4E47-8376-8A90C8F07BBC}">
      <dsp:nvSpPr>
        <dsp:cNvPr id="0" name=""/>
        <dsp:cNvSpPr/>
      </dsp:nvSpPr>
      <dsp:spPr>
        <a:xfrm>
          <a:off x="0" y="0"/>
          <a:ext cx="9144000" cy="1402249"/>
        </a:xfrm>
        <a:prstGeom prst="roundRect">
          <a:avLst>
            <a:gd name="adj" fmla="val 10000"/>
          </a:avLst>
        </a:prstGeom>
        <a:solidFill>
          <a:srgbClr val="FFFF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Georgia" pitchFamily="18" charset="0"/>
            </a:rPr>
            <a:t>Конституционный Суд Российской Федерации</a:t>
          </a:r>
          <a:endParaRPr lang="ru-RU" sz="1800" b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1969024" y="0"/>
        <a:ext cx="7174975" cy="1402249"/>
      </dsp:txXfrm>
    </dsp:sp>
    <dsp:sp modelId="{ACE6339F-2ECB-46B5-A098-03768A217CBE}">
      <dsp:nvSpPr>
        <dsp:cNvPr id="0" name=""/>
        <dsp:cNvSpPr/>
      </dsp:nvSpPr>
      <dsp:spPr>
        <a:xfrm>
          <a:off x="140224" y="140224"/>
          <a:ext cx="1828800" cy="11217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0B97B50-A117-4650-8A14-7E45BC0E1813}">
      <dsp:nvSpPr>
        <dsp:cNvPr id="0" name=""/>
        <dsp:cNvSpPr/>
      </dsp:nvSpPr>
      <dsp:spPr>
        <a:xfrm>
          <a:off x="0" y="1542474"/>
          <a:ext cx="9144000" cy="2271855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Georgia" pitchFamily="18" charset="0"/>
            </a:rPr>
            <a:t>Верховный Суд Российской Федерации</a:t>
          </a:r>
          <a:r>
            <a:rPr lang="ru-RU" sz="1800" kern="1200" dirty="0" smtClean="0">
              <a:solidFill>
                <a:schemeClr val="tx1"/>
              </a:solidFill>
              <a:latin typeface="Georgia" pitchFamily="18" charset="0"/>
            </a:rPr>
            <a:t>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Georgia" pitchFamily="18" charset="0"/>
            </a:rPr>
            <a:t>верховные суды республик, краевые и областные суды, суды городов федерального значения, суды автономной области и автономных округов, районные суды, военные и специализированные суды, составляющие систему федеральных судов общей юрисдикции</a:t>
          </a:r>
          <a:endParaRPr lang="ru-RU" sz="18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1969024" y="1542474"/>
        <a:ext cx="7174975" cy="2271855"/>
      </dsp:txXfrm>
    </dsp:sp>
    <dsp:sp modelId="{09D80E03-2366-423B-A1EC-179087C6EB8A}">
      <dsp:nvSpPr>
        <dsp:cNvPr id="0" name=""/>
        <dsp:cNvSpPr/>
      </dsp:nvSpPr>
      <dsp:spPr>
        <a:xfrm>
          <a:off x="140224" y="2006662"/>
          <a:ext cx="1828800" cy="13434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C4D1138-3F77-4542-9564-1C416C38C129}">
      <dsp:nvSpPr>
        <dsp:cNvPr id="0" name=""/>
        <dsp:cNvSpPr/>
      </dsp:nvSpPr>
      <dsp:spPr>
        <a:xfrm>
          <a:off x="0" y="3954554"/>
          <a:ext cx="9144000" cy="1402249"/>
        </a:xfrm>
        <a:prstGeom prst="roundRect">
          <a:avLst>
            <a:gd name="adj" fmla="val 10000"/>
          </a:avLst>
        </a:prstGeom>
        <a:solidFill>
          <a:srgbClr val="FA572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Georgia" pitchFamily="18" charset="0"/>
            </a:rPr>
            <a:t>Дисциплинарное судебное присутствие</a:t>
          </a:r>
          <a:endParaRPr lang="ru-RU" sz="1800" b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1969024" y="3954554"/>
        <a:ext cx="7174975" cy="1402249"/>
      </dsp:txXfrm>
    </dsp:sp>
    <dsp:sp modelId="{E39E2EBA-2A6B-48C5-B693-23B1EC46AF75}">
      <dsp:nvSpPr>
        <dsp:cNvPr id="0" name=""/>
        <dsp:cNvSpPr/>
      </dsp:nvSpPr>
      <dsp:spPr>
        <a:xfrm>
          <a:off x="140224" y="4094779"/>
          <a:ext cx="1828800" cy="11217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879B55-1EC7-4BC3-9FF4-BAC89D846D58}">
      <dsp:nvSpPr>
        <dsp:cNvPr id="0" name=""/>
        <dsp:cNvSpPr/>
      </dsp:nvSpPr>
      <dsp:spPr>
        <a:xfrm>
          <a:off x="0" y="537383"/>
          <a:ext cx="2299410" cy="1379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административно-правовые инструменты;</a:t>
          </a:r>
          <a:endParaRPr lang="ru-RU" sz="19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0" y="537383"/>
        <a:ext cx="2299410" cy="1379646"/>
      </dsp:txXfrm>
    </dsp:sp>
    <dsp:sp modelId="{7C563FDC-F5CE-4E49-81D2-4889433C2FE9}">
      <dsp:nvSpPr>
        <dsp:cNvPr id="0" name=""/>
        <dsp:cNvSpPr/>
      </dsp:nvSpPr>
      <dsp:spPr>
        <a:xfrm>
          <a:off x="2529351" y="537383"/>
          <a:ext cx="2299410" cy="1379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фискальная система;</a:t>
          </a:r>
          <a:endParaRPr lang="ru-RU" sz="19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2529351" y="537383"/>
        <a:ext cx="2299410" cy="1379646"/>
      </dsp:txXfrm>
    </dsp:sp>
    <dsp:sp modelId="{075F6A73-ACA8-4C3D-A1B3-8ED38A104ADC}">
      <dsp:nvSpPr>
        <dsp:cNvPr id="0" name=""/>
        <dsp:cNvSpPr/>
      </dsp:nvSpPr>
      <dsp:spPr>
        <a:xfrm>
          <a:off x="5058703" y="537383"/>
          <a:ext cx="2299410" cy="1379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кредитно-денежная система;</a:t>
          </a:r>
          <a:endParaRPr lang="ru-RU" sz="19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5058703" y="537383"/>
        <a:ext cx="2299410" cy="1379646"/>
      </dsp:txXfrm>
    </dsp:sp>
    <dsp:sp modelId="{EA3C1E0C-823D-4EB7-BD68-20866A421FB3}">
      <dsp:nvSpPr>
        <dsp:cNvPr id="0" name=""/>
        <dsp:cNvSpPr/>
      </dsp:nvSpPr>
      <dsp:spPr>
        <a:xfrm>
          <a:off x="1264675" y="2146970"/>
          <a:ext cx="2299410" cy="1379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государственная собственность;</a:t>
          </a:r>
          <a:endParaRPr lang="ru-RU" sz="19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1264675" y="2146970"/>
        <a:ext cx="2299410" cy="1379646"/>
      </dsp:txXfrm>
    </dsp:sp>
    <dsp:sp modelId="{621AFC4C-0C35-45FE-8606-93D24A974053}">
      <dsp:nvSpPr>
        <dsp:cNvPr id="0" name=""/>
        <dsp:cNvSpPr/>
      </dsp:nvSpPr>
      <dsp:spPr>
        <a:xfrm>
          <a:off x="3794027" y="2146970"/>
          <a:ext cx="2299410" cy="1379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государственный заказ.</a:t>
          </a:r>
          <a:endParaRPr lang="ru-RU" sz="19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3794027" y="2146970"/>
        <a:ext cx="2299410" cy="1379646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DA0331-0A9F-435B-A16D-513B32E3DB47}">
      <dsp:nvSpPr>
        <dsp:cNvPr id="0" name=""/>
        <dsp:cNvSpPr/>
      </dsp:nvSpPr>
      <dsp:spPr>
        <a:xfrm>
          <a:off x="0" y="0"/>
          <a:ext cx="8072462" cy="1311690"/>
        </a:xfrm>
        <a:prstGeom prst="roundRect">
          <a:avLst>
            <a:gd name="adj" fmla="val 10000"/>
          </a:avLst>
        </a:prstGeom>
        <a:solidFill>
          <a:srgbClr val="FFFF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Парламент определяет общую стратегию экономического развития и устанавливает параметры экономической деятельности на год, принимая ежегодный государственный бюджет и отчет о его исполнении. Главным способом управления является принятие законов </a:t>
          </a:r>
          <a:endParaRPr lang="ru-RU" sz="15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1745661" y="0"/>
        <a:ext cx="6326800" cy="1311690"/>
      </dsp:txXfrm>
    </dsp:sp>
    <dsp:sp modelId="{8C6414B9-CC92-4092-B6DB-8B574A641010}">
      <dsp:nvSpPr>
        <dsp:cNvPr id="0" name=""/>
        <dsp:cNvSpPr/>
      </dsp:nvSpPr>
      <dsp:spPr>
        <a:xfrm>
          <a:off x="131169" y="131169"/>
          <a:ext cx="1614492" cy="10493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99A0E33-E498-4F4E-A302-92BC34BD8E95}">
      <dsp:nvSpPr>
        <dsp:cNvPr id="0" name=""/>
        <dsp:cNvSpPr/>
      </dsp:nvSpPr>
      <dsp:spPr>
        <a:xfrm>
          <a:off x="0" y="1442860"/>
          <a:ext cx="8072462" cy="1311690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Правительство РФ вносит на заседание парламента основные законопроекты экономического характера (проект </a:t>
          </a:r>
          <a:r>
            <a:rPr lang="ru-RU" sz="1500" kern="1200" dirty="0" err="1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гос</a:t>
          </a:r>
          <a:r>
            <a:rPr lang="ru-RU" sz="15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. бюджета может предлагать только Правительство).</a:t>
          </a:r>
          <a:endParaRPr lang="ru-RU" sz="15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1745661" y="1442860"/>
        <a:ext cx="6326800" cy="1311690"/>
      </dsp:txXfrm>
    </dsp:sp>
    <dsp:sp modelId="{2E42A532-7508-4DC2-ABAB-25A0B30D10A7}">
      <dsp:nvSpPr>
        <dsp:cNvPr id="0" name=""/>
        <dsp:cNvSpPr/>
      </dsp:nvSpPr>
      <dsp:spPr>
        <a:xfrm>
          <a:off x="131169" y="1574029"/>
          <a:ext cx="1614492" cy="10493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43577C2-10E2-4DAA-AC4E-D46CA300BCA5}">
      <dsp:nvSpPr>
        <dsp:cNvPr id="0" name=""/>
        <dsp:cNvSpPr/>
      </dsp:nvSpPr>
      <dsp:spPr>
        <a:xfrm>
          <a:off x="0" y="2885720"/>
          <a:ext cx="8072462" cy="131169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Министерства и ведомства занимаются оперативным управлением предприятиями и учреждениями, регулируют деятельность в соответствующей сфере (например, устанавливают правила производства некоторых товаров, нормы труда).</a:t>
          </a:r>
          <a:endParaRPr lang="ru-RU" sz="15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1745661" y="2885720"/>
        <a:ext cx="6326800" cy="1311690"/>
      </dsp:txXfrm>
    </dsp:sp>
    <dsp:sp modelId="{A6D6861E-C960-4A63-86D6-F5F5A1559773}">
      <dsp:nvSpPr>
        <dsp:cNvPr id="0" name=""/>
        <dsp:cNvSpPr/>
      </dsp:nvSpPr>
      <dsp:spPr>
        <a:xfrm>
          <a:off x="131169" y="3016889"/>
          <a:ext cx="1614492" cy="10493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64A788-2072-444E-863D-B1A3F9544DBB}">
      <dsp:nvSpPr>
        <dsp:cNvPr id="0" name=""/>
        <dsp:cNvSpPr/>
      </dsp:nvSpPr>
      <dsp:spPr>
        <a:xfrm>
          <a:off x="0" y="4328580"/>
          <a:ext cx="8072462" cy="131169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Органы управления субъекта федерации — отделы и управления соответствующих министерств на местах участвуют в управлении экономикой данной административно-территориальной единицы</a:t>
          </a:r>
          <a:endParaRPr lang="ru-RU" sz="1500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1745661" y="4328580"/>
        <a:ext cx="6326800" cy="1311690"/>
      </dsp:txXfrm>
    </dsp:sp>
    <dsp:sp modelId="{A2087E99-7BD6-46F0-846B-696B7087863F}">
      <dsp:nvSpPr>
        <dsp:cNvPr id="0" name=""/>
        <dsp:cNvSpPr/>
      </dsp:nvSpPr>
      <dsp:spPr>
        <a:xfrm>
          <a:off x="131169" y="4459749"/>
          <a:ext cx="1614492" cy="10493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A578B0-16DC-41D0-909E-B8CDF25FDD82}">
      <dsp:nvSpPr>
        <dsp:cNvPr id="0" name=""/>
        <dsp:cNvSpPr/>
      </dsp:nvSpPr>
      <dsp:spPr>
        <a:xfrm>
          <a:off x="0" y="48330"/>
          <a:ext cx="8143900" cy="444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Georgia" pitchFamily="18" charset="0"/>
            </a:rPr>
            <a:t>Оборона</a:t>
          </a:r>
          <a:endParaRPr lang="ru-RU" sz="1900" kern="1200" dirty="0">
            <a:latin typeface="Georgia" pitchFamily="18" charset="0"/>
          </a:endParaRPr>
        </a:p>
      </dsp:txBody>
      <dsp:txXfrm>
        <a:off x="0" y="48330"/>
        <a:ext cx="8143900" cy="444600"/>
      </dsp:txXfrm>
    </dsp:sp>
    <dsp:sp modelId="{0D2C6B7E-0A4B-4510-9AF7-1F5B318FA1DD}">
      <dsp:nvSpPr>
        <dsp:cNvPr id="0" name=""/>
        <dsp:cNvSpPr/>
      </dsp:nvSpPr>
      <dsp:spPr>
        <a:xfrm>
          <a:off x="0" y="492930"/>
          <a:ext cx="8143900" cy="983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569" tIns="22860" rIns="128016" bIns="2286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Georgia" pitchFamily="18" charset="0"/>
            </a:rPr>
            <a:t>меры по повседневному обеспечению защиты страны, использование вооруженных сил в случае агрессии против нее (или выполнения обязательств по взаимной обороне от агрессии), выполнение задач, вытекающих из Устава ООН.</a:t>
          </a:r>
          <a:endParaRPr lang="ru-RU" sz="1800" kern="1200" dirty="0">
            <a:latin typeface="Georgia" pitchFamily="18" charset="0"/>
          </a:endParaRPr>
        </a:p>
      </dsp:txBody>
      <dsp:txXfrm>
        <a:off x="0" y="492930"/>
        <a:ext cx="8143900" cy="983250"/>
      </dsp:txXfrm>
    </dsp:sp>
    <dsp:sp modelId="{E5E5B3CD-F727-4DC1-B96D-732D4B95A0E1}">
      <dsp:nvSpPr>
        <dsp:cNvPr id="0" name=""/>
        <dsp:cNvSpPr/>
      </dsp:nvSpPr>
      <dsp:spPr>
        <a:xfrm>
          <a:off x="0" y="1476180"/>
          <a:ext cx="8143900" cy="444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Georgia" pitchFamily="18" charset="0"/>
            </a:rPr>
            <a:t>Государственная безопасность</a:t>
          </a:r>
          <a:endParaRPr lang="ru-RU" sz="1900" kern="1200" dirty="0">
            <a:latin typeface="Georgia" pitchFamily="18" charset="0"/>
          </a:endParaRPr>
        </a:p>
      </dsp:txBody>
      <dsp:txXfrm>
        <a:off x="0" y="1476180"/>
        <a:ext cx="8143900" cy="444600"/>
      </dsp:txXfrm>
    </dsp:sp>
    <dsp:sp modelId="{2ED9D9E0-B3F0-4D67-9C4D-33E3AE69097D}">
      <dsp:nvSpPr>
        <dsp:cNvPr id="0" name=""/>
        <dsp:cNvSpPr/>
      </dsp:nvSpPr>
      <dsp:spPr>
        <a:xfrm>
          <a:off x="0" y="1920780"/>
          <a:ext cx="8143900" cy="235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569" tIns="21590" rIns="120904" bIns="21590" numCol="1" spcCol="1270" anchor="t" anchorCtr="0">
          <a:noAutofit/>
        </a:bodyPr>
        <a:lstStyle/>
        <a:p>
          <a:pPr marL="171450" lvl="1" indent="-171450" algn="ctr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>
              <a:latin typeface="Georgia" pitchFamily="18" charset="0"/>
            </a:rPr>
            <a:t>Под государственной (национальной) безопасностью подразумевается защищенность жизненных интересов личности, в том числе прав и свобод, общества (его материальных и духовных ценностей), государства (суверенитета, территориальной целостности и др.).  </a:t>
          </a:r>
          <a:endParaRPr lang="ru-RU" sz="1700" kern="1200" dirty="0">
            <a:latin typeface="Georgia" pitchFamily="18" charset="0"/>
          </a:endParaRPr>
        </a:p>
        <a:p>
          <a:pPr marL="171450" lvl="1" indent="-171450" algn="ctr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>
              <a:latin typeface="Georgia" pitchFamily="18" charset="0"/>
            </a:rPr>
            <a:t>Федеральная служба безопасности и ее органы призваны осуществлять разведывательную и контрразведывательную деятельность (пресечение деятельности спецслужб иностранных государств), вести борьбу с преступлениями, особенно государственными преступлениями </a:t>
          </a:r>
          <a:endParaRPr lang="ru-RU" sz="1700" kern="1200" dirty="0">
            <a:latin typeface="Georgia" pitchFamily="18" charset="0"/>
          </a:endParaRPr>
        </a:p>
        <a:p>
          <a:pPr marL="171450" lvl="1" indent="-171450" algn="ctr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>
              <a:latin typeface="Georgia" pitchFamily="18" charset="0"/>
            </a:rPr>
            <a:t>Министерство внутренних дел РФ разрабатывает и осуществляет меры по защите прав и свобод личности, имущества</a:t>
          </a:r>
          <a:endParaRPr lang="ru-RU" sz="1700" kern="1200" dirty="0">
            <a:latin typeface="Georgia" pitchFamily="18" charset="0"/>
          </a:endParaRPr>
        </a:p>
      </dsp:txBody>
      <dsp:txXfrm>
        <a:off x="0" y="1920780"/>
        <a:ext cx="8143900" cy="2359800"/>
      </dsp:txXfrm>
    </dsp:sp>
    <dsp:sp modelId="{7ECFA10C-1821-4162-AB6F-B79C1A342BA3}">
      <dsp:nvSpPr>
        <dsp:cNvPr id="0" name=""/>
        <dsp:cNvSpPr/>
      </dsp:nvSpPr>
      <dsp:spPr>
        <a:xfrm>
          <a:off x="0" y="4280580"/>
          <a:ext cx="8143900" cy="444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Georgia" pitchFamily="18" charset="0"/>
            </a:rPr>
            <a:t>Управление иностранными делами</a:t>
          </a:r>
          <a:endParaRPr lang="ru-RU" sz="1900" kern="1200" dirty="0">
            <a:latin typeface="Georgia" pitchFamily="18" charset="0"/>
          </a:endParaRPr>
        </a:p>
      </dsp:txBody>
      <dsp:txXfrm>
        <a:off x="0" y="4280580"/>
        <a:ext cx="8143900" cy="444600"/>
      </dsp:txXfrm>
    </dsp:sp>
    <dsp:sp modelId="{0F5217D7-96B7-4884-A688-7340A2A8F267}">
      <dsp:nvSpPr>
        <dsp:cNvPr id="0" name=""/>
        <dsp:cNvSpPr/>
      </dsp:nvSpPr>
      <dsp:spPr>
        <a:xfrm>
          <a:off x="0" y="4725180"/>
          <a:ext cx="8143900" cy="2084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569" tIns="21590" rIns="120904" bIns="21590" numCol="1" spcCol="1270" anchor="t" anchorCtr="0">
          <a:noAutofit/>
        </a:bodyPr>
        <a:lstStyle/>
        <a:p>
          <a:pPr marL="171450" lvl="1" indent="-171450" algn="ctr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>
              <a:latin typeface="Georgia" pitchFamily="18" charset="0"/>
            </a:rPr>
            <a:t>Внешнеполитическая деятельность имеет своей целью защиту государственных интересов, выход на мировые рынки, создание различных форм интеграции с другими государствами и международными организациями в деле защиты миропорядка. </a:t>
          </a:r>
          <a:endParaRPr lang="ru-RU" sz="1700" kern="1200" dirty="0">
            <a:latin typeface="Georgia" pitchFamily="18" charset="0"/>
          </a:endParaRPr>
        </a:p>
        <a:p>
          <a:pPr marL="171450" lvl="1" indent="-171450" algn="ctr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>
              <a:latin typeface="Georgia" pitchFamily="18" charset="0"/>
            </a:rPr>
            <a:t>Основные направления </a:t>
          </a:r>
          <a:r>
            <a:rPr lang="ru-RU" sz="1700" i="1" kern="1200" dirty="0" smtClean="0">
              <a:latin typeface="Georgia" pitchFamily="18" charset="0"/>
            </a:rPr>
            <a:t>внешней политики</a:t>
          </a:r>
          <a:r>
            <a:rPr lang="ru-RU" sz="1700" kern="1200" dirty="0" smtClean="0">
              <a:latin typeface="Georgia" pitchFamily="18" charset="0"/>
            </a:rPr>
            <a:t> государства определяет Президент РФ.   Меры по осуществлению внешней политики РФ обеспечивает Правительство РФ. Государственное управление в области международных отношений осуществляет Министерство иностранных дел РФ. </a:t>
          </a:r>
          <a:endParaRPr lang="ru-RU" sz="1700" kern="1200" dirty="0">
            <a:latin typeface="Georgia" pitchFamily="18" charset="0"/>
          </a:endParaRPr>
        </a:p>
      </dsp:txBody>
      <dsp:txXfrm>
        <a:off x="0" y="4725180"/>
        <a:ext cx="8143900" cy="2084490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F76F6A-954E-408D-9E51-C4564B514467}">
      <dsp:nvSpPr>
        <dsp:cNvPr id="0" name=""/>
        <dsp:cNvSpPr/>
      </dsp:nvSpPr>
      <dsp:spPr>
        <a:xfrm>
          <a:off x="0" y="283"/>
          <a:ext cx="7215206" cy="89991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формирование долгосрочных приоритетов деятельности государства в области социально-экономического развития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283"/>
        <a:ext cx="7215206" cy="899912"/>
      </dsp:txXfrm>
    </dsp:sp>
    <dsp:sp modelId="{F5923C77-C7BE-4870-8CDF-402821E4F99A}">
      <dsp:nvSpPr>
        <dsp:cNvPr id="0" name=""/>
        <dsp:cNvSpPr/>
      </dsp:nvSpPr>
      <dsp:spPr>
        <a:xfrm>
          <a:off x="0" y="912387"/>
          <a:ext cx="7215206" cy="899912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развертывание долгосрочных решений в комплекс средне- и краткосрочных задач, согласованных между собой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912387"/>
        <a:ext cx="7215206" cy="899912"/>
      </dsp:txXfrm>
    </dsp:sp>
    <dsp:sp modelId="{CF0403B6-C9E3-4CA1-A2E4-F923B09579CA}">
      <dsp:nvSpPr>
        <dsp:cNvPr id="0" name=""/>
        <dsp:cNvSpPr/>
      </dsp:nvSpPr>
      <dsp:spPr>
        <a:xfrm>
          <a:off x="0" y="1824491"/>
          <a:ext cx="7215206" cy="89991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балансировку планируемых действий, требующих значительных организационных и ресурсных затрат (проекты в энергетике, транспорте, демографии, национальной безопасности, в сфере развития человеческого потенциала)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1824491"/>
        <a:ext cx="7215206" cy="899912"/>
      </dsp:txXfrm>
    </dsp:sp>
    <dsp:sp modelId="{E87A6ACE-69BD-4CE8-A2D3-8762D310F710}">
      <dsp:nvSpPr>
        <dsp:cNvPr id="0" name=""/>
        <dsp:cNvSpPr/>
      </dsp:nvSpPr>
      <dsp:spPr>
        <a:xfrm>
          <a:off x="0" y="2736596"/>
          <a:ext cx="7215206" cy="899912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ориентированность субъектов Российской Федерации и муниципальных образований на деятельность в соответствии с поставленными долгосрочными целями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2736596"/>
        <a:ext cx="7215206" cy="899912"/>
      </dsp:txXfrm>
    </dsp:sp>
    <dsp:sp modelId="{AB41D66E-235E-48AF-8688-DF5B57E9CFF5}">
      <dsp:nvSpPr>
        <dsp:cNvPr id="0" name=""/>
        <dsp:cNvSpPr/>
      </dsp:nvSpPr>
      <dsp:spPr>
        <a:xfrm>
          <a:off x="0" y="3648700"/>
          <a:ext cx="7215206" cy="89991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увязку принимаемых в процессе государственного стратегического управления решений с бюджетными ограничениями, определяемыми как на среднесрочную, так и на долгосрочную перспективу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3648700"/>
        <a:ext cx="7215206" cy="899912"/>
      </dsp:txXfrm>
    </dsp:sp>
    <dsp:sp modelId="{54E42103-BFA8-4CC4-8497-96F90E801133}">
      <dsp:nvSpPr>
        <dsp:cNvPr id="0" name=""/>
        <dsp:cNvSpPr/>
      </dsp:nvSpPr>
      <dsp:spPr>
        <a:xfrm>
          <a:off x="0" y="4560804"/>
          <a:ext cx="7215206" cy="899912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мониторинг реализации принимаемых решений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4560804"/>
        <a:ext cx="7215206" cy="899912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C324AA-8738-452B-A886-723733246C63}">
      <dsp:nvSpPr>
        <dsp:cNvPr id="0" name=""/>
        <dsp:cNvSpPr/>
      </dsp:nvSpPr>
      <dsp:spPr>
        <a:xfrm>
          <a:off x="0" y="0"/>
          <a:ext cx="8358246" cy="225029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6F1E30-C549-4125-9A17-603C27E3D29E}">
      <dsp:nvSpPr>
        <dsp:cNvPr id="0" name=""/>
        <dsp:cNvSpPr/>
      </dsp:nvSpPr>
      <dsp:spPr>
        <a:xfrm>
          <a:off x="250747" y="300039"/>
          <a:ext cx="2455234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4EBDAAB-143B-42B8-B461-3DFE56966ACD}">
      <dsp:nvSpPr>
        <dsp:cNvPr id="0" name=""/>
        <dsp:cNvSpPr/>
      </dsp:nvSpPr>
      <dsp:spPr>
        <a:xfrm rot="10800000">
          <a:off x="250747" y="2250297"/>
          <a:ext cx="2455234" cy="2750363"/>
        </a:xfrm>
        <a:prstGeom prst="round2SameRect">
          <a:avLst>
            <a:gd name="adj1" fmla="val 10500"/>
            <a:gd name="adj2" fmla="val 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Georgia" pitchFamily="18" charset="0"/>
            </a:rPr>
            <a:t>взаимоувязанных документов стратегического планирования, характеризующих приоритеты социально-экономического развития </a:t>
          </a:r>
          <a:endParaRPr lang="ru-RU" sz="1700" kern="1200" dirty="0">
            <a:latin typeface="Georgia" pitchFamily="18" charset="0"/>
          </a:endParaRPr>
        </a:p>
      </dsp:txBody>
      <dsp:txXfrm rot="10800000">
        <a:off x="250747" y="2250297"/>
        <a:ext cx="2455234" cy="2750363"/>
      </dsp:txXfrm>
    </dsp:sp>
    <dsp:sp modelId="{F963E416-23CE-4BC4-8FCA-0CE5D7EE86CF}">
      <dsp:nvSpPr>
        <dsp:cNvPr id="0" name=""/>
        <dsp:cNvSpPr/>
      </dsp:nvSpPr>
      <dsp:spPr>
        <a:xfrm>
          <a:off x="2951505" y="300039"/>
          <a:ext cx="2455234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7F03F12-CDFE-45FA-9E11-BD9E5E8948BF}">
      <dsp:nvSpPr>
        <dsp:cNvPr id="0" name=""/>
        <dsp:cNvSpPr/>
      </dsp:nvSpPr>
      <dsp:spPr>
        <a:xfrm rot="10800000">
          <a:off x="2951505" y="2250297"/>
          <a:ext cx="2455234" cy="2750363"/>
        </a:xfrm>
        <a:prstGeom prst="round2SameRect">
          <a:avLst>
            <a:gd name="adj1" fmla="val 10500"/>
            <a:gd name="adj2" fmla="val 0"/>
          </a:avLst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Georgia" pitchFamily="18" charset="0"/>
            </a:rPr>
            <a:t>элементов нормативно-правового, научно-методического, информационного, финансового и иного обеспечения процессов стратегического планирования</a:t>
          </a:r>
          <a:endParaRPr lang="ru-RU" sz="1700" kern="1200" dirty="0">
            <a:latin typeface="Georgia" pitchFamily="18" charset="0"/>
          </a:endParaRPr>
        </a:p>
      </dsp:txBody>
      <dsp:txXfrm rot="10800000">
        <a:off x="2951505" y="2250297"/>
        <a:ext cx="2455234" cy="2750363"/>
      </dsp:txXfrm>
    </dsp:sp>
    <dsp:sp modelId="{CC938783-C2C0-4F5F-8F42-637E11BA1081}">
      <dsp:nvSpPr>
        <dsp:cNvPr id="0" name=""/>
        <dsp:cNvSpPr/>
      </dsp:nvSpPr>
      <dsp:spPr>
        <a:xfrm>
          <a:off x="5652263" y="300039"/>
          <a:ext cx="2455234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BC59DBF-F864-4C72-B40E-EB52994A434A}">
      <dsp:nvSpPr>
        <dsp:cNvPr id="0" name=""/>
        <dsp:cNvSpPr/>
      </dsp:nvSpPr>
      <dsp:spPr>
        <a:xfrm rot="10800000">
          <a:off x="5652263" y="2250297"/>
          <a:ext cx="2455234" cy="2750363"/>
        </a:xfrm>
        <a:prstGeom prst="round2SameRect">
          <a:avLst>
            <a:gd name="adj1" fmla="val 10500"/>
            <a:gd name="adj2" fmla="val 0"/>
          </a:avLst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Georgia" pitchFamily="18" charset="0"/>
            </a:rPr>
            <a:t>участников государственного стратегического планирования, осуществляющих и направляющих практическую деятельность в указанной сфере</a:t>
          </a:r>
          <a:endParaRPr lang="ru-RU" sz="1700" kern="1200" dirty="0">
            <a:latin typeface="Georgia" pitchFamily="18" charset="0"/>
          </a:endParaRPr>
        </a:p>
      </dsp:txBody>
      <dsp:txXfrm rot="10800000">
        <a:off x="5652263" y="2250297"/>
        <a:ext cx="2455234" cy="2750363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3B5A7D-9B23-4723-B007-30F7971008E3}">
      <dsp:nvSpPr>
        <dsp:cNvPr id="0" name=""/>
        <dsp:cNvSpPr/>
      </dsp:nvSpPr>
      <dsp:spPr>
        <a:xfrm>
          <a:off x="0" y="1032"/>
          <a:ext cx="9144000" cy="625234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установление общих принципов организации и функционирования системы государственного стратегического планирования;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1032"/>
        <a:ext cx="9144000" cy="625234"/>
      </dsp:txXfrm>
    </dsp:sp>
    <dsp:sp modelId="{36281F36-3E79-48C5-BBD4-3C52C7CF899E}">
      <dsp:nvSpPr>
        <dsp:cNvPr id="0" name=""/>
        <dsp:cNvSpPr/>
      </dsp:nvSpPr>
      <dsp:spPr>
        <a:xfrm>
          <a:off x="0" y="636997"/>
          <a:ext cx="9144000" cy="625234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установление порядка осуществления процесса государственного стратегического планирования;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636997"/>
        <a:ext cx="9144000" cy="625234"/>
      </dsp:txXfrm>
    </dsp:sp>
    <dsp:sp modelId="{0C1381C4-9FF5-455D-AC28-0E1B6DABECBF}">
      <dsp:nvSpPr>
        <dsp:cNvPr id="0" name=""/>
        <dsp:cNvSpPr/>
      </dsp:nvSpPr>
      <dsp:spPr>
        <a:xfrm>
          <a:off x="0" y="1272961"/>
          <a:ext cx="9144000" cy="625234"/>
        </a:xfrm>
        <a:prstGeom prst="roundRect">
          <a:avLst/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определение целей социально-экономического развития Российской Федерации и приоритетов социально-экономической политики, а также способов и источников финансирования достижения целей;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1272961"/>
        <a:ext cx="9144000" cy="625234"/>
      </dsp:txXfrm>
    </dsp:sp>
    <dsp:sp modelId="{BCA253D3-DE58-41AD-B787-05254946D1E9}">
      <dsp:nvSpPr>
        <dsp:cNvPr id="0" name=""/>
        <dsp:cNvSpPr/>
      </dsp:nvSpPr>
      <dsp:spPr>
        <a:xfrm>
          <a:off x="0" y="1908926"/>
          <a:ext cx="9144000" cy="625234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формирование комплексов мероприятий, направленных на достижение приоритетов и целей социально-экономического развития Российской Федерации, с указанием объемов и источников их финансирования;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1908926"/>
        <a:ext cx="9144000" cy="625234"/>
      </dsp:txXfrm>
    </dsp:sp>
    <dsp:sp modelId="{8F182A38-F1A9-4785-9AFB-A844E1B1F2C9}">
      <dsp:nvSpPr>
        <dsp:cNvPr id="0" name=""/>
        <dsp:cNvSpPr/>
      </dsp:nvSpPr>
      <dsp:spPr>
        <a:xfrm>
          <a:off x="0" y="2544890"/>
          <a:ext cx="9144000" cy="625234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установление требований к содержанию документов государственного стратегического планирования, порядка их разработки и корректировки, рассмотрения и утверждения;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2544890"/>
        <a:ext cx="9144000" cy="625234"/>
      </dsp:txXfrm>
    </dsp:sp>
    <dsp:sp modelId="{E43FFE64-BEC4-4395-BE7E-52E94BF10F1B}">
      <dsp:nvSpPr>
        <dsp:cNvPr id="0" name=""/>
        <dsp:cNvSpPr/>
      </dsp:nvSpPr>
      <dsp:spPr>
        <a:xfrm>
          <a:off x="0" y="3180855"/>
          <a:ext cx="9144000" cy="625234"/>
        </a:xfrm>
        <a:prstGeom prst="roundRect">
          <a:avLst/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установление порядка координации деятельности федеральных органов исполнительной власти и органов государственной власти субъектов Российской Федерации в сфере государственного стратегического планирования;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3180855"/>
        <a:ext cx="9144000" cy="625234"/>
      </dsp:txXfrm>
    </dsp:sp>
    <dsp:sp modelId="{456C8A08-5081-4FEF-BAD1-E3E04E49D34B}">
      <dsp:nvSpPr>
        <dsp:cNvPr id="0" name=""/>
        <dsp:cNvSpPr/>
      </dsp:nvSpPr>
      <dsp:spPr>
        <a:xfrm>
          <a:off x="0" y="3816819"/>
          <a:ext cx="9144000" cy="625234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разработка и рассмотрение проектов документов государственного стратегического планирования, утверждение документов государственного стратегического планирования, разрабатываемых на федеральном уровне;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3816819"/>
        <a:ext cx="9144000" cy="625234"/>
      </dsp:txXfrm>
    </dsp:sp>
    <dsp:sp modelId="{D39D9A7B-4B76-4D4D-84AF-5E27164062D2}">
      <dsp:nvSpPr>
        <dsp:cNvPr id="0" name=""/>
        <dsp:cNvSpPr/>
      </dsp:nvSpPr>
      <dsp:spPr>
        <a:xfrm>
          <a:off x="0" y="4452784"/>
          <a:ext cx="9144000" cy="625234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методическое обеспечение разработки документов государственного стратегического планирования;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4452784"/>
        <a:ext cx="9144000" cy="625234"/>
      </dsp:txXfrm>
    </dsp:sp>
    <dsp:sp modelId="{277D5905-2481-425D-B45D-EBEA12945AC3}">
      <dsp:nvSpPr>
        <dsp:cNvPr id="0" name=""/>
        <dsp:cNvSpPr/>
      </dsp:nvSpPr>
      <dsp:spPr>
        <a:xfrm>
          <a:off x="0" y="5088748"/>
          <a:ext cx="9144000" cy="625234"/>
        </a:xfrm>
        <a:prstGeom prst="roundRect">
          <a:avLst/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стратегический контроль социально-экономического развития Российской Федерации;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5088748"/>
        <a:ext cx="9144000" cy="625234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C86A2F-CAC6-4EA9-B922-8C372A57D5CF}">
      <dsp:nvSpPr>
        <dsp:cNvPr id="0" name=""/>
        <dsp:cNvSpPr/>
      </dsp:nvSpPr>
      <dsp:spPr>
        <a:xfrm>
          <a:off x="0" y="571516"/>
          <a:ext cx="2857499" cy="1714500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определение целей социально-экономического развития субъекта Российской Федерации и приоритетов социально-экономической политики субъекта Российской Федерации;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571516"/>
        <a:ext cx="2857499" cy="1714500"/>
      </dsp:txXfrm>
    </dsp:sp>
    <dsp:sp modelId="{CCC66469-C386-4B08-BAD8-5F6C418BB0B6}">
      <dsp:nvSpPr>
        <dsp:cNvPr id="0" name=""/>
        <dsp:cNvSpPr/>
      </dsp:nvSpPr>
      <dsp:spPr>
        <a:xfrm>
          <a:off x="3143250" y="571516"/>
          <a:ext cx="2857499" cy="1714500"/>
        </a:xfrm>
        <a:prstGeom prst="rect">
          <a:avLst/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организация процесса разработки документов государственного стратегического планирования субъектов Российской Федерации;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3143250" y="571516"/>
        <a:ext cx="2857499" cy="1714500"/>
      </dsp:txXfrm>
    </dsp:sp>
    <dsp:sp modelId="{D68911A8-8234-4F31-8EAF-04BE33342A4C}">
      <dsp:nvSpPr>
        <dsp:cNvPr id="0" name=""/>
        <dsp:cNvSpPr/>
      </dsp:nvSpPr>
      <dsp:spPr>
        <a:xfrm>
          <a:off x="6286500" y="571516"/>
          <a:ext cx="2857499" cy="1714500"/>
        </a:xfrm>
        <a:prstGeom prst="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установление требований к содержанию документов государственного стратегического планирования, разрабатываемых в субъектах Российской Федерации, 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6286500" y="571516"/>
        <a:ext cx="2857499" cy="1714500"/>
      </dsp:txXfrm>
    </dsp:sp>
    <dsp:sp modelId="{67677A37-499B-495C-849F-73DEA555594B}">
      <dsp:nvSpPr>
        <dsp:cNvPr id="0" name=""/>
        <dsp:cNvSpPr/>
      </dsp:nvSpPr>
      <dsp:spPr>
        <a:xfrm>
          <a:off x="0" y="2571767"/>
          <a:ext cx="2857499" cy="1714500"/>
        </a:xfrm>
        <a:prstGeom prst="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разработка и рассмотрение проектов документов государственного стратегического планирования, разрабатываемых в субъектах Российской Федерации, их утверждение;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2571767"/>
        <a:ext cx="2857499" cy="1714500"/>
      </dsp:txXfrm>
    </dsp:sp>
    <dsp:sp modelId="{BA676338-F3AF-4FDB-B073-2B5056CD35BC}">
      <dsp:nvSpPr>
        <dsp:cNvPr id="0" name=""/>
        <dsp:cNvSpPr/>
      </dsp:nvSpPr>
      <dsp:spPr>
        <a:xfrm>
          <a:off x="3143250" y="2571766"/>
          <a:ext cx="2857499" cy="1714500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стратегический контроль социально-экономического развития субъекта Российской Федерации;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3143250" y="2571766"/>
        <a:ext cx="2857499" cy="1714500"/>
      </dsp:txXfrm>
    </dsp:sp>
    <dsp:sp modelId="{7561F4D0-1AF0-4847-BE3F-73484CFBF076}">
      <dsp:nvSpPr>
        <dsp:cNvPr id="0" name=""/>
        <dsp:cNvSpPr/>
      </dsp:nvSpPr>
      <dsp:spPr>
        <a:xfrm>
          <a:off x="6286500" y="2571766"/>
          <a:ext cx="2857499" cy="1714500"/>
        </a:xfrm>
        <a:prstGeom prst="rect">
          <a:avLst/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иные полномочия в области государственного стратегического планирования, отнесенные к полномочиям субъектов Российской Федерации.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6286500" y="2571766"/>
        <a:ext cx="2857499" cy="1714500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708B2D-2949-443B-9C29-F693BF470A29}">
      <dsp:nvSpPr>
        <dsp:cNvPr id="0" name=""/>
        <dsp:cNvSpPr/>
      </dsp:nvSpPr>
      <dsp:spPr>
        <a:xfrm>
          <a:off x="0" y="1364"/>
          <a:ext cx="6643701" cy="101405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формирование государственных программ исходя из четко определенных долгосрочных целей социально-экономического развития и индикаторов их достижения;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1364"/>
        <a:ext cx="6643701" cy="1014052"/>
      </dsp:txXfrm>
    </dsp:sp>
    <dsp:sp modelId="{A866C645-B17A-43AF-AB61-C02B480326D8}">
      <dsp:nvSpPr>
        <dsp:cNvPr id="0" name=""/>
        <dsp:cNvSpPr/>
      </dsp:nvSpPr>
      <dsp:spPr>
        <a:xfrm>
          <a:off x="0" y="1026736"/>
          <a:ext cx="6643701" cy="1014052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определение органа исполнительной власти, отвечающего за реализацию государственной программы (достижение конечных результатов);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1026736"/>
        <a:ext cx="6643701" cy="1014052"/>
      </dsp:txXfrm>
    </dsp:sp>
    <dsp:sp modelId="{F2A5B7CB-D532-43C4-981D-2E5825BC71ED}">
      <dsp:nvSpPr>
        <dsp:cNvPr id="0" name=""/>
        <dsp:cNvSpPr/>
      </dsp:nvSpPr>
      <dsp:spPr>
        <a:xfrm>
          <a:off x="0" y="2052109"/>
          <a:ext cx="6643701" cy="1014052"/>
        </a:xfrm>
        <a:prstGeom prst="roundRect">
          <a:avLst/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установление для государственных программ измеримых результатов;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2052109"/>
        <a:ext cx="6643701" cy="1014052"/>
      </dsp:txXfrm>
    </dsp:sp>
    <dsp:sp modelId="{F4D0E80F-8F0D-4A8C-B2F4-57A0994DD36A}">
      <dsp:nvSpPr>
        <dsp:cNvPr id="0" name=""/>
        <dsp:cNvSpPr/>
      </dsp:nvSpPr>
      <dsp:spPr>
        <a:xfrm>
          <a:off x="0" y="3077482"/>
          <a:ext cx="6643701" cy="1014052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охват государственными программами всех сфер деятельности органов исполнительной власти и соответственно большей части бюджетных ассигнований, интеграция регулятивных и финансовых инструментов для достижения целей государственных программ;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3077482"/>
        <a:ext cx="6643701" cy="1014052"/>
      </dsp:txXfrm>
    </dsp:sp>
    <dsp:sp modelId="{4F648F82-86C9-444A-9028-B9E4C879A4F6}">
      <dsp:nvSpPr>
        <dsp:cNvPr id="0" name=""/>
        <dsp:cNvSpPr/>
      </dsp:nvSpPr>
      <dsp:spPr>
        <a:xfrm>
          <a:off x="0" y="4102854"/>
          <a:ext cx="6643701" cy="1014052"/>
        </a:xfrm>
        <a:prstGeom prst="roundRect">
          <a:avLst/>
        </a:prstGeom>
        <a:solidFill>
          <a:srgbClr val="66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Georgia" pitchFamily="18" charset="0"/>
            </a:rPr>
            <a:t>наделение органов исполнительной власти и их должностных лиц, осуществляющих управление государственными программами и их подпрограммами, полномочиями, необходимыми и достаточными для достижения целей программ;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4102854"/>
        <a:ext cx="6643701" cy="1014052"/>
      </dsp:txXfrm>
    </dsp:sp>
    <dsp:sp modelId="{F0C38711-E252-4D25-9DA5-B237B227F6FB}">
      <dsp:nvSpPr>
        <dsp:cNvPr id="0" name=""/>
        <dsp:cNvSpPr/>
      </dsp:nvSpPr>
      <dsp:spPr>
        <a:xfrm>
          <a:off x="0" y="5128227"/>
          <a:ext cx="6643701" cy="1014052"/>
        </a:xfrm>
        <a:prstGeom prst="roundRect">
          <a:avLst/>
        </a:prstGeom>
        <a:solidFill>
          <a:srgbClr val="81594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Georgia" pitchFamily="18" charset="0"/>
            </a:rPr>
            <a:t>проведение регулярной оценки результативности и эффективности реализации государственных программ.</a:t>
          </a:r>
          <a:endParaRPr lang="ru-RU" sz="160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0" y="5128227"/>
        <a:ext cx="6643701" cy="1014052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50159-AD99-4518-ABBE-6313819262AC}" type="datetimeFigureOut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FDA9B-7BD0-4495-8DEA-3BAB71B10E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FDA9B-7BD0-4495-8DEA-3BAB71B10E5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FDA9B-7BD0-4495-8DEA-3BAB71B10E5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ADA190-B30E-4481-960D-0706109A39D0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52E2B9-B1CC-4B9F-A2A9-6356D6A2765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29A783-1AAE-46EA-8915-86C6F61399C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136739-6154-45F3-80C9-B75B207C016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6C19BB-3E21-4345-8F88-68CA31DEF5F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16E8D8-E953-443E-ACA5-41B63BAFFEE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14B676-35DD-4297-A2BA-7DA0BA07799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DE5D1D-84AC-4CE2-B582-DA002074484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AF7DA9-588C-4C12-83C8-6B995FF23F7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5F2044-037B-453A-82C6-9938871BD82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EB3FC7-1BED-48ED-8E45-99FAD0A3596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198A3D-1EB2-477C-BEB5-8E8EEFFCCB3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CCC314-261A-428C-9704-BA1B46F2F042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BC0EA-6FD0-45DD-A25F-D76BF2A811AA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CFC06E-5FED-4D5A-B920-AFFD479D8B1A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504D69-E1BA-46FE-B5BE-F5D16C4448B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9A6301-EB03-43CC-A73E-9D6D1812EEE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A2784-2335-483C-B570-E08A697C6A0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8EB3C1-DE5B-41F2-B935-BF37D50160E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CF29FC-7420-4058-82D6-6AE22FD9D8B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D718A1-17B8-4745-AF7C-B10A032E2450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1D782-0FAF-40DA-BA83-67E7F13E216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61DDD3-7044-4CBC-A308-8DF8FBBD546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3F05F1-8659-4261-B6BA-E882036DA03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FD7EB3-5CED-4014-BD88-99CE75B2BAA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9B414C-818B-49F7-97BC-AD1BF543CC6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CEBC18-661E-46D1-AAEF-AD113648389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BA0071-0B1E-45AB-B000-49F42626C730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411F19-1B54-4DB1-A1EA-C59B9BF7B4D2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E02974-DED2-4B09-AC5E-7EF2DC3ACD0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A4709E-A29C-49D4-B497-8BBF9A4CD2B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A8DF14-069C-4A71-BBA0-6758DD2E74A2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71C874-0EFE-4759-A68F-1D06D593B752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381106-D535-440E-8FB7-975FB95457F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32B39C-D4F9-4076-BD07-6E355FFECEA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A376B5-DA7F-497B-88EB-B122A862BD7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04BCC5-1DEA-4395-A1A7-A93F3CF2486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834C1E-FB08-47CE-818E-4086A7329B3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70AC3A-146B-4178-B8AE-2D233128601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AB9D78-D34B-484F-92DC-7DEA55EB3D32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C0D1E9-B769-488F-A172-0564B85F64B2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0576A0-319F-42A2-BDE9-604406722A5F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E571E3-B615-48A6-B640-860CAA9069A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ED2182-0BED-4F81-81E2-DE8D4D9CEB4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CF8709-F550-483C-9F6C-4FCF2E8405C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A68F8B-5DD8-4399-8FB5-8FF3367A4F8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F7F52B-85A0-4757-B5EA-A04AC73FAEA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6CB1B5-576B-44A9-87D0-61E7404F860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A75FFE-CD5E-4111-B935-84FAC5D0945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14E1EF-6965-4F2C-902F-2E0C2951D41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42D046-6E86-42E0-92FD-926C1AC694F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814EE6-A003-4382-99F5-A88A025BA10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E30ED3-8396-484E-9214-2B0EE2CEF6B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1E5EE-6007-4271-920A-CE872F803E9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755FBE-1C94-40FA-ADB4-228D7C48155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B698F5-A285-4C79-9EDA-BD730746D20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DB61E-01D2-457E-B9B7-AFB0D9058E1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0E0C4A-D507-45BD-91BA-8607A0CE919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904ADD-E5FF-401C-BE25-44DCDEA9B34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46709-21AC-4A83-86B1-AEEA6D429C8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6B7766-85D6-4B97-ADB0-BE1AC0558C5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CB0324-F38C-4D91-96CE-E0BBCABAD2A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5500B6-2573-4E94-BCAE-744CBADB32E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7E7648-DB08-4406-A09D-580340298BB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6460BD-1A7B-48AB-AED8-AF5C9741797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CA86E5-3FB1-4AB3-9A1C-96CA656DE07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E850AA-3361-410F-BC49-5568E864CBF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0E63AD-553F-45BC-B243-C2D71BB6722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C2745-6930-4B6D-8B59-2FF9C6E1CD7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0E0020-A569-41BB-B9C2-3B71EB75104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55A973-F10F-4FF8-ACDA-1CC4066B75BF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710C3-6B30-454F-BA8F-A61629F24AE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94C1FA-A7EA-4AD5-9064-05B5103EEE9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BDBCE-64B7-4D9D-A0B8-3BE6402F58D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EED40B-8B3C-40CB-95D0-704FEDAD5C4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583E02-8519-47E0-99C7-DC959F1D0A4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C5C995-F755-4139-8C7F-27C425DBF7BA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BE3850-5688-4DF2-A2B4-C5BC613D3CE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91D444-157F-4857-A4F9-D9FD1E1E746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83C7F4-7B98-4815-956A-30DA126E68C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7E5D13-D800-4946-AB16-A5880212FB4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A2E493-A99E-4AE2-8533-D41839A1B90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AD7D5-963A-4F6B-B67A-2C8519C288E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57DE0A-38EE-4854-9531-30D5191CFE2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C8D94-E3DB-4C4A-8298-9968D3285CC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214F8D-8D16-42AA-9FA4-CB94A2780D2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20B866-7F4A-41FD-8907-DCA9277EC29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69B768-0EF7-4B94-B9F7-27DFCEE83B5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FC0101-9DA8-417C-8F79-FA9266B72D5A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B51E0B-EFB4-4A36-8BDF-4CCE4DB737B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8014B9-85B2-4F32-A472-31BACA12B49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8F7C8E-EC7D-4983-9A66-D0E51275C88F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A76055-F242-4F95-B360-0EFBB3DDD79F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F5823-1411-4039-921C-72FC8148CA0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799B1-71B4-4B9C-8E66-006544B3EF1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F18747-7258-45E5-B0C1-600B5FCB93C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599568-15FE-494E-9CF6-231F7818932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889879-C81B-41A7-8853-096E727DB29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CCB81A-7612-4FE4-9D25-3C321F64F6C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95CE3D-FFBE-4DB2-A2F2-FAA62BA3D70F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668F0-8887-4BDE-8346-8179428A18F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31195D-9A30-4CA3-96B6-E62FB8C5145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14177C-2A93-4FE9-BC8B-94A091A1963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14D72E-AB7A-41D9-B3D6-3D4E46F68EE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01ED8A-DBEF-4E0A-846F-C49B570FE97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73660A-D2ED-4132-83E4-692A756151C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834F77-D81A-4458-BCDE-D61BD0F8E06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7FE069-0DF3-4B29-80FB-9BFAC254288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D52C66-42BF-45E5-94A2-CB0A2F3BD510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56C60F-E047-4B4A-B4EA-E720D7B8A3C0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BDCF2-B68A-4240-B962-BD8C56E3B3A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50FF6-75B2-4C08-A180-8FBA7191FD4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34C5-07AA-4F14-BB6B-6F4D9C22052A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48A2-3354-4AF6-8A29-32541C75AF8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AB80-B997-49D4-BFFD-CD79C33B8AA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BA20-5D58-4FC9-AD01-96276B07EB7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3549-1031-43A7-828C-9BE495AB09A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991F-20E4-4E2C-831F-934C3C0183E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31A2-AF14-44BE-9FE6-FCDFEFB55F5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DCC39-0D5D-4B18-A8A5-77C3BF3DD84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04D3-51DD-43AB-AC23-5BBF1719851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6778A2-3635-47FB-874D-0B364B439C9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F3FF9D-681B-48A0-A2A8-830D5848A27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2067F9-E5E2-4E88-82F4-385622D2AA7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4117B-A404-4D2D-BB11-2403E07756B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11D361-3D93-453A-8F52-EE3829BCE8AA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73DC14-7723-46A9-9C02-F6662D049D1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4A326B-D855-43A4-A9DD-FBDBFAFFAED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034037-D25B-46C5-9C92-536F56125FE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1B9C06-D67B-4AC5-8833-9BBF90E90F0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88D87F-36C1-4ACA-B52F-A21F6920C982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06D8DC-26B7-437B-A3BA-97233F6869BE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37C78-4D9A-409E-A95F-A6E157B3216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198824-6026-4CBB-87B5-A431E7E30D2D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A3C906-1083-44B3-B4F0-07A58F87C4F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2ECA20-D31C-4868-A778-FACAD63283F0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0510BF-F962-4C2C-93EB-0BB9698A0B4A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D903FA-145D-4587-B73B-8878D595972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1D5BBC-2C45-4BFB-9339-EB13AAA13124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72F28B-D2F9-4371-A4F4-879EC87AFD5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5F4B36-363E-4C3E-B8D8-ED25D2F145C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A45526-B53C-4BE2-A553-54DF8DCB0168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A50D66-CA57-47F4-A214-BE33D332596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9EC58EB-E89D-41B3-9F88-944EAFDD08B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7402B64-AEAE-485A-8808-7BD47A9BD0EB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1E5FAC1-0C50-4733-A58A-C68D13E676B1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9F17CBF-986F-4EBD-93E9-08C56791E6C9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36D0768-F7A1-4085-AE2F-C5814D70375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08B41E2-0F8D-417A-BD13-D2960887C09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37956D9-4F7B-4FE6-9F4F-3673ABEB13C0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C862FE8-4B92-4BD9-AFFD-FDDAC26B43DC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A8C0C17-098A-494E-B2EB-4DDCC0399CD5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2254099-064D-483F-ABB3-69CDB16126F6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66D6BFC-9826-4A1E-81F2-ECDC13869003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0D16CB6-1309-4BB4-AF01-4A24803476C7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62A8527-4829-40FC-B926-1FAA77C0C07F}" type="datetime1">
              <a:rPr lang="ru-RU" smtClean="0"/>
              <a:pPr/>
              <a:t>03.03.2015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3742BB-393D-4C04-8E4A-2CE5F9AC8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38.jpe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5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67.jpe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68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68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6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6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75.jpe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6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image" Target="../media/image76.jpe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68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openxmlformats.org/officeDocument/2006/relationships/image" Target="../media/image80.jpe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68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79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79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79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9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79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9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90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90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90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90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7" Type="http://schemas.openxmlformats.org/officeDocument/2006/relationships/image" Target="../media/image109.jpeg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90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90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90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90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90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0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0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117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120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0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0174"/>
            <a:ext cx="9144000" cy="1470025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  <a:t>Тема 2</a:t>
            </a:r>
            <a:b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</a:br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  <a:t>Система государственного управления России</a:t>
            </a:r>
            <a:endParaRPr lang="ru-RU" sz="2800" b="1" cap="all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sp>
        <p:nvSpPr>
          <p:cNvPr id="23554" name="AutoShape 2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7725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3643314"/>
            <a:ext cx="3571900" cy="2379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0174"/>
            <a:ext cx="9144000" cy="1470025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  <a:t>Конституционные основы государственной власти в РФ</a:t>
            </a:r>
            <a:endParaRPr lang="ru-RU" sz="2800" b="1" cap="all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sp>
        <p:nvSpPr>
          <p:cNvPr id="23554" name="AutoShape 2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://1.bp.blogspot.com/-Z8179jf0lN0/UjXQXxzAL6I/AAAAAAAABbI/dYQ-cqlbkKI/s1600/%D0%BA%D0%BE%D0%BD%D1%81%D1%82%D0%B8%D1%82%D1%83%D1%86%D0%B8%D1%8F.jpg"/>
          <p:cNvPicPr>
            <a:picLocks noChangeAspect="1" noChangeArrowheads="1"/>
          </p:cNvPicPr>
          <p:nvPr/>
        </p:nvPicPr>
        <p:blipFill>
          <a:blip r:embed="rId2" cstate="print"/>
          <a:srcRect t="8969" b="10923"/>
          <a:stretch>
            <a:fillRect/>
          </a:stretch>
        </p:blipFill>
        <p:spPr bwMode="auto">
          <a:xfrm>
            <a:off x="3428992" y="3500438"/>
            <a:ext cx="2428892" cy="2740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501090" cy="1428736"/>
          </a:xfrm>
        </p:spPr>
        <p:txBody>
          <a:bodyPr/>
          <a:lstStyle/>
          <a:p>
            <a:r>
              <a:rPr lang="ru-RU" sz="2300" b="1" i="1" dirty="0">
                <a:solidFill>
                  <a:srgbClr val="8A0000"/>
                </a:solidFill>
                <a:latin typeface="Georgia" pitchFamily="18" charset="0"/>
              </a:rPr>
              <a:t> Конституционные основы государственной власти и государственного управления </a:t>
            </a:r>
            <a:r>
              <a:rPr lang="ru-RU" sz="2300" b="1" i="1" dirty="0" smtClean="0">
                <a:solidFill>
                  <a:srgbClr val="C00000"/>
                </a:solidFill>
                <a:latin typeface="Georgia" pitchFamily="18" charset="0"/>
              </a:rPr>
              <a:t/>
            </a:r>
            <a:br>
              <a:rPr lang="ru-RU" sz="2300" b="1" i="1" dirty="0" smtClean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2300" i="1" dirty="0" smtClean="0">
                <a:solidFill>
                  <a:schemeClr val="tx2"/>
                </a:solidFill>
                <a:latin typeface="Georgia" pitchFamily="18" charset="0"/>
              </a:rPr>
              <a:t>- это базовые </a:t>
            </a:r>
            <a:r>
              <a:rPr lang="ru-RU" sz="2300" i="1" dirty="0">
                <a:solidFill>
                  <a:schemeClr val="tx2"/>
                </a:solidFill>
                <a:latin typeface="Georgia" pitchFamily="18" charset="0"/>
              </a:rPr>
              <a:t>принципы, на которых основаны государственная власть и государственное управление в России. </a:t>
            </a:r>
            <a:br>
              <a:rPr lang="ru-RU" sz="2300" i="1" dirty="0">
                <a:solidFill>
                  <a:schemeClr val="tx2"/>
                </a:solidFill>
                <a:latin typeface="Georgia" pitchFamily="18" charset="0"/>
              </a:rPr>
            </a:br>
            <a:endParaRPr lang="ru-RU" sz="2300" i="1" dirty="0">
              <a:latin typeface="Georgia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2786058"/>
          <a:ext cx="6715140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1988" name="Picture 4" descr="http://cdn.marketplaceimages.windowsphone.com/v8/images/4100eb53-3d7a-4072-bb91-81376862a5e6?imageType=ws_icon_larg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3571876"/>
            <a:ext cx="1987276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235743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Закрепление этих принципов в Конституции обеспечивает их:</a:t>
            </a:r>
            <a:endParaRPr lang="ru-RU" sz="2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dirty="0" smtClean="0">
                <a:latin typeface="Georgia" pitchFamily="18" charset="0"/>
              </a:rPr>
              <a:t>Конституционные основы государственного управления в России представляются в виде следующих принципов:</a:t>
            </a:r>
            <a:endParaRPr lang="ru-RU" sz="3200" dirty="0"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857364"/>
          <a:ext cx="914400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dirty="0" smtClean="0">
                <a:latin typeface="Georgia" pitchFamily="18" charset="0"/>
              </a:rPr>
              <a:t>Конституционные основы государственного управления в России представляются в виде следующих принципов:</a:t>
            </a:r>
            <a:endParaRPr lang="ru-RU" sz="3200" dirty="0"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857364"/>
          <a:ext cx="914400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dirty="0" smtClean="0">
                <a:latin typeface="Georgia" pitchFamily="18" charset="0"/>
              </a:rPr>
              <a:t>Конституционные основы государственного управления в России представляются в виде следующих принципов:</a:t>
            </a:r>
            <a:endParaRPr lang="ru-RU" sz="3200" dirty="0"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857364"/>
          <a:ext cx="914400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dirty="0" smtClean="0">
                <a:latin typeface="Georgia" pitchFamily="18" charset="0"/>
              </a:rPr>
              <a:t>Конституционные основы государственного управления в России представляются в виде следующих принципов:</a:t>
            </a:r>
            <a:endParaRPr lang="ru-RU" sz="3200" dirty="0"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857364"/>
          <a:ext cx="914400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0174"/>
            <a:ext cx="9144000" cy="1470025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  <a:t>Органы государственного управления в России</a:t>
            </a:r>
            <a:endParaRPr lang="ru-RU" sz="2800" b="1" cap="all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sp>
        <p:nvSpPr>
          <p:cNvPr id="23554" name="AutoShape 2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2" descr="http://nkip.ru/sites/default/files/photos/4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643314"/>
            <a:ext cx="3277743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slavrus.net/files/images/articles/rus21.gif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6572264" y="571480"/>
            <a:ext cx="2249054" cy="157163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00042"/>
            <a:ext cx="6000792" cy="1643074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latin typeface="Georgia" pitchFamily="18" charset="0"/>
              </a:rPr>
              <a:t>В </a:t>
            </a:r>
            <a:r>
              <a:rPr lang="ru-RU" sz="2400" b="1" dirty="0">
                <a:latin typeface="Georgia" pitchFamily="18" charset="0"/>
              </a:rPr>
              <a:t>основе системы государственного управления </a:t>
            </a:r>
            <a:r>
              <a:rPr lang="ru-RU" sz="2400" b="1" dirty="0" smtClean="0">
                <a:latin typeface="Georgia" pitchFamily="18" charset="0"/>
              </a:rPr>
              <a:t>России </a:t>
            </a:r>
            <a:r>
              <a:rPr lang="ru-RU" sz="2400" b="1" dirty="0">
                <a:latin typeface="Georgia" pitchFamily="18" charset="0"/>
              </a:rPr>
              <a:t>положены </a:t>
            </a:r>
            <a:endParaRPr lang="ru-RU" sz="2400" b="1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ru-RU" sz="2400" b="1" i="1" dirty="0" smtClean="0">
                <a:latin typeface="Georgia" pitchFamily="18" charset="0"/>
              </a:rPr>
              <a:t>два основных принципа</a:t>
            </a:r>
            <a:r>
              <a:rPr lang="ru-RU" sz="2400" b="1" dirty="0" smtClean="0">
                <a:latin typeface="Georgia" pitchFamily="18" charset="0"/>
              </a:rPr>
              <a:t>: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857224" y="2357430"/>
          <a:ext cx="8286776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0174"/>
            <a:ext cx="9144000" cy="1470025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  <a:t>Статус президента в РФ</a:t>
            </a:r>
            <a:endParaRPr lang="ru-RU" sz="2800" b="1" cap="all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sp>
        <p:nvSpPr>
          <p:cNvPr id="23554" name="AutoShape 2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2082" name="Picture 2" descr="http://constitution.sokolniki.com/EditorFiles/image/President/constitution_presid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571877"/>
            <a:ext cx="2357453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atin typeface="Georgia" pitchFamily="18" charset="0"/>
              </a:rPr>
              <a:t> </a:t>
            </a:r>
            <a:r>
              <a:rPr lang="ru-RU" sz="2000" b="1" dirty="0" smtClean="0">
                <a:latin typeface="Georgia" pitchFamily="18" charset="0"/>
              </a:rPr>
              <a:t/>
            </a:r>
            <a:br>
              <a:rPr lang="ru-RU" sz="2000" b="1" dirty="0" smtClean="0">
                <a:latin typeface="Georgia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Институт </a:t>
            </a:r>
            <a:r>
              <a:rPr lang="ru-RU" sz="2000" b="1" dirty="0">
                <a:solidFill>
                  <a:schemeClr val="bg1"/>
                </a:solidFill>
                <a:latin typeface="Georgia" pitchFamily="18" charset="0"/>
              </a:rPr>
              <a:t>Президента учрежден в России по результатам всенародного голосования (референдума), проведенного 17 марта 1991 г. Регулируется главой 4 (ст. 80 - 93) Конституции </a:t>
            </a: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РФ.</a:t>
            </a:r>
            <a:b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Правовой </a:t>
            </a:r>
            <a:r>
              <a:rPr lang="ru-RU" sz="2000" b="1" dirty="0">
                <a:solidFill>
                  <a:schemeClr val="bg1"/>
                </a:solidFill>
                <a:latin typeface="Georgia" pitchFamily="18" charset="0"/>
              </a:rPr>
              <a:t>статус Президента – </a:t>
            </a:r>
            <a:r>
              <a:rPr lang="ru-RU" sz="2000" b="1" u="sng" dirty="0">
                <a:solidFill>
                  <a:schemeClr val="bg1"/>
                </a:solidFill>
                <a:latin typeface="Georgia" pitchFamily="18" charset="0"/>
              </a:rPr>
              <a:t>глава государства</a:t>
            </a:r>
            <a:r>
              <a:rPr lang="ru-RU" sz="2000" b="1" dirty="0">
                <a:solidFill>
                  <a:schemeClr val="bg1"/>
                </a:solidFill>
                <a:latin typeface="Georgia" pitchFamily="18" charset="0"/>
              </a:rPr>
              <a:t>.</a:t>
            </a:r>
            <a:r>
              <a:rPr lang="ru-RU" sz="2000" b="1" dirty="0">
                <a:latin typeface="Georgia" pitchFamily="18" charset="0"/>
              </a:rPr>
              <a:t/>
            </a:r>
            <a:br>
              <a:rPr lang="ru-RU" sz="2000" b="1" dirty="0">
                <a:latin typeface="Georgia" pitchFamily="18" charset="0"/>
              </a:rPr>
            </a:br>
            <a:endParaRPr lang="ru-RU" sz="20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9"/>
            <a:ext cx="8229600" cy="1357322"/>
          </a:xfrm>
        </p:spPr>
        <p:txBody>
          <a:bodyPr/>
          <a:lstStyle/>
          <a:p>
            <a:pPr algn="ctr">
              <a:buNone/>
            </a:pPr>
            <a:r>
              <a:rPr lang="ru-RU" sz="1800" dirty="0">
                <a:latin typeface="Georgia" pitchFamily="18" charset="0"/>
              </a:rPr>
              <a:t> </a:t>
            </a:r>
            <a:r>
              <a:rPr lang="ru-RU" sz="1800" b="1" dirty="0">
                <a:latin typeface="Georgia" pitchFamily="18" charset="0"/>
              </a:rPr>
              <a:t>  </a:t>
            </a:r>
            <a:r>
              <a:rPr lang="ru-RU" sz="1800" b="1" u="sng" dirty="0">
                <a:latin typeface="Georgia" pitchFamily="18" charset="0"/>
              </a:rPr>
              <a:t>Президент РФ не входит ни в одну из ветвей власти. </a:t>
            </a:r>
            <a:endParaRPr lang="ru-RU" sz="1800" b="1" u="sng" dirty="0" smtClean="0">
              <a:latin typeface="Georgia" pitchFamily="18" charset="0"/>
            </a:endParaRPr>
          </a:p>
          <a:p>
            <a:pPr algn="ctr">
              <a:buNone/>
            </a:pPr>
            <a:endParaRPr lang="ru-RU" sz="1800" b="1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ru-RU" sz="1800" b="1" i="1" dirty="0" smtClean="0">
                <a:latin typeface="Georgia" pitchFamily="18" charset="0"/>
              </a:rPr>
              <a:t>Общественно </a:t>
            </a:r>
            <a:r>
              <a:rPr lang="ru-RU" sz="1800" b="1" i="1" dirty="0">
                <a:latin typeface="Georgia" pitchFamily="18" charset="0"/>
              </a:rPr>
              <a:t>необходимая роль </a:t>
            </a:r>
            <a:r>
              <a:rPr lang="ru-RU" sz="1800" b="1" i="1" dirty="0" smtClean="0">
                <a:latin typeface="Georgia" pitchFamily="18" charset="0"/>
              </a:rPr>
              <a:t>главы </a:t>
            </a:r>
            <a:r>
              <a:rPr lang="ru-RU" sz="1800" b="1" i="1" dirty="0">
                <a:latin typeface="Georgia" pitchFamily="18" charset="0"/>
              </a:rPr>
              <a:t>государства определяется ст. 80 Конституции РФ</a:t>
            </a:r>
            <a:r>
              <a:rPr lang="ru-RU" sz="1800" b="1" i="1" dirty="0" smtClean="0">
                <a:latin typeface="Georgia" pitchFamily="18" charset="0"/>
              </a:rPr>
              <a:t>:</a:t>
            </a:r>
          </a:p>
          <a:p>
            <a:pPr algn="ctr"/>
            <a:endParaRPr lang="ru-RU" sz="1800" dirty="0">
              <a:latin typeface="Georgia" pitchFamily="18" charset="0"/>
            </a:endParaRPr>
          </a:p>
          <a:p>
            <a:pPr algn="ctr"/>
            <a:endParaRPr lang="ru-RU" sz="1800" dirty="0"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3429000"/>
          <a:ext cx="91440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85728"/>
            <a:ext cx="6072198" cy="1143000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Georgia" pitchFamily="18" charset="0"/>
              </a:rPr>
              <a:t> Президент наделен обширными </a:t>
            </a:r>
            <a:r>
              <a:rPr lang="ru-RU" sz="2000" b="1" i="1" dirty="0">
                <a:solidFill>
                  <a:schemeClr val="bg1"/>
                </a:solidFill>
                <a:latin typeface="Georgia" pitchFamily="18" charset="0"/>
              </a:rPr>
              <a:t>конституционными функциями</a:t>
            </a:r>
            <a:r>
              <a:rPr lang="ru-RU" sz="2000" b="1" dirty="0">
                <a:solidFill>
                  <a:schemeClr val="bg1"/>
                </a:solidFill>
                <a:latin typeface="Georgia" pitchFamily="18" charset="0"/>
              </a:rPr>
              <a:t>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2"/>
            <a:ext cx="8143932" cy="5168905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 </a:t>
            </a:r>
            <a:r>
              <a:rPr lang="ru-RU" sz="1600" dirty="0">
                <a:latin typeface="Georgia" pitchFamily="18" charset="0"/>
              </a:rPr>
              <a:t>определяет основные направления внутренней и внешней политики;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обеспечивает </a:t>
            </a:r>
            <a:r>
              <a:rPr lang="ru-RU" sz="1600" dirty="0">
                <a:latin typeface="Georgia" pitchFamily="18" charset="0"/>
              </a:rPr>
              <a:t>согласованное функционирование и взаимодействие органов государственной власти;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формирует </a:t>
            </a:r>
            <a:r>
              <a:rPr lang="ru-RU" sz="1600" dirty="0">
                <a:latin typeface="Georgia" pitchFamily="18" charset="0"/>
              </a:rPr>
              <a:t>и возглавляет Совет Безопасности РФ;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 </a:t>
            </a:r>
            <a:r>
              <a:rPr lang="ru-RU" sz="1600" dirty="0">
                <a:latin typeface="Georgia" pitchFamily="18" charset="0"/>
              </a:rPr>
              <a:t>обеспечивает охрану суверенитета, независимости и государственной целостности России;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осуществляет </a:t>
            </a:r>
            <a:r>
              <a:rPr lang="ru-RU" sz="1600" dirty="0">
                <a:latin typeface="Georgia" pitchFamily="18" charset="0"/>
              </a:rPr>
              <a:t>руководство внешней политикой РФ;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ведет </a:t>
            </a:r>
            <a:r>
              <a:rPr lang="ru-RU" sz="1600" dirty="0">
                <a:latin typeface="Georgia" pitchFamily="18" charset="0"/>
              </a:rPr>
              <a:t>переговоры и подписывает международные договоры РФ;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является </a:t>
            </a:r>
            <a:r>
              <a:rPr lang="ru-RU" sz="1600" dirty="0">
                <a:latin typeface="Georgia" pitchFamily="18" charset="0"/>
              </a:rPr>
              <a:t>Верховным Главнокомандующим Вооруженных Сил РФ;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осуществляет </a:t>
            </a:r>
            <a:r>
              <a:rPr lang="ru-RU" sz="1600" dirty="0">
                <a:latin typeface="Georgia" pitchFamily="18" charset="0"/>
              </a:rPr>
              <a:t>контроль за соблюдением Конституции РФ;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решает </a:t>
            </a:r>
            <a:r>
              <a:rPr lang="ru-RU" sz="1600" dirty="0">
                <a:latin typeface="Georgia" pitchFamily="18" charset="0"/>
              </a:rPr>
              <a:t>вопросы гражданства РФ и предоставления политического убежища;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 </a:t>
            </a:r>
            <a:r>
              <a:rPr lang="ru-RU" sz="1600" dirty="0">
                <a:latin typeface="Georgia" pitchFamily="18" charset="0"/>
              </a:rPr>
              <a:t>осуществляет помилование;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издает </a:t>
            </a:r>
            <a:r>
              <a:rPr lang="ru-RU" sz="1600" dirty="0">
                <a:latin typeface="Georgia" pitchFamily="18" charset="0"/>
              </a:rPr>
              <a:t>указы и распоряжения, обязательные для исполнения на всей территории России;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Georgia" pitchFamily="18" charset="0"/>
              </a:rPr>
              <a:t>реализует </a:t>
            </a:r>
            <a:r>
              <a:rPr lang="ru-RU" sz="1600" dirty="0">
                <a:latin typeface="Georgia" pitchFamily="18" charset="0"/>
              </a:rPr>
              <a:t>право законодательной инициативы, вносит проекты законов в Государственную Думу.</a:t>
            </a:r>
          </a:p>
        </p:txBody>
      </p:sp>
      <p:pic>
        <p:nvPicPr>
          <p:cNvPr id="61444" name="Picture 4" descr="http://bezformata.ru/content/Images/000/031/613/image316133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57422" cy="1714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300192" y="6237312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Полномочия Президента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7"/>
            <a:ext cx="9144000" cy="1428760"/>
          </a:xfrm>
        </p:spPr>
        <p:txBody>
          <a:bodyPr/>
          <a:lstStyle/>
          <a:p>
            <a:pPr algn="ctr">
              <a:buNone/>
            </a:pP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 </a:t>
            </a: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 Первая группа полномочий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Президента Российской Федерации - его 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права и обязанности, связанные с деятельностью представительного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законодательного 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органа РФ - Федерального Собрания, его палат.</a:t>
            </a:r>
          </a:p>
          <a:p>
            <a:pPr algn="ctr"/>
            <a:endParaRPr lang="ru-RU" sz="2000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56686"/>
            <a:ext cx="6215074" cy="4801314"/>
          </a:xfrm>
          <a:prstGeom prst="rect">
            <a:avLst/>
          </a:prstGeom>
          <a:solidFill>
            <a:srgbClr val="8A000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dirty="0" smtClean="0">
                <a:latin typeface="Georgia" pitchFamily="18" charset="0"/>
              </a:rPr>
              <a:t>  назначает выборы Государственной Думы; может распускать ее в случаях, предусмотренных конституцией;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>
                <a:latin typeface="Georgia" pitchFamily="18" charset="0"/>
              </a:rPr>
              <a:t>  вносит законопроекты в Государственную Думу;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>
                <a:latin typeface="Georgia" pitchFamily="18" charset="0"/>
              </a:rPr>
              <a:t>  подписывает и обнародует Федеральные законы;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>
                <a:latin typeface="Georgia" pitchFamily="18" charset="0"/>
              </a:rPr>
              <a:t>  обращается к Федеральному Собранию с ежегодными посланиями о положении в стране, об основных направлениях внутренней и внешней политики государства;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>
                <a:latin typeface="Georgia" pitchFamily="18" charset="0"/>
              </a:rPr>
              <a:t>  представляет Совету Федерации кандидатуры для назначения на должности судей Конституционного Суда, Верховного Суда, Высшего Арбитражного Суда, а также кандидатуру Генерального прокурора;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>
                <a:latin typeface="Georgia" pitchFamily="18" charset="0"/>
              </a:rPr>
              <a:t>  представляет Государственной Думе кандидатуру для назначения на должность Председателя Центрального банка Российской Федерации.</a:t>
            </a:r>
          </a:p>
          <a:p>
            <a:pPr algn="just"/>
            <a:endParaRPr lang="ru-RU" dirty="0"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Полномочия Президента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785817"/>
          </a:xfrm>
        </p:spPr>
        <p:txBody>
          <a:bodyPr/>
          <a:lstStyle/>
          <a:p>
            <a:pPr algn="ctr">
              <a:buNone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Вторая группа полномочий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Президента РФ - 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его права и обязанности, связанные с деятельностью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Правительства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algn="ctr"/>
            <a:endParaRPr lang="ru-RU" sz="2000" dirty="0">
              <a:latin typeface="Georgia" pitchFamily="18" charset="0"/>
            </a:endParaRPr>
          </a:p>
        </p:txBody>
      </p:sp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0" y="2419183"/>
            <a:ext cx="6215074" cy="452431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Segoe UI" pitchFamily="34" charset="0"/>
              </a:rPr>
              <a:t>назначает с согласия Государственной Думы Председателя Правительства РФ;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Segoe UI" pitchFamily="34" charset="0"/>
              </a:rPr>
              <a:t>имеет право председательствовать на заседании правительства;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Segoe UI" pitchFamily="34" charset="0"/>
              </a:rPr>
              <a:t>принимает решение о его отставке;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Segoe UI" pitchFamily="34" charset="0"/>
              </a:rPr>
              <a:t>учреждает положения Председателя Правительства о структуре федеральных органов исполнительной власти;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Segoe UI" pitchFamily="34" charset="0"/>
              </a:rPr>
              <a:t> назначает по предложению Председателя Правительства кандидатуры на должности заместителей Председателя Правительства и федеральных министров;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Segoe UI" pitchFamily="34" charset="0"/>
              </a:rPr>
              <a:t> отменяет постановления и распоряжения правительства в случае их противоречия Конституции, федеральным законам и указам Президента России;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Segoe UI" pitchFamily="34" charset="0"/>
              </a:rPr>
              <a:t> принимает или отклоняет отставку Правительства.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  <a:cs typeface="Segoe U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Полномочия Президента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7"/>
            <a:ext cx="9144000" cy="857255"/>
          </a:xfrm>
        </p:spPr>
        <p:txBody>
          <a:bodyPr/>
          <a:lstStyle/>
          <a:p>
            <a:pPr algn="ctr">
              <a:buNone/>
            </a:pP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 </a:t>
            </a:r>
            <a:r>
              <a:rPr lang="ru-RU" sz="20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  </a:t>
            </a:r>
            <a:r>
              <a:rPr lang="ru-RU" sz="2000" b="1" dirty="0">
                <a:solidFill>
                  <a:srgbClr val="327119"/>
                </a:solidFill>
                <a:latin typeface="Georgia" pitchFamily="18" charset="0"/>
              </a:rPr>
              <a:t>Третья группа полномочий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Президента РФ - его 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права и обязанности в области обороны и внешних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отношений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2000" i="1" dirty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000" dirty="0">
              <a:latin typeface="Georgia" pitchFamily="18" charset="0"/>
            </a:endParaRPr>
          </a:p>
        </p:txBody>
      </p:sp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0" y="1795076"/>
            <a:ext cx="6143636" cy="5062924"/>
          </a:xfrm>
          <a:prstGeom prst="rect">
            <a:avLst/>
          </a:prstGeom>
          <a:solidFill>
            <a:srgbClr val="327119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возглавляет Вооруженные Силы Российской Федерации - он является Верховным Главнокомандующим Вооруженных Сил Российской Федерации;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утверждает военную доктрину страны;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формирует и возглавляет Совет Безопасности,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 случае агрессии против Российской Федерации вводит на территории страны военное положение с незамедлительным сообщением об этом Совету Федерации и Государственной Думе;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осуществляет руководство внешней политикой республики;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ведет переговоры и подписывает ратификационные грамоты </a:t>
            </a:r>
            <a:r>
              <a:rPr kumimoji="0" lang="ru-RU" sz="17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аккредитируемых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при нем дипломатических представителей; назначает и освобождает дипломатических представителей России в иностранных государствах и международных организациях;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представляет Российскую Федерацию внутри страны и в международных отношениях.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Полномочия Президента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7"/>
            <a:ext cx="9144000" cy="1071569"/>
          </a:xfrm>
        </p:spPr>
        <p:txBody>
          <a:bodyPr/>
          <a:lstStyle/>
          <a:p>
            <a:pPr algn="ctr">
              <a:buNone/>
            </a:pP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 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  </a:t>
            </a:r>
            <a:r>
              <a:rPr lang="ru-RU" sz="2000" dirty="0">
                <a:solidFill>
                  <a:srgbClr val="FFFF00"/>
                </a:solidFill>
                <a:latin typeface="Georgia" pitchFamily="18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latin typeface="Georgia" pitchFamily="18" charset="0"/>
              </a:rPr>
              <a:t>Четвертая группа полномочий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Президента РФ - его 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компетенция, связанная с координацией деятельности соответствующих властных структур государства.</a:t>
            </a:r>
          </a:p>
          <a:p>
            <a:pPr algn="ctr"/>
            <a:endParaRPr lang="ru-RU" sz="2000" dirty="0">
              <a:latin typeface="Georgia" pitchFamily="18" charset="0"/>
            </a:endParaRPr>
          </a:p>
        </p:txBody>
      </p:sp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0" y="2187491"/>
            <a:ext cx="6072198" cy="4670509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может использовать согласительные процедуры для разрешения разногласий между органами государственной власти РФ и органами государственной власти субъектов РФ,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передать в случае </a:t>
            </a:r>
            <a:r>
              <a:rPr kumimoji="0" lang="ru-RU" sz="17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недостижения</a:t>
            </a:r>
            <a:r>
              <a:rPr kumimoji="0" lang="ru-RU" sz="17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согласованного решения разрешение спора на рассмотрение соответствующего суда;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вправе приостановить действия актов органов исполнительной власти субъектов Российской Федерации в случае противоречия этих актов Конституции и федеральным законам, международным обязательствам России;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7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призван обеспечивать осуществление полномочий федеральной государственной власти на всей территории республики, согласованное функционирование и взаимодействие органов государственной власти.</a:t>
            </a:r>
            <a:endParaRPr kumimoji="0" lang="ru-RU" sz="17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Полномочия Президента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7"/>
            <a:ext cx="9144000" cy="928693"/>
          </a:xfrm>
        </p:spPr>
        <p:txBody>
          <a:bodyPr/>
          <a:lstStyle/>
          <a:p>
            <a:pPr algn="ctr">
              <a:buNone/>
            </a:pP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 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  </a:t>
            </a:r>
            <a:r>
              <a:rPr lang="ru-RU" sz="2000" b="1" dirty="0">
                <a:solidFill>
                  <a:srgbClr val="7030A0"/>
                </a:solidFill>
                <a:latin typeface="Georgia" pitchFamily="18" charset="0"/>
              </a:rPr>
              <a:t> Пятая группа полномочий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Президента РФ - </a:t>
            </a:r>
            <a:r>
              <a:rPr lang="ru-RU" sz="2000" i="1" dirty="0">
                <a:solidFill>
                  <a:schemeClr val="tx1"/>
                </a:solidFill>
                <a:latin typeface="Georgia" pitchFamily="18" charset="0"/>
              </a:rPr>
              <a:t>в сфере кадровой политики и назначений высших должностных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лиц.</a:t>
            </a:r>
            <a:endParaRPr lang="ru-RU" sz="2000" i="1" dirty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endParaRPr lang="ru-RU" sz="2000" dirty="0">
              <a:latin typeface="Georgia" pitchFamily="18" charset="0"/>
            </a:endParaRPr>
          </a:p>
        </p:txBody>
      </p:sp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0" y="1748909"/>
            <a:ext cx="6072198" cy="517064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назначает с согласия Государственной Думы Председателя Правительства РФ;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принимает решение об отставке Правительства РФ;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представляет Государственной Думе кандидатуру для назначения на должность Председателя Центрального банка РФ;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по предложению Председателя Правительства РФ назначает на должность и освобождает от должности заместителей Председателя Правительства РФ, федеральных министров;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формирует и возглавляет Совет Безопасности РФ;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формирует Администрацию Президента РФ;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назначает и освобождает полномочных представителей Президента;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представляет Совету Безопасности кандидатуры для назначения на должность заместителя Председателя Счетной палаты и половины состава аудиторов, судей Конституционного Суда, Верховного Суда, Высшего Арбитражного Суда, а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такжe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кандидатуру Генерального прокурора;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назначает и освобождает высшее командование Вооруженных Сил РФ;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награждает государственными наградами, присваивает почетные звания, высшие воинские и высшие специальные звания.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2357454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Конституции РФ закреплен 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ряд требований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(цензов), предъявляемых к кандидату на пост Президента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РФ:</a:t>
            </a:r>
          </a:p>
          <a:p>
            <a:pPr algn="ctr">
              <a:buNone/>
            </a:pP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1) гражданство России,</a:t>
            </a:r>
          </a:p>
          <a:p>
            <a:pPr lvl="0" algn="ctr">
              <a:buNone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2) постоянное проживание в стране не менее 10 лет,</a:t>
            </a:r>
          </a:p>
          <a:p>
            <a:pPr lvl="0" algn="ctr">
              <a:buNone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3) не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моложе 35 лет.</a:t>
            </a:r>
          </a:p>
          <a:p>
            <a:endParaRPr lang="ru-RU" sz="2000" dirty="0"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286256"/>
            <a:ext cx="7000924" cy="23083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Georgia" pitchFamily="18" charset="0"/>
              </a:rPr>
              <a:t>Президент обладает </a:t>
            </a:r>
            <a:r>
              <a:rPr lang="ru-RU" i="1" u="sng" dirty="0" smtClean="0">
                <a:latin typeface="Georgia" pitchFamily="18" charset="0"/>
              </a:rPr>
              <a:t>неприкосновенностью</a:t>
            </a:r>
            <a:r>
              <a:rPr lang="ru-RU" i="1" dirty="0" smtClean="0">
                <a:latin typeface="Georgia" pitchFamily="18" charset="0"/>
              </a:rPr>
              <a:t> (ст. 91 Конституции). </a:t>
            </a:r>
          </a:p>
          <a:p>
            <a:pPr algn="ctr"/>
            <a:r>
              <a:rPr lang="ru-RU" i="1" dirty="0" smtClean="0">
                <a:latin typeface="Georgia" pitchFamily="18" charset="0"/>
              </a:rPr>
              <a:t>Против Президента нельзя возбудить уголовное дело, он не может быть задержан, подвергнут личному досмотру, принудительно доставлен в суд, он не подлежит административной ответственности. Дисциплинарная ответственность исключена, т.к. Президент РФ в иерархии —высшее должностное лицо. </a:t>
            </a:r>
            <a:endParaRPr lang="ru-RU" i="1" dirty="0">
              <a:latin typeface="Georgia" pitchFamily="18" charset="0"/>
            </a:endParaRPr>
          </a:p>
        </p:txBody>
      </p:sp>
      <p:pic>
        <p:nvPicPr>
          <p:cNvPr id="105474" name="Picture 2" descr="http://www.russ.ru/var/russ/storage/images/mirovaya-povestka/institut-s-dvadcatiletnej-istoriej/1261135-1-rus-RU/Institut-s-dvadcatiletnej-istoriej_articleimag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1928794" cy="1285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285984" y="285728"/>
            <a:ext cx="6858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Президент избирается сроком на 6 лет на основе всеобщего, равного, прямого избирательного права при тайном голосовании.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372200" y="6165304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0174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  <a:t>Структура органов государственной власти в РФ: </a:t>
            </a:r>
            <a:b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  <a:t/>
            </a:r>
            <a:b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  <a:t> - федеральный, региональный и местный уровень;</a:t>
            </a:r>
            <a:b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  <a:t> - </a:t>
            </a: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latin typeface="Georgia" pitchFamily="18" charset="0"/>
              </a:rPr>
              <a:t>законодательные, исполнительные и судебные органы</a:t>
            </a:r>
            <a:endParaRPr lang="ru-RU" sz="2000" b="1" cap="all" dirty="0">
              <a:ln w="9000" cmpd="sng">
                <a:solidFill>
                  <a:schemeClr val="bg1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23554" name="AutoShape 2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http://nkip.ru/sites/default/files/photos/4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643314"/>
            <a:ext cx="3277743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357166"/>
            <a:ext cx="8286776" cy="2286016"/>
          </a:xfrm>
        </p:spPr>
        <p:txBody>
          <a:bodyPr/>
          <a:lstStyle/>
          <a:p>
            <a:pPr marL="4763" indent="-4763" algn="just">
              <a:buNone/>
            </a:pPr>
            <a:r>
              <a:rPr lang="ru-RU" sz="1900" dirty="0" smtClean="0">
                <a:solidFill>
                  <a:schemeClr val="tx1"/>
                </a:solidFill>
                <a:latin typeface="Georgia" pitchFamily="18" charset="0"/>
              </a:rPr>
              <a:t>Государственная </a:t>
            </a:r>
            <a:r>
              <a:rPr lang="ru-RU" sz="1900" dirty="0">
                <a:solidFill>
                  <a:schemeClr val="tx1"/>
                </a:solidFill>
                <a:latin typeface="Georgia" pitchFamily="18" charset="0"/>
              </a:rPr>
              <a:t>власть и управление на </a:t>
            </a:r>
            <a:r>
              <a:rPr lang="ru-RU" sz="1900" b="1" u="sng" dirty="0">
                <a:solidFill>
                  <a:schemeClr val="tx1"/>
                </a:solidFill>
                <a:latin typeface="Georgia" pitchFamily="18" charset="0"/>
              </a:rPr>
              <a:t>федеральном и региональном уровне</a:t>
            </a:r>
            <a:r>
              <a:rPr lang="ru-RU" sz="19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900" dirty="0">
                <a:solidFill>
                  <a:schemeClr val="tx1"/>
                </a:solidFill>
                <a:latin typeface="Georgia" pitchFamily="18" charset="0"/>
              </a:rPr>
              <a:t>осуществляется через </a:t>
            </a:r>
            <a:r>
              <a:rPr lang="ru-RU" sz="1900" b="1" u="sng" dirty="0">
                <a:solidFill>
                  <a:schemeClr val="tx1"/>
                </a:solidFill>
                <a:latin typeface="Georgia" pitchFamily="18" charset="0"/>
              </a:rPr>
              <a:t>органы государственной власти. </a:t>
            </a:r>
            <a:endParaRPr lang="ru-RU" sz="1900" b="1" u="sng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4763" indent="531813" algn="just">
              <a:buNone/>
            </a:pPr>
            <a:r>
              <a:rPr lang="ru-RU" sz="1750" b="1" i="1" dirty="0" smtClean="0">
                <a:solidFill>
                  <a:srgbClr val="FA572A"/>
                </a:solidFill>
                <a:latin typeface="Georgia" pitchFamily="18" charset="0"/>
              </a:rPr>
              <a:t>Орган </a:t>
            </a:r>
            <a:r>
              <a:rPr lang="ru-RU" sz="1750" b="1" i="1" dirty="0">
                <a:solidFill>
                  <a:srgbClr val="FA572A"/>
                </a:solidFill>
                <a:latin typeface="Georgia" pitchFamily="18" charset="0"/>
              </a:rPr>
              <a:t>государственной власти </a:t>
            </a:r>
            <a:r>
              <a:rPr lang="ru-RU" sz="1750" i="1" dirty="0" smtClean="0">
                <a:solidFill>
                  <a:schemeClr val="tx1"/>
                </a:solidFill>
                <a:latin typeface="Georgia" pitchFamily="18" charset="0"/>
              </a:rPr>
              <a:t>- </a:t>
            </a:r>
            <a:r>
              <a:rPr lang="ru-RU" sz="1750" i="1" dirty="0" smtClean="0">
                <a:latin typeface="Georgia" pitchFamily="18" charset="0"/>
              </a:rPr>
              <a:t>относительно самостоятельное, структурно обособленное звено государственного аппарата*, создаваемое в целях осуществления определенного вида государственной деятельности, наделенное для этого соответствующими полномочиями.</a:t>
            </a:r>
            <a:endParaRPr lang="ru-RU" sz="175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just">
              <a:buNone/>
            </a:pP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  <a:p>
            <a:pPr algn="just">
              <a:buNone/>
            </a:pP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ru-RU" sz="2000" dirty="0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714348" y="2571744"/>
            <a:ext cx="8429652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Признаки органа государственной власти :</a:t>
            </a:r>
            <a:endParaRPr kumimoji="0" lang="ru-RU" sz="19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928662" y="3000372"/>
          <a:ext cx="8215338" cy="342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28662" y="6273225"/>
            <a:ext cx="8215338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schemeClr val="tx2"/>
                </a:solidFill>
                <a:latin typeface="Georgia" pitchFamily="18" charset="0"/>
              </a:rPr>
              <a:t>* Государственный аппарат  - </a:t>
            </a:r>
            <a:r>
              <a:rPr lang="ru-RU" sz="1600" i="1" dirty="0" smtClean="0">
                <a:solidFill>
                  <a:schemeClr val="tx2"/>
                </a:solidFill>
                <a:latin typeface="Georgia" pitchFamily="18" charset="0"/>
              </a:rPr>
              <a:t> система  субъектов и объектов, посредством которых осуществляется государственное управление.</a:t>
            </a:r>
            <a:endParaRPr lang="ru-RU" sz="1600" i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619875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8" y="1000109"/>
          <a:ext cx="8358213" cy="4987430"/>
        </p:xfrm>
        <a:graphic>
          <a:graphicData uri="http://schemas.openxmlformats.org/drawingml/2006/table">
            <a:tbl>
              <a:tblPr/>
              <a:tblGrid>
                <a:gridCol w="1714510"/>
                <a:gridCol w="2464161"/>
                <a:gridCol w="2089771"/>
                <a:gridCol w="2089771"/>
              </a:tblGrid>
              <a:tr h="571503">
                <a:tc>
                  <a:txBody>
                    <a:bodyPr/>
                    <a:lstStyle/>
                    <a:p>
                      <a:pPr marL="993775" indent="0" algn="l" defTabSz="993775">
                        <a:spcAft>
                          <a:spcPts val="600"/>
                        </a:spcAft>
                      </a:pP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                        Ветви</a:t>
                      </a:r>
                    </a:p>
                    <a:p>
                      <a:pPr marL="79375" indent="0" algn="l" defTabSz="993775">
                        <a:spcAft>
                          <a:spcPts val="600"/>
                        </a:spcAft>
                      </a:pP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Уровни               </a:t>
                      </a:r>
                      <a:endParaRPr lang="ru-RU" sz="1500" dirty="0">
                        <a:latin typeface="Georgia" pitchFamily="18" charset="0"/>
                        <a:ea typeface="Calibri"/>
                      </a:endParaRPr>
                    </a:p>
                  </a:txBody>
                  <a:tcPr marL="67985" marR="6798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Законодательная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spcAft>
                          <a:spcPts val="600"/>
                        </a:spcAft>
                      </a:pPr>
                      <a:r>
                        <a:rPr lang="ru-RU" sz="1500">
                          <a:latin typeface="Georgia" pitchFamily="18" charset="0"/>
                          <a:ea typeface="Calibri"/>
                        </a:rPr>
                        <a:t>Исполнительная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Судебная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1525128">
                <a:tc>
                  <a:txBody>
                    <a:bodyPr/>
                    <a:lstStyle/>
                    <a:p>
                      <a:pPr indent="90170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Федеральный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11430" marR="20320" algn="ctr">
                        <a:spcAft>
                          <a:spcPts val="600"/>
                        </a:spcAft>
                      </a:pPr>
                      <a:r>
                        <a:rPr lang="ru-RU" sz="1500">
                          <a:latin typeface="Georgia" pitchFamily="18" charset="0"/>
                          <a:ea typeface="Calibri"/>
                        </a:rPr>
                        <a:t>Федеральное Собрание: Совет Федерации и Государственная Дума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Правительство: федеральные министерства, федеральные агентства, федеральные службы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33020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Конституционный Суд, Верховный </a:t>
                      </a: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Суд*</a:t>
                      </a:r>
                      <a:endParaRPr lang="ru-RU" sz="1500" dirty="0">
                        <a:latin typeface="Georgia" pitchFamily="18" charset="0"/>
                        <a:ea typeface="Calibri"/>
                      </a:endParaRP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1743003">
                <a:tc>
                  <a:txBody>
                    <a:bodyPr/>
                    <a:lstStyle/>
                    <a:p>
                      <a:pPr indent="90170" algn="ctr">
                        <a:spcAft>
                          <a:spcPts val="600"/>
                        </a:spcAft>
                      </a:pPr>
                      <a:r>
                        <a:rPr lang="ru-RU" sz="1500">
                          <a:latin typeface="Georgia" pitchFamily="18" charset="0"/>
                          <a:ea typeface="Calibri"/>
                        </a:rPr>
                        <a:t>Региональный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11430" marR="20320" algn="ctr">
                        <a:spcAft>
                          <a:spcPts val="600"/>
                        </a:spcAft>
                      </a:pPr>
                      <a:r>
                        <a:rPr lang="ru-RU" sz="1500">
                          <a:latin typeface="Georgia" pitchFamily="18" charset="0"/>
                          <a:ea typeface="Calibri"/>
                        </a:rPr>
                        <a:t>Парламент республики, Законодательное собрание субъекта федерации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Президент республики, Губернатор, глава </a:t>
                      </a: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Правительства, Администрация субъекта, Правительство республики</a:t>
                      </a:r>
                      <a:endParaRPr lang="ru-RU" sz="1500" dirty="0">
                        <a:latin typeface="Georgia" pitchFamily="18" charset="0"/>
                        <a:ea typeface="Calibri"/>
                      </a:endParaRP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33020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Уставный </a:t>
                      </a: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суд</a:t>
                      </a: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, Верховный республиканский суд, областной суд, краевой </a:t>
                      </a: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суд, городские и районные суды, мировые судьи</a:t>
                      </a:r>
                      <a:endParaRPr lang="ru-RU" sz="1500" dirty="0">
                        <a:latin typeface="Georgia" pitchFamily="18" charset="0"/>
                        <a:ea typeface="Calibri"/>
                      </a:endParaRP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71502">
                <a:tc>
                  <a:txBody>
                    <a:bodyPr/>
                    <a:lstStyle/>
                    <a:p>
                      <a:pPr indent="90170" algn="ctr">
                        <a:spcAft>
                          <a:spcPts val="600"/>
                        </a:spcAft>
                      </a:pPr>
                      <a:r>
                        <a:rPr lang="ru-RU" sz="1500">
                          <a:latin typeface="Georgia" pitchFamily="18" charset="0"/>
                          <a:ea typeface="Calibri"/>
                        </a:rPr>
                        <a:t>Местный</a:t>
                      </a: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11430" marR="20320" algn="ctr">
                        <a:spcAft>
                          <a:spcPts val="600"/>
                        </a:spcAft>
                      </a:pPr>
                      <a:r>
                        <a:rPr lang="ru-RU" sz="1500" dirty="0">
                          <a:latin typeface="Georgia" pitchFamily="18" charset="0"/>
                          <a:ea typeface="Calibri"/>
                        </a:rPr>
                        <a:t>Городская Дума, районное муниципальное </a:t>
                      </a: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собрание </a:t>
                      </a:r>
                      <a:endParaRPr lang="ru-RU" sz="1500" dirty="0">
                        <a:latin typeface="Georgia" pitchFamily="18" charset="0"/>
                        <a:ea typeface="Calibri"/>
                      </a:endParaRP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spcAft>
                          <a:spcPts val="600"/>
                        </a:spcAft>
                      </a:pP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Мэр,</a:t>
                      </a:r>
                      <a:r>
                        <a:rPr lang="ru-RU" sz="1500" baseline="0" dirty="0" smtClean="0">
                          <a:latin typeface="Georgia" pitchFamily="18" charset="0"/>
                          <a:ea typeface="Calibri"/>
                        </a:rPr>
                        <a:t> </a:t>
                      </a: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Администрация муниципального</a:t>
                      </a:r>
                      <a:r>
                        <a:rPr lang="ru-RU" sz="1500" baseline="0" dirty="0" smtClean="0">
                          <a:latin typeface="Georgia" pitchFamily="18" charset="0"/>
                          <a:ea typeface="Calibri"/>
                        </a:rPr>
                        <a:t> образования</a:t>
                      </a:r>
                      <a:endParaRPr lang="ru-RU" sz="1500" dirty="0">
                        <a:latin typeface="Georgia" pitchFamily="18" charset="0"/>
                        <a:ea typeface="Calibri"/>
                      </a:endParaRP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33020" algn="ctr">
                        <a:spcAft>
                          <a:spcPts val="600"/>
                        </a:spcAft>
                      </a:pPr>
                      <a:r>
                        <a:rPr lang="ru-RU" sz="1500" dirty="0" smtClean="0">
                          <a:latin typeface="Georgia" pitchFamily="18" charset="0"/>
                          <a:ea typeface="Calibri"/>
                        </a:rPr>
                        <a:t>-</a:t>
                      </a:r>
                      <a:endParaRPr lang="ru-RU" sz="1500" dirty="0">
                        <a:latin typeface="Georgia" pitchFamily="18" charset="0"/>
                        <a:ea typeface="Calibri"/>
                      </a:endParaRPr>
                    </a:p>
                  </a:txBody>
                  <a:tcPr marL="67985" marR="679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7224" y="357166"/>
            <a:ext cx="8286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Структура органов государственного  управления и местного самоуправления в РФ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6027003"/>
            <a:ext cx="8286776" cy="33855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ru-RU" sz="1600" i="1" u="sng" dirty="0">
              <a:latin typeface="Georgia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576064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501090" cy="1143000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Georgia" pitchFamily="18" charset="0"/>
              </a:rPr>
              <a:t>Федеральные органы государственного управления</a:t>
            </a:r>
            <a:endParaRPr lang="ru-RU" sz="24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85860"/>
            <a:ext cx="8229600" cy="714379"/>
          </a:xfrm>
        </p:spPr>
        <p:txBody>
          <a:bodyPr/>
          <a:lstStyle/>
          <a:p>
            <a:pPr algn="ctr">
              <a:buNone/>
            </a:pPr>
            <a:r>
              <a:rPr lang="ru-RU" sz="2000" u="sng" dirty="0">
                <a:solidFill>
                  <a:schemeClr val="accent2"/>
                </a:solidFill>
                <a:latin typeface="Georgia" pitchFamily="18" charset="0"/>
              </a:rPr>
              <a:t>На федеральном уровне система органов государственной власти включает в себя: </a:t>
            </a:r>
            <a:endParaRPr lang="ru-RU" sz="2000" u="sng" dirty="0" smtClean="0">
              <a:solidFill>
                <a:schemeClr val="accent2"/>
              </a:solidFill>
              <a:latin typeface="Georgia" pitchFamily="18" charset="0"/>
            </a:endParaRPr>
          </a:p>
          <a:p>
            <a:pPr algn="ctr"/>
            <a:endParaRPr lang="ru-RU" sz="2000" dirty="0">
              <a:latin typeface="Georgia" pitchFamily="18" charset="0"/>
            </a:endParaRPr>
          </a:p>
        </p:txBody>
      </p:sp>
      <p:pic>
        <p:nvPicPr>
          <p:cNvPr id="74754" name="Picture 2" descr="http://www.proza.ru/pics/2012/10/29/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643446"/>
            <a:ext cx="2143140" cy="1361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428992" y="4418120"/>
            <a:ext cx="57150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Федерация осуществляет государственное управление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на всей территории страны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, имеет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исключительные предметы ведения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, в сфере которых управление могут осуществлять только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федеральные органы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sng" strike="noStrike" cap="none" normalizeH="0" baseline="0" dirty="0" smtClean="0">
              <a:ln>
                <a:noFill/>
              </a:ln>
              <a:effectLst/>
              <a:latin typeface="Georgia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857224" y="2000240"/>
          <a:ext cx="8286776" cy="2246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85728"/>
            <a:ext cx="8358214" cy="571504"/>
          </a:xfrm>
        </p:spPr>
        <p:txBody>
          <a:bodyPr/>
          <a:lstStyle/>
          <a:p>
            <a:pPr algn="ctr">
              <a:buNone/>
            </a:pPr>
            <a:r>
              <a:rPr lang="ru-RU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Статья 71 Конституции РФ устанавливает следующие </a:t>
            </a:r>
            <a:r>
              <a:rPr lang="ru-RU" sz="1800" b="1" dirty="0">
                <a:ln w="1905"/>
                <a:solidFill>
                  <a:srgbClr val="FA572A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предметы ведения Российской Федерации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:</a:t>
            </a:r>
          </a:p>
          <a:p>
            <a:pPr algn="ctr">
              <a:buNone/>
            </a:pP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928662" y="1000108"/>
          <a:ext cx="8215338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857224" y="0"/>
          <a:ext cx="8286776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240" y="6381750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24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Законодательная власть</a:t>
            </a:r>
            <a:r>
              <a:rPr lang="ru-RU" dirty="0">
                <a:latin typeface="Georgia" pitchFamily="18" charset="0"/>
              </a:rPr>
              <a:t/>
            </a:r>
            <a:br>
              <a:rPr lang="ru-RU" dirty="0">
                <a:latin typeface="Georgia" pitchFamily="18" charset="0"/>
              </a:rPr>
            </a:br>
            <a:endParaRPr lang="ru-RU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1214422"/>
            <a:ext cx="6286512" cy="1857388"/>
          </a:xfrm>
        </p:spPr>
        <p:txBody>
          <a:bodyPr/>
          <a:lstStyle/>
          <a:p>
            <a:pPr algn="just">
              <a:buNone/>
            </a:pP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Законодательная власть </a:t>
            </a:r>
            <a:r>
              <a:rPr lang="ru-RU" sz="2000" i="1" dirty="0">
                <a:latin typeface="Georgia" pitchFamily="18" charset="0"/>
              </a:rPr>
              <a:t>— это право и возможность принимать от имени народа или непосредственно народом общеобязательные правила (законы) — нормативные акты государственного значения, имеющие наиболее общий характер и высшую юридическую силу</a:t>
            </a:r>
            <a:r>
              <a:rPr lang="ru-RU" sz="2000" i="1" dirty="0" smtClean="0">
                <a:latin typeface="Georgia" pitchFamily="18" charset="0"/>
              </a:rPr>
              <a:t>.</a:t>
            </a:r>
          </a:p>
          <a:p>
            <a:pPr algn="just">
              <a:buNone/>
            </a:pPr>
            <a:endParaRPr lang="ru-RU" sz="2000" dirty="0" smtClean="0">
              <a:latin typeface="Georgia" pitchFamily="18" charset="0"/>
            </a:endParaRPr>
          </a:p>
          <a:p>
            <a:pPr algn="just">
              <a:buNone/>
            </a:pPr>
            <a:endParaRPr lang="ru-RU" sz="2000" dirty="0">
              <a:latin typeface="Georgia" pitchFamily="18" charset="0"/>
            </a:endParaRPr>
          </a:p>
          <a:p>
            <a:pPr algn="just">
              <a:buNone/>
            </a:pPr>
            <a:endParaRPr lang="ru-RU" sz="2000" dirty="0">
              <a:latin typeface="Georgia" pitchFamily="18" charset="0"/>
            </a:endParaRPr>
          </a:p>
          <a:p>
            <a:pPr algn="just">
              <a:buNone/>
            </a:pPr>
            <a:endParaRPr lang="ru-RU" sz="2000" dirty="0" smtClean="0">
              <a:latin typeface="Georgia" pitchFamily="18" charset="0"/>
            </a:endParaRPr>
          </a:p>
          <a:p>
            <a:pPr algn="just">
              <a:buNone/>
            </a:pPr>
            <a:endParaRPr lang="ru-RU" sz="2000" dirty="0" smtClean="0">
              <a:latin typeface="Georgia" pitchFamily="18" charset="0"/>
            </a:endParaRPr>
          </a:p>
          <a:p>
            <a:pPr algn="just"/>
            <a:endParaRPr lang="ru-RU" sz="2000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7301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000" dirty="0" smtClean="0">
                <a:latin typeface="Georgia" pitchFamily="18" charset="0"/>
              </a:rPr>
              <a:t>Общее название высшего выборного законодательного органа власти, осуществляющего представительство основных социально и политически активных групп населения – </a:t>
            </a:r>
            <a:r>
              <a:rPr lang="ru-RU" sz="2000" b="1" u="sng" dirty="0" smtClean="0">
                <a:latin typeface="Georgia" pitchFamily="18" charset="0"/>
              </a:rPr>
              <a:t>Парламент.</a:t>
            </a:r>
            <a:r>
              <a:rPr lang="ru-RU" sz="2000" b="1" dirty="0" smtClean="0">
                <a:latin typeface="Georgia" pitchFamily="18" charset="0"/>
              </a:rPr>
              <a:t> </a:t>
            </a:r>
          </a:p>
          <a:p>
            <a:pPr algn="ctr">
              <a:buNone/>
            </a:pPr>
            <a:endParaRPr lang="ru-RU" sz="2000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latin typeface="Georgia" pitchFamily="18" charset="0"/>
              </a:rPr>
              <a:t>Парламент в Российской Федерации называется </a:t>
            </a:r>
            <a:r>
              <a:rPr lang="ru-RU" sz="2000" b="1" u="sng" dirty="0" smtClean="0">
                <a:latin typeface="Georgia" pitchFamily="18" charset="0"/>
              </a:rPr>
              <a:t>Федеральным Собранием</a:t>
            </a:r>
            <a:r>
              <a:rPr lang="ru-RU" sz="2000" b="1" dirty="0" smtClean="0">
                <a:latin typeface="Georgia" pitchFamily="18" charset="0"/>
              </a:rPr>
              <a:t>, состоящим из двух палат: </a:t>
            </a:r>
          </a:p>
          <a:p>
            <a:pPr algn="ctr">
              <a:buNone/>
            </a:pPr>
            <a:endParaRPr lang="ru-RU" sz="2000" b="1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ru-RU" sz="2000" b="1" i="1" dirty="0" smtClean="0">
                <a:latin typeface="Georgia" pitchFamily="18" charset="0"/>
              </a:rPr>
              <a:t>верхней </a:t>
            </a:r>
            <a:r>
              <a:rPr lang="ru-RU" sz="2000" b="1" dirty="0" smtClean="0">
                <a:latin typeface="Georgia" pitchFamily="18" charset="0"/>
              </a:rPr>
              <a:t>— Совета Федерации,</a:t>
            </a:r>
          </a:p>
          <a:p>
            <a:pPr algn="ctr">
              <a:buNone/>
            </a:pP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i="1" dirty="0" smtClean="0">
                <a:latin typeface="Georgia" pitchFamily="18" charset="0"/>
              </a:rPr>
              <a:t>нижней </a:t>
            </a:r>
            <a:r>
              <a:rPr lang="ru-RU" sz="2000" b="1" dirty="0" smtClean="0">
                <a:latin typeface="Georgia" pitchFamily="18" charset="0"/>
              </a:rPr>
              <a:t>— Государственной Думы. </a:t>
            </a:r>
            <a:endParaRPr lang="ru-RU" sz="2000" b="1" dirty="0">
              <a:latin typeface="Georgia" pitchFamily="18" charset="0"/>
            </a:endParaRPr>
          </a:p>
        </p:txBody>
      </p:sp>
      <p:pic>
        <p:nvPicPr>
          <p:cNvPr id="100354" name="Picture 2" descr="http://atrmeeting.com/wp-content/uploads/2013/06/neznanie_zako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2500298" cy="1900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"/>
            <a:ext cx="8229600" cy="1071546"/>
          </a:xfrm>
        </p:spPr>
        <p:txBody>
          <a:bodyPr/>
          <a:lstStyle/>
          <a:p>
            <a:pPr algn="ctr">
              <a:buNone/>
            </a:pPr>
            <a:r>
              <a:rPr lang="ru-RU" sz="2000" b="1" u="sng" dirty="0">
                <a:solidFill>
                  <a:schemeClr val="bg1"/>
                </a:solidFill>
                <a:latin typeface="Georgia" pitchFamily="18" charset="0"/>
              </a:rPr>
              <a:t>Совет Федерации </a:t>
            </a:r>
            <a:r>
              <a:rPr lang="ru-RU" sz="2000" b="1" dirty="0">
                <a:solidFill>
                  <a:schemeClr val="bg1"/>
                </a:solidFill>
                <a:latin typeface="Georgia" pitchFamily="18" charset="0"/>
              </a:rPr>
              <a:t>включает в себя по два представителя от субъекта Федерации, делегируемые от исполнительной и законодательной власти. </a:t>
            </a:r>
            <a:endParaRPr lang="ru-RU" sz="20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</a:pPr>
            <a:endParaRPr lang="ru-RU" sz="2000" b="1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endParaRPr lang="ru-RU" sz="2000" b="1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142984"/>
            <a:ext cx="6215074" cy="564770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9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 К ведению Совета Федерации относятся:</a:t>
            </a:r>
          </a:p>
          <a:p>
            <a:pPr algn="ctr">
              <a:buNone/>
            </a:pPr>
            <a:endParaRPr lang="ru-RU" sz="19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утверждение изменения границ между субъектами РФ;</a:t>
            </a: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утверждение указа Президента о введении чрезвычайного положения;</a:t>
            </a: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решение вопроса о возможности использования Вооруженных Сил РФ за пределами территории РФ;</a:t>
            </a: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назначение выборов Президента РФ;</a:t>
            </a: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отрешение Президента РФ от должности;</a:t>
            </a: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назначение на должность судей Конституционного Суда РФ, Высшего Арбитражного Суда РФ;</a:t>
            </a: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назначение на должность и освобождение от должности Генерального прокурора РФ;</a:t>
            </a:r>
          </a:p>
          <a:p>
            <a:pPr lvl="1" algn="ctr">
              <a:buFont typeface="Wingdings" pitchFamily="2" charset="2"/>
              <a:buChar char="§"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назначение на должность и освобождение от должности председателя Счетной палаты и половины состава ее аудиторов.</a:t>
            </a:r>
            <a:endParaRPr lang="ru-RU" sz="19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3074" name="Picture 2" descr="http://img1.1tv.ru/imgsize460x345/2009052715135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57430"/>
            <a:ext cx="3500430" cy="2625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04248" y="6381750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26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1214422"/>
          </a:xfrm>
        </p:spPr>
        <p:txBody>
          <a:bodyPr/>
          <a:lstStyle/>
          <a:p>
            <a:pPr algn="ctr">
              <a:buNone/>
            </a:pPr>
            <a:r>
              <a:rPr lang="ru-RU" sz="1900" b="1" u="sng" dirty="0">
                <a:solidFill>
                  <a:schemeClr val="bg1"/>
                </a:solidFill>
                <a:latin typeface="Georgia" pitchFamily="18" charset="0"/>
              </a:rPr>
              <a:t>Государственная Дума </a:t>
            </a:r>
            <a:r>
              <a:rPr lang="ru-RU" sz="1900" b="1" dirty="0">
                <a:solidFill>
                  <a:schemeClr val="bg1"/>
                </a:solidFill>
                <a:latin typeface="Georgia" pitchFamily="18" charset="0"/>
              </a:rPr>
              <a:t>формируется в ходе </a:t>
            </a:r>
            <a:r>
              <a:rPr lang="ru-RU" sz="1900" b="1" dirty="0" smtClean="0">
                <a:solidFill>
                  <a:schemeClr val="bg1"/>
                </a:solidFill>
                <a:latin typeface="Georgia" pitchFamily="18" charset="0"/>
              </a:rPr>
              <a:t>выборов </a:t>
            </a:r>
            <a:r>
              <a:rPr lang="ru-RU" sz="1900" b="1" dirty="0">
                <a:solidFill>
                  <a:schemeClr val="bg1"/>
                </a:solidFill>
                <a:latin typeface="Georgia" pitchFamily="18" charset="0"/>
              </a:rPr>
              <a:t>на основе пропорциональной избирательной системы — депутаты, избранные гражданами по одномандатным округам (225) и по партийным спискам (другие 225) </a:t>
            </a:r>
            <a:r>
              <a:rPr lang="ru-RU" sz="1900" b="1" u="sng" dirty="0">
                <a:solidFill>
                  <a:schemeClr val="bg1"/>
                </a:solidFill>
                <a:latin typeface="Georgia" pitchFamily="18" charset="0"/>
              </a:rPr>
              <a:t>сроком на </a:t>
            </a:r>
            <a:r>
              <a:rPr lang="ru-RU" sz="1900" b="1" u="sng" dirty="0" smtClean="0">
                <a:solidFill>
                  <a:schemeClr val="bg1"/>
                </a:solidFill>
                <a:latin typeface="Georgia" pitchFamily="18" charset="0"/>
              </a:rPr>
              <a:t>5 лет.</a:t>
            </a:r>
          </a:p>
          <a:p>
            <a:pPr>
              <a:buNone/>
            </a:pPr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  <a:p>
            <a:endParaRPr lang="ru-RU" sz="2000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214422"/>
            <a:ext cx="5715008" cy="53553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 ведению Государственной Думы относятся:</a:t>
            </a:r>
          </a:p>
          <a:p>
            <a:pPr algn="ctr">
              <a:buNone/>
            </a:pPr>
            <a:endParaRPr lang="ru-RU" sz="19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• выдача согласия Президенту РФ на назначение Председателя Правительства РФ;</a:t>
            </a:r>
          </a:p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• решение вопроса о доверии Правительству РФ;</a:t>
            </a:r>
          </a:p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• назначение на должность и освобождение от должности председателя Центрального банка РФ;</a:t>
            </a:r>
          </a:p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• назначение на должность и освобождение от должности председателя Счетной палаты и половины состава ее аудиторов;</a:t>
            </a:r>
          </a:p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• назначение на должность и освобождение от должности Уполномоченного по правам человека, действующего в соответствии с федеральным конституционным законом;</a:t>
            </a:r>
          </a:p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• объявление амнистии;</a:t>
            </a:r>
          </a:p>
          <a:p>
            <a:pPr algn="ctr">
              <a:buNone/>
            </a:pPr>
            <a:r>
              <a:rPr lang="ru-RU" sz="1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• выдвижение обвинения против Президента РФ для отрешения его от должности.</a:t>
            </a:r>
          </a:p>
        </p:txBody>
      </p:sp>
      <p:pic>
        <p:nvPicPr>
          <p:cNvPr id="2050" name="Picture 2" descr="http://ctt.sibadi.org/wp-content/uploads/2011/06/Du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20" y="2285992"/>
            <a:ext cx="3524280" cy="2714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27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Механизм прохождения </a:t>
            </a:r>
            <a:r>
              <a:rPr lang="ru-RU" sz="2800" b="1" dirty="0">
                <a:solidFill>
                  <a:schemeClr val="bg1"/>
                </a:solidFill>
                <a:latin typeface="Georgia" pitchFamily="18" charset="0"/>
              </a:rPr>
              <a:t>законопроектов через Федеральное Собрание 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1142984"/>
          <a:ext cx="792958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ыгнутая вниз стрелка 5"/>
          <p:cNvSpPr/>
          <p:nvPr/>
        </p:nvSpPr>
        <p:spPr>
          <a:xfrm rot="16200000">
            <a:off x="7072330" y="2071678"/>
            <a:ext cx="2714644" cy="857256"/>
          </a:xfrm>
          <a:prstGeom prst="curved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низ стрелка 6"/>
          <p:cNvSpPr/>
          <p:nvPr/>
        </p:nvSpPr>
        <p:spPr>
          <a:xfrm rot="16200000">
            <a:off x="7072330" y="3714752"/>
            <a:ext cx="2714644" cy="857256"/>
          </a:xfrm>
          <a:prstGeom prst="curved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39784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Georgia" pitchFamily="18" charset="0"/>
              </a:rPr>
              <a:t>Исполнительная власть</a:t>
            </a:r>
            <a:endParaRPr lang="ru-RU" sz="3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142984"/>
            <a:ext cx="5429256" cy="2571768"/>
          </a:xfrm>
        </p:spPr>
        <p:txBody>
          <a:bodyPr/>
          <a:lstStyle/>
          <a:p>
            <a:pPr algn="ctr">
              <a:buNone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Исполнительную власть РФ возглавляет </a:t>
            </a:r>
            <a:r>
              <a:rPr lang="ru-RU" sz="2000" b="1" i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Правительство РФ</a:t>
            </a:r>
            <a:r>
              <a:rPr lang="ru-RU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20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Деятельность Правительства регулируется Конституцией РФ, Федеральным конституционным законом от 17 декабря 1997 года N 2-ФКЗ «О Правительстве Российской Федерации», Регламентом</a:t>
            </a:r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2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None/>
            </a:pPr>
            <a:endParaRPr lang="ru-RU" sz="2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/>
            <a:endParaRPr lang="ru-RU" sz="2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071942"/>
            <a:ext cx="91440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Правительство РФ состоит из:</a:t>
            </a:r>
          </a:p>
          <a:p>
            <a:pPr algn="ctr"/>
            <a:endParaRPr lang="ru-RU" sz="20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Председателя Правительства, 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заместителей Председателя Правительства,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федеральных министров.</a:t>
            </a:r>
          </a:p>
          <a:p>
            <a:pPr algn="ctr">
              <a:buFont typeface="Arial" pitchFamily="34" charset="0"/>
              <a:buChar char="•"/>
            </a:pPr>
            <a:endParaRPr lang="ru-RU" sz="20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Председатель Правительства РФ (Премьер-министр) назначается Президентом РФ с согласия Государственной Думы.</a:t>
            </a:r>
            <a:endParaRPr lang="ru-RU" sz="20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2050" name="Picture 2" descr="http://www.government-rd.ru/storage/pub/4e9e912f35e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3143272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29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Федеральные органы исполнительной власти</a:t>
            </a: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</a:br>
            <a:endParaRPr lang="ru-RU" sz="20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85720" y="1397000"/>
          <a:ext cx="8572560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8572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Федеральные исполнительные органы</a:t>
            </a:r>
            <a:endParaRPr lang="ru-RU" sz="2800" b="1" dirty="0">
              <a:ln w="1905">
                <a:solidFill>
                  <a:schemeClr val="bg1"/>
                </a:solidFill>
              </a:ln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0" y="857232"/>
          <a:ext cx="9144000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6093296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>
                <a:solidFill>
                  <a:schemeClr val="bg1"/>
                </a:solidFill>
              </a:rPr>
              <a:pPr/>
              <a:t>31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/>
          <a:lstStyle/>
          <a:p>
            <a: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  <a:t>Основными звеньями органов исполнительной власти являются департаменты, управления, отделы, комиссии. </a:t>
            </a:r>
            <a:b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  <a:t>Работа правительственных ведомств строится по функциональному признаку и охватывает </a:t>
            </a:r>
            <a:r>
              <a:rPr lang="ru-RU" sz="2000" i="1" u="sng" dirty="0" smtClean="0">
                <a:solidFill>
                  <a:schemeClr val="bg1"/>
                </a:solidFill>
                <a:latin typeface="Georgia" pitchFamily="18" charset="0"/>
              </a:rPr>
              <a:t>четыре основных блока.</a:t>
            </a:r>
            <a:r>
              <a:rPr lang="ru-RU" sz="2000" u="sng" dirty="0" smtClean="0">
                <a:latin typeface="Georgia" pitchFamily="18" charset="0"/>
              </a:rPr>
              <a:t/>
            </a:r>
            <a:br>
              <a:rPr lang="ru-RU" sz="2000" u="sng" dirty="0" smtClean="0">
                <a:latin typeface="Georgia" pitchFamily="18" charset="0"/>
              </a:rPr>
            </a:br>
            <a:endParaRPr lang="ru-RU" sz="2000" u="sng" dirty="0"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1397000"/>
          <a:ext cx="9144000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0174"/>
            <a:ext cx="9144000" cy="1470025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effectLst/>
                <a:latin typeface="Georgia" pitchFamily="18" charset="0"/>
              </a:rPr>
              <a:t>Органы государственного управления субъекта РФ</a:t>
            </a:r>
            <a:endParaRPr lang="ru-RU" sz="2800" b="1" cap="all" dirty="0">
              <a:ln w="9000" cmpd="sng">
                <a:solidFill>
                  <a:schemeClr val="bg1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23554" name="AutoShape 2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://www.roslesinforg.ru/for_customers/governments/772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http://nkip.ru/sites/default/files/photos/4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643314"/>
            <a:ext cx="3277743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00043"/>
            <a:ext cx="8501090" cy="857256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В субъектах федерации осуществляется </a:t>
            </a:r>
            <a:r>
              <a:rPr lang="ru-RU" sz="2000" b="1" dirty="0" smtClean="0">
                <a:ln w="1905"/>
                <a:solidFill>
                  <a:srgbClr val="FA572A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двойное, но разделенное государственное управление</a:t>
            </a:r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</a:p>
          <a:p>
            <a:pPr algn="ctr">
              <a:buNone/>
            </a:pPr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None/>
            </a:pP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1500174"/>
            <a:ext cx="6143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dirty="0" smtClean="0">
                <a:ln w="1905"/>
                <a:solidFill>
                  <a:srgbClr val="FA572A"/>
                </a:solidFill>
                <a:latin typeface="Georgia" pitchFamily="18" charset="0"/>
              </a:rPr>
              <a:t>С одной стороны</a:t>
            </a: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, на территории субъекта федерации федеральные органы ведают общегосударственными вопросами (</a:t>
            </a:r>
            <a:r>
              <a:rPr lang="ru-RU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и в эту сферу органы субъектов федерации не вправе вмешиваться)</a:t>
            </a: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1802" y="3000372"/>
            <a:ext cx="60721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dirty="0" smtClean="0">
                <a:ln w="1905"/>
                <a:solidFill>
                  <a:srgbClr val="FA572A"/>
                </a:solidFill>
                <a:effectLst/>
                <a:latin typeface="Georgia" pitchFamily="18" charset="0"/>
              </a:rPr>
              <a:t>С другой стороны</a:t>
            </a: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/>
                <a:latin typeface="Georgia" pitchFamily="18" charset="0"/>
              </a:rPr>
              <a:t>, субъект федерации осуществляет  государственное управление на своей территории по </a:t>
            </a:r>
            <a:r>
              <a:rPr lang="ru-RU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/>
                <a:latin typeface="Georgia" pitchFamily="18" charset="0"/>
              </a:rPr>
              <a:t>вопросам, отнесенным федеральной конституцией к его ведению, и по вопросам совместного с федерацией ведения </a:t>
            </a:r>
            <a:r>
              <a:rPr lang="ru-RU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/>
                <a:latin typeface="Georgia" pitchFamily="18" charset="0"/>
              </a:rPr>
              <a:t>(если только управленческие действия по вопросам совместного ведения не осуществляют органы федерации и федеральные государственные служащие, они имеют приоритет).</a:t>
            </a:r>
          </a:p>
        </p:txBody>
      </p:sp>
      <p:sp>
        <p:nvSpPr>
          <p:cNvPr id="53250" name="AutoShape 2" descr="data:image/jpeg;base64,/9j/4AAQSkZJRgABAQAAAQABAAD/2wCEAAkGBhISEBUSExQWFRUVFR4YFxcXGB0cFxodHBkYHxgaIBcYHiYfHRkjHRgeIC8gIycqLywsGCIxNzAqNScrLykBCQoKDgwOGg8PGi4lHyQ1MCwqKS0uLy8uMCowKSwyLC8pLy8sLCosLioqLS0sLCktLCwsLCksLCwsLCwsLCwsLP/AABEIAOkA2AMBIgACEQEDEQH/xAAbAAACAgMBAAAAAAAAAAAAAAAABgQFAQMHAv/EAEMQAAICAAUCBAMGBQIEAwkBAAECAxEABBIhMQVBBhMiUTJhcQcUI0JSgTNicpGhgrEVU9HwksHhJDRDdJOis8LxFv/EABoBAAIDAQEAAAAAAAAAAAAAAAAEAwUGAgH/xAA1EQABBAAEAgkEAgIBBQAAAAABAAIDEQQSITFBUQUTImFxgaHB8BSRsdEy8SPhQhUzUmKC/9oADAMBAAIRAxEAPwDuODBgwIRgwYMCEYMGDAhGDBgwIRgwYMCEYDjF4idS6okEZkc7DgDkmroD32/xjwkAWV6AToFKbCXlc1K2fCHyxKq05BFmjCXomMWdBuvruNjgb7Sl9TeQ4jVGfVYOpVUNajbVY1bg6bX4t8UMvi7y+oRyMJjHrkKQgR6lYqbs+Zudyauhq5NALWT4iNzmZXbHXXhSZZC8XYXUxjOEkfaG3msghVwoUjRJ67fToGkrW+o8E0EJ7YaOkdZizMQlibUpJH0I5H/rwQQQSCDh2LERy/wKhfE9n8gp2DBgxOo0YMGMYELODBgwIRgwYMCEYMGDAhGDBgwIRgwYwcCFnBiLN1CNZEjJ9b3pABPAJJNcDarPJ2xKx4DaEYMYxrzGZVFLMQqqLJPAx6has91GOFdUjVfAokmuaUAkn6DG7Lzq6h1NqwBB9weDhDzXiLU8k8cbzPVBVrTGl0oaQ0FZj6iBbb12GJPhPqebinOXzcKRrKzGHQ4YKaZmQj9JokHeiSPaqyDHdbK5pbTeBPHwTDoabfFO+PIkF1Ysdu+Nc2YVBbMFHFsQBf1OFbp2fX/iDxmYHQhJ9QLV6ABJtSg6wU39QAOHpJC0gAbqENtN2Er7RAxaDgKCxVyLCy2nl+j8xYalrgarOHGCdXXUrBh7qQR/cYXPtEypOReUCzD+IRsCU4lAY/CdBJBHdRjjEsL4nNau4XZXglc8zsYY8HVT3qBaSpI2EiPIQACH/ILrVewxQ5li0kJFa2UtZ5pohW2ni2I5/YWCd3/ERJ8UigI1xhG0RagAEcKNTgONixWuSGrYxxLFcaB3KJIz2V0krohCIZK0XqTeQbaVsbkDGcjYW7q7a9rfur6c6pJNJKgTuLJpRpXQxVxujRxLQBItpflhw+zCTUc0RfxRgjbSp0GkFE+pU0q2/wAQPascyzWfGXAkNaWvYbhySXLMHIYgtpAYqCAu54vs/gLoxy2RjDD8ST8WW+db7m/mBS/6b74e6OidnzcAEpi3gMrimMY8+aL02Lq6vevesa8xmUQW7Ko92IA/ucKLZ2P/AIiAZxwXFOdYFK9FQK+70K1En1GsW8suSu8qta206Y05rMrGjOxpVFk0T/gbn9sYyubSRQ8bq6nhlIYH9xhN8T9VzkkzRZeFGihcB9T0ZG0q4pdJ2WweRZHyx5PMImF328V7GwvdSbsh1GOUHQ11swIKsp+asAw/cDEvCCniBqy+bkieIlAbq1licAlLFhXFh1VjyCL3OHXKZxJUEkbBlYWCOP8A+/LtiPDYjrRThThuF7JGW68FJwYxeAnDaiWcGK/KdXSSWSIbMhrevUBVkV7HYj/riwx4HB2y9II3RgwYMerxGPMjULPGMnFd1CcSRZiJDbrGykUeWQ6e2/PbHhKEmictM2ZJJdl81BvsFYFEoeyjce7N7nHQIZwyhlNhgCD8iNsc/im/gN+Vl0/3AI425H+cMnhXMUjwk/wmtf6GsqLPsdS/LSMZjofGufM9km7tR5GiFZYyKmtcOGi9eJ+qTpohywXzZQxDPuqKmnUdP5mtxQ45J4or/SfDkkuaH37MvmdCaxE4VYS2qtSxqACFvvfxrfbE7xH1vLyEpG0jTwElGhQvpcbMhIGmj8LKf9xiFN1GXzAaFrEJEKn1CUFQ8B51K/mKv1vuAQ3isTLHi2AG2cQN+XuoWM/x7a81feIAEWGJVARpd1AAFIrSAAD5oP7YjdEiOZzBzTfBEWihHYm9Mkn9wVH0OLbrXTDNGNLaZEbXGx41AEUQOVIJU/I4TfC3V5MiZctmI3UCV3UVZCu16kPDpbG9O6kWR6hhh8JbixM89mqHIG+K4b2mZW7qt8ZZkffZHlJPlSx6dxSKFjYD1WE1HV6h/EOpKGkHCqqeXNJW9JKALOxRVA47gKDXzuuMXX2ndXjmzELQSIwaIrKDr1ABwKK6SU1KzA6luhhSPUFIqRYqbfTTAkuIgbPlkXS3QX8jb7+pbERuMhIN2noR2BYXQvs3kIzmmM+gwMZANlJVo1jahSnbVpIAOn4xqO/SOoZfzIZI9jrRl3utwRvW9Y5f9lvXstCk/wB4zEYmLLQLUxTSDsrAMzFi2ogG9rusXvUftKSQmHIK00xHIRiqD9RVQSOfzAfPFnCQyIWUlM0ukOUJCi8H5psxJC/lQ+UmuRjpZVB8yjqfWeJDyR8KnkWIuV8Lzu4LiRIGYqJjl9tO1SspiCiJii0bsc8McdP6H4SlenzROktraO7aVz3lYGtI4EQscWTxhwaMEEEAgiiCNiD2r2wpHhXvzOd2b2GljvPepHzhpoarhSeC5/vi5VGVrIJYUgCclqBXUSGPZyfK07AHHdxhN614SlQiTKubj3RSfUu96VJ+JT+k7jsSLB2ZPx4sZEWcR4JK7oaNXZAF6htymofTcCbCB8QyS78+BXE3+Si033cVS+OU1ZqUSAkCJRGDZWmDWQADR1ruVUuKQilDYTEzmmdWUgjW55/UGcCxtdUL+QNYaPtG8Q5WURPBmYmfS6uqNblbU0QAWUWCtGr1kHCPLnkYafLTy7HpCyHi1oHyzfooWV+EjvhLFsPWHkU1hv4ahPngSYjNxJGbuI+aRQBRVAU6dvz6dN7hd2syWHPq0PkyjMJt5hWOUE0CeI2/qBOn5hvljn32ZeIIImzDTMTKQiqqo7OV9RIqr/SCSABpAFADFt1bqWZz88cUEdrFMGfe4007jzJl2MhsehbIBOxsHExAOHMW7jdVz9lC9ly3sO9Nfhlg0c0ZHpSZlAI2pgrld+QC5H7Yqcx4ZjGbkbLvJl2VEY+U9ISdfpMdFDQVTRH5/phk6V07yIgl6m3ZmO2pm3Y/IE9uwrCjlM/KshjtQ0mXMgdyRrnv8QEHgIaGnkAVsAMR4uSXDYZgAt+mv5UTDbyRsmXw71ZpRJG5BeFgrMBQYFQynT2NGiPlffFnm8wERnPCqWP0As4VfD3VMvllEJSVXZgZZGCtqkdtOp2jZqBagCaA2+eJnjHPVGsQ5c23yVaP+W0j+/scPDEBmH6xxuhv3rkRdZKGtFWlSLPmJ1mJ9SESP7m7Mi/O1J+u2OnXjkvUZQIZmoGkIFckhaGx92sfv3x1Ns0iMiE0XsKPegSf8A/2xXdDSOc198/ynuk2Brm1yUjBgwYvlUrBwkwZt452kXcl2crsNQ1EMvbcAKR8wPc4dThH6llmV3Rb1xuXUHhlclgPofUv1XjbFF01JLExkkZ2P9WnMIGuJa7iFDhiXy3hRhSsfLPspOqGrNjSKXfuhB3BGJvRep7pPdabWQe11rH0BAb6LimzUDFhm8uNR+GaLuwB3IH/ADVN+n8w25qzJZsK6ujAwzbk9tVc18/+uwrGYbIWy9fHobuuR4jz4K0EeaMsduui5rpcMoGuNHri1Br6Htiv6V4fCSNJJ6m8w6B+REBPlhVAAsA8kWCWo7ktq6F1ZUXypGAC7xseChNAX7qSB9Cp98MGN1A+LEMbK3jr88FRuDoyWFZOFfqXXZphKmUhSQKGXzZWqIuuxVUAJko7X6RYqzhllBINc1hWg6DNFDEOfJiC+XGwNnbUw1qtsSLssOTiPGyTMZ/hbmK9iy32lzbPLpXVHH5skypIXnayi6BqBaSwtSeYSAKAvigMYWLNqQBHBID+qHy139iSG7d0W9sXnV8qI3+8Rj8My6iGFeXIT+JGwcWiu1OLrTJVnS94kdQz6KYwP4cuoK/BV/0EEWGIugeCCK9stLM4Ggy753w4dyv8O9vPyVDmptO00WRQkEASMQp999AsD64t/AGQ82UGNYHjjkBbyiy5dDW1ICA8tHYtY3uhWIkzN5gy82k6jcM1eksOzKSQrDa62IN7cY85DrAy348WpFViHVRbQtqpo3j/ADQMwIBB9LfDW1MYKYMcCQfLb1/vzXOJb1jSGrsy4zip8NdeGcy6zqpVW43BBrmvzCjtTAGwdsWt41rXBwsLPEUaKGxyzxpDpkMcxyiKfUEmVzG4FgMLalbtzz27noPW+r/d49ZUm9rAsA9rUHUR9B2NkDfHNuodUR5AS2uaUgRKw33BJndfyKFvSpo0u3xGqrpOcMaGC73TmEjJdm4KJk5yLEEGScqa9KuFBA/VRBI2sDGnMT58MbyuWAHOnWwH1A9Q/ZTif07Oma4crtBGKeXlmNDZbHzsv89rvVj3J1qOON5XYCJDpBG5kcblV3o77Xx6TvQvGWLiH/ws8jd93gTyV0AKu6KpRKZVWTy0SZlKqEYlGZ5YliDFT+IuoSMQSQQhx1PpvVnjKRyxxqhIRHg/hqx4RkO6WdgRYJNbbWh+HcozSfe51JkkLGCIC3JIoMFNelVsC6+NmatQw0y+HM28bikAlZPQ8hbQFZDY0x1q2J02RfDYucJJiGvDYW23/l+he9KtxIYdHHXmnPFb1Ho4dkdaDCRWa+GGwexXJS1+d0dsWJbGScaRzQ7QqrBpaUhSNTQVFG5oBR8ztjn3VOq+a0kvd9owewB/DX6k+rjlyL2xb9d8SRZhPLifVGf4jD9iI6O/e229hvZpYzOfVSZG1BU408lzYUAd2vavc4zXS+KDyMPHw1PsFddH4fLcrx4Lf0/LgzxRttHGVmlJqqQ3GP6nloj5I2LHMZ55s5FJwFlQgfpDMqhduSQDv/MfesUuXEiRmSb4nbUwWiB2RLHxMoAX2smviJaz8OwNJnI1qtJM8gHACjTGvH6iKHfS+FsPI4uZBFzsnmePkAmZmW10z+VD5zK6OMGBcGNis2qnrHWWgZfRakElrO1EdgON+e2KXrWd81VdQElT4STcbg1cZcbrZohiKBA33OGDrXTjLFSkB1OpCeLoij8iCQfrfbCaqyJegfDs8R9JUjcgXspPt8JuxQ3xm+l554XUQDG7Sjt4XwVhhWMeOTgoEWa1f+05c61O0iDYkrsdhdOOCLN/5x5zOUUqZ4QXjkFyxL3P60FfxQeV/NX6vi3yZZZGMmWYRTitQIoP7CSPk/1jcdieMQDnmjzCKo8qWRqkjeih9LlXUqQGBK1YqiQDR2xmoxZ7H2PLv9nBW16a7haco6ySwpesaJGQj4HGgAf41Ke+5B3Bx0bw51fzU0M1uqghv+YvZ/r2b2P1GOa9UyM6MuagUSGOTVIiWGbbS50MPjK7GidVA0StmxHVljQZmI3EQZI5AL0OQbJ3+An0sp4/yLfC4o4eRrmatOhHff5/OqWxEXXj/wBk7577xC7tGC6OdVKodlNAH0l1JHp/KTueO5g5iDNzj4GQDl5j8uVy8J3P9ZB3741eFvFWyw5lvWxAWQnZmbcRmyabel3IYDYkg4bxjShjMQM4cSOVqqeHRHK4arm0Pg3NTyDMrJJHqTSNbINS77PF5Tagb+Fq08C+cRc59n+Y3jVSNZW1UjyKFG9baihWhQ0fILVnHVKwHHJwERIOq9GJeDouLtlpQrZdlPmIbWOQjXai1Kt8DezITurmjpYA4iySSLNEVKSli8IYAinAbRZF8WCDRq9+cPH2idJBi+8Abx1rr4tN7MCOGUnYjgM2EvMTM0wU7t5a+XJtTuhMiOCNgwBo9tz2OM9jYDBJlB03Hp8Kt8PKZhmG/FSPAnXzlc0sT0keY02qm0DsAI5VJ7NQjcchit+565q2xxHqeSuGWJgPMyuhgV7LIoJO/IvUP9IPbD1m/F19EGaY+p4tDVt691kI9vhYj9sXPR+KDoiD/wAfxwSOMit4c3jp5pb8ZeKPvEhijUS6wEQG9EauQokbSQSz86edA/LZuBmMjF5xy0NkRI0kxUD1emtBIq3ezt7d6sHTHqjjQIA85UZhuPUwdNrPAGqgOwSh2xpy6mFJadwmn8WZdmYoW1hWFkFma752IFXeKWaQyuL7/wB9/lwCsmRBjcrVjNRZl2iyEBuRhckUZ2QEWxkkr3NnsAeDa3b9L+zHOKymSmeP0oXKmJADsY929Xcaoh+x3w0fZZ4cGXyazsPxcwNZJ5CHdEs96OonuWPsMOwxfQYBgjAdvua+fOaq5sW7NlauXyeFp8k75mXz57HqZCkzgd/S0Ier4Vdud1JvDJL0zNRC40LG9jFMUv5tFMSnttZ74bCMYJxOcHHwseBpKmYncBL/AErJZt5UkzJpYwdCalLFiCNTFFVdlJAAvm8Y8U9ZCKYlPqYeuvyqe39T1Q78n2us8YeKyI2TLMQygv5g3HoBYV7pqABJ2Pw770q5rqwERmfWxO6DmSaRh6fSPnwBtsNhQwhjMYIo+qi1J0vdPYfCmR2d4oclB+/hJMyoNASKCRwpEaByK5smgALPbfFnkYaqSQEFd0T9IIN6veRuDWy3pHe6PpHQpo/xpigdm8zTu5V2PspA171YJrgdziZkOqtKzqNLOjkL/wAtVG2p9z+a6C81ttvihmYHX1Zutz5V8Pw3YNgE3Ssc11AIAzgntHEFuRzvQVQObrtxvwLNv0jq7ZeNmCgyyEGWR/kCFVVB+BQKFkE2SQCaxWw5YI2q/MlYepiPUR+kDhE/lHPctV49COR5BFGmqU7hPyIDsXcnhR/kils44w0ro3ZcOO0dL/X7Khlja8ZpdGjgnPw31Wad5dZQomkDSpB1EFiCSx/KVNfzD32zid0HpK5aARAljZZ3PLMxtmrtudh2AA7YMbaFrmxgPNniVmpC0uJbsqbM+IZlcq40FWo6Ra/yklt6YcGq53sViB1OR5gJF8syaSFcak23oHSWWRd7o18iMMvV+irNTAlJFHpcex5Vh+ZD7fuKOFHPZYw35qNBZ/iJRibbktwNuQ4B5onnGb6TbjYiS05mHuBrxFeqeg6p9cHKpnlYlfvS/dpRsJVIMbfJZhtuR8D0fbHjrSaoazA9K+uPMpXob8rHf077HlT+2LYzyBd1WaM915Ye2htj+x39t8LubzcMEqOgKJwUZSfJbf1ojbBTqpgu+wI73Rw9pwyiiNq9uI8DatGhx0K39J66mYcJrVM0o4UjTKAOVF7iuV5H+cSWDBm0ppd78yCwElvYyIzbCX/fvvuJkmYSZB5kSyxkWHSpF+oI9QI9xuMVnUpyqApKk0eoLpmJEsepgNQcUzBSQabf5mqwNpz6aK7jt9/Y1XAoN8R4FasoizwAKo1xjynUiidPw615XUoVuLBsdsX3QvF8mXqObU8Q2ogtNHVfMmSOj/UP5thipj6dFG/mtNPHmAulpXFK9cKUooUHYA2OzXvja0hlH4io5B2kjc89zpNMh2qrb64ehxb8O/NGezy/vccuKDH1o6uRunArqGXzKyKrowZWFhgbBB4II5GN2FHwPmzrmgJtQElQewk1hx9NaFq7Fz2oBlzueEa6iCRqANb1qIF17C+2NlDM2WMSDY6rOyRljyzktHXkBy0wIseU+x/pOOUiSxk1r1jMsN+yKDGTW3OtP74efFPiONoWjjIcEEyMD6Qqm2WztqNV8gbPYFEyfT5xHHIwCyOwok/ACzSMQCBbl2vcV6N7reg6Wmje4C9vcH21Vngo3BhPPZaesG5M44G0sUkQ7WYxEi17jWzV/wB0u5jrLNlPuIsEZl3aiap0RQPYrraUV20YZs8gUg2Fiyo9eo2SVAfT9SQl/O/cYS8rqWVZZQABLHrU/pJmZ9h7BjiLAPysNcv69K+6ckiBruKdY5GbqLSH4NsupNUDoSTi/exiofMq3Tqb82ZcN/4pJQfpx+4GLjJ5Jkby3IBJ1RyCiW8vRRPfUKXb2Hz2iyZD8Fm0rYl9Y1bHTIdwx4Ol2G4GxF8bpNezMO7LXlfzxU4bsB85rtWQRREgT4QihfoAK/xjfhT8NeI1jhWDMsI3iXSrt8EirspDj066oMhN2CQCN8XvRurJmIzIl6fMdAT30Oy2PkdN42MUzJWgsN2sy+NzCbClZnMrGpdjSqLJPYYQ+veKnmuNAVXjT3YfznsD+ge/qO9Ys/GnUm1iFPyx+ab4vUFjs/I6m+qj2GEvWw2VkBumd9wPkqgjUbO5JAs3vxil6SxrmuMLNOatMBhWuHWuF8lA6xNpqIXJPOKociPbUK4AI9PYbnsMW8IIYO4DSlQqhQdMa90T2+bbE/IbYrMr0+NS7xyTtLJ8UlAk+wNoAFFcAVX0x56N69RmfZXZPLjsa9JrU3LkXYq652OKV4BZodt9NST7fCreuLgvHVeskExxHVLZDOtmOAVv6gKLgf5/sZXS3jjh0RMI4V+J2O5P5mIJ2J9zie+fSCO9oYxxfpFDgBRuR8sVPTB97m+8MhKqajDLuxs25sf2FmtzyTjkEOjOlNHHmfx+l2LJs0pgzMslnLDRfM8oJJ+cabE/U0PbVi26Zm5IBoWQrZBYhVDMeNTNuzH+pjXAoUMaM5mhHVssd38W8jfIKO/7ftiR03oWYnYaFMSHfzJxTkceiDnf3YKP6se4YYiQ1AK7/wBn54JeYwjtSn54f2puQ6xmpJkgikYsd5GYWEjB3ffufhUEbmzVAkGG/o3RYsshWMGybd23dz7s3c/LgDYADBjX4WAxR5XuJPOys7PK177Y2gq/r+enia9hFsNQNGzzqJG3yOw35ugaGXqRs6vO0kc27A3zurH6b/LD44Fb8d74wpZ7KZUn8BWQ+8TaEPN+iip376RfvWKrpXDO/wC6Jso5E0PKv0p8NI3+JZ5/tLMXT8kDcbGFjufLldQTzeknTdi9x2GNPqMvkDMCRSt+uON3I3FIwoEijYKmrGxvFpLl81VmWJt6p4f2osJBf1ofTFJ1TKsQwdco5sADyypJugAwltT872o9rxm4zmd2n36/kK0aBWmi3QeH4Im1JJm4nJssoNHjldBQ/wBsaeqqzow8+OexpRXj0TamoCnSgDZBsrQ5OwxuyPTymz52UHny431KPcBnVnP9W30FYx1DJ+j8Ns0WU6keZgIgwuiwcAFTZBsfSjWJGv7err7696/BXWt6X88VJfOzRoEkmy8prfcpdfMhr/x9BxiMs8SAOwSMtSBYj5ls3CKsd2SeABv/AHxgZ6SSISaYMuDdMfxWajVqgpaNEgse96TeJvTZ9OYhmMZqJi1UutgUdHby0Fkrr17CzpYDfnqKJrnhr6FnWj8C6zFjC5vDmmbwRlX/ABp2jkjDlY41kUo+mMMWYo24DPI1A9lB74j5DqxUSxzRl4nd7qtQNtrBUkWNtq3G/aqacrnopEEkboyEWGUgj++ErxZOkkjLkXH3ix5zKQYFA5MrDiShQVTqO1igCNZPG6CFvUkDLz2I71RxuEjznG/okrrvjJDLoRJmjjkIZZZFp9J2B0xltIIvdjdb/OrzfjedpRLoTSiHy0JJUMatz6RqNCgKFAkYpc0CJJAzBiJHtgKBOo2aPH0xH6HlJJp44dwZpVQWpr1nc32AFn9scxdHxz28MGg8N968futPP9Hg44+tvtfmlaN193ijjZAVDeZJbENI5Oq2pdhqayPkPbEaXqbs5YhSC+oqSaPpcEHbfZzjVnpPx5VUtLUkgDqtkqrMoYheKVQcZdI/Jja1MklMPZVUkUCGoFq3Ur32Nc+/SiPXLv8ACiOfCvaxsepNWL2VifE03lRpS6onDI5YkkAVpbbe1JUm96B5F4I/E0yySGlMcpsxk9yACQ2nuBRFf2xXRQFrrhRbEkBVHuWOwxsGRchioDhLLlGDBQDVkqSK4NixRG+IvpYv/FWJiwjH5C7XlaveieJvUIpnzHltIqqIWjJCnszSJqauAQQa746TmOtRlctFlo2iCTxhFPpPNMKBOxRnJvc0bxxERksgVgpLqAxFgWa3HtvjtPgBMuKM0h++qlMkpUaNgCYgKVo2/wCYLJBokcYkYwteGx0AdTzKpOloIoXbE8uSm+M+mv5yTLHJKjxGF1jGpgdQaJtN1pvUpJ4sHjChI6MNYjJYKVVZSYwGU+sEEEiiCDY7Y6f1TrmXy6F5ZFUDtdsT2VUHqZj2AF45z1XMs/muyaPNkZ2qmaK1VYwVojVojVj2skb1ul0th4wRLfaPDmEh0dM+urrRa+ozZp4SsRhhNVsGNdvSx0gf2POK7oMCiBAZ5VA20xx6CG3DKW0li199Q5vGc/mJY4b8uGcAX5laCAPzMqghq/lr6Y09BihVKAZzy7xSudRPxH0MCLr+wxTNbliNbXwA99fC9VZhm9DXxVu3QcnKQTE5kGwZvNLDt8Tnftt8uMVoiVJnheeVwACAGC6RxocRANZ5G+4vYViT1PoiSp6JZ0YLw8krITY2IkPFex7Yx0vKERjyZwmklSqxxAqe4bkXffvd45a4ZCS8nhR4eevouWto7UvcORyocNHACf1eWSx239b2f84nGHYl0CINiX0gVfzPH1xpTo8rVrzczL+mkUEck6lUEYtuijJRsGkywLbfikvKQeLqUsV2/Rf+2O4WNmdldNX396XMknVg5WWrDwf57uHVmGXCmw2oq5oAeXrohRV6gAp4AO5BhwicMAwIIIsEbgg8G/bBjZwRdVGGAk95WblfncXVS157KCWNkJYBhVqaI/cf9nvhCm6K+l5EnSaOMsrs8rxOpQkEEm07EWdI74c+tdV+7oJCupdVMBzVHjtdgDehvzjjnVs1JLnJZk80EsW0LTFADRYgalJAIIPs1i6oI9ICFwAkFnxpN4NstktNBXcAMtFMoHS9nadWRvmCxsjavhxjqHSWKU/3fLjlWUEupHBRl8sBqJ7n2oi8VnTeuLE7QiQjVpKoih3LHVdFQQTQUE96vvi3SOQerQIveSU65O35dVKb7aj9OcZN4dG+xoOG/ufwCriiNCVFi+9FtK5xhGq28rwxqwXeqtRZNHcjaid8S3giX8TSzhT/AB8yS4F/oRqHyGkCya3xVyQyI5lWXUCRRmj8xnYDYRoungduNvrif0rzjIxzBEk6MPLjBASMFQQxC7auRq3qqB3tvZB2cwI8tCfQfocl45qgNm5cuoD5bWfW0el11hbYjWjAaDprcE1x2rEiXLWy76ndQ8jg7FBusabmo9xVc7sSSbxLnygZ21kssdNOT3NalhGx9PBI9iBvqNVeZ6VmAJQJzGpj1MgjRimokRxK3xA7t9KFdq9Y5ruQPHf/AH4/ZdBwBBOtfle2lLIZWiiZnheQAouplDfh6mKk6itHe/iGNfU5ZRC2liNKpMoApQrD1hUBAAq+BW3zxKm6rmgWQZeNvLPkmQPUZLCM1TWwPqXYA/XbeOIM7JCgXyFZ1aAuNWoaAy3pbazo99rvEoLxq6gL58N/wumEAg1/a59mDtJZ7sSf3ONmQncKrqzK3IZSVYE2CQQbHJGNdalIbbcgg8ijVX8q5xpXLSKKV9x2Ybf+dH/rje9HYiKFrmyHekv0/wBHYjHNidAASBzoq4XxZmonjU5hhC5jilAWMXGrVVql/CzDVzudzi+8YdByqRrN5Va3VPQJFDbygEV6SdIQ3W4G14UYcl5l65EGlWYagdJIGyALZLHgc4eer9ASL7lrlUwxMlrvINAQq0zMFTQq6QBzWqz8+Z5mOeer2VF9HLhQ1s57W/6V34A8HwzJ50n4kEbHQrIAsjL6WmZeW3B06rparFKvWMrmY8wpIjmzDsVGjUapvJjWhY1CgQvdgeLBYvBmaK5SMJnY1tTcUi3pssfiJu6I2PPfHMepqEkMagJ5ewKvqLc02tTwRwBQHFWDheTstFJ3o/D/AFUrm32twb+6gsfh/qH++HVmfyanVZPLhMjI4XTdWBpNgEChex598JLJelQLtlUfuaH+94c54s1J5qaoiJD5Jkr17g6joHp2AN1/YYo8dXZ1AWsxx7evL1UqCMRawsaLqaMPpVQwjcU4DKARyCb9mx7ZPLLPYEkSHc7LJELOlq7Dsw3U8bWDr6hmZ2seUi+cjLqVy1adWqkKg+9X7fQHxN0x5CoeRpFCJJGD5YuiA6MVW2/Lz+/viq428j86fLSFNOlb/lac0ZsypMCGJCVLoXGpgdLekAaQT72L9hizVIpV1SIGHAlUFXBHxKxFMjA877fvggqFlCbRyH8NtqRzuY640tuQOx1D2ONPUll81GyziOd9QkRtJRwoJs3dkAbPzR9htHmzHK3Qbg/s68vm6HaDa1rm6Qdehs5mqYWh8wslAiwf7rR9ibqsSMv0iSJAiPCyjgNDyfe1cX9axEhgeSTXM7ao7DLEDE0TEclFJLGqN2QduRvi2TzkGoBMwh4JOh+Tw4Gkn/wcDHkj3tGXMPsKvxr9LkABeYctMW9UWWA5LJ5hrsB5df7Nhm6b4XMy6jPGVv8A+FGwb6fiO1bfy98UkWa8xNQSdN6I8pmKnmjoD7EcE7HsTiz6DHmPPRoUarqRpI3iUpfqB1gEuOVAU79wCcN4FmaQCWGweOv9JLESHISyTUcE69M6ekEYijFKvFmzuSSSTySST++DElcYxsQK0Cz5N6rVmcqsiFHFqwoj/vv88cw6r4Smy5YrJKqxI7NMdOgxmtKABSxk2o+1WDvv1WsaM9kUmjaORdSMKYb7j6jfEE8DJhTgpYpnR7HRcg8OAE6rLSRsY0B9MSpXpIVVuqJqruz2o4sZ5A7hUvMy78bZePkEswuqN0BqYnbbE2Po6R9TCZgF0kJQF3LA3bZYadIAWldNySWWrNjEh81pGlVpixtSKCEHTuF2AFABRyAK7nGQxuHMX+V2pugP2eXdpauWS5iGsHf/AEoRy2hgL8zMOK8xhSoODS3su2y7ljVk9qWbpykvMJZgCdKaJGBlPBc0eCfSNtwC3cVZQRiWWSME6VP/ALRJe7EjaKxwSBbEcLS/mFepZVbVLp9CemNRtqc+laHFMaQe3Pzwg1zmHfU/APPgOWqZaQD3DfxVV0/qKZYGGVXIhYsWRHcuXOui2/rBazZ7KfpadJzHnILBDyTs0iH4kEZ9KkD+VU+usn82PKZMAxwWDRLOR+Y3bHfc27f+XGI2c6dFOnnEEGWdhYZha6yoBC/EAqbXdaicSOcySybBPHf0033+y9Lf4qZkJ1l88oQQM4QTyLAhqv3/ANse8vmlBkQEFos3RA3oSFW3A43Yj/QfY4ufDfhjLt56aK0tGAV9JAEY2BFc2Qfrjx476DAIlKoiaYmUFRRCgg0Cu/Ln+59ziw/6dmgM+bskAgceHsk24gdaIu/fxSV4KycUnV5idJ0NI8fBAYyfEOQWVdRHYEX2xI6D0SPqXVZlzC/hwCyoJtiGoK73bb6rvmq2G2Ffp3V/umbldFDCpEUbAWwKrxwBZOwPAGL3wF4jTKSZjOznaVSERR6pXLl2KjsinbUdrbvRxosPo1oTOMgfZkO+VobzJ0uvJPfjnw1lVyjOmXiDoDpKooI0o7gAjiyoH74434J6pmkz8KI7hZmEcgezG2oadL3yoJ+H+3OOiS+OvvEEubkKxRxHy4oGGvzpGVWIIVlNqKAINAMxPsEnPeLZXclUEYbQSoeVltdIJAZwLpR8V1Q9sNPcN1VwYTEODg1l1oe4rpvh/q6/8KuUqWyrBSSBuqFa1DsNLaT7b4S+t9Gy8mdzCtmIsvFlmcNdFzbakVIwbciyvyoDviJ0Lxp5M0qSMXykolRh5aqwWUlvMKoN3BajudrrgDCoVoHhSLu9t6N3e9/5vHD5ARSdwPR0zZC9zstCwfnJWLwKk8JWwrlHUObcBnbTqI9NlQG9IA9Vb1eHXpykGBeGPmSmh/I4S9tr1CvcrhBzuY81lJBr8NQCADpQIotRYB0ruPe8dq+zrocKxT1GtO6IwIBBCxIwu9zvITviqnw/1D2sutD89VYY6R+HhaXa7b+JKW5qX7sG028rKovfdZe1e4GNWdzghSMkWyzBBGop3Dn1Ae5CtqrgFBhq674QyqGJfLDbOSz7vyh+I8f998JsPRowYpgzalmCEuxagzPGQuqyB6l7+3sKpZ4GYeTq3myPsbv+kvDOJmF2wUbPZ1cwFy8atUrajrRkGmMhiBY5LLe3AvHqHpqxus1uY6Km5GJgbufUT6DsDd1zdE1eN08lniUgEETRMfhvvx+WwQfkze+N0RVvXo9EnodT+VlsG9/iU2p5sC+2631Aa3KzbiPH/W3gp84vVapMr5pBZvLnQeiQA7jmiD8S8EoeLsb74xBnwzGKYfd8wbr/AJUov4lY7MONtmF9seYVSJ1gkI0Oage+DV+UduQN1Y8jY/O2mQ+lXAY+YiqStq2p1VlZTtRDEEH6jgVC0ZntjOx2PL9jmOHBLyPy6tXjK5hsvLHKfSNSo5/IyMaNt8r171xtycdDxW5bw9lkbWkMatdghRsRwQOAfmKxZ43GAwr8NHkc61RYiYTOzAUjBgwYfS6MYOM4MCEt+MemCSMPekghS3dbYFH+qSBWvsNRxjo+RgzcQmePTKbEwVmBEi+mQek+4NH2r3wwzwh1KsLDAg/Q4VeiTtBnDC/wz3v282Pk128yKm5/J9cV8rWtmGYW1+n/ANDb7hMNcSygdR+F66z4eZSq5dKR6DaSF0Acm2P5ga2BN2fmK7N+HJEaKR9KwwudKLZslCquxqhpJoDjeydhh8GCsQzdEwSuc/Yn9VdL1uKe1obwXM3mPmSMpJPwIo5YjYBQBe7FuPbnvjVD01448rE9Boq12d9QB1/sSebx0jJ9OjiFRoqjc7DuTZN874zmsjHIVLoraDa2Lo0R/wCf/ZAwiOggGUH6+HdXumv+oHMDl0VR4WWxK4+FmUKexCotkHuLJH1U4X/tH6/CGXL6gX0ksi7vTFSAB+ohTz2N7DfFz17xaIhpgAkkBBIoadN0TqLKBtdHgla+iV1Dr6TyO0rNYFGNI21UeFqgFB2JYtv7gAYnmljw+GGHacxArT3XmFY58vWuGi5pnIHlnNEK8kpBrcDU90D7ji/+uA58zHzGu6Ci+yqNKKB2AAqvcHErqsl5iUyR6fxGLRqboV6Ranehp4P/AExVMSlmjvvYGobgWpAruLBHv7Yaj1aNFqB/ikbMBbaF8d+PoLU2PPhV8sp5oGogAkOuo2SJFBoEi9LBgfYc40ZiRQwttI2YFlI5UnRbBbYfCSNu42xWFZZ1ZVFKJL1XoskABdLNZNDYKCT89sSepR51UEEw350sdMhF3/DNSaTzuBwPbE+RUsnSrmSuMYpvL37iprnYk/COTY78CuT+2PUhY+uQ2WJayQbolTZB5tf3sHvihaYEqAjqwAVgAGBBFk9jZFnnvW2J8c+2hkay4bXoNEbhgyA++lhXsRjksIT0fS0kj+syaC+F796nQzDUpHqqRRXY7ja/nxfzx2n7N+qUXhawWFgEEW0fpfc7FtIW6P5Tzzjhiqsek0d5U9g1BgfpqoH+/wAsdS6b4wOVB8tmLNZ0NGx1EbXpOmmAABKtVAXYGykjxHKxx7170kH4llVrQNff5S6H4m28tz8ILKT2XVVE+w9NX8xhLnymuGWJDcskhEYHqOosGDe+kEAk8DTi86B46DDTnPwnY2poeTp2AqQM1j3LHYtRrbDVlOmxRs7IgUyG2IHJoD+23HuSeSceTYCPFyidr9NLruWebM+BpjcEh5qXS6uWVXBKOhYal1GiNIO4BrfuATiX0rosrtNKgBhlZfSwrUdFPIpPIbYEGgdNg/qc830+OVSrorBhRsdvrzjcSBziGPoOFpOckg6Vtxv0Q/GucAANQlLofh1/PHnRkJENSWVYOXDKQSO6rYI76gcX6dBy4fX5SlrBDN6iCDYILXpN+1cDE8EHfGcW0GFjhaGNG3NLSTOkdmJQMZwYMNKJGDBgwIRgwYMCEYVfFnT3vzItnNMp7CSP1IT8iLB9woHF4asQuq5LzYmQbNyp9mBtT9LA/a8LYqIyxlo33HiNlJG7K4FZ6T1BZ4UlXh1uu4PDKfmCCP2xLvCV4S6wqTPDTBJn1RFtqk0/ixgMQx+G7qr1b7i3XHUEvWxh338USsyOIWcVXiDMaY1X/mPpJ22XSzMd/wCVSP8AVi1ws+PEYwKF5JdR87y842sjeyO+OcW4the4civIxbgFzt87mREZFRFLEPpP4jjzCAlKCsYeiKBugo4GPYklWo40j06ipLuXBbcsxKqAzAWzVft3AxqzqZny0nUamaRgqKaRLtFJIFk2b1bUWAA74kZroTPKsfmOQg8ltgI7KiRyqdgqADcmyy3ek4x5cyrdXH0/XutA1wYKCrut9Ey82/nCOTgyu6qWPzi3CoOwoEe+1YpU8HyFVcZgaWIWwAwBO3Ow2agf6gcdE6N4WSV2ijVVjiNSSMNTM5UMEAa9wpBLE9xsbNe+v/Z88cEnklXDL6kKlaP/ADBo7gchQL0juBixw8eKMQcy8vC628PwpPrmxHIHH1XM5fBcwlZFlV2VAwDILNmjRHH/AKYps3l3iYxsrB2YaowR625BJ/Mvffb98P8Alcw3m+YVshdJ39ZMZOpSK+LTLYI2alIq6xnNZWI5oZlyKSGw3ar5/wAn++OWY+SM1Jrp6plpD7Dhfjr9kkReFpxmUh1KjuPUFXZeDp4q/UONtxibJ4VkWF5jmPQgJB0j1WSIwNqtzX7MDicJXadWA0vILYitS+bp2A51LEgJJ2XUThx8NeAJ81HFLO4hhVR5MQUMSoUBHbV6bIGwIage3dtjsRKQGnx+d6hfM3Dt/kQD4/gJJyPhpFKmSdXkUgrRUqp2u4xWpdiDW9cYusqZn1KRCrA/AhdPWASnqJKC7Uqdh70CRhp694UEfpkWORJL0voCsDyQewaqII5o7CsKmT6Q0cj6XNspRVf1RlozZSz6lvUHVgbWzzW6Ezn5i2bRw+aUvWyNlbmBu/nFbMrm5TEJSilt2KKNJDC1k9LEqfTYYWLF+1Y6t4UmuJo96ifQtm/TpVlF/IOF/wBOORQ5yTyvPRW0vLRikoWGUAkNQprv1XRs7Dt1HwD/AAHsnV5gDA8grBCpB+e1/vhvo6xiDW1H2/CrceOwHJnOFvxfm3jAIlSJCNJLOqmyygEBlIJAJN2Kr54l9f6qyaYov4sl0xFqiitTkd+aA7k4534pyqrmMqw1OxkOpmtpH9O3LCgbIABAAw7jcbEx3Uf8jy4aJKCAu7RXRPDGaMkIcusisFKFCCK0jagorfti5GON+CIVMRaOTy5l0aXU0/8ADjNMt06bgUwP7HfHS/CvXTmoSXAWWNjHKq3pDCjYvfSwIYe112xLg8YyVxhFhzef5C5nw7o+1wV1gwYMWKVRgwYMCEYMGDAhGPJx6xjAhc58U5EZXNebDEPMkYShvSANOkPcjkBBuD7EtwbNPfTuopNDHMh9Mihl+hF4WvtD6pHHATpDPCVkBYeld9wTRrUgZeKsiyMI+YzixZaTNrKJFYsIIWO0Ykcq3JrUzgsQAKBPNbUz8QMLK4AXm/PL7ap9sZnY29xp5LszXW2FPq2Xzr0DGHYH0kFRFvtZJOoCufST2GPXRPFkaRrFMW1AHSwVm1hT8rIYCrvtvfNZz/jUjaOLT21ZhxGo3r4Bbkg7VQ+oxLPNhp4u2/Q8L9DxXDIpYn6N1HNJecmMWREZOpoylsoOk1Lq1KTytBvmCKNHGM11XQWk58vNsrqtlj5iLVKNywBU17KfnWPEPV0lBGYzBd2FoKEUa7ArUVF5DuRbBq5WsVmXgXUrxRSSPqLa7ZFY+uiQuqR2GphZVT9KxnzhmOJyWRZ4Vd185q1YSP51acPDHXZBrGWCZhZpdQ9R9DEKrcKbWl1EErve++z31DOpFGXfgdu5PYAfPCb9nuazAkljeNhE1yg+XIiI5amUeaBs3x0O+o9xiN4qzsnnyNIViRDoiDHVJIKGrRCK2JNa2YfQjGgjL4MKMup4XpXj4eqrZGtknIOg7uKS+sTmDMoRvoiSVq76fMQj6so/+0e2N+fgjJEryH7r5fmlaq6cEC/0MWsr77bDEMxmaRwDep1V2PNgnRF2Gw9ZHZQeGc1FmypkWMvKwieUSGMgFSJJxRJ9iHurq99sUmUEizR2P+vZXQJ3+fOa95TLyvLNqHrly7yoO41mNCg+ahfLP1Hvju/T88k0KyQkMrL6fl/KR2IOxHIIxw/LlkMcRNSRuRGasmtmSjV2un0jdl0EepcPHh9nXMJLEdWt1SUR3TA2C0kZ+GiLEgu9JBbcjFhg5yyTLVg8vm34SGNjzNsnb1/2vfifxOCEScLAY/U+tiPVpKmrG6+o0b3sfLCr0/qkcuh1atc8sgU7MEVCpsbkbBb/AKj7YbvtK6k6tDEV1Q35jCwpdlPoAZyFIU+orzejteETNR5UlmCSwu+5Lob/AC7h01BTtz/MQRvhfHxXKcxJPOhp3V62u8G4GMAaLf01/vGUih9SHykd3AsIBItt2seoMNwK73QL50/p3UImYJHGjSUHk1hodgfWErWSOwoXsDsMKfhbrb5VEWFg6qKoESJuRZAX1x9rAIsm9N2cOOQ+0mFh+NG8dCyyjWmws8eoEAWQV223wxhI8MHZrINk8t9/EKLFdftlsfdK32h52X78Yw0l+SFRFUDWaYo+pqUqXLKVFkFdhhafpMsgH4JZNerS5lYEaK0+iMLWolrHyw0+LfFPmTRZiCJA0BPxyATSIatVjF1wGpjfyG97/wD/AHOSeMyCRb7xE6ZNRr06T3s8iwPfbCfSE7mSZoW5r4hdQsLWDMEiP094lC+U6lUVdRLECmOs6Zo9I9JAAvavocPn2SZlzLmBTkMiliwFKyu4SmUlGLIRekgDRxvinlzGYU/dXaMCQbP5rFYxGqlySa+LVsLoEsOww/8A2e9JEOT5DPJI7vIF0iQliFYDsukAD6bbYd6OeZH2fG97HzgucY4CPLSZ8ZwYMXyp0YMGDAhGDBgwIRgwYMCEq+Oujl4/OiDCZRWpAWJUBiFZOCuo81Y1Gsct6z0tJFMuWiEaEFC400T+HpXRRbzCwK2gG7qC3Nd5kW9vfbCB4o8JiBGnRJMwleuItuG9IWUVQYKoo3vw1kjFTjcM4uEsY14jmPc+Kfw09DI7yS/0LM/eokiXS05JUKTpKkAq5bTZVQLs1XYfEBhvyP2bx1c8ryE8iMmJN/mh8w/u9fLHr7NmTyHAIZtQJbRoLBkUgj0qWjB1KrHkL8sOGOsHgomNzgXeuvDwXuJxcjnZRoqBuj5HJRmRMtEtHbTGusk7fEd7PuTif0rqQlh80gKtt+axQJFk0K4ujxiH4s0GHQd3JtFH5iBuD2C71qOw1DCLnZnjhZmLKTp/CDbajwpo6T8yBiLF9IfTTBlWCNhV339yMPhhiG7636Jh674wc+iGxYJ2FPXuSfgX51ftvthby+VaQtK9v6tNgka331RIfYDeSU2QAVFHZY7xMgfe3Ca2YbkFrGw/lUbD/G+9h1LxFl5QUyzoVjUJCq9gW066+bC65pfmCan6l0rXSvN1QA4WePgPVWPUCLKxg33PzmqyaC9YjpQA6qQKAbSWlk0j9KggDi9rog4h57IBQYwvpXLUBz/D00Pr6aww9NyYELychGWBDfsRJM3IvUwWM/0tyDiDIQMyL3uL9t3/AN9q/thaQmIM5kZv1+/NMxdtzuQ0/aj9S6aFkF6SGYEFhtqG8DkXdMr6TRv1gAggVPTLPQljsAkgHVTJIB6o3KnZ63WRa1rR/q3QZUSZNVP/AMMtlX/pG8Df/TZRZ3uj2ONfSOuJDIfOagV8vMAg6WXVpWTv61Juv0yH9Ipqm9Z1R2OrTyvby4HySznuLcw1I0I5/N1b9H8YmtM34iDkMoMq/OgKdR9A39Rxb9Yy+WWFZUy2WmVyFv0rYY0ullRr3O422vnjCRPESVcGmIIthpNrZ327gEn2vasY/wCKusfmRwCVga02Q18N2IG4YXya+eOouk5WtLCM3AGxoe+9CFxLgWOOaPTmE2ZTwl0zOoJPuwRlYowDMjoyndSYmF+4PcEHg415z7MYz/CzEyb3T6JR32uRddb/AKsTvAbp5Mg1XMZPMmUqU0MyqFAVhenSgAb8xBPyDSMaKNjZI2l7Rfuql0j43kNJXOs34BzAulyswPNpoJ9/SQ6ljQ5IH0rFTl/s8nk80QR/dWYU0stlj/IlEkKe7ccUD263gxEOj4Q6wPK9FJ9bKRRrxrVKHh37PMvAfMmRZZTtbkyBR7DzOW92oc7BRthuUYzgw61gYKCVc4vNkowYMGOlyjBgwYEIwYMGBCMGDBgQsVjxLCGUqeCCD9CN8bMGBCXeh+G3y+ZeQytKhiWNNdalVT6VGlQPcljZa140m2HBWDHDWBgpuy9JJ1KV/FEpWaPsrIRfzDD5/MYQ87nxJEJwDpXMUxJ/S5Unv6bFgjtjqPVuiLmK1O6gAghNIsGr3KlhdDcEYquoeE1UHyI00FQGiOw2AAKnccAWD7XYJN57H9HSPldiGizpQ41xVphMWyNoYfNJmejSOGSZXVcwCxKsrEZhNVx6XHDAHT3riqo4run5UyZhJGkjZmLArGDSUF2NhTqJbVZA2UVhjk8FTqjeTEV0qSEkmOljRIASNjsSa5XFBkunzApmS6yVHp0xxkMAdRPvehqoHf4h8sIztc2MF7cpIq9r/NJ+KUEkNdYv7WmOWQDKZNR+eEzn3uQq3Pt62H+ke2Ksm5/pF/8Avivz/iUqkQCeb5UTpaso9AZTFammUqupW27A+9aMvn5DEJSo8w5UyBADRog6fff2rviPGxmSTrBtQA+3smMKwsZTt7J9U09HZazqsBSxR5gcXaeYG/ao1F8+o/LFF1fL6c3qjdUk02CyEq1EqylR6iDsbG40k8YldO6up8xyiBJcuIwdd0rG5PSBZsaa/c71vX9Vy87s06usaiPSVePUzCwQKB3DN+QXdKNyKx64g9W0miAQePHQJcMdne8bH9KyyUAkWOaVqlVt0CMscagkSMzyD1EqKA2rVdc1Dg6iIQJNFrLmAARXwswUPv8AJS30OLRfCU6xoz5KOR2UFvJ8saSeQRMRuLrYnvxi86D4RkaXzs0ioqqypADq+NdLtIw2J0syhRYGo7namR0fLNIGOZlbseVfc3ai+ojjYXZrtefC5vPkrwMqNfzJkOj9xpc/6sO+KTpnhpcvKZI5JKK6Sh0lTRYrZK6rGo1v33vtdjGgwMBw8DYzuFUYmQSSFzdkYMGDDiXRgwYMCEYMGDAhGDBgwIRgwYMCEYMGDAhGDBgwIRgwYMCEYMGDAhYOKXqHhSGRi4LRsxsmMgAn3KsCpb51eLo4xiOSNkjcrxY71217mG2mkpZ37OYJI2V3lckbF39IIIItECqRtW4O14WJsnKuaEQS5vL0iMe+pfVq7RVvr9tq1bY6nirl/wDfl/8Al2//ACphKfo6GXKKoDlyTcONlYTrd81T5H7OoY4QgkkWTdneMgAsxJYiNwyqN6AA4Auzviz6f4ShicSHXK67q0ratJ91UAKGra6v584usGGhh4gcwaL50ljNIRRcaWRjOMDGcTqJGDBgwIRgwYMCEYMGDAhGDBgwIRgwYMC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2" name="AutoShape 4" descr="data:image/jpeg;base64,/9j/4AAQSkZJRgABAQAAAQABAAD/2wCEAAkGBhISEBUSExQWFRUVFR4YFxcXGB0cFxodHBkYHxgaIBcYHiYfHRkjHRgeIC8gIycqLywsGCIxNzAqNScrLykBCQoKDgwOGg8PGi4lHyQ1MCwqKS0uLy8uMCowKSwyLC8pLy8sLCosLioqLS0sLCktLCwsLCksLCwsLCwsLCwsLP/AABEIAOkA2AMBIgACEQEDEQH/xAAbAAACAgMBAAAAAAAAAAAAAAAABgQFAQMHAv/EAEMQAAICAAUCBAMGBQIEAwkBAAECAxEABBIhMQVBBhMiUTJhcQcUI0JSgTNicpGhgrEVU9HwksHhJDRDdJOis8LxFv/EABoBAAIDAQEAAAAAAAAAAAAAAAAEAwUGAgH/xAA1EQABBAAEAgkEAgIBBQAAAAABAAIDEQQSITFBUQUTImFxgaHB8BSRsdEy8SPhQhUzUmKC/9oADAMBAAIRAxEAPwDuODBgwIRgwYMCEYMGDAhGDBgwIRgwYMCEYDjF4idS6okEZkc7DgDkmroD32/xjwkAWV6AToFKbCXlc1K2fCHyxKq05BFmjCXomMWdBuvruNjgb7Sl9TeQ4jVGfVYOpVUNajbVY1bg6bX4t8UMvi7y+oRyMJjHrkKQgR6lYqbs+Zudyauhq5NALWT4iNzmZXbHXXhSZZC8XYXUxjOEkfaG3msghVwoUjRJ67fToGkrW+o8E0EJ7YaOkdZizMQlibUpJH0I5H/rwQQQSCDh2LERy/wKhfE9n8gp2DBgxOo0YMGMYELODBgwIRgwYMCEYMGDAhGDBgwIRgwYwcCFnBiLN1CNZEjJ9b3pABPAJJNcDarPJ2xKx4DaEYMYxrzGZVFLMQqqLJPAx6has91GOFdUjVfAokmuaUAkn6DG7Lzq6h1NqwBB9weDhDzXiLU8k8cbzPVBVrTGl0oaQ0FZj6iBbb12GJPhPqebinOXzcKRrKzGHQ4YKaZmQj9JokHeiSPaqyDHdbK5pbTeBPHwTDoabfFO+PIkF1Ysdu+Nc2YVBbMFHFsQBf1OFbp2fX/iDxmYHQhJ9QLV6ABJtSg6wU39QAOHpJC0gAbqENtN2Er7RAxaDgKCxVyLCy2nl+j8xYalrgarOHGCdXXUrBh7qQR/cYXPtEypOReUCzD+IRsCU4lAY/CdBJBHdRjjEsL4nNau4XZXglc8zsYY8HVT3qBaSpI2EiPIQACH/ILrVewxQ5li0kJFa2UtZ5pohW2ni2I5/YWCd3/ERJ8UigI1xhG0RagAEcKNTgONixWuSGrYxxLFcaB3KJIz2V0krohCIZK0XqTeQbaVsbkDGcjYW7q7a9rfur6c6pJNJKgTuLJpRpXQxVxujRxLQBItpflhw+zCTUc0RfxRgjbSp0GkFE+pU0q2/wAQPascyzWfGXAkNaWvYbhySXLMHIYgtpAYqCAu54vs/gLoxy2RjDD8ST8WW+db7m/mBS/6b74e6OidnzcAEpi3gMrimMY8+aL02Lq6vevesa8xmUQW7Ko92IA/ucKLZ2P/AIiAZxwXFOdYFK9FQK+70K1En1GsW8suSu8qta206Y05rMrGjOxpVFk0T/gbn9sYyubSRQ8bq6nhlIYH9xhN8T9VzkkzRZeFGihcB9T0ZG0q4pdJ2WweRZHyx5PMImF328V7GwvdSbsh1GOUHQ11swIKsp+asAw/cDEvCCniBqy+bkieIlAbq1licAlLFhXFh1VjyCL3OHXKZxJUEkbBlYWCOP8A+/LtiPDYjrRThThuF7JGW68FJwYxeAnDaiWcGK/KdXSSWSIbMhrevUBVkV7HYj/riwx4HB2y9II3RgwYMerxGPMjULPGMnFd1CcSRZiJDbrGykUeWQ6e2/PbHhKEmictM2ZJJdl81BvsFYFEoeyjce7N7nHQIZwyhlNhgCD8iNsc/im/gN+Vl0/3AI425H+cMnhXMUjwk/wmtf6GsqLPsdS/LSMZjofGufM9km7tR5GiFZYyKmtcOGi9eJ+qTpohywXzZQxDPuqKmnUdP5mtxQ45J4or/SfDkkuaH37MvmdCaxE4VYS2qtSxqACFvvfxrfbE7xH1vLyEpG0jTwElGhQvpcbMhIGmj8LKf9xiFN1GXzAaFrEJEKn1CUFQ8B51K/mKv1vuAQ3isTLHi2AG2cQN+XuoWM/x7a81feIAEWGJVARpd1AAFIrSAAD5oP7YjdEiOZzBzTfBEWihHYm9Mkn9wVH0OLbrXTDNGNLaZEbXGx41AEUQOVIJU/I4TfC3V5MiZctmI3UCV3UVZCu16kPDpbG9O6kWR6hhh8JbixM89mqHIG+K4b2mZW7qt8ZZkffZHlJPlSx6dxSKFjYD1WE1HV6h/EOpKGkHCqqeXNJW9JKALOxRVA47gKDXzuuMXX2ndXjmzELQSIwaIrKDr1ABwKK6SU1KzA6luhhSPUFIqRYqbfTTAkuIgbPlkXS3QX8jb7+pbERuMhIN2noR2BYXQvs3kIzmmM+gwMZANlJVo1jahSnbVpIAOn4xqO/SOoZfzIZI9jrRl3utwRvW9Y5f9lvXstCk/wB4zEYmLLQLUxTSDsrAMzFi2ogG9rusXvUftKSQmHIK00xHIRiqD9RVQSOfzAfPFnCQyIWUlM0ukOUJCi8H5psxJC/lQ+UmuRjpZVB8yjqfWeJDyR8KnkWIuV8Lzu4LiRIGYqJjl9tO1SspiCiJii0bsc8McdP6H4SlenzROktraO7aVz3lYGtI4EQscWTxhwaMEEEAgiiCNiD2r2wpHhXvzOd2b2GljvPepHzhpoarhSeC5/vi5VGVrIJYUgCclqBXUSGPZyfK07AHHdxhN614SlQiTKubj3RSfUu96VJ+JT+k7jsSLB2ZPx4sZEWcR4JK7oaNXZAF6htymofTcCbCB8QyS78+BXE3+Si033cVS+OU1ZqUSAkCJRGDZWmDWQADR1ruVUuKQilDYTEzmmdWUgjW55/UGcCxtdUL+QNYaPtG8Q5WURPBmYmfS6uqNblbU0QAWUWCtGr1kHCPLnkYafLTy7HpCyHi1oHyzfooWV+EjvhLFsPWHkU1hv4ahPngSYjNxJGbuI+aRQBRVAU6dvz6dN7hd2syWHPq0PkyjMJt5hWOUE0CeI2/qBOn5hvljn32ZeIIImzDTMTKQiqqo7OV9RIqr/SCSABpAFADFt1bqWZz88cUEdrFMGfe4007jzJl2MhsehbIBOxsHExAOHMW7jdVz9lC9ly3sO9Nfhlg0c0ZHpSZlAI2pgrld+QC5H7Yqcx4ZjGbkbLvJl2VEY+U9ISdfpMdFDQVTRH5/phk6V07yIgl6m3ZmO2pm3Y/IE9uwrCjlM/KshjtQ0mXMgdyRrnv8QEHgIaGnkAVsAMR4uSXDYZgAt+mv5UTDbyRsmXw71ZpRJG5BeFgrMBQYFQynT2NGiPlffFnm8wERnPCqWP0As4VfD3VMvllEJSVXZgZZGCtqkdtOp2jZqBagCaA2+eJnjHPVGsQ5c23yVaP+W0j+/scPDEBmH6xxuhv3rkRdZKGtFWlSLPmJ1mJ9SESP7m7Mi/O1J+u2OnXjkvUZQIZmoGkIFckhaGx92sfv3x1Ns0iMiE0XsKPegSf8A/2xXdDSOc198/ynuk2Brm1yUjBgwYvlUrBwkwZt452kXcl2crsNQ1EMvbcAKR8wPc4dThH6llmV3Rb1xuXUHhlclgPofUv1XjbFF01JLExkkZ2P9WnMIGuJa7iFDhiXy3hRhSsfLPspOqGrNjSKXfuhB3BGJvRep7pPdabWQe11rH0BAb6LimzUDFhm8uNR+GaLuwB3IH/ADVN+n8w25qzJZsK6ujAwzbk9tVc18/+uwrGYbIWy9fHobuuR4jz4K0EeaMsduui5rpcMoGuNHri1Br6Htiv6V4fCSNJJ6m8w6B+REBPlhVAAsA8kWCWo7ktq6F1ZUXypGAC7xseChNAX7qSB9Cp98MGN1A+LEMbK3jr88FRuDoyWFZOFfqXXZphKmUhSQKGXzZWqIuuxVUAJko7X6RYqzhllBINc1hWg6DNFDEOfJiC+XGwNnbUw1qtsSLssOTiPGyTMZ/hbmK9iy32lzbPLpXVHH5skypIXnayi6BqBaSwtSeYSAKAvigMYWLNqQBHBID+qHy139iSG7d0W9sXnV8qI3+8Rj8My6iGFeXIT+JGwcWiu1OLrTJVnS94kdQz6KYwP4cuoK/BV/0EEWGIugeCCK9stLM4Ggy753w4dyv8O9vPyVDmptO00WRQkEASMQp999AsD64t/AGQ82UGNYHjjkBbyiy5dDW1ICA8tHYtY3uhWIkzN5gy82k6jcM1eksOzKSQrDa62IN7cY85DrAy348WpFViHVRbQtqpo3j/ADQMwIBB9LfDW1MYKYMcCQfLb1/vzXOJb1jSGrsy4zip8NdeGcy6zqpVW43BBrmvzCjtTAGwdsWt41rXBwsLPEUaKGxyzxpDpkMcxyiKfUEmVzG4FgMLalbtzz27noPW+r/d49ZUm9rAsA9rUHUR9B2NkDfHNuodUR5AS2uaUgRKw33BJndfyKFvSpo0u3xGqrpOcMaGC73TmEjJdm4KJk5yLEEGScqa9KuFBA/VRBI2sDGnMT58MbyuWAHOnWwH1A9Q/ZTif07Oma4crtBGKeXlmNDZbHzsv89rvVj3J1qOON5XYCJDpBG5kcblV3o77Xx6TvQvGWLiH/ws8jd93gTyV0AKu6KpRKZVWTy0SZlKqEYlGZ5YliDFT+IuoSMQSQQhx1PpvVnjKRyxxqhIRHg/hqx4RkO6WdgRYJNbbWh+HcozSfe51JkkLGCIC3JIoMFNelVsC6+NmatQw0y+HM28bikAlZPQ8hbQFZDY0x1q2J02RfDYucJJiGvDYW23/l+he9KtxIYdHHXmnPFb1Ho4dkdaDCRWa+GGwexXJS1+d0dsWJbGScaRzQ7QqrBpaUhSNTQVFG5oBR8ztjn3VOq+a0kvd9owewB/DX6k+rjlyL2xb9d8SRZhPLifVGf4jD9iI6O/e229hvZpYzOfVSZG1BU408lzYUAd2vavc4zXS+KDyMPHw1PsFddH4fLcrx4Lf0/LgzxRttHGVmlJqqQ3GP6nloj5I2LHMZ55s5FJwFlQgfpDMqhduSQDv/MfesUuXEiRmSb4nbUwWiB2RLHxMoAX2smviJaz8OwNJnI1qtJM8gHACjTGvH6iKHfS+FsPI4uZBFzsnmePkAmZmW10z+VD5zK6OMGBcGNis2qnrHWWgZfRakElrO1EdgON+e2KXrWd81VdQElT4STcbg1cZcbrZohiKBA33OGDrXTjLFSkB1OpCeLoij8iCQfrfbCaqyJegfDs8R9JUjcgXspPt8JuxQ3xm+l554XUQDG7Sjt4XwVhhWMeOTgoEWa1f+05c61O0iDYkrsdhdOOCLN/5x5zOUUqZ4QXjkFyxL3P60FfxQeV/NX6vi3yZZZGMmWYRTitQIoP7CSPk/1jcdieMQDnmjzCKo8qWRqkjeih9LlXUqQGBK1YqiQDR2xmoxZ7H2PLv9nBW16a7haco6ySwpesaJGQj4HGgAf41Ke+5B3Bx0bw51fzU0M1uqghv+YvZ/r2b2P1GOa9UyM6MuagUSGOTVIiWGbbS50MPjK7GidVA0StmxHVljQZmI3EQZI5AL0OQbJ3+An0sp4/yLfC4o4eRrmatOhHff5/OqWxEXXj/wBk7577xC7tGC6OdVKodlNAH0l1JHp/KTueO5g5iDNzj4GQDl5j8uVy8J3P9ZB3741eFvFWyw5lvWxAWQnZmbcRmyabel3IYDYkg4bxjShjMQM4cSOVqqeHRHK4arm0Pg3NTyDMrJJHqTSNbINS77PF5Tagb+Fq08C+cRc59n+Y3jVSNZW1UjyKFG9baihWhQ0fILVnHVKwHHJwERIOq9GJeDouLtlpQrZdlPmIbWOQjXai1Kt8DezITurmjpYA4iySSLNEVKSli8IYAinAbRZF8WCDRq9+cPH2idJBi+8Abx1rr4tN7MCOGUnYjgM2EvMTM0wU7t5a+XJtTuhMiOCNgwBo9tz2OM9jYDBJlB03Hp8Kt8PKZhmG/FSPAnXzlc0sT0keY02qm0DsAI5VJ7NQjcchit+565q2xxHqeSuGWJgPMyuhgV7LIoJO/IvUP9IPbD1m/F19EGaY+p4tDVt691kI9vhYj9sXPR+KDoiD/wAfxwSOMit4c3jp5pb8ZeKPvEhijUS6wEQG9EauQokbSQSz86edA/LZuBmMjF5xy0NkRI0kxUD1emtBIq3ezt7d6sHTHqjjQIA85UZhuPUwdNrPAGqgOwSh2xpy6mFJadwmn8WZdmYoW1hWFkFma752IFXeKWaQyuL7/wB9/lwCsmRBjcrVjNRZl2iyEBuRhckUZ2QEWxkkr3NnsAeDa3b9L+zHOKymSmeP0oXKmJADsY929Xcaoh+x3w0fZZ4cGXyazsPxcwNZJ5CHdEs96OonuWPsMOwxfQYBgjAdvua+fOaq5sW7NlauXyeFp8k75mXz57HqZCkzgd/S0Ier4Vdud1JvDJL0zNRC40LG9jFMUv5tFMSnttZ74bCMYJxOcHHwseBpKmYncBL/AErJZt5UkzJpYwdCalLFiCNTFFVdlJAAvm8Y8U9ZCKYlPqYeuvyqe39T1Q78n2us8YeKyI2TLMQygv5g3HoBYV7pqABJ2Pw770q5rqwERmfWxO6DmSaRh6fSPnwBtsNhQwhjMYIo+qi1J0vdPYfCmR2d4oclB+/hJMyoNASKCRwpEaByK5smgALPbfFnkYaqSQEFd0T9IIN6veRuDWy3pHe6PpHQpo/xpigdm8zTu5V2PspA171YJrgdziZkOqtKzqNLOjkL/wAtVG2p9z+a6C81ttvihmYHX1Zutz5V8Pw3YNgE3Ssc11AIAzgntHEFuRzvQVQObrtxvwLNv0jq7ZeNmCgyyEGWR/kCFVVB+BQKFkE2SQCaxWw5YI2q/MlYepiPUR+kDhE/lHPctV49COR5BFGmqU7hPyIDsXcnhR/kils44w0ro3ZcOO0dL/X7Khlja8ZpdGjgnPw31Wad5dZQomkDSpB1EFiCSx/KVNfzD32zid0HpK5aARAljZZ3PLMxtmrtudh2AA7YMbaFrmxgPNniVmpC0uJbsqbM+IZlcq40FWo6Ra/yklt6YcGq53sViB1OR5gJF8syaSFcak23oHSWWRd7o18iMMvV+irNTAlJFHpcex5Vh+ZD7fuKOFHPZYw35qNBZ/iJRibbktwNuQ4B5onnGb6TbjYiS05mHuBrxFeqeg6p9cHKpnlYlfvS/dpRsJVIMbfJZhtuR8D0fbHjrSaoazA9K+uPMpXob8rHf077HlT+2LYzyBd1WaM915Ye2htj+x39t8LubzcMEqOgKJwUZSfJbf1ojbBTqpgu+wI73Rw9pwyiiNq9uI8DatGhx0K39J66mYcJrVM0o4UjTKAOVF7iuV5H+cSWDBm0ppd78yCwElvYyIzbCX/fvvuJkmYSZB5kSyxkWHSpF+oI9QI9xuMVnUpyqApKk0eoLpmJEsepgNQcUzBSQabf5mqwNpz6aK7jt9/Y1XAoN8R4FasoizwAKo1xjynUiidPw615XUoVuLBsdsX3QvF8mXqObU8Q2ogtNHVfMmSOj/UP5thipj6dFG/mtNPHmAulpXFK9cKUooUHYA2OzXvja0hlH4io5B2kjc89zpNMh2qrb64ehxb8O/NGezy/vccuKDH1o6uRunArqGXzKyKrowZWFhgbBB4II5GN2FHwPmzrmgJtQElQewk1hx9NaFq7Fz2oBlzueEa6iCRqANb1qIF17C+2NlDM2WMSDY6rOyRljyzktHXkBy0wIseU+x/pOOUiSxk1r1jMsN+yKDGTW3OtP74efFPiONoWjjIcEEyMD6Qqm2WztqNV8gbPYFEyfT5xHHIwCyOwok/ACzSMQCBbl2vcV6N7reg6Wmje4C9vcH21Vngo3BhPPZaesG5M44G0sUkQ7WYxEi17jWzV/wB0u5jrLNlPuIsEZl3aiap0RQPYrraUV20YZs8gUg2Fiyo9eo2SVAfT9SQl/O/cYS8rqWVZZQABLHrU/pJmZ9h7BjiLAPysNcv69K+6ckiBruKdY5GbqLSH4NsupNUDoSTi/exiofMq3Tqb82ZcN/4pJQfpx+4GLjJ5Jkby3IBJ1RyCiW8vRRPfUKXb2Hz2iyZD8Fm0rYl9Y1bHTIdwx4Ol2G4GxF8bpNezMO7LXlfzxU4bsB85rtWQRREgT4QihfoAK/xjfhT8NeI1jhWDMsI3iXSrt8EirspDj066oMhN2CQCN8XvRurJmIzIl6fMdAT30Oy2PkdN42MUzJWgsN2sy+NzCbClZnMrGpdjSqLJPYYQ+veKnmuNAVXjT3YfznsD+ge/qO9Ys/GnUm1iFPyx+ab4vUFjs/I6m+qj2GEvWw2VkBumd9wPkqgjUbO5JAs3vxil6SxrmuMLNOatMBhWuHWuF8lA6xNpqIXJPOKociPbUK4AI9PYbnsMW8IIYO4DSlQqhQdMa90T2+bbE/IbYrMr0+NS7xyTtLJ8UlAk+wNoAFFcAVX0x56N69RmfZXZPLjsa9JrU3LkXYq652OKV4BZodt9NST7fCreuLgvHVeskExxHVLZDOtmOAVv6gKLgf5/sZXS3jjh0RMI4V+J2O5P5mIJ2J9zie+fSCO9oYxxfpFDgBRuR8sVPTB97m+8MhKqajDLuxs25sf2FmtzyTjkEOjOlNHHmfx+l2LJs0pgzMslnLDRfM8oJJ+cabE/U0PbVi26Zm5IBoWQrZBYhVDMeNTNuzH+pjXAoUMaM5mhHVssd38W8jfIKO/7ftiR03oWYnYaFMSHfzJxTkceiDnf3YKP6se4YYiQ1AK7/wBn54JeYwjtSn54f2puQ6xmpJkgikYsd5GYWEjB3ffufhUEbmzVAkGG/o3RYsshWMGybd23dz7s3c/LgDYADBjX4WAxR5XuJPOys7PK177Y2gq/r+enia9hFsNQNGzzqJG3yOw35ugaGXqRs6vO0kc27A3zurH6b/LD44Fb8d74wpZ7KZUn8BWQ+8TaEPN+iip376RfvWKrpXDO/wC6Jso5E0PKv0p8NI3+JZ5/tLMXT8kDcbGFjufLldQTzeknTdi9x2GNPqMvkDMCRSt+uON3I3FIwoEijYKmrGxvFpLl81VmWJt6p4f2osJBf1ofTFJ1TKsQwdco5sADyypJugAwltT872o9rxm4zmd2n36/kK0aBWmi3QeH4Im1JJm4nJssoNHjldBQ/wBsaeqqzow8+OexpRXj0TamoCnSgDZBsrQ5OwxuyPTymz52UHny431KPcBnVnP9W30FYx1DJ+j8Ns0WU6keZgIgwuiwcAFTZBsfSjWJGv7err7696/BXWt6X88VJfOzRoEkmy8prfcpdfMhr/x9BxiMs8SAOwSMtSBYj5ls3CKsd2SeABv/AHxgZ6SSISaYMuDdMfxWajVqgpaNEgse96TeJvTZ9OYhmMZqJi1UutgUdHby0Fkrr17CzpYDfnqKJrnhr6FnWj8C6zFjC5vDmmbwRlX/ABp2jkjDlY41kUo+mMMWYo24DPI1A9lB74j5DqxUSxzRl4nd7qtQNtrBUkWNtq3G/aqacrnopEEkboyEWGUgj++ErxZOkkjLkXH3ix5zKQYFA5MrDiShQVTqO1igCNZPG6CFvUkDLz2I71RxuEjznG/okrrvjJDLoRJmjjkIZZZFp9J2B0xltIIvdjdb/OrzfjedpRLoTSiHy0JJUMatz6RqNCgKFAkYpc0CJJAzBiJHtgKBOo2aPH0xH6HlJJp44dwZpVQWpr1nc32AFn9scxdHxz28MGg8N968futPP9Hg44+tvtfmlaN193ijjZAVDeZJbENI5Oq2pdhqayPkPbEaXqbs5YhSC+oqSaPpcEHbfZzjVnpPx5VUtLUkgDqtkqrMoYheKVQcZdI/Jja1MklMPZVUkUCGoFq3Ur32Nc+/SiPXLv8ACiOfCvaxsepNWL2VifE03lRpS6onDI5YkkAVpbbe1JUm96B5F4I/E0yySGlMcpsxk9yACQ2nuBRFf2xXRQFrrhRbEkBVHuWOwxsGRchioDhLLlGDBQDVkqSK4NixRG+IvpYv/FWJiwjH5C7XlaveieJvUIpnzHltIqqIWjJCnszSJqauAQQa746TmOtRlctFlo2iCTxhFPpPNMKBOxRnJvc0bxxERksgVgpLqAxFgWa3HtvjtPgBMuKM0h++qlMkpUaNgCYgKVo2/wCYLJBokcYkYwteGx0AdTzKpOloIoXbE8uSm+M+mv5yTLHJKjxGF1jGpgdQaJtN1pvUpJ4sHjChI6MNYjJYKVVZSYwGU+sEEEiiCDY7Y6f1TrmXy6F5ZFUDtdsT2VUHqZj2AF45z1XMs/muyaPNkZ2qmaK1VYwVojVojVj2skb1ul0th4wRLfaPDmEh0dM+urrRa+ozZp4SsRhhNVsGNdvSx0gf2POK7oMCiBAZ5VA20xx6CG3DKW0li199Q5vGc/mJY4b8uGcAX5laCAPzMqghq/lr6Y09BihVKAZzy7xSudRPxH0MCLr+wxTNbliNbXwA99fC9VZhm9DXxVu3QcnKQTE5kGwZvNLDt8Tnftt8uMVoiVJnheeVwACAGC6RxocRANZ5G+4vYViT1PoiSp6JZ0YLw8krITY2IkPFex7Yx0vKERjyZwmklSqxxAqe4bkXffvd45a4ZCS8nhR4eevouWto7UvcORyocNHACf1eWSx239b2f84nGHYl0CINiX0gVfzPH1xpTo8rVrzczL+mkUEck6lUEYtuijJRsGkywLbfikvKQeLqUsV2/Rf+2O4WNmdldNX396XMknVg5WWrDwf57uHVmGXCmw2oq5oAeXrohRV6gAp4AO5BhwicMAwIIIsEbgg8G/bBjZwRdVGGAk95WblfncXVS157KCWNkJYBhVqaI/cf9nvhCm6K+l5EnSaOMsrs8rxOpQkEEm07EWdI74c+tdV+7oJCupdVMBzVHjtdgDehvzjjnVs1JLnJZk80EsW0LTFADRYgalJAIIPs1i6oI9ICFwAkFnxpN4NstktNBXcAMtFMoHS9nadWRvmCxsjavhxjqHSWKU/3fLjlWUEupHBRl8sBqJ7n2oi8VnTeuLE7QiQjVpKoih3LHVdFQQTQUE96vvi3SOQerQIveSU65O35dVKb7aj9OcZN4dG+xoOG/ufwCriiNCVFi+9FtK5xhGq28rwxqwXeqtRZNHcjaid8S3giX8TSzhT/AB8yS4F/oRqHyGkCya3xVyQyI5lWXUCRRmj8xnYDYRoungduNvrif0rzjIxzBEk6MPLjBASMFQQxC7auRq3qqB3tvZB2cwI8tCfQfocl45qgNm5cuoD5bWfW0el11hbYjWjAaDprcE1x2rEiXLWy76ndQ8jg7FBusabmo9xVc7sSSbxLnygZ21kssdNOT3NalhGx9PBI9iBvqNVeZ6VmAJQJzGpj1MgjRimokRxK3xA7t9KFdq9Y5ruQPHf/AH4/ZdBwBBOtfle2lLIZWiiZnheQAouplDfh6mKk6itHe/iGNfU5ZRC2liNKpMoApQrD1hUBAAq+BW3zxKm6rmgWQZeNvLPkmQPUZLCM1TWwPqXYA/XbeOIM7JCgXyFZ1aAuNWoaAy3pbazo99rvEoLxq6gL58N/wumEAg1/a59mDtJZ7sSf3ONmQncKrqzK3IZSVYE2CQQbHJGNdalIbbcgg8ijVX8q5xpXLSKKV9x2Ybf+dH/rje9HYiKFrmyHekv0/wBHYjHNidAASBzoq4XxZmonjU5hhC5jilAWMXGrVVql/CzDVzudzi+8YdByqRrN5Va3VPQJFDbygEV6SdIQ3W4G14UYcl5l65EGlWYagdJIGyALZLHgc4eer9ASL7lrlUwxMlrvINAQq0zMFTQq6QBzWqz8+Z5mOeer2VF9HLhQ1s57W/6V34A8HwzJ50n4kEbHQrIAsjL6WmZeW3B06rparFKvWMrmY8wpIjmzDsVGjUapvJjWhY1CgQvdgeLBYvBmaK5SMJnY1tTcUi3pssfiJu6I2PPfHMepqEkMagJ5ewKvqLc02tTwRwBQHFWDheTstFJ3o/D/AFUrm32twb+6gsfh/qH++HVmfyanVZPLhMjI4XTdWBpNgEChex598JLJelQLtlUfuaH+94c54s1J5qaoiJD5Jkr17g6joHp2AN1/YYo8dXZ1AWsxx7evL1UqCMRawsaLqaMPpVQwjcU4DKARyCb9mx7ZPLLPYEkSHc7LJELOlq7Dsw3U8bWDr6hmZ2seUi+cjLqVy1adWqkKg+9X7fQHxN0x5CoeRpFCJJGD5YuiA6MVW2/Lz+/viq428j86fLSFNOlb/lac0ZsypMCGJCVLoXGpgdLekAaQT72L9hizVIpV1SIGHAlUFXBHxKxFMjA877fvggqFlCbRyH8NtqRzuY640tuQOx1D2ONPUll81GyziOd9QkRtJRwoJs3dkAbPzR9htHmzHK3Qbg/s68vm6HaDa1rm6Qdehs5mqYWh8wslAiwf7rR9ibqsSMv0iSJAiPCyjgNDyfe1cX9axEhgeSTXM7ao7DLEDE0TEclFJLGqN2QduRvi2TzkGoBMwh4JOh+Tw4Gkn/wcDHkj3tGXMPsKvxr9LkABeYctMW9UWWA5LJ5hrsB5df7Nhm6b4XMy6jPGVv8A+FGwb6fiO1bfy98UkWa8xNQSdN6I8pmKnmjoD7EcE7HsTiz6DHmPPRoUarqRpI3iUpfqB1gEuOVAU79wCcN4FmaQCWGweOv9JLESHISyTUcE69M6ekEYijFKvFmzuSSSTySST++DElcYxsQK0Cz5N6rVmcqsiFHFqwoj/vv88cw6r4Smy5YrJKqxI7NMdOgxmtKABSxk2o+1WDvv1WsaM9kUmjaORdSMKYb7j6jfEE8DJhTgpYpnR7HRcg8OAE6rLSRsY0B9MSpXpIVVuqJqruz2o4sZ5A7hUvMy78bZePkEswuqN0BqYnbbE2Po6R9TCZgF0kJQF3LA3bZYadIAWldNySWWrNjEh81pGlVpixtSKCEHTuF2AFABRyAK7nGQxuHMX+V2pugP2eXdpauWS5iGsHf/AEoRy2hgL8zMOK8xhSoODS3su2y7ljVk9qWbpykvMJZgCdKaJGBlPBc0eCfSNtwC3cVZQRiWWSME6VP/ALRJe7EjaKxwSBbEcLS/mFepZVbVLp9CemNRtqc+laHFMaQe3Pzwg1zmHfU/APPgOWqZaQD3DfxVV0/qKZYGGVXIhYsWRHcuXOui2/rBazZ7KfpadJzHnILBDyTs0iH4kEZ9KkD+VU+usn82PKZMAxwWDRLOR+Y3bHfc27f+XGI2c6dFOnnEEGWdhYZha6yoBC/EAqbXdaicSOcySybBPHf0033+y9Lf4qZkJ1l88oQQM4QTyLAhqv3/ANse8vmlBkQEFos3RA3oSFW3A43Yj/QfY4ufDfhjLt56aK0tGAV9JAEY2BFc2Qfrjx476DAIlKoiaYmUFRRCgg0Cu/Ln+59ziw/6dmgM+bskAgceHsk24gdaIu/fxSV4KycUnV5idJ0NI8fBAYyfEOQWVdRHYEX2xI6D0SPqXVZlzC/hwCyoJtiGoK73bb6rvmq2G2Ffp3V/umbldFDCpEUbAWwKrxwBZOwPAGL3wF4jTKSZjOznaVSERR6pXLl2KjsinbUdrbvRxosPo1oTOMgfZkO+VobzJ0uvJPfjnw1lVyjOmXiDoDpKooI0o7gAjiyoH74434J6pmkz8KI7hZmEcgezG2oadL3yoJ+H+3OOiS+OvvEEubkKxRxHy4oGGvzpGVWIIVlNqKAINAMxPsEnPeLZXclUEYbQSoeVltdIJAZwLpR8V1Q9sNPcN1VwYTEODg1l1oe4rpvh/q6/8KuUqWyrBSSBuqFa1DsNLaT7b4S+t9Gy8mdzCtmIsvFlmcNdFzbakVIwbciyvyoDviJ0Lxp5M0qSMXykolRh5aqwWUlvMKoN3BajudrrgDCoVoHhSLu9t6N3e9/5vHD5ARSdwPR0zZC9zstCwfnJWLwKk8JWwrlHUObcBnbTqI9NlQG9IA9Vb1eHXpykGBeGPmSmh/I4S9tr1CvcrhBzuY81lJBr8NQCADpQIotRYB0ruPe8dq+zrocKxT1GtO6IwIBBCxIwu9zvITviqnw/1D2sutD89VYY6R+HhaXa7b+JKW5qX7sG028rKovfdZe1e4GNWdzghSMkWyzBBGop3Dn1Ae5CtqrgFBhq674QyqGJfLDbOSz7vyh+I8f998JsPRowYpgzalmCEuxagzPGQuqyB6l7+3sKpZ4GYeTq3myPsbv+kvDOJmF2wUbPZ1cwFy8atUrajrRkGmMhiBY5LLe3AvHqHpqxus1uY6Km5GJgbufUT6DsDd1zdE1eN08lniUgEETRMfhvvx+WwQfkze+N0RVvXo9EnodT+VlsG9/iU2p5sC+2631Aa3KzbiPH/W3gp84vVapMr5pBZvLnQeiQA7jmiD8S8EoeLsb74xBnwzGKYfd8wbr/AJUov4lY7MONtmF9seYVSJ1gkI0Oage+DV+UduQN1Y8jY/O2mQ+lXAY+YiqStq2p1VlZTtRDEEH6jgVC0ZntjOx2PL9jmOHBLyPy6tXjK5hsvLHKfSNSo5/IyMaNt8r171xtycdDxW5bw9lkbWkMatdghRsRwQOAfmKxZ43GAwr8NHkc61RYiYTOzAUjBgwYfS6MYOM4MCEt+MemCSMPekghS3dbYFH+qSBWvsNRxjo+RgzcQmePTKbEwVmBEi+mQek+4NH2r3wwzwh1KsLDAg/Q4VeiTtBnDC/wz3v282Pk128yKm5/J9cV8rWtmGYW1+n/ANDb7hMNcSygdR+F66z4eZSq5dKR6DaSF0Acm2P5ga2BN2fmK7N+HJEaKR9KwwudKLZslCquxqhpJoDjeydhh8GCsQzdEwSuc/Yn9VdL1uKe1obwXM3mPmSMpJPwIo5YjYBQBe7FuPbnvjVD01448rE9Boq12d9QB1/sSebx0jJ9OjiFRoqjc7DuTZN874zmsjHIVLoraDa2Lo0R/wCf/ZAwiOggGUH6+HdXumv+oHMDl0VR4WWxK4+FmUKexCotkHuLJH1U4X/tH6/CGXL6gX0ksi7vTFSAB+ohTz2N7DfFz17xaIhpgAkkBBIoadN0TqLKBtdHgla+iV1Dr6TyO0rNYFGNI21UeFqgFB2JYtv7gAYnmljw+GGHacxArT3XmFY58vWuGi5pnIHlnNEK8kpBrcDU90D7ji/+uA58zHzGu6Ci+yqNKKB2AAqvcHErqsl5iUyR6fxGLRqboV6Ranehp4P/AExVMSlmjvvYGobgWpAruLBHv7Yaj1aNFqB/ikbMBbaF8d+PoLU2PPhV8sp5oGogAkOuo2SJFBoEi9LBgfYc40ZiRQwttI2YFlI5UnRbBbYfCSNu42xWFZZ1ZVFKJL1XoskABdLNZNDYKCT89sSepR51UEEw350sdMhF3/DNSaTzuBwPbE+RUsnSrmSuMYpvL37iprnYk/COTY78CuT+2PUhY+uQ2WJayQbolTZB5tf3sHvihaYEqAjqwAVgAGBBFk9jZFnnvW2J8c+2hkay4bXoNEbhgyA++lhXsRjksIT0fS0kj+syaC+F796nQzDUpHqqRRXY7ja/nxfzx2n7N+qUXhawWFgEEW0fpfc7FtIW6P5Tzzjhiqsek0d5U9g1BgfpqoH+/wAsdS6b4wOVB8tmLNZ0NGx1EbXpOmmAABKtVAXYGykjxHKxx7170kH4llVrQNff5S6H4m28tz8ILKT2XVVE+w9NX8xhLnymuGWJDcskhEYHqOosGDe+kEAk8DTi86B46DDTnPwnY2poeTp2AqQM1j3LHYtRrbDVlOmxRs7IgUyG2IHJoD+23HuSeSceTYCPFyidr9NLruWebM+BpjcEh5qXS6uWVXBKOhYal1GiNIO4BrfuATiX0rosrtNKgBhlZfSwrUdFPIpPIbYEGgdNg/qc830+OVSrorBhRsdvrzjcSBziGPoOFpOckg6Vtxv0Q/GucAANQlLofh1/PHnRkJENSWVYOXDKQSO6rYI76gcX6dBy4fX5SlrBDN6iCDYILXpN+1cDE8EHfGcW0GFjhaGNG3NLSTOkdmJQMZwYMNKJGDBgwIRgwYMCEYVfFnT3vzItnNMp7CSP1IT8iLB9woHF4asQuq5LzYmQbNyp9mBtT9LA/a8LYqIyxlo33HiNlJG7K4FZ6T1BZ4UlXh1uu4PDKfmCCP2xLvCV4S6wqTPDTBJn1RFtqk0/ixgMQx+G7qr1b7i3XHUEvWxh338USsyOIWcVXiDMaY1X/mPpJ22XSzMd/wCVSP8AVi1ws+PEYwKF5JdR87y842sjeyO+OcW4the4civIxbgFzt87mREZFRFLEPpP4jjzCAlKCsYeiKBugo4GPYklWo40j06ipLuXBbcsxKqAzAWzVft3AxqzqZny0nUamaRgqKaRLtFJIFk2b1bUWAA74kZroTPKsfmOQg8ltgI7KiRyqdgqADcmyy3ek4x5cyrdXH0/XutA1wYKCrut9Ey82/nCOTgyu6qWPzi3CoOwoEe+1YpU8HyFVcZgaWIWwAwBO3Ow2agf6gcdE6N4WSV2ijVVjiNSSMNTM5UMEAa9wpBLE9xsbNe+v/Z88cEnklXDL6kKlaP/ADBo7gchQL0juBixw8eKMQcy8vC628PwpPrmxHIHH1XM5fBcwlZFlV2VAwDILNmjRHH/AKYps3l3iYxsrB2YaowR625BJ/Mvffb98P8Alcw3m+YVshdJ39ZMZOpSK+LTLYI2alIq6xnNZWI5oZlyKSGw3ar5/wAn++OWY+SM1Jrp6plpD7Dhfjr9kkReFpxmUh1KjuPUFXZeDp4q/UONtxibJ4VkWF5jmPQgJB0j1WSIwNqtzX7MDicJXadWA0vILYitS+bp2A51LEgJJ2XUThx8NeAJ81HFLO4hhVR5MQUMSoUBHbV6bIGwIage3dtjsRKQGnx+d6hfM3Dt/kQD4/gJJyPhpFKmSdXkUgrRUqp2u4xWpdiDW9cYusqZn1KRCrA/AhdPWASnqJKC7Uqdh70CRhp694UEfpkWORJL0voCsDyQewaqII5o7CsKmT6Q0cj6XNspRVf1RlozZSz6lvUHVgbWzzW6Ezn5i2bRw+aUvWyNlbmBu/nFbMrm5TEJSilt2KKNJDC1k9LEqfTYYWLF+1Y6t4UmuJo96ifQtm/TpVlF/IOF/wBOORQ5yTyvPRW0vLRikoWGUAkNQprv1XRs7Dt1HwD/AAHsnV5gDA8grBCpB+e1/vhvo6xiDW1H2/CrceOwHJnOFvxfm3jAIlSJCNJLOqmyygEBlIJAJN2Kr54l9f6qyaYov4sl0xFqiitTkd+aA7k4534pyqrmMqw1OxkOpmtpH9O3LCgbIABAAw7jcbEx3Uf8jy4aJKCAu7RXRPDGaMkIcusisFKFCCK0jagorfti5GON+CIVMRaOTy5l0aXU0/8ADjNMt06bgUwP7HfHS/CvXTmoSXAWWNjHKq3pDCjYvfSwIYe112xLg8YyVxhFhzef5C5nw7o+1wV1gwYMWKVRgwYMCEYMGDAhGPJx6xjAhc58U5EZXNebDEPMkYShvSANOkPcjkBBuD7EtwbNPfTuopNDHMh9Mihl+hF4WvtD6pHHATpDPCVkBYeld9wTRrUgZeKsiyMI+YzixZaTNrKJFYsIIWO0Ykcq3JrUzgsQAKBPNbUz8QMLK4AXm/PL7ap9sZnY29xp5LszXW2FPq2Xzr0DGHYH0kFRFvtZJOoCufST2GPXRPFkaRrFMW1AHSwVm1hT8rIYCrvtvfNZz/jUjaOLT21ZhxGo3r4Bbkg7VQ+oxLPNhp4u2/Q8L9DxXDIpYn6N1HNJecmMWREZOpoylsoOk1Lq1KTytBvmCKNHGM11XQWk58vNsrqtlj5iLVKNywBU17KfnWPEPV0lBGYzBd2FoKEUa7ArUVF5DuRbBq5WsVmXgXUrxRSSPqLa7ZFY+uiQuqR2GphZVT9KxnzhmOJyWRZ4Vd185q1YSP51acPDHXZBrGWCZhZpdQ9R9DEKrcKbWl1EErve++z31DOpFGXfgdu5PYAfPCb9nuazAkljeNhE1yg+XIiI5amUeaBs3x0O+o9xiN4qzsnnyNIViRDoiDHVJIKGrRCK2JNa2YfQjGgjL4MKMup4XpXj4eqrZGtknIOg7uKS+sTmDMoRvoiSVq76fMQj6so/+0e2N+fgjJEryH7r5fmlaq6cEC/0MWsr77bDEMxmaRwDep1V2PNgnRF2Gw9ZHZQeGc1FmypkWMvKwieUSGMgFSJJxRJ9iHurq99sUmUEizR2P+vZXQJ3+fOa95TLyvLNqHrly7yoO41mNCg+ahfLP1Hvju/T88k0KyQkMrL6fl/KR2IOxHIIxw/LlkMcRNSRuRGasmtmSjV2un0jdl0EepcPHh9nXMJLEdWt1SUR3TA2C0kZ+GiLEgu9JBbcjFhg5yyTLVg8vm34SGNjzNsnb1/2vfifxOCEScLAY/U+tiPVpKmrG6+o0b3sfLCr0/qkcuh1atc8sgU7MEVCpsbkbBb/AKj7YbvtK6k6tDEV1Q35jCwpdlPoAZyFIU+orzejteETNR5UlmCSwu+5Lob/AC7h01BTtz/MQRvhfHxXKcxJPOhp3V62u8G4GMAaLf01/vGUih9SHykd3AsIBItt2seoMNwK73QL50/p3UImYJHGjSUHk1hodgfWErWSOwoXsDsMKfhbrb5VEWFg6qKoESJuRZAX1x9rAIsm9N2cOOQ+0mFh+NG8dCyyjWmws8eoEAWQV223wxhI8MHZrINk8t9/EKLFdftlsfdK32h52X78Yw0l+SFRFUDWaYo+pqUqXLKVFkFdhhafpMsgH4JZNerS5lYEaK0+iMLWolrHyw0+LfFPmTRZiCJA0BPxyATSIatVjF1wGpjfyG97/wD/AHOSeMyCRb7xE6ZNRr06T3s8iwPfbCfSE7mSZoW5r4hdQsLWDMEiP094lC+U6lUVdRLECmOs6Zo9I9JAAvavocPn2SZlzLmBTkMiliwFKyu4SmUlGLIRekgDRxvinlzGYU/dXaMCQbP5rFYxGqlySa+LVsLoEsOww/8A2e9JEOT5DPJI7vIF0iQliFYDsukAD6bbYd6OeZH2fG97HzgucY4CPLSZ8ZwYMXyp0YMGDAhGDBgwIRgwYMCEq+Oujl4/OiDCZRWpAWJUBiFZOCuo81Y1Gsct6z0tJFMuWiEaEFC400T+HpXRRbzCwK2gG7qC3Nd5kW9vfbCB4o8JiBGnRJMwleuItuG9IWUVQYKoo3vw1kjFTjcM4uEsY14jmPc+Kfw09DI7yS/0LM/eokiXS05JUKTpKkAq5bTZVQLs1XYfEBhvyP2bx1c8ryE8iMmJN/mh8w/u9fLHr7NmTyHAIZtQJbRoLBkUgj0qWjB1KrHkL8sOGOsHgomNzgXeuvDwXuJxcjnZRoqBuj5HJRmRMtEtHbTGusk7fEd7PuTif0rqQlh80gKtt+axQJFk0K4ujxiH4s0GHQd3JtFH5iBuD2C71qOw1DCLnZnjhZmLKTp/CDbajwpo6T8yBiLF9IfTTBlWCNhV339yMPhhiG7636Jh674wc+iGxYJ2FPXuSfgX51ftvthby+VaQtK9v6tNgka331RIfYDeSU2QAVFHZY7xMgfe3Ca2YbkFrGw/lUbD/G+9h1LxFl5QUyzoVjUJCq9gW066+bC65pfmCan6l0rXSvN1QA4WePgPVWPUCLKxg33PzmqyaC9YjpQA6qQKAbSWlk0j9KggDi9rog4h57IBQYwvpXLUBz/D00Pr6aww9NyYELychGWBDfsRJM3IvUwWM/0tyDiDIQMyL3uL9t3/AN9q/thaQmIM5kZv1+/NMxdtzuQ0/aj9S6aFkF6SGYEFhtqG8DkXdMr6TRv1gAggVPTLPQljsAkgHVTJIB6o3KnZ63WRa1rR/q3QZUSZNVP/AMMtlX/pG8Df/TZRZ3uj2ONfSOuJDIfOagV8vMAg6WXVpWTv61Juv0yH9Ipqm9Z1R2OrTyvby4HySznuLcw1I0I5/N1b9H8YmtM34iDkMoMq/OgKdR9A39Rxb9Yy+WWFZUy2WmVyFv0rYY0ullRr3O422vnjCRPESVcGmIIthpNrZ327gEn2vasY/wCKusfmRwCVga02Q18N2IG4YXya+eOouk5WtLCM3AGxoe+9CFxLgWOOaPTmE2ZTwl0zOoJPuwRlYowDMjoyndSYmF+4PcEHg415z7MYz/CzEyb3T6JR32uRddb/AKsTvAbp5Mg1XMZPMmUqU0MyqFAVhenSgAb8xBPyDSMaKNjZI2l7Rfuql0j43kNJXOs34BzAulyswPNpoJ9/SQ6ljQ5IH0rFTl/s8nk80QR/dWYU0stlj/IlEkKe7ccUD263gxEOj4Q6wPK9FJ9bKRRrxrVKHh37PMvAfMmRZZTtbkyBR7DzOW92oc7BRthuUYzgw61gYKCVc4vNkowYMGOlyjBgwYEIwYMGBCMGDBgQsVjxLCGUqeCCD9CN8bMGBCXeh+G3y+ZeQytKhiWNNdalVT6VGlQPcljZa140m2HBWDHDWBgpuy9JJ1KV/FEpWaPsrIRfzDD5/MYQ87nxJEJwDpXMUxJ/S5Unv6bFgjtjqPVuiLmK1O6gAghNIsGr3KlhdDcEYquoeE1UHyI00FQGiOw2AAKnccAWD7XYJN57H9HSPldiGizpQ41xVphMWyNoYfNJmejSOGSZXVcwCxKsrEZhNVx6XHDAHT3riqo4run5UyZhJGkjZmLArGDSUF2NhTqJbVZA2UVhjk8FTqjeTEV0qSEkmOljRIASNjsSa5XFBkunzApmS6yVHp0xxkMAdRPvehqoHf4h8sIztc2MF7cpIq9r/NJ+KUEkNdYv7WmOWQDKZNR+eEzn3uQq3Pt62H+ke2Ksm5/pF/8Avivz/iUqkQCeb5UTpaso9AZTFammUqupW27A+9aMvn5DEJSo8w5UyBADRog6fff2rviPGxmSTrBtQA+3smMKwsZTt7J9U09HZazqsBSxR5gcXaeYG/ao1F8+o/LFF1fL6c3qjdUk02CyEq1EqylR6iDsbG40k8YldO6up8xyiBJcuIwdd0rG5PSBZsaa/c71vX9Vy87s06usaiPSVePUzCwQKB3DN+QXdKNyKx64g9W0miAQePHQJcMdne8bH9KyyUAkWOaVqlVt0CMscagkSMzyD1EqKA2rVdc1Dg6iIQJNFrLmAARXwswUPv8AJS30OLRfCU6xoz5KOR2UFvJ8saSeQRMRuLrYnvxi86D4RkaXzs0ioqqypADq+NdLtIw2J0syhRYGo7namR0fLNIGOZlbseVfc3ai+ojjYXZrtefC5vPkrwMqNfzJkOj9xpc/6sO+KTpnhpcvKZI5JKK6Sh0lTRYrZK6rGo1v33vtdjGgwMBw8DYzuFUYmQSSFzdkYMGDDiXRgwYMCEYMGDAhGDBgwIRgwYMCEYMGDAhGDBgwIRgwYMCEYMGDAhYOKXqHhSGRi4LRsxsmMgAn3KsCpb51eLo4xiOSNkjcrxY71217mG2mkpZ37OYJI2V3lckbF39IIIItECqRtW4O14WJsnKuaEQS5vL0iMe+pfVq7RVvr9tq1bY6nirl/wDfl/8Al2//ACphKfo6GXKKoDlyTcONlYTrd81T5H7OoY4QgkkWTdneMgAsxJYiNwyqN6AA4Auzviz6f4ShicSHXK67q0ratJ91UAKGra6v584usGGhh4gcwaL50ljNIRRcaWRjOMDGcTqJGDBgwIRgwYMCEYMGDAhGDBgwIRgwYMC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3254" name="Picture 6" descr="http://www.redsign.ru/images/content/government/two-headed-eag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1428736"/>
            <a:ext cx="1428760" cy="1350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3256" name="Picture 8" descr="http://opel.wiz-vs.ru/img/850px-Map_Federal_subjects_of_Russia_(by_number)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071810"/>
            <a:ext cx="1849962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857224" y="5357826"/>
            <a:ext cx="8286776" cy="1569660"/>
          </a:xfrm>
          <a:prstGeom prst="rect">
            <a:avLst/>
          </a:prstGeom>
          <a:solidFill>
            <a:srgbClr val="F9D49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Georgia" pitchFamily="18" charset="0"/>
              </a:rPr>
              <a:t>Полномочия между федеральными органами государственной власти и органами государственной власти субъекта РФ разграничены в </a:t>
            </a:r>
            <a:r>
              <a:rPr lang="ru-RU" sz="1600" i="1" dirty="0" smtClean="0">
                <a:latin typeface="Georgia" pitchFamily="18" charset="0"/>
              </a:rPr>
              <a:t>Федеральном законе от 06.10.1999 N 184-ФЗ  "Об общих принципах организации законодательных (представительных) и исполнительных органов государственной власти субъектов Российской Федерации» </a:t>
            </a:r>
            <a:r>
              <a:rPr lang="ru-RU" sz="1600" dirty="0" smtClean="0">
                <a:latin typeface="Georgia" pitchFamily="18" charset="0"/>
              </a:rPr>
              <a:t>(глава IV.1.). </a:t>
            </a:r>
            <a:r>
              <a:rPr lang="ru-RU" sz="1600" i="1" dirty="0" smtClean="0">
                <a:latin typeface="Georgia" pitchFamily="18" charset="0"/>
              </a:rPr>
              <a:t/>
            </a:r>
            <a:br>
              <a:rPr lang="ru-RU" sz="1600" i="1" dirty="0" smtClean="0">
                <a:latin typeface="Georgia" pitchFamily="18" charset="0"/>
              </a:rPr>
            </a:br>
            <a:endParaRPr lang="ru-RU" sz="1600" i="1" dirty="0">
              <a:latin typeface="Georgia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04248" y="6381750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34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8286776" cy="1143000"/>
          </a:xfrm>
        </p:spPr>
        <p:txBody>
          <a:bodyPr/>
          <a:lstStyle/>
          <a:p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Согласно статье 72 Конституции РФ к предметам </a:t>
            </a:r>
            <a:r>
              <a:rPr lang="ru-RU" sz="1800" b="1" dirty="0" smtClean="0">
                <a:ln w="1905"/>
                <a:solidFill>
                  <a:srgbClr val="FA572A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совместного ведения РФ и субъектов федерации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относятся:</a:t>
            </a:r>
            <a:b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endParaRPr lang="ru-RU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857224" y="1071546"/>
          <a:ext cx="8286776" cy="578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857224" y="0"/>
          <a:ext cx="8286776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501090" cy="1000132"/>
          </a:xfrm>
        </p:spPr>
        <p:txBody>
          <a:bodyPr/>
          <a:lstStyle/>
          <a:p>
            <a:r>
              <a:rPr lang="ru-RU" sz="22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Georgia" pitchFamily="18" charset="0"/>
              </a:rPr>
              <a:t>органы государственного управления субъекта федерации</a:t>
            </a:r>
            <a:endParaRPr lang="ru-RU" sz="22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  <a:latin typeface="Georgia" pitchFamily="18" charset="0"/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2000232" y="1500174"/>
            <a:ext cx="578644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Georgia" pitchFamily="18" charset="0"/>
              </a:rPr>
              <a:t>В</a:t>
            </a:r>
            <a:r>
              <a:rPr kumimoji="0" lang="ru-RU" b="0" i="0" strike="noStrike" cap="none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Georgia" pitchFamily="18" charset="0"/>
              </a:rPr>
              <a:t> систему органов государственного управления субъекта входят: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Georgia" pitchFamily="18" charset="0"/>
            </a:endParaRPr>
          </a:p>
        </p:txBody>
      </p:sp>
      <p:pic>
        <p:nvPicPr>
          <p:cNvPr id="51202" name="Picture 2" descr="http://www.bsi-russia.ru/upload/Tomsk%20white%20h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143248"/>
            <a:ext cx="2536017" cy="1746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Схема 5"/>
          <p:cNvGraphicFramePr/>
          <p:nvPr/>
        </p:nvGraphicFramePr>
        <p:xfrm>
          <a:off x="3786182" y="2428868"/>
          <a:ext cx="5357818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2" descr="http://900igr.net/datas/obschestvoznanie/Osnovy-konstitutsionnogo-stroja/0016-016-Osnovy-konstitutsionnogo-stroja-RF.jpg"/>
          <p:cNvPicPr>
            <a:picLocks noChangeAspect="1" noChangeArrowheads="1"/>
          </p:cNvPicPr>
          <p:nvPr/>
        </p:nvPicPr>
        <p:blipFill>
          <a:blip r:embed="rId2" cstate="print"/>
          <a:srcRect l="2270" t="23958" r="3125" b="9374"/>
          <a:stretch>
            <a:fillRect/>
          </a:stretch>
        </p:blipFill>
        <p:spPr bwMode="auto">
          <a:xfrm>
            <a:off x="214282" y="357166"/>
            <a:ext cx="8929718" cy="607223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sz="2000" b="1" dirty="0">
                <a:latin typeface="Georgia" pitchFamily="18" charset="0"/>
              </a:rPr>
              <a:t>Законодательные органы власти в </a:t>
            </a:r>
            <a:r>
              <a:rPr lang="ru-RU" sz="2000" b="1" u="sng" dirty="0">
                <a:latin typeface="Georgia" pitchFamily="18" charset="0"/>
              </a:rPr>
              <a:t>субъектах Федерации </a:t>
            </a:r>
            <a:r>
              <a:rPr lang="ru-RU" sz="2000" b="1" dirty="0">
                <a:latin typeface="Georgia" pitchFamily="18" charset="0"/>
              </a:rPr>
              <a:t>представляют, как правило, </a:t>
            </a:r>
            <a:r>
              <a:rPr lang="ru-RU" sz="2000" b="1" i="1" dirty="0">
                <a:latin typeface="Georgia" pitchFamily="18" charset="0"/>
              </a:rPr>
              <a:t>однопалатный </a:t>
            </a:r>
            <a:r>
              <a:rPr lang="ru-RU" sz="2000" b="1" i="1" dirty="0" smtClean="0">
                <a:latin typeface="Georgia" pitchFamily="18" charset="0"/>
              </a:rPr>
              <a:t>парламент</a:t>
            </a:r>
            <a:r>
              <a:rPr lang="ru-RU" sz="2000" b="1" dirty="0" smtClean="0">
                <a:latin typeface="Georgia" pitchFamily="18" charset="0"/>
              </a:rPr>
              <a:t>.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5786446" cy="3357586"/>
          </a:xfr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sz="1800" dirty="0">
                <a:solidFill>
                  <a:schemeClr val="bg1"/>
                </a:solidFill>
                <a:latin typeface="Georgia" pitchFamily="18" charset="0"/>
              </a:rPr>
              <a:t>Наиболее распространенными </a:t>
            </a:r>
            <a:r>
              <a:rPr lang="ru-RU" sz="18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Georgia" pitchFamily="18" charset="0"/>
              </a:rPr>
              <a:t>наименованиями представительных органов </a:t>
            </a:r>
            <a:r>
              <a:rPr lang="ru-RU" sz="1800" u="sng" dirty="0">
                <a:solidFill>
                  <a:schemeClr val="bg1"/>
                </a:solidFill>
                <a:latin typeface="Georgia" pitchFamily="18" charset="0"/>
              </a:rPr>
              <a:t>республик </a:t>
            </a:r>
            <a:r>
              <a:rPr lang="ru-RU" sz="1800" dirty="0">
                <a:solidFill>
                  <a:schemeClr val="bg1"/>
                </a:solidFill>
                <a:latin typeface="Georgia" pitchFamily="18" charset="0"/>
              </a:rPr>
              <a:t>являются: </a:t>
            </a:r>
            <a:r>
              <a:rPr lang="ru-RU" sz="1800" i="1" dirty="0">
                <a:solidFill>
                  <a:schemeClr val="bg1"/>
                </a:solidFill>
                <a:latin typeface="Georgia" pitchFamily="18" charset="0"/>
              </a:rPr>
              <a:t>Государственный Совет, Государственное Собрание, Народное Собрание, Законодательное Собрание, Парламент. </a:t>
            </a:r>
            <a:endParaRPr lang="ru-RU" sz="1800" i="1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latin typeface="Georgia" pitchFamily="18" charset="0"/>
              </a:rPr>
              <a:t>Наименования </a:t>
            </a:r>
            <a:r>
              <a:rPr lang="ru-RU" sz="1800" dirty="0">
                <a:solidFill>
                  <a:schemeClr val="bg1"/>
                </a:solidFill>
                <a:latin typeface="Georgia" pitchFamily="18" charset="0"/>
              </a:rPr>
              <a:t>законодательных органов  </a:t>
            </a:r>
            <a:r>
              <a:rPr lang="ru-RU" sz="1800" u="sng" dirty="0">
                <a:solidFill>
                  <a:schemeClr val="bg1"/>
                </a:solidFill>
                <a:latin typeface="Georgia" pitchFamily="18" charset="0"/>
              </a:rPr>
              <a:t>краях, областях и других субъектах </a:t>
            </a:r>
            <a:r>
              <a:rPr lang="ru-RU" sz="1800" dirty="0">
                <a:solidFill>
                  <a:schemeClr val="bg1"/>
                </a:solidFill>
                <a:latin typeface="Georgia" pitchFamily="18" charset="0"/>
              </a:rPr>
              <a:t>также </a:t>
            </a:r>
            <a:r>
              <a:rPr lang="ru-RU" sz="1800" dirty="0" smtClean="0">
                <a:solidFill>
                  <a:schemeClr val="bg1"/>
                </a:solidFill>
                <a:latin typeface="Georgia" pitchFamily="18" charset="0"/>
              </a:rPr>
              <a:t>различны: </a:t>
            </a:r>
            <a:r>
              <a:rPr lang="ru-RU" sz="1800" i="1" dirty="0" smtClean="0">
                <a:solidFill>
                  <a:schemeClr val="bg1"/>
                </a:solidFill>
                <a:latin typeface="Georgia" pitchFamily="18" charset="0"/>
              </a:rPr>
              <a:t>Государственная </a:t>
            </a:r>
            <a:r>
              <a:rPr lang="ru-RU" sz="1800" i="1" dirty="0">
                <a:solidFill>
                  <a:schemeClr val="bg1"/>
                </a:solidFill>
                <a:latin typeface="Georgia" pitchFamily="18" charset="0"/>
              </a:rPr>
              <a:t>Дума, Дума, Областная Дума, Собрание </a:t>
            </a:r>
            <a:r>
              <a:rPr lang="ru-RU" sz="1800" i="1" dirty="0" smtClean="0">
                <a:solidFill>
                  <a:schemeClr val="bg1"/>
                </a:solidFill>
                <a:latin typeface="Georgia" pitchFamily="18" charset="0"/>
              </a:rPr>
              <a:t>депутатов,</a:t>
            </a:r>
            <a:r>
              <a:rPr lang="ru-RU" sz="1800" i="1" dirty="0">
                <a:solidFill>
                  <a:schemeClr val="bg1"/>
                </a:solidFill>
                <a:latin typeface="Georgia" pitchFamily="18" charset="0"/>
              </a:rPr>
              <a:t> Законодательное Собрание и др</a:t>
            </a:r>
            <a:r>
              <a:rPr lang="ru-RU" sz="1800" dirty="0" smtClean="0">
                <a:solidFill>
                  <a:schemeClr val="bg1"/>
                </a:solidFill>
                <a:latin typeface="Georgia" pitchFamily="18" charset="0"/>
              </a:rPr>
              <a:t>.</a:t>
            </a:r>
          </a:p>
          <a:p>
            <a:pPr>
              <a:buNone/>
            </a:pPr>
            <a:endParaRPr lang="ru-RU" sz="1800" dirty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  <a:latin typeface="Georgia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2050" name="Picture 2" descr="http://tomsk.ria.ru/images/49824/95/498249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976" y="1500174"/>
            <a:ext cx="3429024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4826675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 ст. 73 Конституции РФ, «вне пределов ведения Российской Федерации и полномочий Российской Федерации по предметам совместного ведения Российской Федерации и субъектов Российской Федерации субъекты Российской Федерации обладают всей полнотой государственной власти». Это положение делегирует субъектам Федерации значительные полномочия в сфере законотворчества.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0"/>
            <a:ext cx="7286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</a:rPr>
              <a:t>Внутреннее устройство и органы </a:t>
            </a:r>
          </a:p>
          <a:p>
            <a:pPr algn="ctr"/>
            <a:r>
              <a:rPr lang="ru-RU" sz="2400" b="1" dirty="0" smtClean="0">
                <a:latin typeface="Georgia" pitchFamily="18" charset="0"/>
              </a:rPr>
              <a:t>Законодательной Думы Томской области </a:t>
            </a:r>
            <a:r>
              <a:rPr lang="en-US" sz="2400" b="1" dirty="0" smtClean="0">
                <a:latin typeface="Georgia" pitchFamily="18" charset="0"/>
              </a:rPr>
              <a:t>V</a:t>
            </a:r>
            <a:r>
              <a:rPr lang="ru-RU" sz="2400" b="1" dirty="0" smtClean="0">
                <a:latin typeface="Georgia" pitchFamily="18" charset="0"/>
              </a:rPr>
              <a:t> созыва</a:t>
            </a:r>
            <a:endParaRPr lang="ru-RU" sz="2400" b="1" dirty="0">
              <a:latin typeface="Georgia" pitchFamily="18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0" y="1500174"/>
          <a:ext cx="9144000" cy="5929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0034" name="Picture 2" descr="Законодательная Дума Томской области"/>
          <p:cNvPicPr>
            <a:picLocks noChangeAspect="1" noChangeArrowheads="1"/>
          </p:cNvPicPr>
          <p:nvPr/>
        </p:nvPicPr>
        <p:blipFill>
          <a:blip r:embed="rId7" cstate="print"/>
          <a:srcRect t="6667" b="43333"/>
          <a:stretch>
            <a:fillRect/>
          </a:stretch>
        </p:blipFill>
        <p:spPr bwMode="auto">
          <a:xfrm>
            <a:off x="428596" y="1357298"/>
            <a:ext cx="1854618" cy="1071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0036" name="Picture 4" descr="http://upload.wikimedia.org/wikipedia/commons/f/f7/Coat_of_arms_of_Tomsk_Oblas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03900" y="0"/>
            <a:ext cx="1240100" cy="1142984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96908"/>
          </a:xfrm>
        </p:spPr>
        <p:txBody>
          <a:bodyPr/>
          <a:lstStyle/>
          <a:p>
            <a:r>
              <a:rPr lang="ru-RU" sz="28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Органы исполнительной власти субъектов</a:t>
            </a:r>
            <a:endParaRPr lang="ru-RU" sz="2800" b="1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1357298"/>
            <a:ext cx="6643702" cy="1714512"/>
          </a:xfrm>
        </p:spPr>
        <p:txBody>
          <a:bodyPr/>
          <a:lstStyle/>
          <a:p>
            <a:pPr algn="ctr">
              <a:buNone/>
            </a:pPr>
            <a:r>
              <a:rPr lang="ru-RU" sz="1800" b="1" dirty="0" smtClean="0">
                <a:latin typeface="Georgia" pitchFamily="18" charset="0"/>
              </a:rPr>
              <a:t>Система органов исполнительной власти устанавливается </a:t>
            </a:r>
            <a:r>
              <a:rPr lang="ru-RU" sz="1800" b="1" u="sng" dirty="0" smtClean="0">
                <a:latin typeface="Georgia" pitchFamily="18" charset="0"/>
              </a:rPr>
              <a:t>самими субъектами РФ</a:t>
            </a:r>
            <a:r>
              <a:rPr lang="ru-RU" sz="1800" b="1" dirty="0" smtClean="0">
                <a:latin typeface="Georgia" pitchFamily="18" charset="0"/>
              </a:rPr>
              <a:t>, но в соответствии с основами и принципами конституционного строя РФ и федеральным законом «</a:t>
            </a:r>
            <a:r>
              <a:rPr lang="ru-RU" sz="1800" b="1" i="1" dirty="0" smtClean="0">
                <a:latin typeface="Georgia" pitchFamily="18" charset="0"/>
              </a:rPr>
              <a:t>Об общих принципах организации законодательных и исполнительных органов государственной власти субъектов».</a:t>
            </a:r>
          </a:p>
          <a:p>
            <a:pPr algn="ctr"/>
            <a:endParaRPr lang="ru-RU" sz="1800" b="1" dirty="0">
              <a:latin typeface="Georgia" pitchFamily="18" charset="0"/>
            </a:endParaRPr>
          </a:p>
        </p:txBody>
      </p:sp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0" y="3571876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законе субъекта выделяется должность высшего должностного лица субъекта РФ. В национальных республиках -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Президент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, в других субъектах -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Губернатор или глава Администрации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субъекта РФ.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2882" name="Rectangle 2"/>
          <p:cNvSpPr>
            <a:spLocks noChangeArrowheads="1"/>
          </p:cNvSpPr>
          <p:nvPr/>
        </p:nvSpPr>
        <p:spPr bwMode="auto">
          <a:xfrm>
            <a:off x="0" y="4710508"/>
            <a:ext cx="9144000" cy="175432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Система органов исполнительной власти состоит из :</a:t>
            </a:r>
          </a:p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Высшего должностного лица субъекта РФ (Мэра, Губернатора, Президента, главы Администрации), </a:t>
            </a:r>
          </a:p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Правительства (Администрации), </a:t>
            </a:r>
          </a:p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территориальных органов исполнительной власти.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0114" name="Picture 2" descr="http://www.atomic-energy.ru/files/images/2012/04/2011-05-04-1_jpg_640x640_q85%5B1%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00174"/>
            <a:ext cx="2428892" cy="1624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6444208" y="3212976"/>
            <a:ext cx="2520280" cy="3645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07504" y="3429000"/>
            <a:ext cx="6192688" cy="2880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800" dirty="0" smtClean="0">
                <a:latin typeface="Georgia" pitchFamily="18" charset="0"/>
              </a:rPr>
              <a:t>Структура Администрации Томской области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196752"/>
            <a:ext cx="2016224" cy="738664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Georgia" pitchFamily="18" charset="0"/>
              </a:rPr>
              <a:t>Департамент международных и региональных связей</a:t>
            </a:r>
            <a:endParaRPr lang="ru-RU" sz="1400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1196752"/>
            <a:ext cx="2016224" cy="738664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Georgia" pitchFamily="18" charset="0"/>
            </a:endParaRPr>
          </a:p>
          <a:p>
            <a:pPr algn="ctr"/>
            <a:r>
              <a:rPr lang="ru-RU" sz="1400" dirty="0" smtClean="0">
                <a:latin typeface="Georgia" pitchFamily="18" charset="0"/>
              </a:rPr>
              <a:t>Секретариат</a:t>
            </a:r>
          </a:p>
          <a:p>
            <a:pPr algn="ctr"/>
            <a:endParaRPr lang="ru-RU" sz="1400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988840"/>
            <a:ext cx="2016224" cy="95410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Georgia" pitchFamily="18" charset="0"/>
              </a:rPr>
              <a:t>Полномочный представитель Губернатора при Правительстве РФ</a:t>
            </a:r>
            <a:endParaRPr lang="ru-RU" sz="1400" dirty="0"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1988840"/>
            <a:ext cx="2016224" cy="95410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Georgia" pitchFamily="18" charset="0"/>
            </a:endParaRPr>
          </a:p>
          <a:p>
            <a:pPr algn="ctr"/>
            <a:r>
              <a:rPr lang="ru-RU" sz="1400" dirty="0" smtClean="0">
                <a:latin typeface="Georgia" pitchFamily="18" charset="0"/>
              </a:rPr>
              <a:t>Контрольный комитет</a:t>
            </a:r>
          </a:p>
          <a:p>
            <a:pPr algn="ctr"/>
            <a:endParaRPr lang="ru-RU" sz="1400" dirty="0"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9992" y="1484784"/>
            <a:ext cx="2016224" cy="1169551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Georgia" pitchFamily="18" charset="0"/>
            </a:endParaRPr>
          </a:p>
          <a:p>
            <a:pPr algn="ctr"/>
            <a:endParaRPr lang="ru-RU" sz="1400" dirty="0" smtClean="0">
              <a:latin typeface="Georgia" pitchFamily="18" charset="0"/>
            </a:endParaRPr>
          </a:p>
          <a:p>
            <a:pPr algn="ctr"/>
            <a:r>
              <a:rPr lang="ru-RU" sz="1400" dirty="0" smtClean="0">
                <a:latin typeface="Georgia" pitchFamily="18" charset="0"/>
              </a:rPr>
              <a:t>Губернатор</a:t>
            </a:r>
          </a:p>
          <a:p>
            <a:pPr algn="ctr"/>
            <a:endParaRPr lang="ru-RU" sz="1400" dirty="0" smtClean="0">
              <a:latin typeface="Georgia" pitchFamily="18" charset="0"/>
            </a:endParaRPr>
          </a:p>
          <a:p>
            <a:pPr algn="ctr"/>
            <a:endParaRPr lang="ru-RU" sz="1400" dirty="0"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224" y="1196752"/>
            <a:ext cx="2016224" cy="738664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Georgia" pitchFamily="18" charset="0"/>
              </a:rPr>
              <a:t>Стратегический совет Администрации Томской области</a:t>
            </a:r>
            <a:endParaRPr lang="ru-RU" sz="1400" dirty="0"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8224" y="1988840"/>
            <a:ext cx="2016224" cy="954107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Georgia" pitchFamily="18" charset="0"/>
            </a:endParaRPr>
          </a:p>
          <a:p>
            <a:pPr algn="ctr"/>
            <a:r>
              <a:rPr lang="ru-RU" sz="1400" dirty="0" smtClean="0">
                <a:latin typeface="Georgia" pitchFamily="18" charset="0"/>
              </a:rPr>
              <a:t>Коллегия Администрация Томской области</a:t>
            </a:r>
            <a:endParaRPr lang="ru-RU" sz="1400" dirty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3717032"/>
            <a:ext cx="2016224" cy="43088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экономике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5736" y="3717032"/>
            <a:ext cx="2016224" cy="43088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финансам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3968" y="3717032"/>
            <a:ext cx="2016224" cy="43088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промышленности и ТЭК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4149080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95736" y="4149080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3968" y="4149080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4" y="4581128"/>
            <a:ext cx="2016224" cy="261610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экономики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504" y="4869160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тарифного регулирования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5736" y="4581128"/>
            <a:ext cx="2016224" cy="261610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финансов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5736" y="4869160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государственного заказа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3968" y="4581128"/>
            <a:ext cx="2016224" cy="861774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latin typeface="Georgia" pitchFamily="18" charset="0"/>
              </a:rPr>
              <a:t>Департамент по </a:t>
            </a:r>
            <a:r>
              <a:rPr lang="ru-RU" sz="1000" dirty="0" err="1" smtClean="0">
                <a:latin typeface="Georgia" pitchFamily="18" charset="0"/>
              </a:rPr>
              <a:t>недропользованию</a:t>
            </a:r>
            <a:r>
              <a:rPr lang="ru-RU" sz="1000" dirty="0" smtClean="0">
                <a:latin typeface="Georgia" pitchFamily="18" charset="0"/>
              </a:rPr>
              <a:t> и развитию нефтегазодобывающего комплекса</a:t>
            </a:r>
            <a:endParaRPr lang="ru-RU" sz="1000" dirty="0">
              <a:latin typeface="Georg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1520" y="587727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Georgia" pitchFamily="18" charset="0"/>
              </a:rPr>
              <a:t>Кластер традиционной экономики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60232" y="3212976"/>
            <a:ext cx="2016224" cy="938719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научно-образовательному комплексу и инновационной политике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60232" y="4149080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4509120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информационному развитию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60232" y="5157192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науке и инновационной политике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60232" y="5661248"/>
            <a:ext cx="2016224" cy="600164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высшему профессиональному образованию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16216" y="6273225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Georgia" pitchFamily="18" charset="0"/>
              </a:rPr>
              <a:t>Кластер новой экономики</a:t>
            </a:r>
            <a:endParaRPr lang="ru-RU" sz="1600" i="1" dirty="0">
              <a:latin typeface="Georgia" pitchFamily="18" charset="0"/>
            </a:endParaRPr>
          </a:p>
        </p:txBody>
      </p:sp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>
          <a:xfrm>
            <a:off x="6732240" y="6381750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42</a:t>
            </a:fld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499992" y="1196752"/>
            <a:ext cx="4464496" cy="4320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7504" y="1196752"/>
            <a:ext cx="4248472" cy="5184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800" dirty="0" smtClean="0">
                <a:latin typeface="Georgia" pitchFamily="18" charset="0"/>
              </a:rPr>
              <a:t>Структура Администрации Томской области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1340768"/>
            <a:ext cx="2016224" cy="43088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социальной политике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44" y="1340768"/>
            <a:ext cx="2016224" cy="43088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внутренней экономике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1772816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67744" y="1772816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2" y="2132856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 общего образования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512" y="2564904"/>
            <a:ext cx="2016224" cy="938719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среднего профессионального и начального профессионального образования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512" y="5373216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вопросам семьи и детей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512" y="3501008"/>
            <a:ext cx="2016224" cy="600164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Управление по контролю, надзору и лицензированию в сфере образования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512" y="4077072"/>
            <a:ext cx="2016224" cy="461665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Georgia" pitchFamily="18" charset="0"/>
              </a:rPr>
              <a:t>Департамент социальной защиты населения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512" y="587727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Georgia" pitchFamily="18" charset="0"/>
              </a:rPr>
              <a:t>Кластер социальной политики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44008" y="1340768"/>
            <a:ext cx="2016224" cy="430887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вопросам безопасности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4008" y="1916832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общественной безопасности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4008" y="2348880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мобилизационной подготовке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44008" y="2924944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вопросам ГО и ЧС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52120" y="501317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Georgia" pitchFamily="18" charset="0"/>
              </a:rPr>
              <a:t>Кластер управления</a:t>
            </a:r>
            <a:endParaRPr lang="ru-RU" sz="1600" i="1" dirty="0">
              <a:latin typeface="Georgi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9512" y="4509120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здравоохранения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9512" y="4941168"/>
            <a:ext cx="2016224" cy="432048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труда и занятости населения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67744" y="2132856"/>
            <a:ext cx="2016224" cy="938719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взаимодействию с законодательными и представительными органами власти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67744" y="3068960"/>
            <a:ext cx="2016224" cy="76944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молодежной политике, физической культуре и спорту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67744" y="3789040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культуре и туризму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67744" y="4797152"/>
            <a:ext cx="2016224" cy="600164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государственной гражданской службы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67744" y="4221088"/>
            <a:ext cx="2016224" cy="261610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работе с НКО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67744" y="4437112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информационной политике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04248" y="1412776"/>
            <a:ext cx="2016224" cy="261610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Управляющий делами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44008" y="3356992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Отдел обеспечения деятельности СБ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44008" y="3789040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обеспечению деятельности мировых судей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04248" y="1916832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общим вопросам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04248" y="2348880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Отдел по документальным связям и режимам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04248" y="2780928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государственно-правовым вопросам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04248" y="3356992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организационной работы и протокола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4248" y="3789040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Финансово-хозяйственное управление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04248" y="4221088"/>
            <a:ext cx="2016224" cy="600164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Представительство Томской области в Правительстве РФ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6732240" y="1196752"/>
            <a:ext cx="2232248" cy="4824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499992" y="1196752"/>
            <a:ext cx="2232248" cy="4824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7504" y="1196752"/>
            <a:ext cx="4248472" cy="4824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800" dirty="0" smtClean="0">
                <a:latin typeface="Georgia" pitchFamily="18" charset="0"/>
              </a:rPr>
              <a:t>Структура Администрации Томской области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1340768"/>
            <a:ext cx="2016224" cy="769441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территориальному развитию и взаимодействию с ОМСУ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44" y="1340768"/>
            <a:ext cx="2016224" cy="769441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агропромышленной политике и природопользованию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2132856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67744" y="2132856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512" y="2420888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взаимодействию с ОМСУ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512" y="2852936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территориальному развитию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512" y="3429000"/>
            <a:ext cx="2016224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Georgia" pitchFamily="18" charset="0"/>
              </a:rPr>
              <a:t>Департамент государственных и муниципальных услуг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512" y="551723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Georgia" pitchFamily="18" charset="0"/>
              </a:rPr>
              <a:t>Кластер развития территорий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44008" y="1340768"/>
            <a:ext cx="2016224" cy="600164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строительству и инфраструктуре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4008" y="2276872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дорожной деятельности, транспорта и связи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4008" y="2852936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ЖКХ и государственного жилищного надзора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44008" y="3429000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строительства и архитектуре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27984" y="5373216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Georgia" pitchFamily="18" charset="0"/>
              </a:rPr>
              <a:t>Кластер инфраструктуры</a:t>
            </a:r>
            <a:endParaRPr lang="ru-RU" sz="1600" i="1" dirty="0">
              <a:latin typeface="Georgi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9512" y="4077072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ЗАГС по Томской области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67744" y="2420888"/>
            <a:ext cx="2016224" cy="261610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рыбного хозяйства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67744" y="2708920"/>
            <a:ext cx="2016224" cy="600164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природных ресурсов и охраны окружающей среды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67744" y="3284984"/>
            <a:ext cx="2016224" cy="600164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социально-экономическому развитию села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67744" y="4509120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Управление по лицензированию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67744" y="3861048"/>
            <a:ext cx="2016224" cy="261610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Управление ветеринарии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67744" y="4077072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лесного хозяйства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04248" y="1340768"/>
            <a:ext cx="2016224" cy="938719"/>
          </a:xfrm>
          <a:prstGeom prst="rect">
            <a:avLst/>
          </a:prstGeom>
          <a:solidFill>
            <a:srgbClr val="F6856E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Заместитель Губернатора по  инвестиционной политике и имущественным отношениям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44008" y="3861048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Главная инспекция государственного строительного надзора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44008" y="4437112"/>
            <a:ext cx="2016224" cy="6001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Инспекции государственного технического надзора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04248" y="2636912"/>
            <a:ext cx="2016224" cy="430887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Комитет по инвестиционной политике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4248" y="3140968"/>
            <a:ext cx="2016224" cy="261610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инвестиций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04248" y="3501008"/>
            <a:ext cx="2016224" cy="76944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 управлению государственной собственностью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67744" y="4941168"/>
            <a:ext cx="2016224" cy="430887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Департамент потребительского рынка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44008" y="1916832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04248" y="2276872"/>
            <a:ext cx="2016224" cy="261610"/>
          </a:xfrm>
          <a:prstGeom prst="rect">
            <a:avLst/>
          </a:prstGeom>
          <a:solidFill>
            <a:srgbClr val="9966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itchFamily="18" charset="0"/>
              </a:rPr>
              <a:t>Экспертный совет</a:t>
            </a:r>
            <a:endParaRPr lang="ru-RU" sz="1100" dirty="0">
              <a:latin typeface="Georgia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32240" y="5373216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Georgia" pitchFamily="18" charset="0"/>
              </a:rPr>
              <a:t>Кластер инвестиций</a:t>
            </a:r>
            <a:endParaRPr lang="ru-RU" sz="1600" i="1" dirty="0">
              <a:latin typeface="Georgia" pitchFamily="18" charset="0"/>
            </a:endParaRPr>
          </a:p>
        </p:txBody>
      </p:sp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939784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Georgia" pitchFamily="18" charset="0"/>
              </a:rPr>
              <a:t>Органы местного самоуправления</a:t>
            </a:r>
            <a:endParaRPr lang="ru-RU" sz="2400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000108"/>
            <a:ext cx="8229600" cy="1571636"/>
          </a:xfrm>
        </p:spPr>
        <p:txBody>
          <a:bodyPr/>
          <a:lstStyle/>
          <a:p>
            <a:pPr algn="ctr">
              <a:buNone/>
            </a:pPr>
            <a:r>
              <a:rPr lang="ru-RU" sz="1800" dirty="0" smtClean="0">
                <a:latin typeface="Georgia" pitchFamily="18" charset="0"/>
              </a:rPr>
              <a:t>Муниципальное управление хотя и является публичным, но </a:t>
            </a:r>
            <a:r>
              <a:rPr lang="ru-RU" sz="2400" b="1" u="sng" dirty="0" smtClean="0">
                <a:latin typeface="Georgia" pitchFamily="18" charset="0"/>
              </a:rPr>
              <a:t>не </a:t>
            </a:r>
            <a:r>
              <a:rPr lang="ru-RU" sz="1800" b="1" u="sng" dirty="0" smtClean="0">
                <a:latin typeface="Georgia" pitchFamily="18" charset="0"/>
              </a:rPr>
              <a:t>относится к государственному  управлению. </a:t>
            </a:r>
          </a:p>
          <a:p>
            <a:pPr algn="ctr">
              <a:buNone/>
            </a:pPr>
            <a:endParaRPr lang="ru-RU" sz="1800" b="1" u="sng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ru-RU" sz="1800" dirty="0" smtClean="0">
                <a:latin typeface="Georgia" pitchFamily="18" charset="0"/>
              </a:rPr>
              <a:t>Законы о местном самоуправлении, определяющие в том числе и его полномочия, </a:t>
            </a:r>
            <a:r>
              <a:rPr lang="ru-RU" sz="1800" b="1" u="sng" dirty="0" smtClean="0">
                <a:latin typeface="Georgia" pitchFamily="18" charset="0"/>
              </a:rPr>
              <a:t>принимает субъект федерации </a:t>
            </a:r>
            <a:r>
              <a:rPr lang="ru-RU" sz="1800" dirty="0" smtClean="0">
                <a:latin typeface="Georgia" pitchFamily="18" charset="0"/>
              </a:rPr>
              <a:t>(</a:t>
            </a:r>
            <a:r>
              <a:rPr lang="ru-RU" sz="1800" i="1" dirty="0" smtClean="0">
                <a:latin typeface="Georgia" pitchFamily="18" charset="0"/>
              </a:rPr>
              <a:t>федерация устанавливает только общие принципы : 131-ФЗ). </a:t>
            </a:r>
            <a:endParaRPr lang="ru-RU" sz="1800" i="1" dirty="0">
              <a:latin typeface="Georgia" pitchFamily="18" charset="0"/>
            </a:endParaRPr>
          </a:p>
        </p:txBody>
      </p:sp>
      <p:pic>
        <p:nvPicPr>
          <p:cNvPr id="54274" name="Picture 2" descr="http://towiki.ru/w/images/thumb/1/15/%D0%9D%D0%B8%D0%B6%D0%BD%D0%B8%D0%B9-%D0%B3%D0%B0%D1%81%D1%82%D1%80%D0%BE%D0%BD%D0%BE%D0%BC-DSC30780.jpg/300px-%D0%9D%D0%B8%D0%B6%D0%BD%D0%B8%D0%B9-%D0%B3%D0%B0%D1%81%D1%82%D1%80%D0%BE%D0%BD%D0%BE%D0%BC-DSC307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929066"/>
            <a:ext cx="2214578" cy="1988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929058" y="3000373"/>
            <a:ext cx="5214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2"/>
                </a:solidFill>
                <a:latin typeface="Georgia" pitchFamily="18" charset="0"/>
              </a:rPr>
              <a:t>В состав органов местного самоуправления входят:</a:t>
            </a:r>
          </a:p>
          <a:p>
            <a:pPr algn="ctr"/>
            <a:endParaRPr lang="ru-RU" sz="2000" dirty="0" smtClean="0">
              <a:solidFill>
                <a:schemeClr val="accent2"/>
              </a:solidFill>
              <a:latin typeface="Georgia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3929058" y="3786190"/>
          <a:ext cx="5214942" cy="253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0" name="Picture 2" descr="http://www.electronicsweb.ru/images/books/87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8286776" cy="1143000"/>
          </a:xfrm>
        </p:spPr>
        <p:txBody>
          <a:bodyPr/>
          <a:lstStyle/>
          <a:p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Согласно главе 3 ФЗ «Об общих принципах организации местного самоуправления  Российской Федерации», к </a:t>
            </a:r>
            <a:r>
              <a:rPr lang="ru-RU" sz="1800" b="1" dirty="0" smtClean="0">
                <a:ln w="1905"/>
                <a:solidFill>
                  <a:srgbClr val="FA572A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вопросам местного значения 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относятся следующие:</a:t>
            </a:r>
            <a:endParaRPr lang="ru-RU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857224" y="1397000"/>
          <a:ext cx="8286776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857224" y="0"/>
          <a:ext cx="8286776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8662" y="6072206"/>
            <a:ext cx="821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И другое в соответствии с главой 3 ФЗ-131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Georgia" pitchFamily="18" charset="0"/>
              </a:rPr>
              <a:t>Судебная власть</a:t>
            </a:r>
            <a:endParaRPr lang="ru-RU" sz="32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1757362"/>
          </a:xfrm>
        </p:spPr>
        <p:txBody>
          <a:bodyPr/>
          <a:lstStyle/>
          <a:p>
            <a:pPr algn="ctr">
              <a:buNone/>
            </a:pPr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Судебная власть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- это право, возможность и способность специально создаваемых государственных учреждений - судов оказывать воздействие на поведение людей и социальные процессы определенными юридическими мерами, установленными законами.</a:t>
            </a:r>
          </a:p>
          <a:p>
            <a:pPr algn="ctr"/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126977" name="Rectangle 1"/>
          <p:cNvSpPr>
            <a:spLocks noChangeArrowheads="1"/>
          </p:cNvSpPr>
          <p:nvPr/>
        </p:nvSpPr>
        <p:spPr bwMode="auto">
          <a:xfrm>
            <a:off x="0" y="5152265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 соответствии со ст. 4 ФКЗ «О судебной системе Российской Федерации» в Российской Федерации действуют федеральные суды, конституционные (уставные) суды и мировые судьи субъектов Российской Федерации, составляющие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судебную систему Российской Федерации.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26981" name="Picture 5" descr="http://www.ra-luxury.ru/images/zak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928934"/>
            <a:ext cx="3714776" cy="2070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Судебная система"/>
          <p:cNvPicPr/>
          <p:nvPr/>
        </p:nvPicPr>
        <p:blipFill>
          <a:blip r:embed="rId2" cstate="print"/>
          <a:srcRect r="25781"/>
          <a:stretch>
            <a:fillRect/>
          </a:stretch>
        </p:blipFill>
        <p:spPr bwMode="auto">
          <a:xfrm>
            <a:off x="0" y="1"/>
            <a:ext cx="9144000" cy="6072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027003"/>
            <a:ext cx="9144000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1700" u="sng" dirty="0">
              <a:latin typeface="Georgia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021288"/>
            <a:ext cx="2133600" cy="476250"/>
          </a:xfrm>
        </p:spPr>
        <p:txBody>
          <a:bodyPr/>
          <a:lstStyle/>
          <a:p>
            <a:fld id="{CB3742BB-393D-4C04-8E4A-2CE5F9AC8D83}" type="slidenum">
              <a:rPr lang="ru-RU" smtClean="0"/>
              <a:pPr/>
              <a:t>50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 </a:t>
            </a:r>
            <a:r>
              <a:rPr lang="ru-RU" sz="3200" b="1" i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федеральным судам</a:t>
            </a:r>
            <a:r>
              <a:rPr lang="ru-RU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относятся:</a:t>
            </a:r>
            <a:br>
              <a:rPr lang="ru-RU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endParaRPr lang="ru-RU" sz="3200" b="1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285860"/>
          <a:ext cx="914400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0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Конституционный Суд Российской Федерации</a:t>
            </a:r>
            <a:r>
              <a:rPr lang="ru-RU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судебный орган, осуществляющий контроль </a:t>
            </a:r>
            <a:r>
              <a:rPr lang="ru-RU" sz="2000" dirty="0" smtClean="0">
                <a:ln w="1905"/>
                <a:latin typeface="Georgia" pitchFamily="18" charset="0"/>
              </a:rPr>
              <a:t>за </a:t>
            </a:r>
            <a:r>
              <a:rPr lang="ru-RU" sz="2000" dirty="0" smtClean="0">
                <a:latin typeface="Georgia" pitchFamily="18" charset="0"/>
              </a:rPr>
              <a:t>соответствием законов и иных нормативных актов действующей Конституции: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5"/>
            <a:ext cx="9144000" cy="3071834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1) федеральных законов и нормативных актов высших федеральных органов государственной власти (Президента РФ, палат Федерального Собрания, Правительства);</a:t>
            </a:r>
          </a:p>
          <a:p>
            <a:pPr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2) конституций и уставов, а также иных нормативных актов субъектов Федерации, кроме тех, которые относятся к сфере их исключительного ведения (ст.73 Конституции РФ);</a:t>
            </a:r>
          </a:p>
          <a:p>
            <a:pPr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3) договоров между органами государственной власти Федерации и ее субъектов;</a:t>
            </a:r>
          </a:p>
          <a:p>
            <a:pPr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4) международных договоров РФ.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8001" name="Rectangle 1"/>
          <p:cNvSpPr>
            <a:spLocks noChangeArrowheads="1"/>
          </p:cNvSpPr>
          <p:nvPr/>
        </p:nvSpPr>
        <p:spPr bwMode="auto">
          <a:xfrm>
            <a:off x="3929026" y="4303455"/>
            <a:ext cx="5214974" cy="2554545"/>
          </a:xfrm>
          <a:prstGeom prst="rect">
            <a:avLst/>
          </a:prstGeom>
          <a:solidFill>
            <a:srgbClr val="8A00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Вторая функция Конституционного Суда - разрешение споров о компетенции между федеральными органами государственной власти ("споры по горизонтали", например, между палатой Федерального Собрания и Правительством РФ), споров между этими органами и органами государственной власти субъектов РФ ("споры по вертикали"); споров между высшими государственными органами двух или нескольких субъектов РФ.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pic>
        <p:nvPicPr>
          <p:cNvPr id="128003" name="Picture 3" descr="http://rapsinews.ru/images/16359/97/1635997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6"/>
            <a:ext cx="3929058" cy="2571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04248" y="6525344"/>
            <a:ext cx="2133600" cy="570781"/>
          </a:xfrm>
        </p:spPr>
        <p:txBody>
          <a:bodyPr/>
          <a:lstStyle/>
          <a:p>
            <a:fld id="{CB3742BB-393D-4C04-8E4A-2CE5F9AC8D83}" type="slidenum">
              <a:rPr lang="ru-RU" smtClean="0">
                <a:solidFill>
                  <a:schemeClr val="bg1"/>
                </a:solidFill>
              </a:rPr>
              <a:pPr/>
              <a:t>52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www.postawy.by/wp-content/uploads/2012/01/ZAKON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7158" y="2714620"/>
            <a:ext cx="2635827" cy="1707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1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Судебной инстанцией</a:t>
            </a:r>
            <a:r>
              <a:rPr lang="ru-RU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считается суд (или его структурное подразделение), выполняющий ту или иную судебную функцию, связанную с разрешением судебных дел.</a:t>
            </a:r>
            <a:b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214422"/>
            <a:ext cx="6143636" cy="5072098"/>
          </a:xfrm>
        </p:spPr>
        <p:txBody>
          <a:bodyPr/>
          <a:lstStyle/>
          <a:p>
            <a:pPr algn="just">
              <a:buNone/>
            </a:pPr>
            <a:endParaRPr lang="ru-RU" sz="1800" b="1" u="sng" dirty="0" smtClean="0">
              <a:latin typeface="Georgia" pitchFamily="18" charset="0"/>
            </a:endParaRPr>
          </a:p>
          <a:p>
            <a:pPr algn="just">
              <a:buNone/>
            </a:pPr>
            <a:endParaRPr lang="ru-RU" sz="1800" b="1" u="sng" dirty="0" smtClean="0">
              <a:latin typeface="Georgia" pitchFamily="18" charset="0"/>
            </a:endParaRPr>
          </a:p>
          <a:p>
            <a:pPr algn="just">
              <a:buNone/>
            </a:pPr>
            <a:r>
              <a:rPr lang="ru-RU" sz="1800" b="1" u="sng" dirty="0" smtClean="0">
                <a:latin typeface="Georgia" pitchFamily="18" charset="0"/>
              </a:rPr>
              <a:t>Судом первой инстанции</a:t>
            </a:r>
            <a:r>
              <a:rPr lang="ru-RU" sz="1800" b="1" dirty="0" smtClean="0">
                <a:latin typeface="Georgia" pitchFamily="18" charset="0"/>
              </a:rPr>
              <a:t> называют суд, который уполномочен принимать решение по существу тех вопросов, которые являются основными для данного дела. </a:t>
            </a:r>
          </a:p>
          <a:p>
            <a:pPr algn="just"/>
            <a:endParaRPr lang="ru-RU" sz="1800" b="1" dirty="0" smtClean="0">
              <a:latin typeface="Georgia" pitchFamily="18" charset="0"/>
            </a:endParaRPr>
          </a:p>
          <a:p>
            <a:pPr algn="just">
              <a:buNone/>
            </a:pPr>
            <a:r>
              <a:rPr lang="ru-RU" sz="1800" b="1" u="sng" dirty="0" smtClean="0">
                <a:latin typeface="Georgia" pitchFamily="18" charset="0"/>
              </a:rPr>
              <a:t>Суд второй инстанции</a:t>
            </a:r>
            <a:r>
              <a:rPr lang="ru-RU" sz="1800" b="1" dirty="0" smtClean="0">
                <a:latin typeface="Georgia" pitchFamily="18" charset="0"/>
              </a:rPr>
              <a:t> - кассационной - призван проверять законность и обоснованность приговоров и других судебных решений, не вступивших в законную силу. </a:t>
            </a:r>
            <a:r>
              <a:rPr lang="ru-RU" sz="1800" b="1" i="1" dirty="0" smtClean="0">
                <a:latin typeface="Georgia" pitchFamily="18" charset="0"/>
              </a:rPr>
              <a:t>В системе общих и военных судов</a:t>
            </a:r>
            <a:r>
              <a:rPr lang="ru-RU" sz="1800" b="1" dirty="0" smtClean="0">
                <a:latin typeface="Georgia" pitchFamily="18" charset="0"/>
              </a:rPr>
              <a:t> в этом качестве могут выступать все суды, кроме судов основного звена. </a:t>
            </a:r>
          </a:p>
          <a:p>
            <a:pPr algn="just"/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/>
          <a:lstStyle/>
          <a:p>
            <a:r>
              <a:rPr lang="ru-RU" sz="1600" b="1" dirty="0" smtClean="0">
                <a:latin typeface="Georgia" pitchFamily="18" charset="0"/>
              </a:rPr>
              <a:t>ФКЗ установлены основы компетенции Верховного Суда по рассмотрению </a:t>
            </a:r>
            <a:r>
              <a:rPr lang="ru-RU" sz="1600" b="1" u="sng" dirty="0" smtClean="0">
                <a:latin typeface="Georgia" pitchFamily="18" charset="0"/>
              </a:rPr>
              <a:t>гражданских дел</a:t>
            </a:r>
            <a:r>
              <a:rPr lang="ru-RU" sz="1600" b="1" dirty="0" smtClean="0">
                <a:latin typeface="Georgia" pitchFamily="18" charset="0"/>
              </a:rPr>
              <a:t>, дел по разрешению </a:t>
            </a:r>
            <a:r>
              <a:rPr lang="ru-RU" sz="1600" b="1" u="sng" dirty="0" smtClean="0">
                <a:latin typeface="Georgia" pitchFamily="18" charset="0"/>
              </a:rPr>
              <a:t>экономических споров, уголовных, административных </a:t>
            </a:r>
            <a:r>
              <a:rPr lang="ru-RU" sz="1600" b="1" dirty="0" smtClean="0">
                <a:latin typeface="Georgia" pitchFamily="18" charset="0"/>
              </a:rPr>
              <a:t>и иных дел в качестве суда надзорной инстанции, а также в качестве суда апелляционной и кассационной инстанций. 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1214422"/>
            <a:ext cx="6429388" cy="2114551"/>
          </a:xfrm>
        </p:spPr>
        <p:txBody>
          <a:bodyPr/>
          <a:lstStyle/>
          <a:p>
            <a:pPr algn="ctr">
              <a:buNone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Верховный Суд Российской Федерации действует в составе:</a:t>
            </a:r>
          </a:p>
          <a:p>
            <a:pPr lvl="0"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Пленума Верховного Суда;</a:t>
            </a:r>
          </a:p>
          <a:p>
            <a:pPr lvl="0"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Судебной коллегии по гражданским делам;</a:t>
            </a:r>
          </a:p>
          <a:p>
            <a:pPr lvl="0"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Судебной коллегии по уголовным делам;</a:t>
            </a:r>
          </a:p>
          <a:p>
            <a:pPr lvl="0"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Судебной коллегии по экономическим спорам;</a:t>
            </a:r>
          </a:p>
          <a:p>
            <a:pPr lvl="0"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Судебная коллегия по делам военнослужащих.</a:t>
            </a:r>
          </a:p>
          <a:p>
            <a:pPr algn="ctr"/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0049" name="Rectangle 1"/>
          <p:cNvSpPr>
            <a:spLocks noChangeArrowheads="1"/>
          </p:cNvSpPr>
          <p:nvPr/>
        </p:nvSpPr>
        <p:spPr bwMode="auto">
          <a:xfrm>
            <a:off x="0" y="2949238"/>
            <a:ext cx="9144000" cy="37856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i="1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Верховный суд республики, краевой (областной) суд, суд города федерального значения, суд автономной области, суд автономного округа</a:t>
            </a:r>
            <a:r>
              <a:rPr kumimoji="0" lang="ru-RU" sz="160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 пределах своей компетенции рассматривают дела в качестве суда первой и второй инстанции, в порядке надзора и по вновь открывшимся обстоятельствам.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L="0" marR="0" lvl="0" indent="3603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Районный суд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 пределах своей компетенции рассматривает дела в качестве суда первой и второй инстанции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  <a:p>
            <a:pPr marL="0" marR="0" lvl="0" indent="3603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Военные суды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создаются по территориальному принципу по месту дислокации войск и флотов и осуществляют судебную власть в войсках, органах и формированиях</a:t>
            </a:r>
          </a:p>
          <a:p>
            <a:pPr indent="3603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u="sng" dirty="0" smtClean="0">
                <a:solidFill>
                  <a:schemeClr val="bg1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Суд по интеллектуальным правам</a:t>
            </a: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является специализированным арбитражным судом, рассматривающим дела по спорам, связанным с защитой интеллектуальных прав, в качестве суда первой и кассационной инстанций.</a:t>
            </a:r>
          </a:p>
          <a:p>
            <a:pPr lvl="0" indent="3603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u="sng" dirty="0" smtClean="0">
                <a:solidFill>
                  <a:schemeClr val="bg1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Мировой судья </a:t>
            </a: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рассматривает гражданские, административные и уголовные дела в качестве суда первой инстанции.</a:t>
            </a:r>
          </a:p>
          <a:p>
            <a:pPr lvl="0" indent="3603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u="sng" dirty="0" smtClean="0">
                <a:solidFill>
                  <a:schemeClr val="bg1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Апелляционный суд</a:t>
            </a: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рассматривает дела в качестве суда апелляционной инстанции, а также по вновь открывшимся обстоятельствам.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pic>
        <p:nvPicPr>
          <p:cNvPr id="130053" name="Picture 5" descr="http://www.klerk.ru/img/pb/thumb350x350/picture_4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14422"/>
            <a:ext cx="1857388" cy="14240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2240" y="6381750"/>
            <a:ext cx="2411760" cy="476250"/>
          </a:xfrm>
        </p:spPr>
        <p:txBody>
          <a:bodyPr/>
          <a:lstStyle/>
          <a:p>
            <a:fld id="{CB3742BB-393D-4C04-8E4A-2CE5F9AC8D83}" type="slidenum">
              <a:rPr lang="ru-RU" smtClean="0">
                <a:solidFill>
                  <a:schemeClr val="bg1"/>
                </a:solidFill>
              </a:rPr>
              <a:pPr/>
              <a:t>54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784" y="4071942"/>
            <a:ext cx="500066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2.5 Основные направления деятельности в системе государственного управления</a:t>
            </a:r>
            <a:b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sz="2800" b="1" cap="all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643966" cy="1142984"/>
          </a:xfrm>
        </p:spPr>
        <p:txBody>
          <a:bodyPr/>
          <a:lstStyle/>
          <a:p>
            <a:pPr lvl="0"/>
            <a:r>
              <a:rPr lang="ru-RU" sz="2400" b="1" cap="all" dirty="0">
                <a:ln w="9000" cmpd="sng">
                  <a:solidFill>
                    <a:schemeClr val="accent1">
                      <a:lumMod val="25000"/>
                    </a:schemeClr>
                  </a:solidFill>
                  <a:prstDash val="solid"/>
                </a:ln>
                <a:solidFill>
                  <a:schemeClr val="accent1">
                    <a:lumMod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Государственное управление экономикой</a:t>
            </a:r>
            <a:br>
              <a:rPr lang="ru-RU" sz="2400" b="1" cap="all" dirty="0">
                <a:ln w="9000" cmpd="sng">
                  <a:solidFill>
                    <a:schemeClr val="accent1">
                      <a:lumMod val="25000"/>
                    </a:schemeClr>
                  </a:solidFill>
                  <a:prstDash val="solid"/>
                </a:ln>
                <a:solidFill>
                  <a:schemeClr val="accent1">
                    <a:lumMod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sz="2400" b="1" cap="all" dirty="0">
              <a:ln w="9000" cmpd="sng">
                <a:solidFill>
                  <a:schemeClr val="accent1">
                    <a:lumMod val="25000"/>
                  </a:schemeClr>
                </a:solidFill>
                <a:prstDash val="solid"/>
              </a:ln>
              <a:solidFill>
                <a:schemeClr val="accent1">
                  <a:lumMod val="2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159745" name="Rectangle 1"/>
          <p:cNvSpPr>
            <a:spLocks noChangeArrowheads="1"/>
          </p:cNvSpPr>
          <p:nvPr/>
        </p:nvSpPr>
        <p:spPr bwMode="auto">
          <a:xfrm>
            <a:off x="1000068" y="769276"/>
            <a:ext cx="81439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Процесс управления экономикой предполагает решение многих вопросов (обеспечение пропорциональности хозяйства, повышение эффективности производства и услуг при меньших затратах и т.д.).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4414" y="1857364"/>
            <a:ext cx="4143404" cy="4693593"/>
          </a:xfrm>
          <a:prstGeom prst="rect">
            <a:avLst/>
          </a:prstGeom>
          <a:solidFill>
            <a:srgbClr val="F3A415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300" dirty="0" smtClean="0">
                <a:latin typeface="Georgia" pitchFamily="18" charset="0"/>
              </a:rPr>
              <a:t>В рамках управления экономикой государство отвечает за:</a:t>
            </a:r>
          </a:p>
          <a:p>
            <a:pPr algn="ctr"/>
            <a:endParaRPr lang="ru-RU" sz="2300" dirty="0" smtClean="0">
              <a:latin typeface="Georgia" pitchFamily="18" charset="0"/>
            </a:endParaRP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Фискальную политику 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Монетарную политику 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Внешнюю торговлю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Распределение доходов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Промышленную политику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Аграрную политику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Инновационную политику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2300" dirty="0" smtClean="0">
                <a:latin typeface="Georgia" pitchFamily="18" charset="0"/>
              </a:rPr>
              <a:t>и др.</a:t>
            </a:r>
          </a:p>
          <a:p>
            <a:pPr algn="ctr"/>
            <a:endParaRPr lang="ru-RU" sz="2300" dirty="0">
              <a:latin typeface="Georgia" pitchFamily="18" charset="0"/>
            </a:endParaRPr>
          </a:p>
        </p:txBody>
      </p:sp>
      <p:pic>
        <p:nvPicPr>
          <p:cNvPr id="159755" name="Picture 11" descr="http://www.iq-for-you.ru/pict/chelovek_i_yekonom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785926"/>
            <a:ext cx="3214710" cy="2244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9757" name="Picture 13" descr="http://uzinfo.net/image12/771-185609589kkk%20(5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357694"/>
            <a:ext cx="3214710" cy="2193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8215338" cy="1643066"/>
          </a:xfrm>
        </p:spPr>
        <p:txBody>
          <a:bodyPr/>
          <a:lstStyle/>
          <a:p>
            <a:r>
              <a:rPr lang="ru-RU" sz="2000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Государственное влияние на экономику осуществляется по двум основным </a:t>
            </a:r>
            <a:r>
              <a:rPr lang="ru-RU" sz="2000" i="1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направлениям</a:t>
            </a:r>
            <a:r>
              <a:rPr lang="ru-RU" sz="2000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:</a:t>
            </a:r>
            <a:br>
              <a:rPr lang="ru-RU" sz="2000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000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1)  через государственный сектор;</a:t>
            </a:r>
            <a:br>
              <a:rPr lang="ru-RU" sz="2000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2)  посредством воздействия на функционирование частного сектора экономики с помощью разнообразных экономических инструментов (государственное регулирование экономики).</a:t>
            </a:r>
            <a:r>
              <a:rPr lang="ru-RU" sz="2000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000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000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endParaRPr lang="ru-RU" sz="2000" dirty="0">
              <a:ln w="1905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500306"/>
            <a:ext cx="7800972" cy="857256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сновными </a:t>
            </a:r>
            <a:r>
              <a:rPr lang="ru-RU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инструментами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государственного управления экономикой являются:</a:t>
            </a:r>
          </a:p>
          <a:p>
            <a:pPr algn="ctr"/>
            <a:endParaRPr lang="ru-RU" sz="2400" dirty="0"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428728" y="3071810"/>
          <a:ext cx="735811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8215338" cy="1417638"/>
          </a:xfrm>
        </p:spPr>
        <p:txBody>
          <a:bodyPr/>
          <a:lstStyle/>
          <a:p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Высшими федеральными органами государственного управления в сфере экономики являются </a:t>
            </a:r>
            <a:r>
              <a:rPr lang="ru-RU" sz="2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Парламент, Президент РФ, Правительство РФ, центральными органами отраслевого управления — министерства.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071538" y="1214422"/>
          <a:ext cx="8072462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1143000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Государственное управление социальной сферой</a:t>
            </a:r>
            <a:endParaRPr lang="ru-RU" sz="2400" b="1" cap="all" dirty="0">
              <a:ln w="9000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000108"/>
            <a:ext cx="8143900" cy="2114552"/>
          </a:xfrm>
        </p:spPr>
        <p:txBody>
          <a:bodyPr/>
          <a:lstStyle/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статье 7 Конституции РФ утверждается, что: «</a:t>
            </a:r>
            <a: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Российская Федерация – социальное государство, политика которого направлена на создание условий, обеспечивающих достойную жизнь и свободное развитие человека».</a:t>
            </a:r>
          </a:p>
          <a:p>
            <a:pPr algn="ctr">
              <a:buNone/>
            </a:pPr>
            <a:r>
              <a:rPr lang="ru-RU" sz="18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Социальная сфера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</a:t>
            </a: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сфера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общественной жизни, в рамках которой удовлетворяются прямые жизненные потребности членов общества, происходит взаимодействие различных общностей людей.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1902" y="3071810"/>
            <a:ext cx="5072098" cy="3970318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Georgia" pitchFamily="18" charset="0"/>
              </a:rPr>
              <a:t>Проблемное поле социальной сферы сосредоточено вокруг следующих </a:t>
            </a:r>
            <a:r>
              <a:rPr lang="ru-RU" i="1" dirty="0" smtClean="0">
                <a:latin typeface="Georgia" pitchFamily="18" charset="0"/>
              </a:rPr>
              <a:t>направлений</a:t>
            </a:r>
            <a:r>
              <a:rPr lang="ru-RU" dirty="0" smtClean="0">
                <a:latin typeface="Georgia" pitchFamily="18" charset="0"/>
              </a:rPr>
              <a:t>: </a:t>
            </a:r>
          </a:p>
          <a:p>
            <a:pPr algn="ctr"/>
            <a:endParaRPr lang="ru-RU" dirty="0" smtClean="0">
              <a:latin typeface="Georgia" pitchFamily="18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latin typeface="Georgia" pitchFamily="18" charset="0"/>
              </a:rPr>
              <a:t>уровень и качество жизни (распределение социальной помощи, безработица, миграционная политика, занятость и т. д.); 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latin typeface="Georgia" pitchFamily="18" charset="0"/>
              </a:rPr>
              <a:t>социальное партнёрство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latin typeface="Georgia" pitchFamily="18" charset="0"/>
              </a:rPr>
              <a:t>образование; 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latin typeface="Georgia" pitchFamily="18" charset="0"/>
              </a:rPr>
              <a:t>здравоохранение; 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latin typeface="Georgia" pitchFamily="18" charset="0"/>
              </a:rPr>
              <a:t>жилищно-коммунальное хозяйство; 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latin typeface="Georgia" pitchFamily="18" charset="0"/>
              </a:rPr>
              <a:t>пенсионная система;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latin typeface="Georgia" pitchFamily="18" charset="0"/>
              </a:rPr>
              <a:t>работа с молодёжью</a:t>
            </a:r>
          </a:p>
          <a:p>
            <a:pPr algn="ctr"/>
            <a:endParaRPr lang="ru-RU" dirty="0">
              <a:latin typeface="Georgia" pitchFamily="18" charset="0"/>
            </a:endParaRPr>
          </a:p>
        </p:txBody>
      </p:sp>
      <p:pic>
        <p:nvPicPr>
          <p:cNvPr id="161795" name="Picture 3" descr="http://islam.ru/sites/default/files/img/news/2012/08/07_druj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214686"/>
            <a:ext cx="2928958" cy="1500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1797" name="Picture 5" descr="http://konfliktiki.ru/wp-content/uploads/2012/06/68308273_47130738_sem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857760"/>
            <a:ext cx="2928958" cy="200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http://znayinternet.ru/wp-content/uploads/2008/08/social_network.jpg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1000100" y="-1"/>
            <a:ext cx="81439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8215338" cy="1797040"/>
          </a:xfrm>
        </p:spPr>
        <p:txBody>
          <a:bodyPr/>
          <a:lstStyle/>
          <a:p>
            <a:r>
              <a:rPr lang="ru-RU" sz="18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Инструменты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государственного управления социальной сферы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:</a:t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-система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социального страхования;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-система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пенсионного обеспечения;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система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выплаты пособий и компенсаций;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система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социального обслуживания пожилых граждан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финансовая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политика государства; 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фискальная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политика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214554"/>
            <a:ext cx="8215338" cy="4929222"/>
          </a:xfrm>
        </p:spPr>
        <p:txBody>
          <a:bodyPr/>
          <a:lstStyle/>
          <a:p>
            <a:pPr algn="ctr">
              <a:buNone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  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Особенностью сферы социального регулирования является то, что в ней преобладают учреждения (в экономической сфере — предприятия).</a:t>
            </a:r>
          </a:p>
          <a:p>
            <a:pPr algn="ctr">
              <a:buNone/>
            </a:pP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Государственное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управление в социальной области осуществляется как высшими федеральными органами исполнительной власти, так и субъектами Федерации, а также структурными территориальными подразделениями на межотраслевой и отраслевой основе.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Парламентом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принимаются НПА, направленные на регулирование социальных отношений. В частности, об установлении минимального размера оплаты труда, о пенсиях, медицинском обслуживании, образовании, о порядке разрешения трудовых споров, развитии физкультуры и спорта, об обязательном медицинском страховании и др.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Социальные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вопросы находятся в поле деятельности Президента и Правительства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Как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 в сфере экономики, в области социальных отношений Президент и Правительство контролируют исполнение принятых законов, своими актами развивают их положения.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Оперативным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управлением ведают министерства (ведомства), на местном уровне — их территориальные управления и отделы. </a:t>
            </a:r>
          </a:p>
          <a:p>
            <a:pPr algn="ctr"/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143000"/>
          </a:xfrm>
        </p:spPr>
        <p:txBody>
          <a:bodyPr/>
          <a:lstStyle/>
          <a:p>
            <a:pPr lvl="0"/>
            <a:r>
              <a:rPr lang="ru-RU" sz="2000" b="1" cap="all" dirty="0">
                <a:ln w="90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Государственное управление в административно-политической сфере</a:t>
            </a:r>
            <a:br>
              <a:rPr lang="ru-RU" sz="2000" b="1" cap="all" dirty="0">
                <a:ln w="90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sz="2000" b="1" cap="all" dirty="0">
              <a:ln w="9000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54" y="2714596"/>
            <a:ext cx="4786346" cy="4143404"/>
          </a:xfrm>
          <a:solidFill>
            <a:srgbClr val="FA572A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 Государственное управление в сфере административно-политической деятельности распространяется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на:</a:t>
            </a:r>
          </a:p>
          <a:p>
            <a:pPr algn="ctr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оборону, </a:t>
            </a:r>
            <a:endParaRPr lang="ru-RU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государственную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безопасность, </a:t>
            </a:r>
            <a:endParaRPr lang="ru-RU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иностранные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дела, </a:t>
            </a:r>
            <a:endParaRPr lang="ru-RU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внутренние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дела, </a:t>
            </a:r>
            <a:endParaRPr lang="ru-RU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чрезвычайные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ситуации, </a:t>
            </a:r>
            <a:endParaRPr lang="ru-RU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юстицию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, </a:t>
            </a:r>
            <a:endParaRPr lang="ru-RU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надзор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за законностью (деятельность прокуратуры).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65892" name="Picture 4" descr="http://sch15-apatity.ucoz.ru/__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456131"/>
            <a:ext cx="3714775" cy="340186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928670"/>
            <a:ext cx="8143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Многие из полномочий в данной сфере относятся к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исключительному ведению Федерации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Поэтому непосредственное управление осуществляется преимущественно или исключительно федеральными органами (министерствами и ведомствами) через свои управления и отделы в субъектах РФ.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00100" y="0"/>
          <a:ext cx="81439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lvl="0"/>
            <a:r>
              <a:rPr lang="ru-RU" sz="2400" b="1" cap="all" dirty="0">
                <a:ln w="90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Государственное управление в сфере культуры</a:t>
            </a:r>
            <a:br>
              <a:rPr lang="ru-RU" sz="2400" b="1" cap="all" dirty="0">
                <a:ln w="90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sz="2400" b="1" cap="all" dirty="0">
              <a:ln w="9000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857232"/>
            <a:ext cx="8143900" cy="971544"/>
          </a:xfrm>
        </p:spPr>
        <p:txBody>
          <a:bodyPr/>
          <a:lstStyle/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Культура имеет не только духовно-интеллектуальное, но и материальное выражение (музеи, библиотеки, архитектура, архивы и т.д.), и в это связи она лучше поддается государственному управлению.</a:t>
            </a:r>
          </a:p>
          <a:p>
            <a:pPr algn="ctr"/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66913" name="Rectangle 1"/>
          <p:cNvSpPr>
            <a:spLocks noChangeArrowheads="1"/>
          </p:cNvSpPr>
          <p:nvPr/>
        </p:nvSpPr>
        <p:spPr bwMode="auto">
          <a:xfrm>
            <a:off x="2928926" y="1928802"/>
            <a:ext cx="6215074" cy="230832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Гос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управление  сфере культуры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сводится к заботе о развитии духовно-интеллектуальной жизни, созданию государством соответствующих условий, поддержке прогрессивных направлений.</a:t>
            </a:r>
          </a:p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Однако государственные органы 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не вмешиваются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 творческий процесс коллективов, внутренний мир человека, его духовная жизнь, его личные взгляды 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не подлежат государственному воздействию. </a:t>
            </a:r>
            <a:endParaRPr kumimoji="0" lang="ru-RU" b="0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4272677"/>
            <a:ext cx="5643570" cy="258532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indent="3603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Государственные органы вправе принимать меры по запрету </a:t>
            </a:r>
            <a:r>
              <a:rPr lang="ru-RU" dirty="0" err="1" smtClean="0">
                <a:solidFill>
                  <a:srgbClr val="0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псевдокультурных</a:t>
            </a:r>
            <a:r>
              <a:rPr lang="ru-RU" dirty="0" smtClean="0">
                <a:solidFill>
                  <a:srgbClr val="0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деструктивных направлений, против пропаганды, направленной на подрыв общечеловеческих ценностей, разрушающих духовный мир, здоровье, нравственность людей, пропаганды терроризма. Конституция РФ запрещает разжигание социальной, расовой, национальной и религиозной розни.</a:t>
            </a:r>
            <a:endParaRPr lang="ru-RU" dirty="0" smtClean="0">
              <a:latin typeface="Georgia" pitchFamily="18" charset="0"/>
            </a:endParaRPr>
          </a:p>
        </p:txBody>
      </p:sp>
      <p:pic>
        <p:nvPicPr>
          <p:cNvPr id="166917" name="Picture 5" descr="http://t-portal.ru/_fr/5/74684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071678"/>
            <a:ext cx="1694913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6919" name="Picture 7" descr="http://3.bp.blogspot.com/-RZcFzOXGQA0/UAf0Z2sFTWI/AAAAAAAAAXg/HFAUei1vj_0/s1600/bo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4500570"/>
            <a:ext cx="2286016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newtimes.ru/stuff/087_006_001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/>
          <a:stretch>
            <a:fillRect/>
          </a:stretch>
        </p:blipFill>
        <p:spPr bwMode="auto">
          <a:xfrm>
            <a:off x="1000100" y="0"/>
            <a:ext cx="81439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5929354" cy="4071942"/>
          </a:xfrm>
        </p:spPr>
        <p:txBody>
          <a:bodyPr/>
          <a:lstStyle/>
          <a:p>
            <a:pPr algn="l"/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Среди объектов заботы государства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памятники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истории и культуры,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художественная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литература,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кинематография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музыкальное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искусство,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архитектура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фотоискусство,</a:t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художественные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народные промыслы и ремесла,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фольклор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 обряды,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художественная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самодеятельность,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телевидение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 радио в части создания и распространения культурных ценностей,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эстетическое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воспитание и др.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1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929066"/>
            <a:ext cx="8143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Управленческая деятельность осуществляется Министерством культуры, Министерством связи и массовых коммуникаций, Министерством образования и науки и др. Они действуют в сотрудничестве с общественными объединениями творческой интеллигенции — союзами писателей, журналистов, художников и др.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5657671"/>
            <a:ext cx="8143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Важнейшую роль в развитии культуры и духовной сферы жизни общества играют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средства массовой информации.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Законодательство РФ устанавливает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свободу информации, запрещает цензуру, не допускает наложения запрета на распространение сообщений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86388"/>
            <a:ext cx="914400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rgbClr val="815943"/>
                  </a:solidFill>
                  <a:prstDash val="solid"/>
                </a:ln>
                <a:solidFill>
                  <a:srgbClr val="815943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2.6 Стратегическое планирование, программирование и прогнозирование</a:t>
            </a:r>
            <a:br>
              <a:rPr lang="ru-RU" sz="2800" b="1" cap="all" dirty="0" smtClean="0">
                <a:ln w="9000" cmpd="sng">
                  <a:solidFill>
                    <a:srgbClr val="815943"/>
                  </a:solidFill>
                  <a:prstDash val="solid"/>
                </a:ln>
                <a:solidFill>
                  <a:srgbClr val="815943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sz="2800" b="1" cap="all" dirty="0">
              <a:ln w="9000" cmpd="sng">
                <a:solidFill>
                  <a:srgbClr val="815943"/>
                </a:solidFill>
                <a:prstDash val="solid"/>
              </a:ln>
              <a:solidFill>
                <a:srgbClr val="815943"/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153604" name="Picture 4" descr="http://m.ruvr.ru/data/2012/03/17/1301193140/4_984778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428604"/>
            <a:ext cx="4381500" cy="2552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  <a:latin typeface="Georgia" pitchFamily="18" charset="0"/>
              </a:rPr>
              <a:t>Важнейшим фактором обеспечения конкурентоспособности экономики в современных условиях является наличие эффективно функционирующей </a:t>
            </a:r>
            <a:r>
              <a:rPr lang="ru-RU" sz="2000" b="1" i="1" dirty="0">
                <a:solidFill>
                  <a:schemeClr val="bg1"/>
                </a:solidFill>
                <a:latin typeface="Georgia" pitchFamily="18" charset="0"/>
              </a:rPr>
              <a:t>системы государственного стратегического управления</a:t>
            </a:r>
            <a:r>
              <a:rPr lang="ru-RU" sz="2000" i="1" dirty="0">
                <a:solidFill>
                  <a:schemeClr val="bg1"/>
                </a:solidFill>
                <a:latin typeface="Georgia" pitchFamily="18" charset="0"/>
              </a:rPr>
              <a:t>.</a:t>
            </a:r>
            <a:r>
              <a:rPr lang="ru-RU" sz="2000" dirty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Georgia" pitchFamily="18" charset="0"/>
              </a:rPr>
            </a:br>
            <a:endParaRPr lang="ru-RU" sz="20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00066"/>
          </a:xfrm>
        </p:spPr>
        <p:txBody>
          <a:bodyPr/>
          <a:lstStyle/>
          <a:p>
            <a:pPr>
              <a:buNone/>
            </a:pPr>
            <a:r>
              <a:rPr lang="ru-RU" sz="1900" dirty="0">
                <a:solidFill>
                  <a:schemeClr val="bg1"/>
                </a:solidFill>
                <a:latin typeface="Georgia" pitchFamily="18" charset="0"/>
              </a:rPr>
              <a:t>Система государственного стратегического управления позволяет обеспечить</a:t>
            </a:r>
            <a:r>
              <a:rPr lang="ru-RU" sz="1900" dirty="0" smtClean="0">
                <a:solidFill>
                  <a:schemeClr val="bg1"/>
                </a:solidFill>
                <a:latin typeface="Georgia" pitchFamily="18" charset="0"/>
              </a:rPr>
              <a:t>:</a:t>
            </a:r>
          </a:p>
          <a:p>
            <a:endParaRPr lang="ru-RU" sz="1900" dirty="0"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1397000"/>
          <a:ext cx="7215206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6914" name="Picture 2" descr="http://2.bp.blogspot.com/-E3CqH_kd6dw/T3DO8DkAPMI/AAAAAAAAAOs/iHbyCB30SwQ/s1600/ro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1357298"/>
            <a:ext cx="1928794" cy="5500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2400" b="1" i="1" dirty="0">
                <a:solidFill>
                  <a:schemeClr val="bg1"/>
                </a:solidFill>
                <a:latin typeface="Georgia" pitchFamily="18" charset="0"/>
              </a:rPr>
              <a:t>Система государственного стратегического планирования </a:t>
            </a:r>
            <a:r>
              <a:rPr lang="ru-RU" sz="2400" b="1" dirty="0">
                <a:solidFill>
                  <a:schemeClr val="bg1"/>
                </a:solidFill>
                <a:latin typeface="Georgia" pitchFamily="18" charset="0"/>
              </a:rPr>
              <a:t>– это совокупность:</a:t>
            </a:r>
            <a:br>
              <a:rPr lang="ru-RU" sz="2400" b="1" dirty="0">
                <a:solidFill>
                  <a:schemeClr val="bg1"/>
                </a:solidFill>
                <a:latin typeface="Georgia" pitchFamily="18" charset="0"/>
              </a:rPr>
            </a:b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00034" y="1214422"/>
          <a:ext cx="8358246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4500618"/>
          </a:xfrm>
        </p:spPr>
        <p:txBody>
          <a:bodyPr/>
          <a:lstStyle/>
          <a:p>
            <a: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настоящее время сфера государственного программирования и прогнозирования регулируется 115-ФЗ от 20 июля 1995 г. "</a:t>
            </a:r>
            <a:r>
              <a:rPr lang="ru-RU" sz="1800" i="1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 государственном прогнозировании и программах социально-экономического развития Российской Федерации"</a:t>
            </a:r>
            <a: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Министерством </a:t>
            </a:r>
            <a: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экономического развития разработан проект нового Федерального закона </a:t>
            </a:r>
            <a:r>
              <a:rPr lang="ru-RU" sz="1800" dirty="0">
                <a:ln w="1905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sz="1800" b="1" i="1" dirty="0">
                <a:ln w="1905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 государственном стратегическом планировании</a:t>
            </a:r>
            <a:r>
              <a:rPr lang="ru-RU" sz="1800" dirty="0">
                <a:ln w="1905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». </a:t>
            </a:r>
            <a:r>
              <a:rPr lang="ru-RU" sz="1800" dirty="0" smtClean="0">
                <a:ln w="1905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Основной </a:t>
            </a:r>
            <a: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идеей проекта является создание правовой основы для разработки, построения и функционирования комплексной системы государственного стратегического планирования социально-экономического развития Российской Федерации, позволяющей решать задачи повышения качества жизни населения, роста российской экономики и обеспечения безопасности страны.</a:t>
            </a:r>
            <a:br>
              <a:rPr lang="ru-RU" sz="18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1800" dirty="0">
              <a:ln w="1905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67938" name="Picture 2" descr="Министерство экономического развития Российской Федер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428736"/>
            <a:ext cx="5000625" cy="9429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7940" name="Picture 4" descr="http://www.itar-tass.com/data/Newses/MainPhoto/58013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5000636"/>
            <a:ext cx="3022499" cy="1857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82594"/>
          </a:xfrm>
        </p:spPr>
        <p:txBody>
          <a:bodyPr/>
          <a:lstStyle/>
          <a:p>
            <a:r>
              <a:rPr lang="ru-RU" sz="28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Согласно проекту закона:</a:t>
            </a:r>
            <a:endParaRPr lang="ru-RU" sz="28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12845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Государственное стратегическое планирование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это регламентируемая законодательством Российской Федерации деятельность органов государственной власти Российской Федерации, органов государственной власти субъектов Российской Федерации и иных участников процесса государственного стратегического планирования по прогнозированию социально-экономического развития, программно-целевому планированию и стратегическому контролю, направленная на повышение уровня социально-экономического развития Российской Федерации, рост благосостояния граждан и обеспечение национальной безопасности.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69985" name="Rectangle 1"/>
          <p:cNvSpPr>
            <a:spLocks noChangeArrowheads="1"/>
          </p:cNvSpPr>
          <p:nvPr/>
        </p:nvSpPr>
        <p:spPr bwMode="auto">
          <a:xfrm>
            <a:off x="0" y="3468872"/>
            <a:ext cx="642938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Прогнозирование социально-экономического развития</a:t>
            </a: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– деятельность по разработке научно обоснованных представлений о направлениях и результатах социально-экономического развития Российской Федерации и субъектов Российской Федерации, определению параметров социально-экономического развития Российской Федерации, достижение которых обеспечивает реализацию целей социально-экономического развития Российской Федерации и приоритетов социально-экономической политики.</a:t>
            </a:r>
            <a:endParaRPr kumimoji="0" lang="ru-RU" b="1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69987" name="Picture 3" descr="http://inetmarketing.ws/wp-content/uploads/2010/07/%D0%BF%D1%80%D0%BE%D0%B3%D0%BD%D0%BE%D0%B7%D0%B8%D1%80%D0%BE%D0%B2%D0%B0%D0%BD%D0%B8%D0%B5-%D1%82%D1%80%D0%B0%D1%84%D0%B8%D0%BA%D0%B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3143248"/>
            <a:ext cx="2643174" cy="3248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69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143000"/>
          </a:xfrm>
        </p:spPr>
        <p:txBody>
          <a:bodyPr/>
          <a:lstStyle/>
          <a:p>
            <a:r>
              <a:rPr lang="ru-RU" sz="2000" b="1" i="1" dirty="0">
                <a:solidFill>
                  <a:srgbClr val="FFC000"/>
                </a:solidFill>
                <a:latin typeface="Georgia" pitchFamily="18" charset="0"/>
              </a:rPr>
              <a:t>Программно-целевое планирование</a:t>
            </a:r>
            <a:r>
              <a:rPr lang="ru-RU" sz="2000" b="1" u="sng" dirty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Georgia" pitchFamily="18" charset="0"/>
              </a:rPr>
              <a:t>– деятельность, направленная на определение целей социально-экономического развития Российской Федерации, приоритетов социально-экономической политики, а также формирование комплексов мероприятий с указанием источников их финансирования, направленных на достижение указанных целей и приоритетов.</a:t>
            </a:r>
            <a:br>
              <a:rPr lang="ru-RU" sz="2000" dirty="0">
                <a:solidFill>
                  <a:schemeClr val="bg1"/>
                </a:solidFill>
                <a:latin typeface="Georgia" pitchFamily="18" charset="0"/>
              </a:rPr>
            </a:br>
            <a:endParaRPr lang="ru-RU" sz="20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28894" y="2071679"/>
            <a:ext cx="6215106" cy="3071834"/>
          </a:xfrm>
        </p:spPr>
        <p:txBody>
          <a:bodyPr/>
          <a:lstStyle/>
          <a:p>
            <a:pPr algn="ctr">
              <a:buNone/>
            </a:pPr>
            <a:r>
              <a:rPr lang="ru-RU" sz="2000" b="1" i="1" dirty="0">
                <a:solidFill>
                  <a:srgbClr val="FFC000"/>
                </a:solidFill>
                <a:latin typeface="Georgia" pitchFamily="18" charset="0"/>
              </a:rPr>
              <a:t>Документ государственного стратегического планирования </a:t>
            </a:r>
            <a:r>
              <a:rPr lang="ru-RU" sz="2000" dirty="0">
                <a:solidFill>
                  <a:schemeClr val="bg1"/>
                </a:solidFill>
                <a:latin typeface="Georgia" pitchFamily="18" charset="0"/>
              </a:rPr>
              <a:t>– документ, разрабатываемый, рассматриваемый и утверждаемый органами государственной власти Российской Федерации, органами государственной власти субъектов Российской Федерации в соответствии с требованиями, установленными нормативными правовыми актами</a:t>
            </a:r>
            <a: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  <a:t>.</a:t>
            </a:r>
            <a:endParaRPr lang="ru-RU" sz="2000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84322" name="Picture 2" descr="http://dombankov.ru/uploads/posts/2011-04/1303203076_20698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2999535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535782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 В проекте нового закона </a:t>
            </a:r>
            <a:r>
              <a:rPr lang="ru-RU" b="1" i="1" dirty="0" smtClean="0">
                <a:latin typeface="Georgia" pitchFamily="18" charset="0"/>
              </a:rPr>
              <a:t>среднесрочный период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(перспектива) определён как период, следующий за текущим годом, продолжительностью </a:t>
            </a:r>
            <a:r>
              <a:rPr lang="ru-RU" b="1" i="1" dirty="0" smtClean="0">
                <a:latin typeface="Georgia" pitchFamily="18" charset="0"/>
              </a:rPr>
              <a:t>от 3 до 6 лет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включительно, а </a:t>
            </a:r>
            <a:r>
              <a:rPr lang="ru-RU" b="1" i="1" dirty="0" smtClean="0">
                <a:latin typeface="Georgia" pitchFamily="18" charset="0"/>
              </a:rPr>
              <a:t>долгосрочный период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(перспектива) – период, продолжительностью </a:t>
            </a:r>
            <a:r>
              <a:rPr lang="ru-RU" b="1" i="1" dirty="0" smtClean="0">
                <a:latin typeface="Georgia" pitchFamily="18" charset="0"/>
              </a:rPr>
              <a:t>более 6 лет.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643702" cy="114300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Проект закона устанавливает следующие полномочия </a:t>
            </a:r>
            <a:r>
              <a:rPr lang="ru-RU" sz="2400" b="1" u="sng" dirty="0" smtClean="0">
                <a:solidFill>
                  <a:schemeClr val="bg1"/>
                </a:solidFill>
                <a:latin typeface="Georgia" pitchFamily="18" charset="0"/>
              </a:rPr>
              <a:t>Федерации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 в сфере стратегического планирования:</a:t>
            </a: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42984"/>
          <a:ext cx="9144000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3298" name="Picture 2" descr="http://www.goldenkorona.ru/pic/izgotovlenie_gerb_RF_orel_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0"/>
            <a:ext cx="1785918" cy="1142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654032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Полномочия </a:t>
            </a:r>
            <a:r>
              <a:rPr lang="ru-RU" sz="2400" b="1" dirty="0" smtClean="0">
                <a:solidFill>
                  <a:srgbClr val="FFC000"/>
                </a:solidFill>
                <a:latin typeface="Georgia" pitchFamily="18" charset="0"/>
              </a:rPr>
              <a:t>субъекта Федерации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:</a:t>
            </a: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357166"/>
          <a:ext cx="9144000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2274" name="Picture 2" descr="http://t1.gstatic.com/images?q=tbn:ANd9GcTc8CUXZqNPBcDHH0FomV8ZYITALw2DwRsixyF-oSboEJjES9ki"/>
          <p:cNvPicPr>
            <a:picLocks noChangeAspect="1" noChangeArrowheads="1"/>
          </p:cNvPicPr>
          <p:nvPr/>
        </p:nvPicPr>
        <p:blipFill>
          <a:blip r:embed="rId7" cstate="print"/>
          <a:srcRect t="12766"/>
          <a:stretch>
            <a:fillRect/>
          </a:stretch>
        </p:blipFill>
        <p:spPr bwMode="auto">
          <a:xfrm>
            <a:off x="3929058" y="4714884"/>
            <a:ext cx="141691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goldenkorona.ru/pic/izgotovlenie_gerb_RF_orel_b.jpg"/>
          <p:cNvPicPr>
            <a:picLocks noChangeAspect="1" noChangeArrowheads="1"/>
          </p:cNvPicPr>
          <p:nvPr/>
        </p:nvPicPr>
        <p:blipFill>
          <a:blip r:embed="rId2" cstate="print">
            <a:lum bright="40000" contrast="-70000"/>
          </a:blip>
          <a:srcRect/>
          <a:stretch>
            <a:fillRect/>
          </a:stretch>
        </p:blipFill>
        <p:spPr bwMode="auto">
          <a:xfrm>
            <a:off x="2000232" y="1285860"/>
            <a:ext cx="4929190" cy="3949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Документы государственного стратегического планирования на </a:t>
            </a:r>
            <a:r>
              <a:rPr lang="ru-RU" sz="2400" b="1" dirty="0" smtClean="0">
                <a:solidFill>
                  <a:srgbClr val="FFC000"/>
                </a:solidFill>
                <a:latin typeface="Georgia" pitchFamily="18" charset="0"/>
              </a:rPr>
              <a:t>федеральном уровне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:</a:t>
            </a: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2071678"/>
          </a:xfrm>
        </p:spPr>
        <p:txBody>
          <a:bodyPr/>
          <a:lstStyle/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прогноз научно-технологического развития Российской Федерации на долгосрочный период;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прогноз социально-экономического развития Российской Федерации на долгосрочный период;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концепция долгосрочного социально-экономического развития Российской Федерации;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долгосрочная бюджетная стратегия Российской Федерации;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отраслевые документы стратегического планирования на долгосрочный период;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стратегии социально-экономического развития федеральных округов и отдельных территорий;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государственные программы Российской Федерации;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государственная программа вооружения Российской Федерации;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схемы территориального планирования Российской Федерации;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федеральные целевые программы;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основные направления деятельности Правительства Российской Федерации на среднесрочный период;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прогноз социально-экономического развития Российской Федерации на среднесрочный период;</a:t>
            </a:r>
          </a:p>
          <a:p>
            <a:pPr lvl="0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иные документы, соответствующие требованиям, установленным нормативными правовыми актами</a:t>
            </a:r>
          </a:p>
          <a:p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1.gstatic.com/images?q=tbn:ANd9GcTc8CUXZqNPBcDHH0FomV8ZYITALw2DwRsixyF-oSboEJjES9ki"/>
          <p:cNvPicPr>
            <a:picLocks noChangeAspect="1" noChangeArrowheads="1"/>
          </p:cNvPicPr>
          <p:nvPr/>
        </p:nvPicPr>
        <p:blipFill>
          <a:blip r:embed="rId2" cstate="print">
            <a:lum bright="30000" contrast="-70000"/>
          </a:blip>
          <a:srcRect t="12766"/>
          <a:stretch>
            <a:fillRect/>
          </a:stretch>
        </p:blipFill>
        <p:spPr bwMode="auto">
          <a:xfrm>
            <a:off x="2143108" y="1357298"/>
            <a:ext cx="4857784" cy="3918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Документы государственного стратегического планирования на уровне </a:t>
            </a:r>
            <a:r>
              <a:rPr lang="ru-RU" sz="2400" b="1" dirty="0" smtClean="0">
                <a:solidFill>
                  <a:srgbClr val="FFC000"/>
                </a:solidFill>
                <a:latin typeface="Georgia" pitchFamily="18" charset="0"/>
              </a:rPr>
              <a:t>субъекта Федерации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: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4168773"/>
          </a:xfrm>
        </p:spPr>
        <p:txBody>
          <a:bodyPr/>
          <a:lstStyle/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стратегия социально-экономического развития субъекта Российской Федерации на долгосрочную перспективу; 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государственные программы субъекта Российской Федерации; 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схема территориального планирования субъекта Российской Федерации;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прогноз социально-экономического развития субъекта Российской Федерации на среднесрочный период;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программа социально-экономического развития субъекта Российской Федерации на среднесрочный период; </a:t>
            </a:r>
          </a:p>
          <a:p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иные документы,</a:t>
            </a:r>
            <a:endParaRPr lang="ru-RU" sz="1800" b="1" dirty="0"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Georgia" pitchFamily="18" charset="0"/>
              </a:rPr>
              <a:t>Участники процесса государственного стратегического планирования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6143636" cy="5715016"/>
          </a:xfrm>
        </p:spPr>
        <p:txBody>
          <a:bodyPr/>
          <a:lstStyle/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Президент Российской Федерации;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Счетная палата Российской Федерации;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Правительство Российской Федерации;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федеральные органы исполнительной власти;</a:t>
            </a:r>
          </a:p>
          <a:p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общественные и научные организации, субъекты естественных монополий, государственные </a:t>
            </a:r>
            <a:r>
              <a:rPr lang="ru-RU" sz="1800" b="1" dirty="0" smtClean="0">
                <a:solidFill>
                  <a:schemeClr val="tx1"/>
                </a:solidFill>
                <a:latin typeface="Georgia" pitchFamily="18" charset="0"/>
              </a:rPr>
              <a:t>корпорации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высшее должностное лицо субъекта Российской Федерации;</a:t>
            </a:r>
          </a:p>
          <a:p>
            <a:pPr lvl="0"/>
            <a:r>
              <a:rPr lang="ru-RU" sz="1800" b="1" dirty="0" smtClean="0">
                <a:solidFill>
                  <a:schemeClr val="tx1"/>
                </a:solidFill>
                <a:latin typeface="Georgia" pitchFamily="18" charset="0"/>
              </a:rPr>
              <a:t>Законодательный орган </a:t>
            </a:r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государственной власти субъекта Российской Федерации;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высший исполнительный орган государственной власти субъекта Российской Федерации;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исполнительные органы государственной власти субъектов Российской Федерации; </a:t>
            </a:r>
          </a:p>
        </p:txBody>
      </p:sp>
      <p:pic>
        <p:nvPicPr>
          <p:cNvPr id="179202" name="Picture 2" descr="http://iandreyev.ru/_images/upload/trus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14422"/>
            <a:ext cx="3429000" cy="3071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643702" cy="2071678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r>
              <a:rPr lang="ru-RU" sz="2000" dirty="0">
                <a:latin typeface="Georgia" pitchFamily="18" charset="0"/>
              </a:rPr>
              <a:t>Одним из инструментов повышения эффективности бюджетных расходов как составной части эффективности деятельности органов государственной власти и органов местного самоуправления является </a:t>
            </a:r>
            <a:r>
              <a:rPr lang="ru-RU" sz="2000" b="1" u="sng" dirty="0">
                <a:latin typeface="Georgia" pitchFamily="18" charset="0"/>
              </a:rPr>
              <a:t>программно-целевой </a:t>
            </a:r>
            <a:r>
              <a:rPr lang="ru-RU" sz="2000" dirty="0">
                <a:latin typeface="Georgia" pitchFamily="18" charset="0"/>
              </a:rPr>
              <a:t>принцип организации их деятельности</a:t>
            </a:r>
            <a:r>
              <a:rPr lang="ru-RU" sz="2000" dirty="0" smtClean="0"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1800" dirty="0">
              <a:latin typeface="Georgia" pitchFamily="18" charset="0"/>
            </a:endParaRPr>
          </a:p>
          <a:p>
            <a:pPr algn="ctr">
              <a:buNone/>
            </a:pPr>
            <a:endParaRPr lang="ru-RU" sz="1800" dirty="0">
              <a:latin typeface="Georgia" pitchFamily="18" charset="0"/>
            </a:endParaRPr>
          </a:p>
          <a:p>
            <a:pPr algn="ctr"/>
            <a:endParaRPr lang="ru-RU" sz="1800" dirty="0">
              <a:latin typeface="Georgia" pitchFamily="18" charset="0"/>
            </a:endParaRPr>
          </a:p>
        </p:txBody>
      </p:sp>
      <p:pic>
        <p:nvPicPr>
          <p:cNvPr id="178178" name="Picture 2" descr="http://t1.gstatic.com/images?q=tbn:ANd9GcT6NT-kq30-DWgKrcZlcwVMLIOutwRghRl56j-MTMv96Xp5LR1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0"/>
            <a:ext cx="2500298" cy="2000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2149019"/>
            <a:ext cx="914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  <a:t>В соответствии с законопроектом, </a:t>
            </a:r>
            <a:r>
              <a:rPr lang="ru-RU" sz="2000" b="1" i="1" dirty="0" smtClean="0">
                <a:solidFill>
                  <a:srgbClr val="FFC000"/>
                </a:solidFill>
                <a:latin typeface="Georgia" pitchFamily="18" charset="0"/>
              </a:rPr>
              <a:t>государственной программой Российской Федерации</a:t>
            </a:r>
            <a:r>
              <a:rPr lang="ru-RU" sz="20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  <a:t>является система мероприятий (взаимоувязанных по задачам, срокам осуществления и ресурсам)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безопасности.</a:t>
            </a:r>
          </a:p>
          <a:p>
            <a:pPr algn="ctr">
              <a:buNone/>
            </a:pPr>
            <a:endParaRPr lang="ru-RU" sz="2000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 smtClean="0">
                <a:latin typeface="Georgia" pitchFamily="18" charset="0"/>
              </a:rPr>
              <a:t> Государственная программа Российской Федерации включает </a:t>
            </a:r>
            <a:r>
              <a:rPr lang="ru-RU" sz="2000" i="1" dirty="0" smtClean="0">
                <a:latin typeface="Georgia" pitchFamily="18" charset="0"/>
              </a:rPr>
              <a:t>федеральные целевые программы</a:t>
            </a:r>
            <a:r>
              <a:rPr lang="ru-RU" sz="2000" dirty="0" smtClean="0">
                <a:latin typeface="Georgia" pitchFamily="18" charset="0"/>
              </a:rPr>
              <a:t>, реализуемые в соответствующей сфере, и </a:t>
            </a:r>
            <a:r>
              <a:rPr lang="ru-RU" sz="2000" i="1" dirty="0" smtClean="0">
                <a:latin typeface="Georgia" pitchFamily="18" charset="0"/>
              </a:rPr>
              <a:t>подпрограммы</a:t>
            </a:r>
            <a:r>
              <a:rPr lang="ru-RU" sz="2000" dirty="0" smtClean="0">
                <a:latin typeface="Georgia" pitchFamily="18" charset="0"/>
              </a:rPr>
              <a:t>, содержащие </a:t>
            </a:r>
            <a:r>
              <a:rPr lang="ru-RU" sz="2000" i="1" dirty="0" smtClean="0">
                <a:latin typeface="Georgia" pitchFamily="18" charset="0"/>
              </a:rPr>
              <a:t>ведомственные целевые программы </a:t>
            </a:r>
            <a:r>
              <a:rPr lang="ru-RU" sz="2000" dirty="0" smtClean="0">
                <a:latin typeface="Georgia" pitchFamily="18" charset="0"/>
              </a:rPr>
              <a:t>и конкретные </a:t>
            </a:r>
            <a:r>
              <a:rPr lang="ru-RU" sz="2000" i="1" dirty="0" smtClean="0">
                <a:latin typeface="Georgia" pitchFamily="18" charset="0"/>
              </a:rPr>
              <a:t>мероприятия </a:t>
            </a:r>
            <a:r>
              <a:rPr lang="ru-RU" sz="2000" dirty="0" smtClean="0">
                <a:latin typeface="Georgia" pitchFamily="18" charset="0"/>
              </a:rPr>
              <a:t>органов государственной власти, направленные на решение задач государственной программы.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00298" y="714356"/>
          <a:ext cx="6643702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  <a:t>Общими </a:t>
            </a: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принципами</a:t>
            </a:r>
            <a:r>
              <a:rPr lang="ru-RU" sz="2000" dirty="0" smtClean="0">
                <a:solidFill>
                  <a:schemeClr val="bg1"/>
                </a:solidFill>
                <a:latin typeface="Georgia" pitchFamily="18" charset="0"/>
              </a:rPr>
              <a:t> разработки и реализации государственных программ являются: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77154" name="Picture 2" descr="http://www.grandars.ru/images/1/review/id/1470/fc2c073df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714356"/>
            <a:ext cx="2500298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2" name="Picture 4" descr="http://openpartnership.ru/sites/default/files/docs.jpg"/>
          <p:cNvPicPr>
            <a:picLocks noChangeAspect="1" noChangeArrowheads="1"/>
          </p:cNvPicPr>
          <p:nvPr/>
        </p:nvPicPr>
        <p:blipFill>
          <a:blip r:embed="rId2" cstate="print">
            <a:lum bright="20000" contrast="-10000"/>
          </a:blip>
          <a:srcRect/>
          <a:stretch>
            <a:fillRect/>
          </a:stretch>
        </p:blipFill>
        <p:spPr bwMode="auto">
          <a:xfrm>
            <a:off x="1714480" y="1142983"/>
            <a:ext cx="5786478" cy="418758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357694"/>
          </a:xfrm>
        </p:spPr>
        <p:txBody>
          <a:bodyPr/>
          <a:lstStyle/>
          <a:p>
            <a:pPr>
              <a:buNone/>
            </a:pPr>
            <a:r>
              <a:rPr lang="ru-RU" sz="1800" b="1" dirty="0">
                <a:solidFill>
                  <a:schemeClr val="bg1"/>
                </a:solidFill>
                <a:latin typeface="Georgia" pitchFamily="18" charset="0"/>
              </a:rPr>
              <a:t>К документам, разрабатываемым в процессе программно-целевого планирования, относятся</a:t>
            </a:r>
            <a:r>
              <a:rPr lang="ru-RU" sz="1800" b="1" dirty="0" smtClean="0">
                <a:solidFill>
                  <a:schemeClr val="bg1"/>
                </a:solidFill>
                <a:latin typeface="Georgia" pitchFamily="18" charset="0"/>
              </a:rPr>
              <a:t>:</a:t>
            </a:r>
          </a:p>
          <a:p>
            <a:pPr>
              <a:buNone/>
            </a:pPr>
            <a:endParaRPr lang="ru-RU" sz="1800" b="1" dirty="0">
              <a:latin typeface="Georgia" pitchFamily="18" charset="0"/>
            </a:endParaRPr>
          </a:p>
          <a:p>
            <a:pPr lvl="0"/>
            <a:r>
              <a:rPr lang="ru-RU" sz="1800" b="1" dirty="0">
                <a:latin typeface="Georgia" pitchFamily="18" charset="0"/>
              </a:rPr>
              <a:t>концепция долгосрочного социально-экономического развития Российской Федерации; 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долгосрочная бюджетная стратегия Российской Федерации;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отраслевые документы стратегического планирования на долгосрочный период; 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стратегии социально-экономического развития федеральных округов и отдельных территорий;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государственные программы Российской Федерации;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государственная программа вооружения Российской Федерации; 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федеральные целевые программы;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основные направления деятельности Правительства Российской Федерации на среднесрочный период;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стратегия социально-экономического развития субъекта Российской Федерации на долгосрочную перспективу; 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программа социально-экономического развития субъекта Российской Федерации на среднесрочный период;</a:t>
            </a:r>
          </a:p>
          <a:p>
            <a:pPr lvl="0"/>
            <a:r>
              <a:rPr lang="ru-RU" sz="1800" b="1" dirty="0">
                <a:latin typeface="Georgia" pitchFamily="18" charset="0"/>
              </a:rPr>
              <a:t>государственные программы субъекта Российской Федерации.</a:t>
            </a:r>
          </a:p>
          <a:p>
            <a:endParaRPr lang="ru-RU" sz="1800" b="1" dirty="0">
              <a:latin typeface="Georg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3786166"/>
          </a:xfrm>
        </p:spPr>
        <p:txBody>
          <a:bodyPr/>
          <a:lstStyle/>
          <a:p>
            <a:r>
              <a:rPr lang="ru-RU" sz="1800" b="1" dirty="0">
                <a:solidFill>
                  <a:schemeClr val="bg1"/>
                </a:solidFill>
                <a:latin typeface="Georgia" pitchFamily="18" charset="0"/>
              </a:rPr>
              <a:t>На федеральном уровне система государственных программ формируется исходя из целей и индикаторов </a:t>
            </a:r>
            <a:r>
              <a:rPr lang="ru-RU" sz="1800" b="1" dirty="0" smtClean="0">
                <a:solidFill>
                  <a:srgbClr val="FFC000"/>
                </a:solidFill>
                <a:latin typeface="Georgia" pitchFamily="18" charset="0"/>
              </a:rPr>
              <a:t>Стратегии долгосрочного </a:t>
            </a:r>
            <a:r>
              <a:rPr lang="ru-RU" sz="1800" b="1" dirty="0">
                <a:solidFill>
                  <a:srgbClr val="FFC000"/>
                </a:solidFill>
                <a:latin typeface="Georgia" pitchFamily="18" charset="0"/>
              </a:rPr>
              <a:t>социально-экономического развития Российской Федерации на период до 2020 года </a:t>
            </a:r>
            <a:r>
              <a:rPr lang="ru-RU" sz="1800" b="1" dirty="0">
                <a:solidFill>
                  <a:schemeClr val="bg1"/>
                </a:solidFill>
                <a:latin typeface="Georgia" pitchFamily="18" charset="0"/>
              </a:rPr>
              <a:t>и иных стратегических документов, утвержденных Президентом Российской Федерации и Правительством Российской Федерации</a:t>
            </a:r>
            <a:r>
              <a:rPr lang="ru-RU" sz="1800" b="1" dirty="0" smtClean="0">
                <a:solidFill>
                  <a:schemeClr val="bg1"/>
                </a:solidFill>
                <a:latin typeface="Georgia" pitchFamily="18" charset="0"/>
              </a:rPr>
              <a:t>.</a:t>
            </a:r>
            <a:br>
              <a:rPr lang="ru-RU" sz="18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ru-RU" sz="1800" b="1" dirty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sz="1800" b="1" dirty="0">
                <a:solidFill>
                  <a:schemeClr val="bg1"/>
                </a:solidFill>
                <a:latin typeface="Georgia" pitchFamily="18" charset="0"/>
              </a:rPr>
            </a:br>
            <a:r>
              <a:rPr lang="ru-RU" sz="1800" b="1" i="1" dirty="0" smtClean="0">
                <a:solidFill>
                  <a:srgbClr val="FFC000"/>
                </a:solidFill>
                <a:latin typeface="Georgia" pitchFamily="18" charset="0"/>
              </a:rPr>
              <a:t>Стратегия долгосрочного </a:t>
            </a:r>
            <a:r>
              <a:rPr lang="ru-RU" sz="1800" b="1" i="1" dirty="0">
                <a:solidFill>
                  <a:srgbClr val="FFC000"/>
                </a:solidFill>
                <a:latin typeface="Georgia" pitchFamily="18" charset="0"/>
              </a:rPr>
              <a:t>социально-экономического развития Российской Федерации </a:t>
            </a:r>
            <a:r>
              <a:rPr lang="ru-RU" sz="1800" b="1" dirty="0">
                <a:solidFill>
                  <a:schemeClr val="bg1"/>
                </a:solidFill>
                <a:latin typeface="Georgia" pitchFamily="18" charset="0"/>
              </a:rPr>
              <a:t>– документ, определяющий систему научно обоснованных представлений о долгосрочных целях социально-экономического развития Российской Федерации, внешних и внутренних условиях социально-экономического развития Российской Федерации и задачах, которые необходимо решить для достижения поставленных целей.</a:t>
            </a:r>
            <a:br>
              <a:rPr lang="ru-RU" sz="1800" b="1" dirty="0">
                <a:solidFill>
                  <a:schemeClr val="bg1"/>
                </a:solidFill>
                <a:latin typeface="Georgia" pitchFamily="18" charset="0"/>
              </a:rPr>
            </a:br>
            <a:endParaRPr lang="ru-RU" sz="18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75106" name="Picture 2" descr="http://www.mega-pro.ru/upload/resize_cache/iblock/67e/375_250_2/ydapmytapowbvqnacxfl%20yaqolbnupriouidhhx%202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214818"/>
            <a:ext cx="3571875" cy="2381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79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786478" cy="4525963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rgbClr val="FFC000"/>
                </a:solidFill>
                <a:latin typeface="Georgia" pitchFamily="18" charset="0"/>
              </a:rPr>
              <a:t>           В  </a:t>
            </a:r>
            <a:r>
              <a:rPr lang="ru-RU" sz="1800" b="1" dirty="0">
                <a:solidFill>
                  <a:srgbClr val="FFC000"/>
                </a:solidFill>
                <a:latin typeface="Georgia" pitchFamily="18" charset="0"/>
              </a:rPr>
              <a:t>Концепции сформулированы</a:t>
            </a:r>
            <a:r>
              <a:rPr lang="ru-RU" sz="1800" b="1" dirty="0" smtClean="0">
                <a:solidFill>
                  <a:srgbClr val="FFC000"/>
                </a:solidFill>
                <a:latin typeface="Georgia" pitchFamily="18" charset="0"/>
              </a:rPr>
              <a:t>:</a:t>
            </a:r>
          </a:p>
          <a:p>
            <a:pPr>
              <a:buNone/>
            </a:pPr>
            <a:endParaRPr lang="ru-RU" sz="1800" b="1" dirty="0">
              <a:solidFill>
                <a:schemeClr val="tx1"/>
              </a:solidFill>
              <a:latin typeface="Georgia" pitchFamily="18" charset="0"/>
            </a:endParaRP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основные направления долгосрочного социально-экономического развития страны с учетом вызовов предстоящего периода;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стратегия достижения поставленных целей, включая способы, направления и этапы;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формы и механизмы стратегического партнерства государства, бизнеса и общества;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цели, целевые индикаторы, приоритеты и основные задачи долгосрочной государственной политики в социальной сфере, в сфере науки и технологий, а также структурных преобразований в экономике;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цели и приоритеты внешнеэкономической политики;</a:t>
            </a:r>
          </a:p>
          <a:p>
            <a:pPr lvl="0"/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параметры пространственного развития российской экономики, цели и задачи территориального развития.</a:t>
            </a:r>
          </a:p>
          <a:p>
            <a:endParaRPr lang="ru-RU" sz="1800" b="1" dirty="0">
              <a:latin typeface="Georgia" pitchFamily="18" charset="0"/>
            </a:endParaRPr>
          </a:p>
        </p:txBody>
      </p:sp>
      <p:pic>
        <p:nvPicPr>
          <p:cNvPr id="174082" name="Picture 2" descr="http://www.liberty.ru/var/ezwebin_site/storage/images/themes/kdr-2020-zabyt-nel-zya-ispravit/55929-2-rus-RU/KDR-2020-zabyt-nel-zya-ispravit_article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8604"/>
            <a:ext cx="3143272" cy="407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2143116"/>
          </a:xfrm>
          <a:solidFill>
            <a:srgbClr val="6699FF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buNone/>
            </a:pPr>
            <a:r>
              <a:rPr lang="ru-RU" sz="1800" b="1" i="1" dirty="0">
                <a:solidFill>
                  <a:srgbClr val="FFC000"/>
                </a:solidFill>
                <a:latin typeface="Georgia" pitchFamily="18" charset="0"/>
              </a:rPr>
              <a:t>Федеральная целевая программа</a:t>
            </a:r>
            <a:r>
              <a:rPr lang="ru-RU" sz="1800" b="1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представляет собой увязанный по задачам, ресурсам и срокам осуществления комплекс научно-исследовательских, опытно-конструкторских, производственных, социально-экономических, организационно-хозяйственных и других мероприятий, обеспечивающих эффективное решение системных проблем в области государственного, экономического, экологического, социального и культурного развития Российской Федерации и инновационное развитие экономики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2143116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Georgia" pitchFamily="18" charset="0"/>
              </a:rPr>
              <a:t>Федеральная целевая программа содержит:</a:t>
            </a:r>
          </a:p>
          <a:p>
            <a:pPr algn="ctr"/>
            <a:endParaRPr lang="ru-RU" dirty="0" smtClean="0">
              <a:solidFill>
                <a:schemeClr val="bg1"/>
              </a:solidFill>
              <a:latin typeface="Georgia" pitchFamily="18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характеристику проблемы, на решение которой направлена федеральная целевая программа;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основные цели и задачи федеральной целевой программы с указанием сроков и этапов ее реализации;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перечень целевых индикаторов и показателей;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программные мероприятия;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обоснование ресурсного обеспечения федеральной целевой программы;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механизм реализации федеральной целевой программы;</a:t>
            </a:r>
          </a:p>
          <a:p>
            <a:pPr lvl="0" algn="ctr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оценку эффективности федеральной целевой программы.</a:t>
            </a:r>
            <a:endParaRPr lang="ru-RU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73058" name="Picture 2" descr="http://t3.gstatic.com/images?q=tbn:ANd9GcThU_7mC1BwkVVgy5vSzfXp3PzXpDQ3himXg5J8hojCqXKWtdu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5210175"/>
            <a:ext cx="2771775" cy="1647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22075" t="17349" r="23252" b="9543"/>
          <a:stretch>
            <a:fillRect/>
          </a:stretch>
        </p:blipFill>
        <p:spPr bwMode="auto">
          <a:xfrm>
            <a:off x="0" y="0"/>
            <a:ext cx="9144000" cy="5929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000100" y="6000768"/>
            <a:ext cx="7286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Фазы прогнозирования, стратегического планирования и регулирования развития социально-экономической системы страны</a:t>
            </a:r>
          </a:p>
          <a:p>
            <a:pPr algn="ctr"/>
            <a:endParaRPr lang="ru-RU" b="1" dirty="0">
              <a:latin typeface="Georgia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5214950"/>
            <a:ext cx="7500958" cy="1143000"/>
          </a:xfrm>
        </p:spPr>
        <p:txBody>
          <a:bodyPr/>
          <a:lstStyle/>
          <a:p>
            <a:r>
              <a:rPr lang="ru-RU" b="1" cap="all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2.7 Бюджет</a:t>
            </a:r>
            <a:br>
              <a:rPr lang="ru-RU" b="1" cap="all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b="1" cap="all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http://pravdaurfo.ru/sites/default/files/v_byudzhet_postupilo_bolee_1_mlrd_465_mln_rubley_nenalogovyh_dohodov_thumb_fed_photo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64088" y="3068960"/>
            <a:ext cx="3426142" cy="2301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1926546"/>
          </a:xfrm>
        </p:spPr>
        <p:txBody>
          <a:bodyPr/>
          <a:lstStyle/>
          <a:p>
            <a:r>
              <a:rPr lang="ru-RU" sz="18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Бюджетная </a:t>
            </a:r>
            <a:r>
              <a:rPr lang="ru-RU" sz="18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система</a:t>
            </a:r>
            <a:r>
              <a:rPr lang="ru-RU" sz="1800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(ст. 6 БК РФ)</a:t>
            </a:r>
            <a:r>
              <a:rPr lang="ru-RU" sz="1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</a:t>
            </a:r>
            <a: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это основанная на экономических отношениях и государственном устройстве </a:t>
            </a:r>
            <a:r>
              <a:rPr lang="ru-RU" sz="1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 </a:t>
            </a:r>
            <a: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регулируемая законодательством </a:t>
            </a:r>
            <a:r>
              <a:rPr lang="ru-RU" sz="1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</a:t>
            </a:r>
            <a: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совокупность федерального бюджета, бюджетов субъектов </a:t>
            </a:r>
            <a:r>
              <a:rPr lang="ru-RU" sz="1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 </a:t>
            </a:r>
            <a: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местных бюджетов и бюджетов государственных внебюджетных фондов</a:t>
            </a:r>
            <a:r>
              <a:rPr lang="ru-RU" sz="1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br>
              <a:rPr lang="ru-RU" sz="1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285728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Бюджетная система РФ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21297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</a:t>
            </a:r>
            <a:r>
              <a:rPr lang="ru-RU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(ст. 6 БК РФ)</a:t>
            </a: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2357454"/>
          </a:xfrm>
        </p:spPr>
        <p:txBody>
          <a:bodyPr/>
          <a:lstStyle/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Консолидированный бюджет РФ 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едеральный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 и свод консолидированных бюджетов субъектов 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</a:t>
            </a:r>
            <a:r>
              <a:rPr lang="ru-RU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Консолидированный бюджет субъекта РФ 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юджет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субъекта 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свод бюджетов муниципальных образований, входящих в состав субъекта 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21088"/>
            <a:ext cx="4500562" cy="1143009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Бюджеты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государственных внебюджетных фондов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РФ: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8786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Бюджетная система РФ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3500430" y="3500438"/>
          <a:ext cx="5643570" cy="2921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25470"/>
          </a:xfrm>
        </p:spPr>
        <p:txBody>
          <a:bodyPr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Принципы Бюджетной системы РФ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единства бюджетной системы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6286512" cy="5286412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Принцип единства бюджетной системы Российской </a:t>
            </a:r>
            <a:r>
              <a:rPr lang="ru-RU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Федерации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означает единство:</a:t>
            </a:r>
          </a:p>
          <a:p>
            <a:pPr algn="ctr">
              <a:buNone/>
            </a:pP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бюджетного законодательства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принципов организации и функционирования бюджетной системы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 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бюджетной документации и бюджетной отчетности,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бюджетной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классификации бюджетной системы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 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санкций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нарушение бюджетного законодательства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поряд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установления и исполнения расходных обязательств,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формирования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доходов и осуществления расходов бюджетов бюджетной системы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 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ведения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бюджетного учета и составления бюджетной отчетности бюджетов бюджетной системы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казенных учреждений,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порядка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исполнения судебных актов по обращению взыскания на средства бюджетов бюджетной системы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РФ.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00706" name="Picture 2" descr="http://khersonline.net/uploads/posts/2011-08/1314798679_biz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204864"/>
            <a:ext cx="2016224" cy="2472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разграничения доходов, расходов и источников финансирования дефицитов бюджетов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1142984"/>
            <a:ext cx="6372200" cy="5286412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endParaRPr lang="ru-RU" sz="1800" dirty="0" smtClean="0">
              <a:latin typeface="Georg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>
                <a:latin typeface="Georgia" pitchFamily="18" charset="0"/>
              </a:rPr>
              <a:t> </a:t>
            </a:r>
            <a:r>
              <a:rPr lang="ru-RU" sz="1800" dirty="0">
                <a:latin typeface="Georgia" pitchFamily="18" charset="0"/>
              </a:rPr>
              <a:t>закрепление в соответствии с законодательством </a:t>
            </a:r>
            <a:r>
              <a:rPr lang="ru-RU" sz="1800" dirty="0" smtClean="0">
                <a:latin typeface="Georgia" pitchFamily="18" charset="0"/>
              </a:rPr>
              <a:t>РФ доходов</a:t>
            </a:r>
            <a:r>
              <a:rPr lang="ru-RU" sz="1800" dirty="0">
                <a:latin typeface="Georgia" pitchFamily="18" charset="0"/>
              </a:rPr>
              <a:t>, расходов и источников финансирования дефицитов бюджетов за бюджетами бюджетной системы </a:t>
            </a:r>
            <a:r>
              <a:rPr lang="ru-RU" sz="1800" dirty="0" smtClean="0">
                <a:latin typeface="Georgia" pitchFamily="18" charset="0"/>
              </a:rPr>
              <a:t>РФ,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>
                <a:latin typeface="Georgia" pitchFamily="18" charset="0"/>
              </a:rPr>
              <a:t>определение </a:t>
            </a:r>
            <a:r>
              <a:rPr lang="ru-RU" sz="1800" dirty="0">
                <a:latin typeface="Georgia" pitchFamily="18" charset="0"/>
              </a:rPr>
              <a:t>полномочий органов государственной власти (органов местного самоуправления) и органов управления государственными внебюджетными фондами по формированию доходов бюджетов, источников финансирования дефицитов бюджетов и установлению и исполнению расходных обязательств публично-правовых образований.</a:t>
            </a:r>
          </a:p>
          <a:p>
            <a:pPr algn="ctr"/>
            <a:endParaRPr lang="ru-RU" sz="1800" dirty="0">
              <a:latin typeface="Georgia" pitchFamily="18" charset="0"/>
            </a:endParaRPr>
          </a:p>
        </p:txBody>
      </p:sp>
      <p:pic>
        <p:nvPicPr>
          <p:cNvPr id="199682" name="Picture 2" descr="http://uralpolit.ru/sites/fedpress/files/oksjumoron/news/347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2008439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самостоятельности бюджетов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6572264" cy="5286412"/>
          </a:xfrm>
          <a:solidFill>
            <a:srgbClr val="D4FCD5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r>
              <a:rPr lang="ru-RU" sz="1600" i="1" dirty="0">
                <a:solidFill>
                  <a:schemeClr val="tx1"/>
                </a:solidFill>
                <a:latin typeface="Georgia" pitchFamily="18" charset="0"/>
              </a:rPr>
              <a:t>Принцип самостоятельности бюджетов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означает право 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и обязанность органов государственной власти и органов местного </a:t>
            </a: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самоуправления:</a:t>
            </a:r>
          </a:p>
          <a:p>
            <a:pPr algn="ctr">
              <a:buNone/>
            </a:pPr>
            <a:endParaRPr lang="ru-RU" sz="16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самостоятельно обеспечивать сбалансированность соответствующих бюджетов и эффективность использования бюджетных средств;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самостоятельно 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осуществлять бюджетный процесс;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устанавливать 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в соответствии с законодательством </a:t>
            </a: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РФ о 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налогах и сборах налоги и сборы, доходы от которых подлежат зачислению в соответствующие бюджеты бюджетной системы </a:t>
            </a: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16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самостоятельно 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определять формы и направления расходования средств бюджетов;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недопустимость </a:t>
            </a:r>
            <a:r>
              <a:rPr lang="ru-RU" sz="1600" dirty="0">
                <a:solidFill>
                  <a:schemeClr val="tx1"/>
                </a:solidFill>
                <a:latin typeface="Georgia" pitchFamily="18" charset="0"/>
              </a:rPr>
              <a:t>изъятия дополнительных доходов, экономии по расходам бюджетов, полученных в результате эффективного исполнения бюджетов</a:t>
            </a:r>
            <a:r>
              <a:rPr lang="ru-RU" sz="16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>
                <a:latin typeface="Georgia" pitchFamily="18" charset="0"/>
              </a:rPr>
              <a:t>и др.</a:t>
            </a:r>
            <a:endParaRPr lang="ru-RU" sz="1600" dirty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endParaRPr lang="ru-RU" sz="1600" dirty="0">
              <a:latin typeface="Georgia" pitchFamily="18" charset="0"/>
            </a:endParaRPr>
          </a:p>
        </p:txBody>
      </p:sp>
      <p:pic>
        <p:nvPicPr>
          <p:cNvPr id="198660" name="Picture 4" descr="http://review-tlt.ru/wp-content/uploads/2012/11/toliatti_news_21nov12-500x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348880"/>
            <a:ext cx="1888168" cy="2163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89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2718063"/>
          </a:xfrm>
          <a:solidFill>
            <a:srgbClr val="F9D491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r>
              <a:rPr lang="ru-RU" sz="1700" i="1" dirty="0">
                <a:solidFill>
                  <a:schemeClr val="tx1"/>
                </a:solidFill>
                <a:latin typeface="Georgia" pitchFamily="18" charset="0"/>
              </a:rPr>
              <a:t>Принцип равенства бюджетных прав субъектов </a:t>
            </a:r>
            <a:r>
              <a:rPr lang="ru-RU" sz="1700" i="1" dirty="0" smtClean="0">
                <a:solidFill>
                  <a:schemeClr val="tx1"/>
                </a:solidFill>
                <a:latin typeface="Georgia" pitchFamily="18" charset="0"/>
              </a:rPr>
              <a:t>РФ, </a:t>
            </a:r>
            <a:r>
              <a:rPr lang="ru-RU" sz="1700" i="1" dirty="0">
                <a:solidFill>
                  <a:schemeClr val="tx1"/>
                </a:solidFill>
                <a:latin typeface="Georgia" pitchFamily="18" charset="0"/>
              </a:rPr>
              <a:t>муниципальных образований </a:t>
            </a:r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означает: </a:t>
            </a: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определение </a:t>
            </a:r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бюджетных полномочий органов государственной власти субъектов </a:t>
            </a:r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РФ и </a:t>
            </a:r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органов местного самоуправления, </a:t>
            </a:r>
            <a:endParaRPr lang="ru-RU" sz="17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установление </a:t>
            </a:r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и исполнение расходных обязательств, </a:t>
            </a:r>
            <a:endParaRPr lang="ru-RU" sz="17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формирование </a:t>
            </a:r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налоговых и неналоговых доходов бюджетов субъектов </a:t>
            </a:r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РФ </a:t>
            </a:r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и местных бюджетов, </a:t>
            </a:r>
            <a:endParaRPr lang="ru-RU" sz="17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определение </a:t>
            </a:r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объема, форм и порядка предоставления межбюджетных трансфертов </a:t>
            </a:r>
            <a:endParaRPr lang="ru-RU" sz="17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r>
              <a:rPr lang="ru-RU" sz="1700" b="1" u="sng" dirty="0" smtClean="0">
                <a:solidFill>
                  <a:schemeClr val="tx1"/>
                </a:solidFill>
                <a:latin typeface="Georgia" pitchFamily="18" charset="0"/>
              </a:rPr>
              <a:t>в </a:t>
            </a:r>
            <a:r>
              <a:rPr lang="ru-RU" sz="1700" b="1" u="sng" dirty="0">
                <a:solidFill>
                  <a:schemeClr val="tx1"/>
                </a:solidFill>
                <a:latin typeface="Georgia" pitchFamily="18" charset="0"/>
              </a:rPr>
              <a:t>соответствии с едиными принципами и требованиями.</a:t>
            </a:r>
          </a:p>
          <a:p>
            <a:pPr algn="ctr"/>
            <a:endParaRPr lang="ru-RU" sz="1700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3360" y="4221088"/>
            <a:ext cx="5760640" cy="1754326"/>
          </a:xfrm>
          <a:prstGeom prst="rect">
            <a:avLst/>
          </a:prstGeom>
          <a:solidFill>
            <a:srgbClr val="D8C5FF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Georgia" pitchFamily="18" charset="0"/>
              </a:rPr>
              <a:t>Принцип полноты отражения доходов, расходов и источников финансирования дефицитов бюджетов </a:t>
            </a:r>
            <a:r>
              <a:rPr lang="ru-RU" dirty="0" smtClean="0">
                <a:latin typeface="Georgia" pitchFamily="18" charset="0"/>
              </a:rPr>
              <a:t>означает, что все доходы, расходы и источники финансирования дефицитов бюджетов в обязательном порядке и в полном объеме отражаются в соответствующих бюджетах.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16632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равенства бюджетных прав субъектов РФ и  </a:t>
            </a:r>
          </a:p>
          <a:p>
            <a:pPr algn="ctr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полноты отражения доходов, расходов и источников финансирования дефицитов бюджетов</a:t>
            </a:r>
            <a:endParaRPr lang="ru-RU" sz="1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97634" name="Picture 2" descr="http://t0.gstatic.com/images?q=tbn:ANd9GcQOwSzU1k80huHghVeHcwEdDxTcmyXuNmUXgSPtC2JPY2LCpF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149080"/>
            <a:ext cx="2232248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r>
              <a:rPr lang="ru-RU" sz="1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сбалансированности бюджета и </a:t>
            </a:r>
            <a:br>
              <a:rPr lang="ru-RU" sz="1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r>
              <a:rPr lang="ru-RU" sz="1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результативности и эффективности использования бюджетных средств </a:t>
            </a:r>
            <a:endParaRPr lang="ru-RU" sz="1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2142000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r>
              <a:rPr lang="ru-RU" sz="1800" i="1" dirty="0" smtClean="0">
                <a:solidFill>
                  <a:schemeClr val="tx1"/>
                </a:solidFill>
                <a:latin typeface="Georgia" pitchFamily="18" charset="0"/>
              </a:rPr>
              <a:t>Принцип </a:t>
            </a:r>
            <a:r>
              <a:rPr lang="ru-RU" sz="1800" i="1" dirty="0">
                <a:solidFill>
                  <a:schemeClr val="tx1"/>
                </a:solidFill>
                <a:latin typeface="Georgia" pitchFamily="18" charset="0"/>
              </a:rPr>
              <a:t>сбалансированности бюджета </a:t>
            </a: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означает, что объем предусмотренных бюджетом расходов должен соответствовать суммарному объему доходов бюджета и поступлений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  <a:endParaRPr lang="ru-RU" sz="1800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429000"/>
            <a:ext cx="5724128" cy="286232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1" dirty="0" smtClean="0">
                <a:latin typeface="Georgia" pitchFamily="18" charset="0"/>
              </a:rPr>
              <a:t>Принцип результативности и эффективности использования бюджетных средств</a:t>
            </a:r>
            <a:r>
              <a:rPr lang="ru-RU" dirty="0" smtClean="0">
                <a:latin typeface="Georgia" pitchFamily="18" charset="0"/>
              </a:rPr>
              <a:t> означает, что при составлении и исполнении бюджетов участники бюджетного процесса в рамках установленных им бюджетных полномочий должны исходить из необходимости достижения заданных результатов с использованием наименьшего объема средств или достижения наилучшего результата с использованием определенного бюджетом объема средств.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196610" name="Picture 2" descr="http://t0.gstatic.com/images?q=tbn:ANd9GcQ5lDYiPsooPnfkRQn7GgUGchF3jBRxEelC6yWk5JwPsuziH1mu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005064"/>
            <a:ext cx="2016224" cy="1311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1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 общего (совокупного) покрытия расходов бюджетов</a:t>
            </a:r>
            <a:endParaRPr lang="ru-RU" sz="1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2933518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>
              <a:buNone/>
            </a:pPr>
            <a:r>
              <a:rPr lang="ru-RU" sz="1700" i="1" dirty="0">
                <a:solidFill>
                  <a:schemeClr val="tx1"/>
                </a:solidFill>
                <a:latin typeface="Georgia" pitchFamily="18" charset="0"/>
              </a:rPr>
              <a:t>Принцип общего (совокупного) покрытия расходов бюджетов </a:t>
            </a:r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означает, что расходы бюджета не могут быть увязаны с определенными доходами бюджета и источниками финансирования дефицита бюджета, если иное не предусмотрено законом (решением) о бюджете в части, касающейся:</a:t>
            </a:r>
          </a:p>
          <a:p>
            <a:pPr lvl="0" algn="just"/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субвенций и </a:t>
            </a:r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субсидий;</a:t>
            </a:r>
            <a:endParaRPr lang="ru-RU" sz="17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/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средств целевых иностранных кредитов (заимствований);</a:t>
            </a:r>
          </a:p>
          <a:p>
            <a:pPr lvl="0" algn="just"/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добровольных взносов, пожертвований, средств самообложения граждан;</a:t>
            </a:r>
          </a:p>
          <a:p>
            <a:pPr lvl="0" algn="just"/>
            <a:r>
              <a:rPr lang="ru-RU" sz="1700" dirty="0">
                <a:solidFill>
                  <a:schemeClr val="tx1"/>
                </a:solidFill>
                <a:latin typeface="Georgia" pitchFamily="18" charset="0"/>
              </a:rPr>
              <a:t>расходов бюджета, осуществляемых в соответствии с международными договорами (соглашениями) с участием </a:t>
            </a:r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17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/>
            <a:r>
              <a:rPr lang="ru-RU" sz="1700" dirty="0" smtClean="0">
                <a:latin typeface="Georgia" pitchFamily="18" charset="0"/>
              </a:rPr>
              <a:t>и</a:t>
            </a:r>
            <a:r>
              <a:rPr lang="ru-RU" sz="1700" dirty="0" smtClean="0">
                <a:solidFill>
                  <a:schemeClr val="tx1"/>
                </a:solidFill>
                <a:latin typeface="Georgia" pitchFamily="18" charset="0"/>
              </a:rPr>
              <a:t> др.</a:t>
            </a:r>
            <a:endParaRPr lang="ru-RU" sz="1700" dirty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endParaRPr lang="ru-RU" sz="1700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3933056"/>
            <a:ext cx="5796136" cy="2585323"/>
          </a:xfrm>
          <a:prstGeom prst="rect">
            <a:avLst/>
          </a:prstGeom>
          <a:solidFill>
            <a:srgbClr val="D4FCD5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Georgia" pitchFamily="18" charset="0"/>
              </a:rPr>
              <a:t>Принцип прозрачности (открытости)</a:t>
            </a:r>
            <a:r>
              <a:rPr lang="ru-RU" dirty="0" smtClean="0">
                <a:latin typeface="Georgia" pitchFamily="18" charset="0"/>
              </a:rPr>
              <a:t> означает:</a:t>
            </a:r>
          </a:p>
          <a:p>
            <a:pPr algn="ctr"/>
            <a:endParaRPr lang="ru-RU" dirty="0" smtClean="0">
              <a:latin typeface="Georgia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>
                <a:latin typeface="Georgia" pitchFamily="18" charset="0"/>
              </a:rPr>
              <a:t>обязательное опубликование в средствах массовой информации утвержденных бюджетов и отчетов об их исполнении;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>
                <a:latin typeface="Georgia" pitchFamily="18" charset="0"/>
              </a:rPr>
              <a:t>обязательную открытость для общества и средств массовой информации проектов бюджетов;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>
                <a:latin typeface="Georgia" pitchFamily="18" charset="0"/>
              </a:rPr>
              <a:t>стабильность и (или) преемственность бюджетной классификации РФ.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195586" name="Picture 2" descr="http://www.r93.ru/upload/news/big/1_10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293096"/>
            <a:ext cx="1512168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Принципы бюджетной системы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42984"/>
          <a:ext cx="9144000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Доходы бюджета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12568"/>
          </a:xfrm>
        </p:spPr>
        <p:txBody>
          <a:bodyPr/>
          <a:lstStyle/>
          <a:p>
            <a:pPr algn="just">
              <a:buNone/>
            </a:pPr>
            <a:r>
              <a:rPr lang="ru-RU" sz="2000" b="1" u="sng" dirty="0">
                <a:solidFill>
                  <a:schemeClr val="accent6"/>
                </a:solidFill>
                <a:latin typeface="Georgia" pitchFamily="18" charset="0"/>
              </a:rPr>
              <a:t>Доходы бюджета</a:t>
            </a:r>
            <a:r>
              <a:rPr lang="ru-RU" sz="2000" b="1" dirty="0">
                <a:solidFill>
                  <a:schemeClr val="tx1"/>
                </a:solidFill>
                <a:latin typeface="Georgia" pitchFamily="18" charset="0"/>
              </a:rPr>
              <a:t> </a:t>
            </a:r>
            <a:r>
              <a:rPr lang="ru-RU" sz="2000" dirty="0" smtClean="0">
                <a:solidFill>
                  <a:schemeClr val="accent6"/>
                </a:solidFill>
                <a:latin typeface="Georgia" pitchFamily="18" charset="0"/>
              </a:rPr>
              <a:t>(ст. 6 БК РФ) </a:t>
            </a:r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- </a:t>
            </a:r>
            <a:r>
              <a:rPr lang="ru-RU" sz="2000" b="1" dirty="0">
                <a:solidFill>
                  <a:schemeClr val="tx1"/>
                </a:solidFill>
                <a:latin typeface="Georgia" pitchFamily="18" charset="0"/>
              </a:rPr>
              <a:t>поступающие в бюджет денежные средства, за исключением средств, </a:t>
            </a:r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источниками </a:t>
            </a:r>
            <a:r>
              <a:rPr lang="ru-RU" sz="2000" b="1" dirty="0">
                <a:solidFill>
                  <a:schemeClr val="tx1"/>
                </a:solidFill>
                <a:latin typeface="Georgia" pitchFamily="18" charset="0"/>
              </a:rPr>
              <a:t>финансирования дефицита бюджета</a:t>
            </a:r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algn="just">
              <a:buNone/>
            </a:pPr>
            <a:endParaRPr lang="ru-RU" sz="2000" b="1" dirty="0" smtClean="0">
              <a:latin typeface="Georgia" pitchFamily="18" charset="0"/>
            </a:endParaRPr>
          </a:p>
          <a:p>
            <a:pPr algn="just">
              <a:buNone/>
            </a:pPr>
            <a:endParaRPr lang="ru-RU" sz="20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just">
              <a:buNone/>
            </a:pPr>
            <a:endParaRPr lang="ru-RU" sz="20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0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000" b="1" dirty="0" smtClean="0">
              <a:latin typeface="Georgia" pitchFamily="18" charset="0"/>
            </a:endParaRPr>
          </a:p>
          <a:p>
            <a:pPr algn="ctr">
              <a:buNone/>
            </a:pPr>
            <a:endParaRPr lang="ru-RU" sz="2000" b="1" dirty="0">
              <a:solidFill>
                <a:schemeClr val="tx1"/>
              </a:solidFill>
              <a:latin typeface="Georgia" pitchFamily="18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chemeClr val="tx1"/>
                </a:solidFill>
                <a:latin typeface="Georgia" pitchFamily="18" charset="0"/>
              </a:rPr>
              <a:t>Доходы </a:t>
            </a:r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бюджетов бюджетной системы РФ </a:t>
            </a:r>
            <a:r>
              <a:rPr lang="ru-RU" sz="2000" b="1" u="sng" dirty="0" smtClean="0">
                <a:solidFill>
                  <a:schemeClr val="tx1"/>
                </a:solidFill>
                <a:latin typeface="Georgia" pitchFamily="18" charset="0"/>
              </a:rPr>
              <a:t>зачисляются </a:t>
            </a:r>
            <a:r>
              <a:rPr lang="ru-RU" sz="2000" b="1" u="sng" dirty="0">
                <a:solidFill>
                  <a:schemeClr val="tx1"/>
                </a:solidFill>
                <a:latin typeface="Georgia" pitchFamily="18" charset="0"/>
              </a:rPr>
              <a:t>на счета органов Федерального казначейства </a:t>
            </a:r>
            <a:r>
              <a:rPr lang="ru-RU" sz="2000" b="1" dirty="0">
                <a:solidFill>
                  <a:schemeClr val="tx1"/>
                </a:solidFill>
                <a:latin typeface="Georgia" pitchFamily="18" charset="0"/>
              </a:rPr>
              <a:t>для их распределения этими органами в соответствии с нормативами между федеральным бюджетом, бюджетами субъектов </a:t>
            </a:r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РФ, </a:t>
            </a:r>
            <a:r>
              <a:rPr lang="ru-RU" sz="2000" b="1" dirty="0">
                <a:solidFill>
                  <a:schemeClr val="tx1"/>
                </a:solidFill>
                <a:latin typeface="Georgia" pitchFamily="18" charset="0"/>
              </a:rPr>
              <a:t>местными бюджетами, а также бюджетами государственных внебюджетных </a:t>
            </a:r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фондов .</a:t>
            </a:r>
            <a:endParaRPr lang="ru-RU" sz="2000" b="1" dirty="0">
              <a:latin typeface="Georgia" pitchFamily="18" charset="0"/>
            </a:endParaRPr>
          </a:p>
        </p:txBody>
      </p:sp>
      <p:pic>
        <p:nvPicPr>
          <p:cNvPr id="193538" name="Picture 2" descr="http://expert.ru/data/public/353871/353975/profisit-------450-267_jpg_300x200_crop_q7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131840" y="2420888"/>
            <a:ext cx="2880320" cy="1665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Доходы бюджета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6286512" cy="2500330"/>
          </a:xfrm>
          <a:blipFill>
            <a:blip r:embed="rId2" cstate="print">
              <a:lum bright="20000"/>
            </a:blip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 доходам бюджетов </a:t>
            </a:r>
            <a:r>
              <a:rPr lang="ru-RU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относятся налоговые доходы, неналоговые доходы и безвозмездные поступления</a:t>
            </a:r>
            <a:r>
              <a:rPr lang="ru-RU" sz="1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1700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Налоговые доходы </a:t>
            </a:r>
            <a:r>
              <a:rPr lang="ru-RU" sz="1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бюджетов : доходы федеральных </a:t>
            </a:r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налогов и сборов, в том числе от налогов, предусмотренных специальными налоговыми режимами, региональных и местных налогов, а также пеней и штрафов по ним</a:t>
            </a:r>
            <a:r>
              <a:rPr lang="ru-RU" sz="1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endParaRPr lang="ru-RU" sz="1600" dirty="0">
              <a:latin typeface="Georgia" pitchFamily="18" charset="0"/>
            </a:endParaRPr>
          </a:p>
        </p:txBody>
      </p:sp>
      <p:pic>
        <p:nvPicPr>
          <p:cNvPr id="192514" name="Picture 2" descr="http://www.kp.crimea.ua/uploads/thumbs/articles/general/faefda1cbc41ac91fd9ef0d6fafa648bac0d7c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1142984"/>
            <a:ext cx="2857500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3643314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00" b="1" i="1" u="sng" dirty="0" smtClean="0">
                <a:latin typeface="Georgia" pitchFamily="18" charset="0"/>
              </a:rPr>
              <a:t>Неналоговые доходы</a:t>
            </a:r>
            <a:r>
              <a:rPr lang="ru-RU" sz="1600" b="1" u="sng" dirty="0" smtClean="0">
                <a:latin typeface="Georgia" pitchFamily="18" charset="0"/>
              </a:rPr>
              <a:t> </a:t>
            </a:r>
            <a:r>
              <a:rPr lang="ru-RU" sz="1600" dirty="0" smtClean="0">
                <a:latin typeface="Georgia" pitchFamily="18" charset="0"/>
              </a:rPr>
              <a:t>бюджетов:</a:t>
            </a:r>
          </a:p>
          <a:p>
            <a:pPr lvl="0" algn="ctr"/>
            <a:r>
              <a:rPr lang="ru-RU" sz="1600" dirty="0" smtClean="0">
                <a:latin typeface="Georgia" pitchFamily="18" charset="0"/>
              </a:rPr>
              <a:t>-  доходы от использования имущества, находящегося в государственной или муниципальной собственности;</a:t>
            </a:r>
          </a:p>
          <a:p>
            <a:pPr lvl="0" algn="ctr"/>
            <a:r>
              <a:rPr lang="ru-RU" sz="1600" dirty="0" smtClean="0">
                <a:latin typeface="Georgia" pitchFamily="18" charset="0"/>
              </a:rPr>
              <a:t>-  доходы от продажи имущества, находящегося в государственной или муниципальной собственности;</a:t>
            </a:r>
          </a:p>
          <a:p>
            <a:pPr lvl="0" algn="ctr"/>
            <a:r>
              <a:rPr lang="ru-RU" sz="1600" dirty="0" smtClean="0">
                <a:latin typeface="Georgia" pitchFamily="18" charset="0"/>
              </a:rPr>
              <a:t>-  доходы от платных услуг, оказываемых казенными учреждениями;</a:t>
            </a:r>
          </a:p>
          <a:p>
            <a:pPr lvl="0" algn="ctr"/>
            <a:r>
              <a:rPr lang="ru-RU" sz="1600" dirty="0" smtClean="0">
                <a:latin typeface="Georgia" pitchFamily="18" charset="0"/>
              </a:rPr>
              <a:t>-  средства, полученные в результате применения мер гражданско-правовой, административной и уголовной ответственности, в том числе штрафы, конфискации, компенсации;</a:t>
            </a:r>
          </a:p>
          <a:p>
            <a:pPr lvl="0" algn="ctr"/>
            <a:r>
              <a:rPr lang="ru-RU" sz="1600" dirty="0" smtClean="0">
                <a:latin typeface="Georgia" pitchFamily="18" charset="0"/>
              </a:rPr>
              <a:t>--средства самообложения граждан;</a:t>
            </a:r>
          </a:p>
          <a:p>
            <a:pPr lvl="0" algn="ctr"/>
            <a:r>
              <a:rPr lang="ru-RU" sz="1600" dirty="0" smtClean="0">
                <a:latin typeface="Georgia" pitchFamily="18" charset="0"/>
              </a:rPr>
              <a:t>иные неналоговые доходы.</a:t>
            </a:r>
            <a:endParaRPr lang="ru-RU" sz="1600" dirty="0">
              <a:latin typeface="Georgia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Доходы бюджета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5"/>
            <a:ext cx="9144000" cy="3786214"/>
          </a:xfrm>
        </p:spPr>
        <p:txBody>
          <a:bodyPr/>
          <a:lstStyle/>
          <a:p>
            <a:pPr algn="ctr">
              <a:buNone/>
            </a:pPr>
            <a:r>
              <a:rPr lang="ru-RU" sz="1800" b="1" i="1" u="sng" dirty="0" smtClean="0">
                <a:solidFill>
                  <a:schemeClr val="tx1"/>
                </a:solidFill>
                <a:latin typeface="Georgia" pitchFamily="18" charset="0"/>
              </a:rPr>
              <a:t>Безвозмездные поступления</a:t>
            </a:r>
            <a:r>
              <a:rPr lang="ru-RU" sz="1800" b="1" u="sng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algn="ctr">
              <a:buNone/>
            </a:pPr>
            <a:endParaRPr lang="ru-RU" sz="18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ctr"/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дотации из других бюджетов бюджетной системы 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18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ctr"/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субсидии из других бюджетов бюджетной системы 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РФ(межбюджетные </a:t>
            </a: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субсидии);</a:t>
            </a:r>
          </a:p>
          <a:p>
            <a:pPr lvl="0" algn="ctr"/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субвенции из федерального бюджета и (или) из бюджетов субъектов 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18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ctr"/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иные межбюджетные трансферты из других бюджетов бюджетной системы 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18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ctr"/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безвозмездные поступления от физических и юридических лиц, международных организаций и правительств иностранных государств, в том числе добровольные пожертвования.</a:t>
            </a:r>
          </a:p>
          <a:p>
            <a:pPr algn="ctr"/>
            <a:endParaRPr lang="ru-RU" sz="1800" dirty="0">
              <a:latin typeface="Georgia" pitchFamily="18" charset="0"/>
            </a:endParaRPr>
          </a:p>
        </p:txBody>
      </p:sp>
      <p:pic>
        <p:nvPicPr>
          <p:cNvPr id="191490" name="Picture 2" descr="http://sweet.211.ru/images/news/fb5ca267dac112825a4ea745aedf144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941168"/>
            <a:ext cx="2627784" cy="1466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Расходы бюджета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5"/>
            <a:ext cx="9144000" cy="1571636"/>
          </a:xfrm>
        </p:spPr>
        <p:txBody>
          <a:bodyPr/>
          <a:lstStyle/>
          <a:p>
            <a:pPr algn="just">
              <a:buNone/>
            </a:pPr>
            <a:r>
              <a:rPr lang="ru-RU" sz="1800" b="1" u="sng" dirty="0">
                <a:solidFill>
                  <a:schemeClr val="accent6"/>
                </a:solidFill>
                <a:latin typeface="Georgia" pitchFamily="18" charset="0"/>
              </a:rPr>
              <a:t>Расходы </a:t>
            </a:r>
            <a:r>
              <a:rPr lang="ru-RU" sz="1800" b="1" u="sng" dirty="0" smtClean="0">
                <a:solidFill>
                  <a:schemeClr val="accent6"/>
                </a:solidFill>
                <a:latin typeface="Georgia" pitchFamily="18" charset="0"/>
              </a:rPr>
              <a:t>бюджета </a:t>
            </a:r>
            <a:r>
              <a:rPr lang="ru-RU" sz="1800" u="sng" dirty="0" smtClean="0">
                <a:solidFill>
                  <a:schemeClr val="accent6"/>
                </a:solidFill>
                <a:latin typeface="Georgia" pitchFamily="18" charset="0"/>
              </a:rPr>
              <a:t>(ст. 6 БК РФ)</a:t>
            </a: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 - выплачиваемые из бюджета денежные средства, за исключением средств, являющихся 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источниками </a:t>
            </a: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финансирования дефицита бюджета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Формирование </a:t>
            </a: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расходов бюджетов  бюджетной системы </a:t>
            </a:r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Российской Федерации</a:t>
            </a: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 осуществляется в соответствии с </a:t>
            </a:r>
            <a:r>
              <a:rPr lang="ru-RU" sz="1800" i="1" dirty="0">
                <a:solidFill>
                  <a:schemeClr val="tx1"/>
                </a:solidFill>
                <a:latin typeface="Georgia" pitchFamily="18" charset="0"/>
              </a:rPr>
              <a:t>расходными </a:t>
            </a:r>
            <a:r>
              <a:rPr lang="ru-RU" sz="1800" i="1" dirty="0" smtClean="0">
                <a:solidFill>
                  <a:schemeClr val="tx1"/>
                </a:solidFill>
                <a:latin typeface="Georgia" pitchFamily="18" charset="0"/>
              </a:rPr>
              <a:t>обязательствами.</a:t>
            </a:r>
          </a:p>
          <a:p>
            <a:pPr algn="ctr">
              <a:buNone/>
            </a:pPr>
            <a:endParaRPr lang="ru-RU" sz="1800" u="sng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1800" dirty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endParaRPr lang="ru-RU" sz="1800" dirty="0">
              <a:latin typeface="Georgia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0" y="3286124"/>
          <a:ext cx="9144000" cy="3610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42976" y="2786058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>
                <a:latin typeface="Georgia" pitchFamily="18" charset="0"/>
              </a:rPr>
              <a:t>К </a:t>
            </a:r>
            <a:r>
              <a:rPr lang="ru-RU" i="1" u="sng" dirty="0" smtClean="0">
                <a:latin typeface="Georgia" pitchFamily="18" charset="0"/>
              </a:rPr>
              <a:t>бюджетным ассигнованиям</a:t>
            </a:r>
            <a:r>
              <a:rPr lang="ru-RU" dirty="0" smtClean="0">
                <a:latin typeface="Georgia" pitchFamily="18" charset="0"/>
              </a:rPr>
              <a:t> относятся ассигнования на: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Межбюджетные трансферты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310352"/>
          </a:xfrm>
        </p:spPr>
        <p:txBody>
          <a:bodyPr/>
          <a:lstStyle/>
          <a:p>
            <a:pPr algn="just">
              <a:buNone/>
            </a:pPr>
            <a:r>
              <a:rPr lang="ru-RU" sz="2000" b="1" u="sng" dirty="0">
                <a:solidFill>
                  <a:schemeClr val="accent6"/>
                </a:solidFill>
                <a:latin typeface="Georgia" pitchFamily="18" charset="0"/>
              </a:rPr>
              <a:t>Межбюджетные трансферты</a:t>
            </a:r>
            <a:r>
              <a:rPr lang="ru-RU" sz="2000" b="1" dirty="0">
                <a:solidFill>
                  <a:schemeClr val="tx1"/>
                </a:solidFill>
                <a:latin typeface="Georgia" pitchFamily="18" charset="0"/>
              </a:rPr>
              <a:t> -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средства, предоставляемые одним бюджетом бюджетной системы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РФ другому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бюджету бюджетной системы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РФ</a:t>
            </a:r>
            <a:r>
              <a:rPr lang="ru-RU" sz="2000" dirty="0" smtClean="0">
                <a:latin typeface="Georgia" pitchFamily="18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Межбюджетные трансферты из федерального бюджета бюджетам бюджетной системы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РФ предоставляются </a:t>
            </a:r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в </a:t>
            </a:r>
            <a:r>
              <a:rPr lang="ru-RU" sz="2000" i="1" u="sng" dirty="0">
                <a:solidFill>
                  <a:schemeClr val="tx1"/>
                </a:solidFill>
                <a:latin typeface="Georgia" pitchFamily="18" charset="0"/>
              </a:rPr>
              <a:t>форме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algn="ctr">
              <a:buNone/>
            </a:pP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/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дотаций на выравнивание бюджетной обеспеченности субъектов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/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субсидий бюджетам субъектов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/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субвенций бюджетам субъектов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/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иных межбюджетных трансфертов бюджетам субъектов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РФ;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  <a:p>
            <a:pPr lvl="0" algn="just"/>
            <a:r>
              <a:rPr lang="ru-RU" sz="2000" dirty="0">
                <a:solidFill>
                  <a:schemeClr val="tx1"/>
                </a:solidFill>
                <a:latin typeface="Georgia" pitchFamily="18" charset="0"/>
              </a:rPr>
              <a:t>межбюджетных трансфертов бюджетам государственных внебюджетных фондов.</a:t>
            </a:r>
          </a:p>
          <a:p>
            <a:pPr algn="ctr"/>
            <a:endParaRPr lang="ru-RU" sz="2000" b="1" dirty="0">
              <a:latin typeface="Georg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2971808"/>
          </a:xfrm>
        </p:spPr>
        <p:txBody>
          <a:bodyPr/>
          <a:lstStyle/>
          <a:p>
            <a:pPr algn="just">
              <a:buNone/>
            </a:pPr>
            <a:r>
              <a:rPr lang="ru-RU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Дотации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выравнивание бюджетной обеспеченности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предусматриваются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составе федерального бюджета и распределяются между субъектами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в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соответствии с единой методикой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just">
              <a:buNone/>
            </a:pP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Дотации на выравнивание бюджетной обеспеченности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образуют </a:t>
            </a: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Федеральный фонд финансовой поддержки субъектов 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Межбюджетные трансферты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188418" name="Picture 2" descr="http://expert.ru/data/public/340005/340141/dotasii-------450-2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149080"/>
            <a:ext cx="2862650" cy="1698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99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5"/>
            <a:ext cx="9144000" cy="3643338"/>
          </a:xfrm>
        </p:spPr>
        <p:txBody>
          <a:bodyPr/>
          <a:lstStyle/>
          <a:p>
            <a:pPr algn="just">
              <a:buNone/>
            </a:pPr>
            <a:r>
              <a:rPr lang="ru-RU" sz="2000" b="1" u="sng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Субсидии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бюджетам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из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федерального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бюджета - межбюджетные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трансферты, предоставляемые бюджетам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в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целях </a:t>
            </a:r>
            <a:r>
              <a:rPr lang="ru-RU" sz="2000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софинансирования</a:t>
            </a:r>
            <a:r>
              <a:rPr lang="ru-RU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расходных обязательств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возникающих при выполнении полномочий органов государственной власти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по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предметам ведения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предметам совместного ведения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just">
              <a:buNone/>
            </a:pP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Совокупность субсидий бюджетам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из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федерального бюджета образует </a:t>
            </a: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Федеральный фонд </a:t>
            </a:r>
            <a:r>
              <a:rPr lang="ru-RU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софинансирования</a:t>
            </a: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расходов.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Межбюджетные трансферты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187394" name="Picture 2" descr="http://vmnews.ru/wp-content/uploads/2009/09/biz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437113"/>
            <a:ext cx="2664296" cy="1709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4525963"/>
          </a:xfrm>
        </p:spPr>
        <p:txBody>
          <a:bodyPr/>
          <a:lstStyle/>
          <a:p>
            <a:pPr algn="just">
              <a:buNone/>
            </a:pPr>
            <a:r>
              <a:rPr lang="ru-RU" sz="2000" b="1" u="sng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Субвенции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бюджетам субъектов Российской Федерации из федерального бюджета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межбюджетные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трансферты, предоставляемые бюджетам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в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целях финансового обеспечения расходных обязательств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(или) муниципальных образований, возникающих при выполнении полномочий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переданных для осуществления органам государственной власти субъектов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 (или) органам местного самоуправления в установленном порядке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just">
              <a:buNone/>
            </a:pP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Совокупность субвенций бюджетам субъектов Российской Федерации из федерального бюджета образует </a:t>
            </a: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Федеральный фонд компенсаций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Межбюджетные трансферты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186370" name="Picture 2" descr="http://bezformata.ru/content/Images/000/023/743/image237435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904909"/>
            <a:ext cx="2500330" cy="1520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Составление и исполнение бюджета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6143636" cy="5286412"/>
          </a:xfrm>
        </p:spPr>
        <p:txBody>
          <a:bodyPr/>
          <a:lstStyle/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Составление проектов бюджетов - исключительная прерогатива </a:t>
            </a:r>
            <a: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Правительства </a:t>
            </a:r>
            <a:r>
              <a:rPr lang="ru-RU" sz="1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РФ, </a:t>
            </a:r>
            <a: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высших исполнительных органов государственной власти субъектов </a:t>
            </a:r>
            <a:r>
              <a:rPr lang="ru-RU" sz="1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 и администраций </a:t>
            </a:r>
            <a: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муниципальных образований</a:t>
            </a:r>
            <a:r>
              <a:rPr lang="ru-RU" sz="1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Составление проекта бюджета основывается на: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Бюджетном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послании Президента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РФ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прогнозе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социально-экономического развития соответствующей территории;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основных направлениях бюджетной и налоговой политики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ctr"/>
            <a:endParaRPr lang="ru-RU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Рассматривает и принимает бюджет </a:t>
            </a:r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высший законодательный (представительный) орган РФ, субъекта, муниципального образования.</a:t>
            </a:r>
            <a:endParaRPr lang="ru-RU" sz="18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Рисунок 3" descr="7725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1340768"/>
            <a:ext cx="2459672" cy="1859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Gosduma-pic4-452x302-757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221088"/>
            <a:ext cx="2460242" cy="1766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4714884"/>
            <a:ext cx="6786578" cy="1143000"/>
          </a:xfrm>
        </p:spPr>
        <p:txBody>
          <a:bodyPr/>
          <a:lstStyle/>
          <a:p>
            <a:r>
              <a:rPr lang="ru-RU" sz="32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2.8 Налоговая система</a:t>
            </a:r>
            <a:br>
              <a:rPr lang="ru-RU" sz="32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sz="32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218114" name="Picture 2" descr="http://sdff.ru/images/article/school_freelance/taxes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0"/>
            <a:ext cx="6500826" cy="4286256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</p:spPr>
        <p:txBody>
          <a:bodyPr/>
          <a:lstStyle/>
          <a:p>
            <a:r>
              <a:rPr lang="ru-RU" sz="1800" b="1" i="1" u="sng" dirty="0" smtClean="0">
                <a:solidFill>
                  <a:schemeClr val="tx1"/>
                </a:solidFill>
                <a:latin typeface="Georgia" pitchFamily="18" charset="0"/>
              </a:rPr>
              <a:t>Налоговая система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 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 - единство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четырех основных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элементов: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1) системы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законодательства о налогах и сборах,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2) системы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налогов и сборов,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3) плательщиков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налогов и сборов и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4) системы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налогового администрирования,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каждый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из которых </a:t>
            </a:r>
            <a:r>
              <a:rPr lang="ru-RU" sz="1800" b="1" dirty="0" smtClean="0">
                <a:solidFill>
                  <a:schemeClr val="tx2"/>
                </a:solidFill>
                <a:latin typeface="Georgia" pitchFamily="18" charset="0"/>
              </a:rPr>
              <a:t>находится </a:t>
            </a:r>
            <a:r>
              <a:rPr lang="ru-RU" sz="1800" b="1" dirty="0">
                <a:solidFill>
                  <a:schemeClr val="tx2"/>
                </a:solidFill>
                <a:latin typeface="Georgia" pitchFamily="18" charset="0"/>
              </a:rPr>
              <a:t>друг с другом в тесной взаимосвязи и взаимозависимости. </a:t>
            </a:r>
            <a:r>
              <a:rPr lang="ru-RU" sz="1800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1800" dirty="0">
                <a:solidFill>
                  <a:schemeClr val="tx2"/>
                </a:solidFill>
                <a:latin typeface="Georgia" pitchFamily="18" charset="0"/>
              </a:rPr>
            </a:br>
            <a:endParaRPr lang="ru-RU" sz="1800" dirty="0"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2794000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214311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Основными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функциями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налоговой системы государства и, соответственно, установленных в государстве налогов являются: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000108"/>
          </a:xfrm>
        </p:spPr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Понятие налога и сбора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1428736"/>
            <a:ext cx="6429388" cy="2328866"/>
          </a:xfrm>
        </p:spPr>
        <p:txBody>
          <a:bodyPr/>
          <a:lstStyle/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соответствии со ст. 8 Налогового кодекса РФ под </a:t>
            </a:r>
            <a:r>
              <a:rPr lang="ru-RU" sz="18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налогом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 муниципальных образований.</a:t>
            </a:r>
          </a:p>
          <a:p>
            <a:pPr algn="ctr"/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995678"/>
            <a:ext cx="62150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сбором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понимается обязательный взнос, взимаемый с организаций и физических лиц, уплата которого является одним из условий совершения в отношении плательщиков сборов государственными органами, органами местного самоуправления, иными уполномоченными органами и должностными лицами юридически значимых действий, включая предоставление определенных прав или выдачу разрешений (лицензий).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40642" name="Picture 2" descr="http://kolatelegraf.ru/img/newsimages/2_7b8c9050d4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2714612" cy="2034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0644" name="Picture 4" descr="http://uvao.ru/uvao/getimage?objectId=317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143380"/>
            <a:ext cx="257178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Принципы налоговой системы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000108"/>
          <a:ext cx="9144000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Принципы налоговой системы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214422"/>
          <a:ext cx="914400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Принципы налоговой системы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071546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7578" name="AutoShape 10" descr="http://t1.gstatic.com/images?q=tbn:ANd9GcThwSJM2uVtFDar992aWz953buja1n4Lm9nc5bKH_J_K9N2DGA_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images (4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28992" y="5114925"/>
            <a:ext cx="2619375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Участники отношений в налоговой системе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2000240"/>
            <a:ext cx="6429388" cy="4525963"/>
          </a:xfrm>
        </p:spPr>
        <p:txBody>
          <a:bodyPr/>
          <a:lstStyle/>
          <a:p>
            <a:pPr lvl="0" algn="ctr">
              <a:buFont typeface="Wingdings" pitchFamily="2" charset="2"/>
              <a:buChar char="v"/>
            </a:pPr>
            <a:r>
              <a:rPr lang="ru-RU" sz="18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организации </a:t>
            </a:r>
            <a:r>
              <a:rPr lang="ru-RU" sz="18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и физические лица, признаваемые в соответствии с Налоговым кодексом налогоплательщиками или плательщиками сборов;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18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организации и физические лица, признаваемые в соответствии с Налоговым кодексом налоговыми агентами;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18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налоговые органы (федеральный орган исполнительной власти, уполномоченный по контролю и надзору в области налогов и сборов, и его территориальные органы);</a:t>
            </a:r>
          </a:p>
          <a:p>
            <a:pPr lvl="0" algn="ctr">
              <a:buFont typeface="Wingdings" pitchFamily="2" charset="2"/>
              <a:buChar char="v"/>
            </a:pPr>
            <a:r>
              <a:rPr lang="ru-RU" sz="18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таможенные органы (федеральный орган исполнительной власти, уполномоченный в области таможенного дела, подчиненные ему таможенные органы Российской Федерации</a:t>
            </a:r>
            <a:r>
              <a:rPr lang="ru-RU" sz="18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).</a:t>
            </a:r>
            <a:r>
              <a:rPr lang="ru-RU" sz="18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</a:t>
            </a:r>
          </a:p>
          <a:p>
            <a:pPr algn="ctr"/>
            <a:endParaRPr lang="ru-RU" sz="18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236546" name="Picture 2" descr="http://pravorub.ru/upload/content/2012/08/10/15d4c1afd922022fb8e7d939d710b4f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2571768" cy="28479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109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 descr="http://www.grani.lv/uploads/posts/2010-03/1267512656_percent1_medium.png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872410" cy="1143000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Виды налогов и сборов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/>
          <a:lstStyle/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Российской Федерации устанавливаются следующие виды налогов и сборов: 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федеральные налоги и сборы, налоги и сборы субъектов Российской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Федерации и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местные налоги и сборы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2000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Федеральными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признаются налоги и сборы, устанавливаемые Налоговым кодексом и обязательные к уплате на всей территории Российской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Федерации: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 налог на добавленную стоимость;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2) акцизы;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3) налог на доходы физических лиц;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4) налог на прибыль организаций;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5) налог на добычу полезных ископаемых;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6) водный налог;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7) сборы за пользование объектами животного мира и за пользование объектами водных биологических ресурсов;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8) государственная пошлина.</a:t>
            </a: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 descr="http://www.greek.ru/upload/iblock/c3d/symbol-3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Региональными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признаются налоги и сборы, устанавливаемые Налоговым кодексом и законами субъектов Российской Федерации, вводимые в действие в соответствии с Кодексом законами субъектов Российской Федерации и обязательные к уплате на территориях соответствующих субъектов Российской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Федерации: </a:t>
            </a:r>
          </a:p>
          <a:p>
            <a:pPr algn="ctr">
              <a:buNone/>
            </a:pPr>
            <a:r>
              <a:rPr lang="ru-RU" sz="1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 налог на имущество организаций;</a:t>
            </a:r>
          </a:p>
          <a:p>
            <a:pPr algn="ctr">
              <a:buNone/>
            </a:pPr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2) налог на игорный бизнес;</a:t>
            </a:r>
          </a:p>
          <a:p>
            <a:pPr algn="ctr">
              <a:buNone/>
            </a:pPr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3) транспортный налог.</a:t>
            </a:r>
          </a:p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</a:p>
          <a:p>
            <a:pPr algn="ctr">
              <a:buNone/>
            </a:pPr>
            <a:r>
              <a:rPr lang="ru-RU" sz="18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Местными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признаются налоги и сборы, устанавливаемые Налоговым кодексом и нормативными правовыми актами представительных органов местного самоуправления, вводимые в действие в соответствии с Кодексом нормативными правовыми актами представительных органов местного самоуправления и обязательные к уплате на территориях соответствующих муниципальных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образований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pPr algn="ctr">
              <a:buNone/>
            </a:pPr>
            <a:r>
              <a:rPr lang="ru-RU" sz="1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 земельный налог;</a:t>
            </a:r>
          </a:p>
          <a:p>
            <a:pPr algn="ctr">
              <a:buNone/>
            </a:pPr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2) налог на имущество физических лиц.</a:t>
            </a:r>
          </a:p>
          <a:p>
            <a:pPr algn="ctr"/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872410" cy="1143000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Виды налогов и сборов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 descr="http://valv.ru/uploads/nalog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525963"/>
          </a:xfrm>
        </p:spPr>
        <p:txBody>
          <a:bodyPr/>
          <a:lstStyle/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НК РФ предусматривает наличие специальных налоговых режимов.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Специальным налоговым режимом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признается особый порядок исчисления и уплаты налогов и сборов в течение определенного периода времени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 специальным налоговым режимам относятся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pPr algn="ctr">
              <a:buNone/>
            </a:pP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1) система налогообложения для сельскохозяйственных 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товаропроизводителей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(единый </a:t>
            </a: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сельскохозяйственный налог);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2) упрощенная система налогообложения;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3) система налогообложения в виде единого налога на вмененный доход для отдельных видов деятельности;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4) система налогообложения при выполнении соглашений о разделе продукции;</a:t>
            </a:r>
          </a:p>
          <a:p>
            <a:pPr algn="ctr">
              <a:buNone/>
            </a:pP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5) патентная система налогообложения.</a:t>
            </a: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872410" cy="1143000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Виды налогов и сборов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Налоговые органы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/>
          <a:lstStyle/>
          <a:p>
            <a:pPr algn="ctr">
              <a:buNone/>
            </a:pPr>
            <a:r>
              <a:rPr lang="ru-RU" sz="18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Налоговые органы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составляют единую централизованную систему контроля за соблюдением законодательства о налогах и сборах, за правильностью исчисления, полнотой и своевременностью уплаты (перечисления) в бюджетную систему Российской Федерации налогов и сборов, а в случаях, предусмотренных законодательством Российской Федерации, за правильностью исчисления, полнотой и своевременностью уплаты (перечисления) в бюджетную систему Российской Федерации иных обязательных платежей. </a:t>
            </a:r>
            <a:endParaRPr lang="ru-RU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endParaRPr lang="ru-RU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указанную систему входят </a:t>
            </a:r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федеральный орган исполнительной власти, уполномоченный по контролю и надзору в области налогов и </a:t>
            </a:r>
            <a:r>
              <a:rPr lang="ru-RU" sz="1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сборов – Федеральная налоговая служба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её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территориальные органы.</a:t>
            </a:r>
          </a:p>
          <a:p>
            <a:pPr algn="ctr"/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3643314"/>
            <a:ext cx="2928958" cy="1928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286388"/>
            <a:ext cx="8229600" cy="1143000"/>
          </a:xfrm>
        </p:spPr>
        <p:txBody>
          <a:bodyPr/>
          <a:lstStyle/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2.9 Регулирование рынков</a:t>
            </a:r>
            <a:b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</a:b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231426" name="Picture 2" descr="http://t3.gstatic.com/images?q=tbn:ANd9GcTgi2RJ5Y6E_0eiV0XdwI29hI2iJClCHb3jZVyXE3WpTVq01KHVC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571480"/>
            <a:ext cx="6786610" cy="4500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144000" cy="1143000"/>
          </a:xfrm>
        </p:spPr>
        <p:txBody>
          <a:bodyPr/>
          <a:lstStyle/>
          <a:p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Регулирование рынков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предполагает воздействие субъектов управления на объект ради достижения заранее спланированных целей, которые органы управления поставили перед собой в рамках исполнения программно-целевого метода. </a:t>
            </a:r>
            <a:b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</a:b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2332037"/>
          <a:ext cx="9144000" cy="2239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5720" y="1857364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Государственное регулирование рынка ставит перед собой следующие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цели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9" name="Скругленный прямоугольник 4"/>
          <p:cNvSpPr/>
          <p:nvPr/>
        </p:nvSpPr>
        <p:spPr>
          <a:xfrm>
            <a:off x="27109" y="4313365"/>
            <a:ext cx="9089782" cy="501120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00" kern="1200" dirty="0">
              <a:latin typeface="Georgia" pitchFamily="18" charset="0"/>
            </a:endParaRPr>
          </a:p>
        </p:txBody>
      </p:sp>
      <p:sp>
        <p:nvSpPr>
          <p:cNvPr id="27" name="Скругленный прямоугольник 6"/>
          <p:cNvSpPr/>
          <p:nvPr/>
        </p:nvSpPr>
        <p:spPr>
          <a:xfrm>
            <a:off x="-1643106" y="4857760"/>
            <a:ext cx="9089782" cy="501120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00" kern="1200" dirty="0">
              <a:latin typeface="Georgia" pitchFamily="18" charset="0"/>
            </a:endParaRPr>
          </a:p>
        </p:txBody>
      </p:sp>
      <p:sp>
        <p:nvSpPr>
          <p:cNvPr id="25" name="Скругленный прямоугольник 8"/>
          <p:cNvSpPr/>
          <p:nvPr/>
        </p:nvSpPr>
        <p:spPr>
          <a:xfrm>
            <a:off x="-1785982" y="5429264"/>
            <a:ext cx="9089782" cy="501120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00" kern="1200" dirty="0">
              <a:latin typeface="Georgia" pitchFamily="18" charset="0"/>
            </a:endParaRPr>
          </a:p>
        </p:txBody>
      </p:sp>
      <p:sp>
        <p:nvSpPr>
          <p:cNvPr id="23" name="Скругленный прямоугольник 10"/>
          <p:cNvSpPr/>
          <p:nvPr/>
        </p:nvSpPr>
        <p:spPr>
          <a:xfrm>
            <a:off x="-1830311" y="6027877"/>
            <a:ext cx="9089782" cy="501120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00" kern="1200" dirty="0">
              <a:latin typeface="Georgia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5072074"/>
            <a:ext cx="2857488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Данные цели достигаются государством: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71736" y="4643446"/>
            <a:ext cx="6572264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путем контроля за объемами производства и уровнем цен – в этом случае государством устанавливаются конкретные цены или вводятся рыночные квоты;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571736" y="5429264"/>
            <a:ext cx="6572264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eorgia" pitchFamily="18" charset="0"/>
              </a:rPr>
              <a:t>  путем применения государственных финансовых инструментов – выражается в введении налогов и дотаций на определенные сферы деятельности;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786050" y="6215082"/>
            <a:ext cx="592932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Georgia" pitchFamily="18" charset="0"/>
              </a:rPr>
              <a:t>  путем установления фиксированных цен.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  <a:latin typeface="Georgia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Функции государственного управления рынками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1214422"/>
          <a:ext cx="91440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Виды рынков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1857388"/>
          </a:xfrm>
        </p:spPr>
        <p:txBody>
          <a:bodyPr/>
          <a:lstStyle/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В зависимости от экономического назначения рыночных объектов выделяют: </a:t>
            </a:r>
          </a:p>
          <a:p>
            <a:pPr>
              <a:buNone/>
            </a:pP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 </a:t>
            </a:r>
            <a:endParaRPr lang="ru-RU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lvl="1" algn="ctr">
              <a:buNone/>
            </a:pP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1) Товарный рынок</a:t>
            </a:r>
            <a:endParaRPr lang="ru-RU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 Товарный рынок включает </a:t>
            </a:r>
            <a:r>
              <a:rPr lang="ru-RU" sz="1800" i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потребительский рынок, рынок средств производства, рынок информации</a:t>
            </a:r>
            <a:r>
              <a:rPr lang="ru-RU" sz="1800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.</a:t>
            </a:r>
          </a:p>
          <a:p>
            <a:pPr algn="ctr">
              <a:buNone/>
            </a:pPr>
            <a:endParaRPr lang="ru-RU" sz="1800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800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786058"/>
            <a:ext cx="55721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Потребительский рынок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охватывает рынок продовольственных и непродовольственных товаров, рынок жилья, рынок зданий непроизводственного назначения.</a:t>
            </a:r>
          </a:p>
          <a:p>
            <a:endParaRPr lang="ru-RU" dirty="0" smtClean="0">
              <a:latin typeface="Georgia" pitchFamily="18" charset="0"/>
            </a:endParaRPr>
          </a:p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Рынок средств производства </a:t>
            </a:r>
            <a:r>
              <a:rPr lang="ru-RU" dirty="0" smtClean="0">
                <a:latin typeface="Georgia" pitchFamily="18" charset="0"/>
              </a:rPr>
              <a:t>состоит из рынка производственных зданий, рынка орудий труда, рынка сырья, материалов, энергии и других видов производственного назначения; рынка полезных ископаемых.</a:t>
            </a:r>
          </a:p>
          <a:p>
            <a:endParaRPr lang="ru-RU" dirty="0" smtClean="0">
              <a:latin typeface="Georgia" pitchFamily="18" charset="0"/>
            </a:endParaRPr>
          </a:p>
          <a:p>
            <a:r>
              <a:rPr lang="ru-RU" dirty="0" smtClean="0">
                <a:latin typeface="Georgia" pitchFamily="18" charset="0"/>
              </a:rPr>
              <a:t>В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рынок информации </a:t>
            </a:r>
            <a:r>
              <a:rPr lang="ru-RU" dirty="0" smtClean="0">
                <a:latin typeface="Georgia" pitchFamily="18" charset="0"/>
              </a:rPr>
              <a:t>входит рынок инноваций и рынок информационного продукта. 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256002" name="Picture 2" descr="http://www.rifey.ru/images.php?table=news&amp;record_id=3334&amp;name=image&amp;small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786059"/>
            <a:ext cx="23574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6004" name="Picture 4" descr="http://gmpnews.ru/wp-content/uploads/2013/01/gmpfar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4071942"/>
            <a:ext cx="2357454" cy="1214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6006" name="Picture 6" descr="http://www.clip-arty.ru/products_pictures/photoshop_information_009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5286388"/>
            <a:ext cx="23574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1185857"/>
          </a:xfrm>
        </p:spPr>
        <p:txBody>
          <a:bodyPr/>
          <a:lstStyle/>
          <a:p>
            <a:pPr lvl="1" algn="ctr">
              <a:buNone/>
            </a:pP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2) Финансовый </a:t>
            </a:r>
            <a:r>
              <a:rPr lang="ru-RU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рынок.</a:t>
            </a:r>
          </a:p>
          <a:p>
            <a:pPr algn="ctr">
              <a:buNone/>
            </a:pPr>
            <a:r>
              <a:rPr lang="ru-RU" sz="1800" dirty="0">
                <a:solidFill>
                  <a:schemeClr val="tx1"/>
                </a:solidFill>
                <a:latin typeface="Georgia" pitchFamily="18" charset="0"/>
              </a:rPr>
              <a:t>Финансовый рынок включает </a:t>
            </a:r>
            <a:r>
              <a:rPr lang="ru-RU" sz="1800" i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рынок капитала (инвестиционный), рынок кредита и ценных бумаг, валютно-денежный рынок.</a:t>
            </a:r>
          </a:p>
          <a:p>
            <a:pPr algn="ctr"/>
            <a:endParaRPr lang="ru-RU" sz="1800" dirty="0">
              <a:latin typeface="Georgia" pitchFamily="18" charset="0"/>
            </a:endParaRPr>
          </a:p>
        </p:txBody>
      </p:sp>
      <p:sp>
        <p:nvSpPr>
          <p:cNvPr id="254977" name="Rectangle 1"/>
          <p:cNvSpPr>
            <a:spLocks noChangeArrowheads="1"/>
          </p:cNvSpPr>
          <p:nvPr/>
        </p:nvSpPr>
        <p:spPr bwMode="auto">
          <a:xfrm>
            <a:off x="1213342" y="6187578"/>
            <a:ext cx="75745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3)  Рынок труда (рынок купли-продажи рабочей силы).</a:t>
            </a:r>
            <a:endParaRPr kumimoji="0" lang="ru-RU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Виды рынков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2143116"/>
            <a:ext cx="650082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Рынок капитала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предполагает вложение капитала как в производственную, так и непроизводственную сферу.</a:t>
            </a:r>
          </a:p>
          <a:p>
            <a:pPr algn="just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Кредитный рынок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это рынок заемного капитала.</a:t>
            </a:r>
          </a:p>
          <a:p>
            <a:pPr algn="just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рынке ценных бумаг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продаются акции, облигации, казначейские обязательства, сертификаты, векселя.</a:t>
            </a:r>
          </a:p>
          <a:p>
            <a:pPr algn="just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Валютно-денежный рынок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осуществляет куплю-продажу иностранных валют и платежных документов в иностранных валютах по свободным рыночным ценам. Он также производит международные денежные расчеты.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54979" name="Picture 3" descr="http://www.capitalpost.ru/wp-content/uploads/2011/05/Kapital-kak-e%60konomicheskaya-kategor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00240"/>
            <a:ext cx="200026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4981" name="Picture 5" descr="http://olimp-kredit.ru/template/images/fides1.jpg"/>
          <p:cNvPicPr>
            <a:picLocks noChangeAspect="1" noChangeArrowheads="1"/>
          </p:cNvPicPr>
          <p:nvPr/>
        </p:nvPicPr>
        <p:blipFill>
          <a:blip r:embed="rId3" cstate="print"/>
          <a:srcRect t="27473"/>
          <a:stretch>
            <a:fillRect/>
          </a:stretch>
        </p:blipFill>
        <p:spPr bwMode="auto">
          <a:xfrm>
            <a:off x="428596" y="3286124"/>
            <a:ext cx="2000264" cy="1357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4983" name="Picture 7" descr="http://4.bp.blogspot.com/-H3A5pNHRkyg/TxSeDHwAn9I/AAAAAAAAAFI/9JgeGQyZmoc/s1600/%25D1%2586%25D0%25B5%25D0%25BD%25D0%25BD%25D1%258B%25D0%25B5+%25D0%25B1%25D1%2583%25D0%25BC%25D0%25B0%25D0%25B3%25D0%25B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643446"/>
            <a:ext cx="2000264" cy="1357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5"/>
            <a:ext cx="9144000" cy="2428892"/>
          </a:xfrm>
        </p:spPr>
        <p:txBody>
          <a:bodyPr/>
          <a:lstStyle/>
          <a:p>
            <a:pPr algn="ctr">
              <a:buNone/>
            </a:pPr>
            <a:r>
              <a:rPr lang="ru-RU" sz="1400" dirty="0">
                <a:solidFill>
                  <a:schemeClr val="tx1"/>
                </a:solidFill>
                <a:latin typeface="Georgia" pitchFamily="18" charset="0"/>
              </a:rPr>
              <a:t>В зависимости от условий и особенностей рынков количество факторов, воздействующих на рыночную конъюнктуру может сильно меняться. </a:t>
            </a:r>
            <a:endParaRPr lang="ru-RU" sz="1400" i="1" dirty="0" smtClean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1400" dirty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buNone/>
            </a:pPr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Контролируемые </a:t>
            </a: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факторы </a:t>
            </a:r>
            <a:r>
              <a:rPr lang="ru-RU" sz="1400" dirty="0" smtClean="0">
                <a:solidFill>
                  <a:schemeClr val="tx1"/>
                </a:solidFill>
                <a:latin typeface="Georgia" pitchFamily="18" charset="0"/>
              </a:rPr>
              <a:t>находятся </a:t>
            </a:r>
            <a:r>
              <a:rPr lang="ru-RU" sz="1400" dirty="0">
                <a:solidFill>
                  <a:schemeClr val="tx1"/>
                </a:solidFill>
                <a:latin typeface="Georgia" pitchFamily="18" charset="0"/>
              </a:rPr>
              <a:t>в компетенции руководства управляющих органов. Это, например, определение товарного ассортимента, регулирование объема производства, ценовая политика (особенно на энергоносители), сбытовая политика, выбор стратегии развития региона, информационная политика. </a:t>
            </a:r>
          </a:p>
          <a:p>
            <a:pPr algn="ctr">
              <a:buNone/>
            </a:pPr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Неконтролируемые факторы</a:t>
            </a:r>
            <a:r>
              <a:rPr lang="ru-RU" sz="1400" dirty="0">
                <a:solidFill>
                  <a:schemeClr val="tx1"/>
                </a:solidFill>
                <a:latin typeface="Georgia" pitchFamily="18" charset="0"/>
              </a:rPr>
              <a:t> не определяются органами власти, но влияют на принимаемые решения. К таким неконтролируемым факторам относят следующие.</a:t>
            </a:r>
          </a:p>
          <a:p>
            <a:pPr algn="ctr"/>
            <a:endParaRPr lang="ru-RU" sz="1400" dirty="0"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2571743"/>
          <a:ext cx="9144000" cy="4286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8" name="Picture 2" descr="http://marketsystem.ru/files/400.jpg"/>
          <p:cNvPicPr>
            <a:picLocks noChangeAspect="1" noChangeArrowheads="1"/>
          </p:cNvPicPr>
          <p:nvPr/>
        </p:nvPicPr>
        <p:blipFill>
          <a:blip r:embed="rId2" cstate="print">
            <a:lum bright="20000" contrast="-30000"/>
          </a:blip>
          <a:srcRect/>
          <a:stretch>
            <a:fillRect/>
          </a:stretch>
        </p:blipFill>
        <p:spPr bwMode="auto">
          <a:xfrm>
            <a:off x="0" y="642918"/>
            <a:ext cx="9144000" cy="592935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501122" cy="45259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Состояние конъюнктуры рынков может быть оценено количественно: </a:t>
            </a:r>
            <a:endParaRPr lang="ru-RU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buNone/>
            </a:pPr>
            <a:endParaRPr lang="ru-RU" sz="2000" b="1" dirty="0">
              <a:latin typeface="Georgia" pitchFamily="18" charset="0"/>
            </a:endParaRPr>
          </a:p>
          <a:p>
            <a:pPr lvl="0" algn="ctr"/>
            <a:r>
              <a:rPr lang="ru-RU" sz="2000" b="1" i="1" dirty="0">
                <a:solidFill>
                  <a:srgbClr val="0070C0"/>
                </a:solidFill>
                <a:latin typeface="Georgia" pitchFamily="18" charset="0"/>
              </a:rPr>
              <a:t>показателями сферы производств </a:t>
            </a:r>
            <a:r>
              <a:rPr lang="ru-RU" sz="2000" b="1" dirty="0">
                <a:latin typeface="Georgia" pitchFamily="18" charset="0"/>
              </a:rPr>
              <a:t>– государственные заказы, размер инвестиций, уровень занятости; </a:t>
            </a:r>
          </a:p>
          <a:p>
            <a:pPr lvl="0" algn="ctr"/>
            <a:r>
              <a:rPr lang="ru-RU" sz="2000" b="1" dirty="0">
                <a:solidFill>
                  <a:srgbClr val="0070C0"/>
                </a:solidFill>
                <a:latin typeface="Georgia" pitchFamily="18" charset="0"/>
              </a:rPr>
              <a:t>показателями межрегиональных и внешнеэкономических связей </a:t>
            </a:r>
            <a:r>
              <a:rPr lang="ru-RU" sz="2000" b="1" dirty="0">
                <a:latin typeface="Georgia" pitchFamily="18" charset="0"/>
              </a:rPr>
              <a:t>– объем экспорта и импорта, объем грузовых перевозок;  </a:t>
            </a:r>
          </a:p>
          <a:p>
            <a:pPr lvl="0" algn="ctr"/>
            <a:r>
              <a:rPr lang="ru-RU" sz="2000" b="1" dirty="0">
                <a:solidFill>
                  <a:srgbClr val="0070C0"/>
                </a:solidFill>
                <a:latin typeface="Georgia" pitchFamily="18" charset="0"/>
              </a:rPr>
              <a:t>показателями кредитно-денежного обращения </a:t>
            </a:r>
            <a:r>
              <a:rPr lang="ru-RU" sz="2000" b="1" dirty="0">
                <a:latin typeface="Georgia" pitchFamily="18" charset="0"/>
              </a:rPr>
              <a:t>–  курсы Центрального Банка,  валют, процентные ставки. </a:t>
            </a:r>
            <a:endParaRPr lang="ru-RU" sz="2000" b="1" dirty="0" smtClean="0">
              <a:latin typeface="Georgia" pitchFamily="18" charset="0"/>
            </a:endParaRPr>
          </a:p>
          <a:p>
            <a:pPr lvl="0" algn="ctr"/>
            <a:endParaRPr lang="ru-RU" sz="2000" b="1" dirty="0">
              <a:latin typeface="Georgia" pitchFamily="18" charset="0"/>
            </a:endParaRPr>
          </a:p>
          <a:p>
            <a:pPr algn="ctr">
              <a:buNone/>
            </a:pPr>
            <a:r>
              <a:rPr lang="ru-RU" sz="2000" b="1" dirty="0">
                <a:latin typeface="Georgia" pitchFamily="18" charset="0"/>
              </a:rPr>
              <a:t>Основная характеристика конъюнктуры товарного рынка –  </a:t>
            </a:r>
            <a:r>
              <a:rPr lang="ru-RU" sz="2000" b="1" u="sng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степень сбалансированности спроса и предложения</a:t>
            </a:r>
            <a:r>
              <a:rPr lang="ru-RU" sz="2000" b="1" dirty="0">
                <a:latin typeface="Georgia" pitchFamily="18" charset="0"/>
              </a:rPr>
              <a:t>, что проявляется в ценах на рынке, тенденциях продажи товаров и скорости оборота капитала. </a:t>
            </a:r>
            <a:endParaRPr lang="ru-RU" sz="2000" b="1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latin typeface="Georgia" pitchFamily="18" charset="0"/>
              </a:rPr>
              <a:t>На </a:t>
            </a:r>
            <a:r>
              <a:rPr lang="ru-RU" sz="2000" b="1" dirty="0">
                <a:latin typeface="Georgia" pitchFamily="18" charset="0"/>
              </a:rPr>
              <a:t>основе всех этих показателей можно будет диагностировать тип рыночной конъюнктуры.</a:t>
            </a:r>
          </a:p>
          <a:p>
            <a:pPr algn="ctr"/>
            <a:endParaRPr lang="ru-RU" sz="2000" b="1" dirty="0">
              <a:latin typeface="Georg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4" name="Picture 2" descr="http://kpfu.ru/portal/docs/F1193025332/1270375243_17.jpg"/>
          <p:cNvPicPr>
            <a:picLocks noChangeAspect="1" noChangeArrowheads="1"/>
          </p:cNvPicPr>
          <p:nvPr/>
        </p:nvPicPr>
        <p:blipFill>
          <a:blip r:embed="rId2" cstate="print"/>
          <a:srcRect t="4518"/>
          <a:stretch>
            <a:fillRect/>
          </a:stretch>
        </p:blipFill>
        <p:spPr bwMode="auto">
          <a:xfrm>
            <a:off x="1" y="0"/>
            <a:ext cx="9143999" cy="63243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643578"/>
            <a:ext cx="7800972" cy="1214422"/>
          </a:xfrm>
        </p:spPr>
        <p:txBody>
          <a:bodyPr/>
          <a:lstStyle/>
          <a:p>
            <a:r>
              <a:rPr lang="ru-RU" sz="3600" b="1" cap="all" dirty="0" smtClean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Спасибо за внимание!</a:t>
            </a:r>
            <a:endParaRPr lang="ru-RU" sz="3600" b="1" cap="all" dirty="0">
              <a:ln w="90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42BB-393D-4C04-8E4A-2CE5F9AC8D83}" type="slidenum">
              <a:rPr lang="ru-RU" smtClean="0"/>
              <a:pPr/>
              <a:t>121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1960</Template>
  <TotalTime>2859</TotalTime>
  <Words>8699</Words>
  <Application>Microsoft Office PowerPoint</Application>
  <PresentationFormat>Экран (4:3)</PresentationFormat>
  <Paragraphs>1035</Paragraphs>
  <Slides>121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121</vt:i4>
      </vt:variant>
    </vt:vector>
  </HeadingPairs>
  <TitlesOfParts>
    <vt:vector size="134" baseType="lpstr">
      <vt:lpstr>1_Diseño predeterminado</vt:lpstr>
      <vt:lpstr>2_Diseño predeterminado</vt:lpstr>
      <vt:lpstr>3_Diseño predeterminado</vt:lpstr>
      <vt:lpstr>4_Diseño predeterminado</vt:lpstr>
      <vt:lpstr>5_Diseño predeterminado</vt:lpstr>
      <vt:lpstr>6_Diseño predeterminado</vt:lpstr>
      <vt:lpstr>7_Diseño predeterminado</vt:lpstr>
      <vt:lpstr>8_Diseño predeterminado</vt:lpstr>
      <vt:lpstr>9_Diseño predeterminado</vt:lpstr>
      <vt:lpstr>10_Diseño predeterminado</vt:lpstr>
      <vt:lpstr>Справедливость</vt:lpstr>
      <vt:lpstr>Diseño predeterminado</vt:lpstr>
      <vt:lpstr>11_Diseño predeterminado</vt:lpstr>
      <vt:lpstr>Тема 2 Система государственного управления России</vt:lpstr>
      <vt:lpstr>Конституционные основы государственной власти в РФ</vt:lpstr>
      <vt:lpstr> Конституционные основы государственной власти и государственного управления  - это базовые принципы, на которых основаны государственная власть и государственное управление в России.  </vt:lpstr>
      <vt:lpstr>Конституционные основы государственного управления в России представляются в виде следующих принципов:</vt:lpstr>
      <vt:lpstr>Конституционные основы государственного управления в России представляются в виде следующих принципов:</vt:lpstr>
      <vt:lpstr>Конституционные основы государственного управления в России представляются в виде следующих принципов:</vt:lpstr>
      <vt:lpstr>Конституционные основы государственного управления в России представляются в виде следующих принципов:</vt:lpstr>
      <vt:lpstr>Органы государственного управления в России</vt:lpstr>
      <vt:lpstr>Слайд 9</vt:lpstr>
      <vt:lpstr>Статус президента в РФ</vt:lpstr>
      <vt:lpstr>  Институт Президента учрежден в России по результатам всенародного голосования (референдума), проведенного 17 марта 1991 г. Регулируется главой 4 (ст. 80 - 93) Конституции РФ.  Правовой статус Президента – глава государства. </vt:lpstr>
      <vt:lpstr> Президент наделен обширными конституционными функциями. </vt:lpstr>
      <vt:lpstr>Полномочия Президента</vt:lpstr>
      <vt:lpstr>Полномочия Президента</vt:lpstr>
      <vt:lpstr>Полномочия Президента</vt:lpstr>
      <vt:lpstr>Полномочия Президента</vt:lpstr>
      <vt:lpstr>Полномочия Президента</vt:lpstr>
      <vt:lpstr>Слайд 18</vt:lpstr>
      <vt:lpstr>Структура органов государственной власти в РФ:    - федеральный, региональный и местный уровень;  - законодательные, исполнительные и судебные органы</vt:lpstr>
      <vt:lpstr>Слайд 20</vt:lpstr>
      <vt:lpstr>Слайд 21</vt:lpstr>
      <vt:lpstr>Федеральные органы государственного управления</vt:lpstr>
      <vt:lpstr>Слайд 23</vt:lpstr>
      <vt:lpstr>Слайд 24</vt:lpstr>
      <vt:lpstr>Законодательная власть </vt:lpstr>
      <vt:lpstr>Слайд 26</vt:lpstr>
      <vt:lpstr>Слайд 27</vt:lpstr>
      <vt:lpstr>Механизм прохождения законопроектов через Федеральное Собрание </vt:lpstr>
      <vt:lpstr>Исполнительная власть</vt:lpstr>
      <vt:lpstr>Федеральные органы исполнительной власти </vt:lpstr>
      <vt:lpstr>Слайд 31</vt:lpstr>
      <vt:lpstr>Основными звеньями органов исполнительной власти являются департаменты, управления, отделы, комиссии.  Работа правительственных ведомств строится по функциональному признаку и охватывает четыре основных блока. </vt:lpstr>
      <vt:lpstr>Органы государственного управления субъекта РФ</vt:lpstr>
      <vt:lpstr>Слайд 34</vt:lpstr>
      <vt:lpstr>Согласно статье 72 Конституции РФ к предметам совместного ведения РФ и субъектов федерации относятся: </vt:lpstr>
      <vt:lpstr>Слайд 36</vt:lpstr>
      <vt:lpstr>органы государственного управления субъекта федерации</vt:lpstr>
      <vt:lpstr>Слайд 38</vt:lpstr>
      <vt:lpstr>Законодательные органы власти в субъектах Федерации представляют, как правило, однопалатный парламент.</vt:lpstr>
      <vt:lpstr>Слайд 40</vt:lpstr>
      <vt:lpstr>Органы исполнительной власти субъектов</vt:lpstr>
      <vt:lpstr>Структура Администрации Томской области</vt:lpstr>
      <vt:lpstr>Структура Администрации Томской области</vt:lpstr>
      <vt:lpstr>Структура Администрации Томской области</vt:lpstr>
      <vt:lpstr>Органы местного самоуправления</vt:lpstr>
      <vt:lpstr>Слайд 46</vt:lpstr>
      <vt:lpstr>Согласно главе 3 ФЗ «Об общих принципах организации местного самоуправления  Российской Федерации», к вопросам местного значения относятся следующие:</vt:lpstr>
      <vt:lpstr>Слайд 48</vt:lpstr>
      <vt:lpstr>Судебная власть</vt:lpstr>
      <vt:lpstr>Слайд 50</vt:lpstr>
      <vt:lpstr>К федеральным судам относятся: </vt:lpstr>
      <vt:lpstr>Конституционный Суд Российской Федерации - судебный орган, осуществляющий контроль за соответствием законов и иных нормативных актов действующей Конституции:</vt:lpstr>
      <vt:lpstr>Судебной инстанцией считается суд (или его структурное подразделение), выполняющий ту или иную судебную функцию, связанную с разрешением судебных дел. </vt:lpstr>
      <vt:lpstr>ФКЗ установлены основы компетенции Верховного Суда по рассмотрению гражданских дел, дел по разрешению экономических споров, уголовных, административных и иных дел в качестве суда надзорной инстанции, а также в качестве суда апелляционной и кассационной инстанций.  </vt:lpstr>
      <vt:lpstr>2.5 Основные направления деятельности в системе государственного управления </vt:lpstr>
      <vt:lpstr>Государственное управление экономикой </vt:lpstr>
      <vt:lpstr>Государственное влияние на экономику осуществляется по двум основным направлениям:  1)  через государственный сектор; 2)  посредством воздействия на функционирование частного сектора экономики с помощью разнообразных экономических инструментов (государственное регулирование экономики).  </vt:lpstr>
      <vt:lpstr>Высшими федеральными органами государственного управления в сфере экономики являются Парламент, Президент РФ, Правительство РФ, центральными органами отраслевого управления — министерства.  </vt:lpstr>
      <vt:lpstr>Государственное управление социальной сферой</vt:lpstr>
      <vt:lpstr>Инструменты государственного управления социальной сферы:   -система социального страхования; -система пенсионного обеспечения; - система выплаты пособий и компенсаций; - система социального обслуживания пожилых граждан - финансовая политика государства;  - фискальная политика </vt:lpstr>
      <vt:lpstr>Государственное управление в административно-политической сфере </vt:lpstr>
      <vt:lpstr>Слайд 62</vt:lpstr>
      <vt:lpstr>Государственное управление в сфере культуры </vt:lpstr>
      <vt:lpstr>Среди объектов заботы государства :  - памятники истории и культуры,  - художественная литература,  - кинематография,  - музыкальное искусство,  - архитектура,  - фотоискусство,  - художественные народные промыслы и ремесла,  - фольклор и обряды,  - художественная самодеятельность,  - телевидение и радио в части создания и распространения культурных ценностей,  - эстетическое воспитание и др. </vt:lpstr>
      <vt:lpstr>2.6 Стратегическое планирование, программирование и прогнозирование </vt:lpstr>
      <vt:lpstr>Важнейшим фактором обеспечения конкурентоспособности экономики в современных условиях является наличие эффективно функционирующей системы государственного стратегического управления. </vt:lpstr>
      <vt:lpstr>Система государственного стратегического планирования – это совокупность: </vt:lpstr>
      <vt:lpstr>В настоящее время сфера государственного программирования и прогнозирования регулируется 115-ФЗ от 20 июля 1995 г. "О государственном прогнозировании и программах социально-экономического развития Российской Федерации".       Министерством экономического развития разработан проект нового Федерального закона «О государственном стратегическом планировании».   Основной идеей проекта является создание правовой основы для разработки, построения и функционирования комплексной системы государственного стратегического планирования социально-экономического развития Российской Федерации, позволяющей решать задачи повышения качества жизни населения, роста российской экономики и обеспечения безопасности страны. </vt:lpstr>
      <vt:lpstr>Согласно проекту закона:</vt:lpstr>
      <vt:lpstr>Программно-целевое планирование – деятельность, направленная на определение целей социально-экономического развития Российской Федерации, приоритетов социально-экономической политики, а также формирование комплексов мероприятий с указанием источников их финансирования, направленных на достижение указанных целей и приоритетов. </vt:lpstr>
      <vt:lpstr>Проект закона устанавливает следующие полномочия Федерации в сфере стратегического планирования:</vt:lpstr>
      <vt:lpstr>Полномочия субъекта Федерации:</vt:lpstr>
      <vt:lpstr>Документы государственного стратегического планирования на федеральном уровне:</vt:lpstr>
      <vt:lpstr>Документы государственного стратегического планирования на уровне субъекта Федерации:</vt:lpstr>
      <vt:lpstr>Участники процесса государственного стратегического планирования</vt:lpstr>
      <vt:lpstr>Слайд 76</vt:lpstr>
      <vt:lpstr>Слайд 77</vt:lpstr>
      <vt:lpstr>Слайд 78</vt:lpstr>
      <vt:lpstr>На федеральном уровне система государственных программ формируется исходя из целей и индикаторов Стратегии долгосрочного социально-экономического развития Российской Федерации на период до 2020 года и иных стратегических документов, утвержденных Президентом Российской Федерации и Правительством Российской Федерации.  Стратегия долгосрочного социально-экономического развития Российской Федерации – документ, определяющий систему научно обоснованных представлений о долгосрочных целях социально-экономического развития Российской Федерации, внешних и внутренних условиях социально-экономического развития Российской Федерации и задачах, которые необходимо решить для достижения поставленных целей. </vt:lpstr>
      <vt:lpstr>Слайд 80</vt:lpstr>
      <vt:lpstr>Слайд 81</vt:lpstr>
      <vt:lpstr>Слайд 82</vt:lpstr>
      <vt:lpstr>2.7 Бюджет </vt:lpstr>
      <vt:lpstr>Бюджетная система (ст. 6 БК РФ)– это основанная на экономических отношениях и государственном устройстве РФ, регулируемая законодательством РФ совокупность федерального бюджета, бюджетов субъектов РФ, местных бюджетов и бюджетов государственных внебюджетных фондов.   </vt:lpstr>
      <vt:lpstr>Консолидированный бюджет РФ - федеральный бюджет и свод консолидированных бюджетов субъектов РФ.  Консолидированный бюджет субъекта РФ - бюджет субъекта РФ и свод бюджетов муниципальных образований, входящих в состав субъекта РФ.</vt:lpstr>
      <vt:lpstr>Принципы Бюджетной системы РФ</vt:lpstr>
      <vt:lpstr>Принцип единства бюджетной системы</vt:lpstr>
      <vt:lpstr>Принцип разграничения доходов, расходов и источников финансирования дефицитов бюджетов</vt:lpstr>
      <vt:lpstr>Принцип самостоятельности бюджетов</vt:lpstr>
      <vt:lpstr>Слайд 90</vt:lpstr>
      <vt:lpstr>Принцип сбалансированности бюджета и  принцип результативности и эффективности использования бюджетных средств </vt:lpstr>
      <vt:lpstr>Принцип общего (совокупного) покрытия расходов бюджетов</vt:lpstr>
      <vt:lpstr>Принципы бюджетной системы</vt:lpstr>
      <vt:lpstr>Доходы бюджета</vt:lpstr>
      <vt:lpstr>Доходы бюджета</vt:lpstr>
      <vt:lpstr>Доходы бюджета</vt:lpstr>
      <vt:lpstr>Расходы бюджета</vt:lpstr>
      <vt:lpstr>Межбюджетные трансферты</vt:lpstr>
      <vt:lpstr>Межбюджетные трансферты</vt:lpstr>
      <vt:lpstr>Межбюджетные трансферты</vt:lpstr>
      <vt:lpstr>Межбюджетные трансферты</vt:lpstr>
      <vt:lpstr>Составление и исполнение бюджета</vt:lpstr>
      <vt:lpstr>2.8 Налоговая система </vt:lpstr>
      <vt:lpstr>Налоговая система  - единство четырех основных  элементов:  1) системы законодательства о налогах и сборах,  2) системы налогов и сборов,  3) плательщиков налогов и сборов и  4) системы налогового администрирования,  каждый из которых находится друг с другом в тесной взаимосвязи и взаимозависимости.  </vt:lpstr>
      <vt:lpstr>Понятие налога и сбора</vt:lpstr>
      <vt:lpstr>Принципы налоговой системы</vt:lpstr>
      <vt:lpstr>Принципы налоговой системы</vt:lpstr>
      <vt:lpstr>Принципы налоговой системы</vt:lpstr>
      <vt:lpstr>Участники отношений в налоговой системе</vt:lpstr>
      <vt:lpstr>Виды налогов и сборов</vt:lpstr>
      <vt:lpstr>Виды налогов и сборов</vt:lpstr>
      <vt:lpstr>Виды налогов и сборов</vt:lpstr>
      <vt:lpstr>Налоговые органы</vt:lpstr>
      <vt:lpstr>2.9 Регулирование рынков </vt:lpstr>
      <vt:lpstr>Регулирование рынков предполагает воздействие субъектов управления на объект ради достижения заранее спланированных целей, которые органы управления поставили перед собой в рамках исполнения программно-целевого метода.  </vt:lpstr>
      <vt:lpstr>Функции государственного управления рынками</vt:lpstr>
      <vt:lpstr>Виды рынков</vt:lpstr>
      <vt:lpstr>Виды рынков</vt:lpstr>
      <vt:lpstr>Слайд 119</vt:lpstr>
      <vt:lpstr>Слайд 120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 User</dc:creator>
  <cp:lastModifiedBy>Buretc</cp:lastModifiedBy>
  <cp:revision>260</cp:revision>
  <dcterms:created xsi:type="dcterms:W3CDTF">2013-01-23T15:55:13Z</dcterms:created>
  <dcterms:modified xsi:type="dcterms:W3CDTF">2015-03-03T08:20:22Z</dcterms:modified>
</cp:coreProperties>
</file>