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29" autoAdjust="0"/>
    <p:restoredTop sz="94660"/>
  </p:normalViewPr>
  <p:slideViewPr>
    <p:cSldViewPr>
      <p:cViewPr varScale="1">
        <p:scale>
          <a:sx n="94" d="100"/>
          <a:sy n="94" d="100"/>
        </p:scale>
        <p:origin x="-2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08.05.2015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I27ytDlPba8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2493038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Энергетическая безопасность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44208" y="5589240"/>
            <a:ext cx="2491368" cy="1002872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20482" name="Picture 2" descr="&amp;Vcy;&amp;ocy;&amp;zcy;&amp;ocy;&amp;bcy;&amp;ncy;&amp;ocy;&amp;vcy;&amp;lcy;&amp;yacy;&amp;iecy;&amp;mcy;&amp;acy;&amp;yacy; &amp;ecy;&amp;ncy;&amp;iecy;&amp;rcy;&amp;gcy;&amp;iecy;&amp;tcy;&amp;icy;&amp;kcy;&amp;acy; - &amp;zcy;&amp;acy;&amp;lcy;&amp;ocy;&amp;gcy; &amp;ucy;&amp;scy;&amp;tcy;&amp;ocy;&amp;jcy;&amp;chcy;&amp;icy;&amp;vcy;&amp;ocy;&amp;gcy;&amp;ocy; &amp;rcy;&amp;acy;&amp;zcy;&amp;vcy;&amp;icy;&amp;tcy;&amp;icy;&amp;yacy; &amp;gcy;&amp;ocy;&amp;scy;&amp;ucy;&amp;dcy;&amp;acy;&amp;rcy;&amp;scy;&amp;tcy;&amp;vcy;&amp;acy; - &amp;Ncy;&amp;ocy;&amp;vcy;&amp;ocy;&amp;scy;&amp;tcy;&amp;icy; &amp;ecy;&amp;kcy;&amp;ocy;&amp;ncy;&amp;ocy;&amp;mcy;&amp;icy;&amp;kcy;&amp;icy; &amp;Ucy;&amp;kcy;&amp;rcy;&amp;acy;&amp;icy;&amp;ncy;&amp;ycy; - &amp;IEcy;&amp;ucy;&amp;rcy;&amp;ocy;&amp;pcy;&amp;icy;&amp;ecy;&amp;ncy; &amp;Kcy;&amp;ecy;&amp;pcy;&amp;icy;&amp;tcy;&amp;acy;&amp;lcy; &amp;Mcy;&amp;iecy;&amp;ncy;&amp;iecy;&amp;dcy;&amp;zhcy;&amp;mcy;&amp;iecy;&amp;ncy;&amp;tcy; - 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3068960"/>
            <a:ext cx="4418230" cy="32189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Определение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Энергобезопасность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— это комплексное понятие, относящиеся к нескольким уровням: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политическая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энергобезопасность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экономическая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энергобезопасность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техногенная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энергобезопасность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Проблема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энергобезопасности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настоящее время резко обострилась конкуренция за энергоресурсы, появились прогнозы о скором их истощении. Все это сделало проблему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энергобезопасности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наиважнейшей в первую очередь для стран, зависящих от нефтегазового импорта.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Юридический аспект энергетической безопасности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Декларация о нефтяной политике стран-участниц Организации, которую можно считать началом глобализации энергетической безопасности.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Технический аспект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энергобезопасности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Наиболее очевидными краткосрочными проблемами в сфере энергетической безопасности являются устойчивость систем транспортировки, а также безопасность добывающей и транспортной инфраструктур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Политический аспект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энергобезопасности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Энергетическая безопасность зависит от промышленной политики, которую проводят в странах-поставщиках энергии.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Приоритетами Энергетической стратегии являются: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полное и надёжное обеспечение населения и экономики страны энергоресурсами по доступным и вместе с тем стимулирующим энергосбережение ценам, снижение рисков и недопущение развития кризисных ситуаций в энергообеспечении страны;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снижение удельных затрат на производство и использование энергоресурсов за счёт рационализации их потребления, применения энергосберегающих технологий и оборудования, сокращения потерь при добыче, переработке, транспортировке и реализации продукции ТЭК;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еще немного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u="sng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http://www.youtube.com/watch?v=I27ytDlPba8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http://www.youtube.com/watch?v=Coymx5OHEgc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17</TotalTime>
  <Words>176</Words>
  <Application>Microsoft Office PowerPoint</Application>
  <PresentationFormat>Экран (4:3)</PresentationFormat>
  <Paragraphs>20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Солнцестояние</vt:lpstr>
      <vt:lpstr>Энергетическая безопасность</vt:lpstr>
      <vt:lpstr>Определение </vt:lpstr>
      <vt:lpstr>Проблема энергобезопасности </vt:lpstr>
      <vt:lpstr>Юридический аспект энергетической безопасности </vt:lpstr>
      <vt:lpstr>Технический аспект энергобезопасности </vt:lpstr>
      <vt:lpstr>Политический аспект энергобезопасности</vt:lpstr>
      <vt:lpstr>Приоритетами Энергетической стратегии являются: </vt:lpstr>
      <vt:lpstr>И еще немного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Энергетическая безопасность</dc:title>
  <dc:creator>Валерия</dc:creator>
  <cp:lastModifiedBy>1</cp:lastModifiedBy>
  <cp:revision>5</cp:revision>
  <dcterms:created xsi:type="dcterms:W3CDTF">2014-11-20T20:58:01Z</dcterms:created>
  <dcterms:modified xsi:type="dcterms:W3CDTF">2015-05-08T07:37:22Z</dcterms:modified>
</cp:coreProperties>
</file>