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4198" r:id="rId2"/>
  </p:sldMasterIdLst>
  <p:notesMasterIdLst>
    <p:notesMasterId r:id="rId15"/>
  </p:notesMasterIdLst>
  <p:handoutMasterIdLst>
    <p:handoutMasterId r:id="rId16"/>
  </p:handoutMasterIdLst>
  <p:sldIdLst>
    <p:sldId id="412" r:id="rId3"/>
    <p:sldId id="495" r:id="rId4"/>
    <p:sldId id="472" r:id="rId5"/>
    <p:sldId id="482" r:id="rId6"/>
    <p:sldId id="473" r:id="rId7"/>
    <p:sldId id="494" r:id="rId8"/>
    <p:sldId id="480" r:id="rId9"/>
    <p:sldId id="485" r:id="rId10"/>
    <p:sldId id="489" r:id="rId11"/>
    <p:sldId id="488" r:id="rId12"/>
    <p:sldId id="475" r:id="rId13"/>
    <p:sldId id="467" r:id="rId14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CCFF"/>
    <a:srgbClr val="CCFFFF"/>
    <a:srgbClr val="CCECFF"/>
    <a:srgbClr val="FFCCCC"/>
    <a:srgbClr val="FF0066"/>
    <a:srgbClr val="66FF99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47" autoAdjust="0"/>
    <p:restoredTop sz="94660" autoAdjust="0"/>
  </p:normalViewPr>
  <p:slideViewPr>
    <p:cSldViewPr>
      <p:cViewPr varScale="1">
        <p:scale>
          <a:sx n="113" d="100"/>
          <a:sy n="113" d="100"/>
        </p:scale>
        <p:origin x="-1128" y="-102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0EBAAF-A7DD-4698-9757-C8736220C18A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BB02C799-A702-40D7-96CC-0FC68F521835}">
      <dgm:prSet phldrT="[Текст]" custT="1"/>
      <dgm:spPr>
        <a:xfrm>
          <a:off x="785336" y="0"/>
          <a:ext cx="6996128" cy="95005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4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Times New Roman" pitchFamily="18" charset="0"/>
            </a:rPr>
            <a:t>Компетенции педагогической деятельности магистра</a:t>
          </a:r>
          <a:endParaRPr lang="ru-RU" sz="2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Times New Roman" pitchFamily="18" charset="0"/>
          </a:endParaRPr>
        </a:p>
      </dgm:t>
    </dgm:pt>
    <dgm:pt modelId="{7CF8363B-F509-4849-B727-8594356DDECB}" type="parTrans" cxnId="{0F13D081-D651-4A4E-B93C-30B145864B40}">
      <dgm:prSet/>
      <dgm:spPr/>
      <dgm:t>
        <a:bodyPr/>
        <a:lstStyle/>
        <a:p>
          <a:endParaRPr lang="ru-RU"/>
        </a:p>
      </dgm:t>
    </dgm:pt>
    <dgm:pt modelId="{00FFD009-9D68-4BFE-9E52-D07CA6900150}" type="sibTrans" cxnId="{0F13D081-D651-4A4E-B93C-30B145864B40}">
      <dgm:prSet/>
      <dgm:spPr/>
      <dgm:t>
        <a:bodyPr/>
        <a:lstStyle/>
        <a:p>
          <a:endParaRPr lang="ru-RU"/>
        </a:p>
      </dgm:t>
    </dgm:pt>
    <dgm:pt modelId="{4EF5B674-2A23-4072-B116-9C43898FFF09}">
      <dgm:prSet phldrT="[Текст]" custT="1"/>
      <dgm:spPr>
        <a:xfrm>
          <a:off x="275469" y="1391942"/>
          <a:ext cx="2277605" cy="137831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 планировать и проводить учебные занятия</a:t>
          </a:r>
        </a:p>
      </dgm:t>
    </dgm:pt>
    <dgm:pt modelId="{EBE19A03-5E82-4CC0-AD44-C4A213B1B433}" type="parTrans" cxnId="{52DCAF7D-F53F-437A-9F45-0F3C02C19E93}">
      <dgm:prSet/>
      <dgm:spPr>
        <a:xfrm>
          <a:off x="1296465" y="838137"/>
          <a:ext cx="2869128" cy="441888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6BCDF1FC-EFF5-4B25-A5B7-4E8F3C3B60B2}" type="sibTrans" cxnId="{52DCAF7D-F53F-437A-9F45-0F3C02C19E93}">
      <dgm:prSet/>
      <dgm:spPr/>
      <dgm:t>
        <a:bodyPr/>
        <a:lstStyle/>
        <a:p>
          <a:endParaRPr lang="ru-RU"/>
        </a:p>
      </dgm:t>
    </dgm:pt>
    <dgm:pt modelId="{A7D13834-42A7-4FCE-9C76-EDCE53BE4CDB}">
      <dgm:prSet phldrT="[Текст]" custT="1"/>
      <dgm:spPr>
        <a:xfrm>
          <a:off x="879157" y="3179046"/>
          <a:ext cx="1821638" cy="205780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осуществлять постановку новых и модернизацию отдельных лабораторных работ и практикумов </a:t>
          </a:r>
        </a:p>
      </dgm:t>
    </dgm:pt>
    <dgm:pt modelId="{C4DFDD9F-010E-4F67-A1AA-E6AF847EBCCF}" type="parTrans" cxnId="{C65B515C-3C2C-4228-B025-CA82A36B3321}">
      <dgm:prSet/>
      <dgm:spPr>
        <a:xfrm>
          <a:off x="1296465" y="2658345"/>
          <a:ext cx="375704" cy="408784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3DF6CF3A-3351-45FE-9D61-DBAC925F3DEC}" type="sibTrans" cxnId="{C65B515C-3C2C-4228-B025-CA82A36B3321}">
      <dgm:prSet/>
      <dgm:spPr/>
      <dgm:t>
        <a:bodyPr/>
        <a:lstStyle/>
        <a:p>
          <a:endParaRPr lang="ru-RU"/>
        </a:p>
      </dgm:t>
    </dgm:pt>
    <dgm:pt modelId="{C8EEE0AE-53E9-455C-8618-BC08837D8F6F}">
      <dgm:prSet phldrT="[Текст]" custT="1"/>
      <dgm:spPr>
        <a:xfrm>
          <a:off x="3416985" y="1388488"/>
          <a:ext cx="1990581" cy="22621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организовывать работу по повышению квалификации научно- технических </a:t>
          </a:r>
          <a:r>
            <a:rPr lang="ru-RU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работников </a:t>
          </a:r>
          <a:endParaRPr lang="ru-RU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7C0E546-E733-4121-A49A-CE72639B49CA}" type="parTrans" cxnId="{6B8E2A37-7A4B-400F-A1DA-1C44FEAC5EE9}">
      <dgm:prSet/>
      <dgm:spPr>
        <a:xfrm>
          <a:off x="4165593" y="838137"/>
          <a:ext cx="128875" cy="438434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EEC7DA1-6465-4CD9-9C0B-5C76BCC0EF0A}" type="sibTrans" cxnId="{6B8E2A37-7A4B-400F-A1DA-1C44FEAC5EE9}">
      <dgm:prSet/>
      <dgm:spPr/>
      <dgm:t>
        <a:bodyPr/>
        <a:lstStyle/>
        <a:p>
          <a:endParaRPr lang="ru-RU"/>
        </a:p>
      </dgm:t>
    </dgm:pt>
    <dgm:pt modelId="{A73637DE-2AF4-4B08-8272-1878AC11F2F0}">
      <dgm:prSet phldrT="[Текст]" custT="1"/>
      <dgm:spPr>
        <a:xfrm>
          <a:off x="3028070" y="3944841"/>
          <a:ext cx="2467806" cy="170665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 применять новые образовательные технологии, включая системы дистанционного обучения</a:t>
          </a:r>
        </a:p>
      </dgm:t>
    </dgm:pt>
    <dgm:pt modelId="{418F0D39-7A1E-44B3-A2FD-8203B2A1B255}" type="parTrans" cxnId="{89E4A4AD-6109-4238-A4A7-054BC3A26ECC}">
      <dgm:prSet/>
      <dgm:spPr>
        <a:xfrm>
          <a:off x="4144166" y="3538764"/>
          <a:ext cx="150302" cy="294160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A8790DD1-9103-4DE6-AE4D-8941D359A9DA}" type="sibTrans" cxnId="{89E4A4AD-6109-4238-A4A7-054BC3A26ECC}">
      <dgm:prSet/>
      <dgm:spPr/>
      <dgm:t>
        <a:bodyPr/>
        <a:lstStyle/>
        <a:p>
          <a:endParaRPr lang="ru-RU"/>
        </a:p>
      </dgm:t>
    </dgm:pt>
    <dgm:pt modelId="{D2C4C31E-B862-4604-AE2C-E2F23DA6E2CA}">
      <dgm:prSet custT="1"/>
      <dgm:spPr>
        <a:xfrm>
          <a:off x="5873952" y="1382281"/>
          <a:ext cx="1826961" cy="146797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Times New Roman" pitchFamily="18" charset="0"/>
            </a:rPr>
            <a:t>Способность к учебно-методической работе</a:t>
          </a:r>
        </a:p>
      </dgm:t>
    </dgm:pt>
    <dgm:pt modelId="{4BBB4B90-F122-4F29-B34F-0E5A3C4BB4FE}" type="parTrans" cxnId="{92929875-E3DB-4C38-8D64-F89D82E4505C}">
      <dgm:prSet/>
      <dgm:spPr>
        <a:xfrm>
          <a:off x="4165593" y="838137"/>
          <a:ext cx="2504032" cy="43222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D69A69CB-64DA-4606-8A7C-ECBA9C415A2F}" type="sibTrans" cxnId="{92929875-E3DB-4C38-8D64-F89D82E4505C}">
      <dgm:prSet/>
      <dgm:spPr/>
      <dgm:t>
        <a:bodyPr/>
        <a:lstStyle/>
        <a:p>
          <a:endParaRPr lang="ru-RU"/>
        </a:p>
      </dgm:t>
    </dgm:pt>
    <dgm:pt modelId="{C8B8B186-8309-4C04-9618-0636AB089315}">
      <dgm:prSet custT="1"/>
      <dgm:spPr>
        <a:xfrm>
          <a:off x="6070785" y="3529166"/>
          <a:ext cx="1688204" cy="167984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Способностью участвовать в разработке программ учебных дисциплин</a:t>
          </a:r>
        </a:p>
      </dgm:t>
    </dgm:pt>
    <dgm:pt modelId="{B5A56CED-0B9F-408E-AA09-3FB38EFDC28C}" type="parTrans" cxnId="{E8AEFE86-D811-4C2C-9FE6-5F13633A8F70}">
      <dgm:prSet/>
      <dgm:spPr>
        <a:xfrm>
          <a:off x="6669626" y="2738343"/>
          <a:ext cx="127454" cy="67890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BFFC5FF7-4D4B-4CDB-AB19-16DB9C38E1F6}" type="sibTrans" cxnId="{E8AEFE86-D811-4C2C-9FE6-5F13633A8F70}">
      <dgm:prSet/>
      <dgm:spPr/>
      <dgm:t>
        <a:bodyPr/>
        <a:lstStyle/>
        <a:p>
          <a:endParaRPr lang="ru-RU"/>
        </a:p>
      </dgm:t>
    </dgm:pt>
    <dgm:pt modelId="{A6546D20-255D-446C-9B33-999CA2B9FDE7}" type="pres">
      <dgm:prSet presAssocID="{920EBAAF-A7DD-4698-9757-C8736220C18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72F8F2-B47A-4389-8304-635107700780}" type="pres">
      <dgm:prSet presAssocID="{BB02C799-A702-40D7-96CC-0FC68F521835}" presName="hierRoot1" presStyleCnt="0"/>
      <dgm:spPr/>
    </dgm:pt>
    <dgm:pt modelId="{D4733171-63B9-4D02-8705-5E5F115B851C}" type="pres">
      <dgm:prSet presAssocID="{BB02C799-A702-40D7-96CC-0FC68F521835}" presName="composite" presStyleCnt="0"/>
      <dgm:spPr/>
    </dgm:pt>
    <dgm:pt modelId="{42D4B1F2-FA21-4890-8CAB-08A74409F933}" type="pres">
      <dgm:prSet presAssocID="{BB02C799-A702-40D7-96CC-0FC68F521835}" presName="background" presStyleLbl="node0" presStyleIdx="0" presStyleCnt="1"/>
      <dgm:spPr>
        <a:xfrm>
          <a:off x="667529" y="-111916"/>
          <a:ext cx="6996128" cy="95005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E540AB50-C112-451C-8E0F-1625967DFF41}" type="pres">
      <dgm:prSet presAssocID="{BB02C799-A702-40D7-96CC-0FC68F521835}" presName="text" presStyleLbl="fgAcc0" presStyleIdx="0" presStyleCnt="1" custScaleX="659848" custScaleY="141111" custLinFactNeighborX="-11259" custLinFactNeighborY="-10560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74B9C959-76CB-4BE6-804B-1FEF76942CB8}" type="pres">
      <dgm:prSet presAssocID="{BB02C799-A702-40D7-96CC-0FC68F521835}" presName="hierChild2" presStyleCnt="0"/>
      <dgm:spPr/>
    </dgm:pt>
    <dgm:pt modelId="{5592D74D-E7B6-40E4-B2DB-BB3CCC6FE940}" type="pres">
      <dgm:prSet presAssocID="{EBE19A03-5E82-4CC0-AD44-C4A213B1B433}" presName="Name10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2869128" y="0"/>
              </a:moveTo>
              <a:lnTo>
                <a:pt x="2869128" y="343666"/>
              </a:lnTo>
              <a:lnTo>
                <a:pt x="0" y="343666"/>
              </a:lnTo>
              <a:lnTo>
                <a:pt x="0" y="441888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F50CDF8A-BF2F-496D-A0DF-9CE6B5F871AD}" type="pres">
      <dgm:prSet presAssocID="{4EF5B674-2A23-4072-B116-9C43898FFF09}" presName="hierRoot2" presStyleCnt="0"/>
      <dgm:spPr/>
    </dgm:pt>
    <dgm:pt modelId="{EDD8812B-7ED6-480B-8E55-66E7D120E9F6}" type="pres">
      <dgm:prSet presAssocID="{4EF5B674-2A23-4072-B116-9C43898FFF09}" presName="composite2" presStyleCnt="0"/>
      <dgm:spPr/>
    </dgm:pt>
    <dgm:pt modelId="{950898DD-F940-467C-9E57-8C8F0B71DED4}" type="pres">
      <dgm:prSet presAssocID="{4EF5B674-2A23-4072-B116-9C43898FFF09}" presName="background2" presStyleLbl="node2" presStyleIdx="0" presStyleCnt="3"/>
      <dgm:spPr>
        <a:xfrm>
          <a:off x="157662" y="1280025"/>
          <a:ext cx="2277605" cy="137831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FB954007-ED69-49A1-83DD-06BA83BE6B00}" type="pres">
      <dgm:prSet presAssocID="{4EF5B674-2A23-4072-B116-9C43898FFF09}" presName="text2" presStyleLbl="fgAcc2" presStyleIdx="0" presStyleCnt="3" custScaleX="214815" custScaleY="204721" custLinFactNeighborX="-17314" custLinFactNeighborY="1038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C48CFEBB-8E23-4FFC-AE27-A5FF6FC8E69E}" type="pres">
      <dgm:prSet presAssocID="{4EF5B674-2A23-4072-B116-9C43898FFF09}" presName="hierChild3" presStyleCnt="0"/>
      <dgm:spPr/>
    </dgm:pt>
    <dgm:pt modelId="{A6804741-E25D-438A-A0D1-1066668B7D93}" type="pres">
      <dgm:prSet presAssocID="{C4DFDD9F-010E-4F67-A1AA-E6AF847EBCCF}" presName="Name17" presStyleLbl="parChTrans1D3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562"/>
              </a:lnTo>
              <a:lnTo>
                <a:pt x="375704" y="310562"/>
              </a:lnTo>
              <a:lnTo>
                <a:pt x="375704" y="408784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912FE0CA-22E9-4BE3-ADEA-C35BE6EA3B53}" type="pres">
      <dgm:prSet presAssocID="{A7D13834-42A7-4FCE-9C76-EDCE53BE4CDB}" presName="hierRoot3" presStyleCnt="0"/>
      <dgm:spPr/>
    </dgm:pt>
    <dgm:pt modelId="{B5DA4244-14CE-45CD-8A3A-E2422FFEA155}" type="pres">
      <dgm:prSet presAssocID="{A7D13834-42A7-4FCE-9C76-EDCE53BE4CDB}" presName="composite3" presStyleCnt="0"/>
      <dgm:spPr/>
    </dgm:pt>
    <dgm:pt modelId="{1ECB0B9F-45AF-48D3-8F94-8266EF79674D}" type="pres">
      <dgm:prSet presAssocID="{A7D13834-42A7-4FCE-9C76-EDCE53BE4CDB}" presName="background3" presStyleLbl="node3" presStyleIdx="0" presStyleCnt="3"/>
      <dgm:spPr>
        <a:xfrm>
          <a:off x="761350" y="3067130"/>
          <a:ext cx="1821638" cy="205780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523C4E1-1A71-494D-9B05-AF7B45E7D80E}" type="pres">
      <dgm:prSet presAssocID="{A7D13834-42A7-4FCE-9C76-EDCE53BE4CDB}" presName="text3" presStyleLbl="fgAcc3" presStyleIdx="0" presStyleCnt="3" custScaleX="171810" custScaleY="305645" custLinFactNeighborX="-23824" custLinFactNeighborY="1783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E7FACB22-4DFC-49DD-ABAF-1812C05A7692}" type="pres">
      <dgm:prSet presAssocID="{A7D13834-42A7-4FCE-9C76-EDCE53BE4CDB}" presName="hierChild4" presStyleCnt="0"/>
      <dgm:spPr/>
    </dgm:pt>
    <dgm:pt modelId="{2B1CFD84-8739-4B81-B08B-4BB1EA1BDB77}" type="pres">
      <dgm:prSet presAssocID="{97C0E546-E733-4121-A49A-CE72639B49CA}" presName="Name10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212"/>
              </a:lnTo>
              <a:lnTo>
                <a:pt x="128875" y="340212"/>
              </a:lnTo>
              <a:lnTo>
                <a:pt x="128875" y="438434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0069AE35-F344-4EBD-99C5-6BE8CDD88A00}" type="pres">
      <dgm:prSet presAssocID="{C8EEE0AE-53E9-455C-8618-BC08837D8F6F}" presName="hierRoot2" presStyleCnt="0"/>
      <dgm:spPr/>
    </dgm:pt>
    <dgm:pt modelId="{686AF582-0C70-45A8-A343-1E55910217A4}" type="pres">
      <dgm:prSet presAssocID="{C8EEE0AE-53E9-455C-8618-BC08837D8F6F}" presName="composite2" presStyleCnt="0"/>
      <dgm:spPr/>
    </dgm:pt>
    <dgm:pt modelId="{F4112FC8-AD5C-41AF-9F58-129E0C77FEFA}" type="pres">
      <dgm:prSet presAssocID="{C8EEE0AE-53E9-455C-8618-BC08837D8F6F}" presName="background2" presStyleLbl="node2" presStyleIdx="1" presStyleCnt="3"/>
      <dgm:spPr>
        <a:xfrm>
          <a:off x="3299178" y="1276572"/>
          <a:ext cx="1990581" cy="226219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1FE2182F-4C81-44CD-800D-67F023608549}" type="pres">
      <dgm:prSet presAssocID="{C8EEE0AE-53E9-455C-8618-BC08837D8F6F}" presName="text2" presStyleLbl="fgAcc2" presStyleIdx="1" presStyleCnt="3" custScaleX="187744" custScaleY="336002" custLinFactNeighborX="-1003" custLinFactNeighborY="240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B1B1C2E4-24F6-4BB5-89DB-EF72557AC59E}" type="pres">
      <dgm:prSet presAssocID="{C8EEE0AE-53E9-455C-8618-BC08837D8F6F}" presName="hierChild3" presStyleCnt="0"/>
      <dgm:spPr/>
    </dgm:pt>
    <dgm:pt modelId="{2144BE5A-0084-414D-9AAB-882F378DBC6E}" type="pres">
      <dgm:prSet presAssocID="{418F0D39-7A1E-44B3-A2FD-8203B2A1B255}" presName="Name17" presStyleLbl="parChTrans1D3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150302" y="0"/>
              </a:moveTo>
              <a:lnTo>
                <a:pt x="150302" y="195938"/>
              </a:lnTo>
              <a:lnTo>
                <a:pt x="0" y="195938"/>
              </a:lnTo>
              <a:lnTo>
                <a:pt x="0" y="294160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F4033B04-1BA6-4D47-B706-680EA2CE5976}" type="pres">
      <dgm:prSet presAssocID="{A73637DE-2AF4-4B08-8272-1878AC11F2F0}" presName="hierRoot3" presStyleCnt="0"/>
      <dgm:spPr/>
    </dgm:pt>
    <dgm:pt modelId="{2DD3E15B-3840-4E8A-B227-545F9178F492}" type="pres">
      <dgm:prSet presAssocID="{A73637DE-2AF4-4B08-8272-1878AC11F2F0}" presName="composite3" presStyleCnt="0"/>
      <dgm:spPr/>
    </dgm:pt>
    <dgm:pt modelId="{E212E0E4-33BA-450C-A5F9-4D540D557D86}" type="pres">
      <dgm:prSet presAssocID="{A73637DE-2AF4-4B08-8272-1878AC11F2F0}" presName="background3" presStyleLbl="node3" presStyleIdx="1" presStyleCnt="3"/>
      <dgm:spPr>
        <a:xfrm>
          <a:off x="2910263" y="3832924"/>
          <a:ext cx="2467806" cy="170665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BD1119FF-0720-4212-B259-12E0F425D230}" type="pres">
      <dgm:prSet presAssocID="{A73637DE-2AF4-4B08-8272-1878AC11F2F0}" presName="text3" presStyleLbl="fgAcc3" presStyleIdx="1" presStyleCnt="3" custScaleX="232754" custScaleY="253489" custLinFactNeighborX="-3660" custLinFactNeighborY="-108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E206477B-517A-4987-8B0C-B7B5D2355AC9}" type="pres">
      <dgm:prSet presAssocID="{A73637DE-2AF4-4B08-8272-1878AC11F2F0}" presName="hierChild4" presStyleCnt="0"/>
      <dgm:spPr/>
    </dgm:pt>
    <dgm:pt modelId="{E4B359E9-1918-4D84-97CE-841B6C4D4E47}" type="pres">
      <dgm:prSet presAssocID="{4BBB4B90-F122-4F29-B34F-0E5A3C4BB4FE}" presName="Name10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05"/>
              </a:lnTo>
              <a:lnTo>
                <a:pt x="2504032" y="334005"/>
              </a:lnTo>
              <a:lnTo>
                <a:pt x="2504032" y="43222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B1ACFCF9-3DE8-49ED-950E-FA9E82436563}" type="pres">
      <dgm:prSet presAssocID="{D2C4C31E-B862-4604-AE2C-E2F23DA6E2CA}" presName="hierRoot2" presStyleCnt="0"/>
      <dgm:spPr/>
    </dgm:pt>
    <dgm:pt modelId="{B2910CDD-7B01-4FCB-8B87-3E3DB91E570F}" type="pres">
      <dgm:prSet presAssocID="{D2C4C31E-B862-4604-AE2C-E2F23DA6E2CA}" presName="composite2" presStyleCnt="0"/>
      <dgm:spPr/>
    </dgm:pt>
    <dgm:pt modelId="{76D14FC0-C971-4FB9-B739-C32CF0F79EB2}" type="pres">
      <dgm:prSet presAssocID="{D2C4C31E-B862-4604-AE2C-E2F23DA6E2CA}" presName="background2" presStyleLbl="node2" presStyleIdx="2" presStyleCnt="3"/>
      <dgm:spPr>
        <a:xfrm>
          <a:off x="5756145" y="1270364"/>
          <a:ext cx="1826961" cy="146797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B9ED489-8A48-4243-B1C8-802E4BD47297}" type="pres">
      <dgm:prSet presAssocID="{D2C4C31E-B862-4604-AE2C-E2F23DA6E2CA}" presName="text2" presStyleLbl="fgAcc2" presStyleIdx="2" presStyleCnt="3" custScaleX="172312" custScaleY="218038" custLinFactNeighborX="4801" custLinFactNeighborY="148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A63A32C2-8A19-4FFA-A9A6-2FE4C43D5F22}" type="pres">
      <dgm:prSet presAssocID="{D2C4C31E-B862-4604-AE2C-E2F23DA6E2CA}" presName="hierChild3" presStyleCnt="0"/>
      <dgm:spPr/>
    </dgm:pt>
    <dgm:pt modelId="{49EC7CA4-812C-4A4F-BB19-51BEFF0C865E}" type="pres">
      <dgm:prSet presAssocID="{B5A56CED-0B9F-408E-AA09-3FB38EFDC28C}" presName="Name17" presStyleLbl="parChTrans1D3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684"/>
              </a:lnTo>
              <a:lnTo>
                <a:pt x="127454" y="580684"/>
              </a:lnTo>
              <a:lnTo>
                <a:pt x="127454" y="67890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885C693E-A75E-4923-85F6-140CBD57C6B6}" type="pres">
      <dgm:prSet presAssocID="{C8B8B186-8309-4C04-9618-0636AB089315}" presName="hierRoot3" presStyleCnt="0"/>
      <dgm:spPr/>
    </dgm:pt>
    <dgm:pt modelId="{A10F6DAF-8157-42E1-805C-72B8D8E9C781}" type="pres">
      <dgm:prSet presAssocID="{C8B8B186-8309-4C04-9618-0636AB089315}" presName="composite3" presStyleCnt="0"/>
      <dgm:spPr/>
    </dgm:pt>
    <dgm:pt modelId="{DCF5B532-9E6F-42D0-9495-13948BDC7154}" type="pres">
      <dgm:prSet presAssocID="{C8B8B186-8309-4C04-9618-0636AB089315}" presName="background3" presStyleLbl="node3" presStyleIdx="2" presStyleCnt="3"/>
      <dgm:spPr>
        <a:xfrm>
          <a:off x="5952978" y="3417249"/>
          <a:ext cx="1688204" cy="167984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E2C9545E-7A3E-4435-9762-A22A28015784}" type="pres">
      <dgm:prSet presAssocID="{C8B8B186-8309-4C04-9618-0636AB089315}" presName="text3" presStyleLbl="fgAcc3" presStyleIdx="2" presStyleCnt="3" custScaleX="159225" custScaleY="249506" custLinFactNeighborX="16822" custLinFactNeighborY="56518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B7AA54A8-CF95-4E90-889B-B2EB73F88741}" type="pres">
      <dgm:prSet presAssocID="{C8B8B186-8309-4C04-9618-0636AB089315}" presName="hierChild4" presStyleCnt="0"/>
      <dgm:spPr/>
    </dgm:pt>
  </dgm:ptLst>
  <dgm:cxnLst>
    <dgm:cxn modelId="{EA5752B1-E5AD-4054-AB49-6770E07AF45F}" type="presOf" srcId="{A73637DE-2AF4-4B08-8272-1878AC11F2F0}" destId="{BD1119FF-0720-4212-B259-12E0F425D230}" srcOrd="0" destOrd="0" presId="urn:microsoft.com/office/officeart/2005/8/layout/hierarchy1"/>
    <dgm:cxn modelId="{E28B31AC-5A00-4D5F-9D96-1E8D962D3243}" type="presOf" srcId="{A7D13834-42A7-4FCE-9C76-EDCE53BE4CDB}" destId="{9523C4E1-1A71-494D-9B05-AF7B45E7D80E}" srcOrd="0" destOrd="0" presId="urn:microsoft.com/office/officeart/2005/8/layout/hierarchy1"/>
    <dgm:cxn modelId="{9ED01D89-4DCA-4C0E-BC45-83E81336A448}" type="presOf" srcId="{418F0D39-7A1E-44B3-A2FD-8203B2A1B255}" destId="{2144BE5A-0084-414D-9AAB-882F378DBC6E}" srcOrd="0" destOrd="0" presId="urn:microsoft.com/office/officeart/2005/8/layout/hierarchy1"/>
    <dgm:cxn modelId="{0434882E-192D-463D-9645-4A813B8FD98B}" type="presOf" srcId="{C8B8B186-8309-4C04-9618-0636AB089315}" destId="{E2C9545E-7A3E-4435-9762-A22A28015784}" srcOrd="0" destOrd="0" presId="urn:microsoft.com/office/officeart/2005/8/layout/hierarchy1"/>
    <dgm:cxn modelId="{4C925554-A572-4C54-9A03-DDB743996719}" type="presOf" srcId="{920EBAAF-A7DD-4698-9757-C8736220C18A}" destId="{A6546D20-255D-446C-9B33-999CA2B9FDE7}" srcOrd="0" destOrd="0" presId="urn:microsoft.com/office/officeart/2005/8/layout/hierarchy1"/>
    <dgm:cxn modelId="{89E4A4AD-6109-4238-A4A7-054BC3A26ECC}" srcId="{C8EEE0AE-53E9-455C-8618-BC08837D8F6F}" destId="{A73637DE-2AF4-4B08-8272-1878AC11F2F0}" srcOrd="0" destOrd="0" parTransId="{418F0D39-7A1E-44B3-A2FD-8203B2A1B255}" sibTransId="{A8790DD1-9103-4DE6-AE4D-8941D359A9DA}"/>
    <dgm:cxn modelId="{92929875-E3DB-4C38-8D64-F89D82E4505C}" srcId="{BB02C799-A702-40D7-96CC-0FC68F521835}" destId="{D2C4C31E-B862-4604-AE2C-E2F23DA6E2CA}" srcOrd="2" destOrd="0" parTransId="{4BBB4B90-F122-4F29-B34F-0E5A3C4BB4FE}" sibTransId="{D69A69CB-64DA-4606-8A7C-ECBA9C415A2F}"/>
    <dgm:cxn modelId="{68423BEE-9EFB-4D14-B8F5-5E9F8F3A8719}" type="presOf" srcId="{97C0E546-E733-4121-A49A-CE72639B49CA}" destId="{2B1CFD84-8739-4B81-B08B-4BB1EA1BDB77}" srcOrd="0" destOrd="0" presId="urn:microsoft.com/office/officeart/2005/8/layout/hierarchy1"/>
    <dgm:cxn modelId="{C65B515C-3C2C-4228-B025-CA82A36B3321}" srcId="{4EF5B674-2A23-4072-B116-9C43898FFF09}" destId="{A7D13834-42A7-4FCE-9C76-EDCE53BE4CDB}" srcOrd="0" destOrd="0" parTransId="{C4DFDD9F-010E-4F67-A1AA-E6AF847EBCCF}" sibTransId="{3DF6CF3A-3351-45FE-9D61-DBAC925F3DEC}"/>
    <dgm:cxn modelId="{52DCAF7D-F53F-437A-9F45-0F3C02C19E93}" srcId="{BB02C799-A702-40D7-96CC-0FC68F521835}" destId="{4EF5B674-2A23-4072-B116-9C43898FFF09}" srcOrd="0" destOrd="0" parTransId="{EBE19A03-5E82-4CC0-AD44-C4A213B1B433}" sibTransId="{6BCDF1FC-EFF5-4B25-A5B7-4E8F3C3B60B2}"/>
    <dgm:cxn modelId="{197DA905-2B10-409B-A892-C101D6C6962F}" type="presOf" srcId="{D2C4C31E-B862-4604-AE2C-E2F23DA6E2CA}" destId="{8B9ED489-8A48-4243-B1C8-802E4BD47297}" srcOrd="0" destOrd="0" presId="urn:microsoft.com/office/officeart/2005/8/layout/hierarchy1"/>
    <dgm:cxn modelId="{00517963-DEC4-4E48-ABFD-62192D48449C}" type="presOf" srcId="{4EF5B674-2A23-4072-B116-9C43898FFF09}" destId="{FB954007-ED69-49A1-83DD-06BA83BE6B00}" srcOrd="0" destOrd="0" presId="urn:microsoft.com/office/officeart/2005/8/layout/hierarchy1"/>
    <dgm:cxn modelId="{AA5F230B-C50A-46CD-A851-EAD29FDF49AD}" type="presOf" srcId="{C4DFDD9F-010E-4F67-A1AA-E6AF847EBCCF}" destId="{A6804741-E25D-438A-A0D1-1066668B7D93}" srcOrd="0" destOrd="0" presId="urn:microsoft.com/office/officeart/2005/8/layout/hierarchy1"/>
    <dgm:cxn modelId="{D7CEEC7A-01C2-49BE-BDAB-D8F0CC6C7781}" type="presOf" srcId="{C8EEE0AE-53E9-455C-8618-BC08837D8F6F}" destId="{1FE2182F-4C81-44CD-800D-67F023608549}" srcOrd="0" destOrd="0" presId="urn:microsoft.com/office/officeart/2005/8/layout/hierarchy1"/>
    <dgm:cxn modelId="{E6ACA670-2428-4AF0-B52C-38997AB8A18B}" type="presOf" srcId="{4BBB4B90-F122-4F29-B34F-0E5A3C4BB4FE}" destId="{E4B359E9-1918-4D84-97CE-841B6C4D4E47}" srcOrd="0" destOrd="0" presId="urn:microsoft.com/office/officeart/2005/8/layout/hierarchy1"/>
    <dgm:cxn modelId="{6B8E2A37-7A4B-400F-A1DA-1C44FEAC5EE9}" srcId="{BB02C799-A702-40D7-96CC-0FC68F521835}" destId="{C8EEE0AE-53E9-455C-8618-BC08837D8F6F}" srcOrd="1" destOrd="0" parTransId="{97C0E546-E733-4121-A49A-CE72639B49CA}" sibTransId="{2EEC7DA1-6465-4CD9-9C0B-5C76BCC0EF0A}"/>
    <dgm:cxn modelId="{E8AEFE86-D811-4C2C-9FE6-5F13633A8F70}" srcId="{D2C4C31E-B862-4604-AE2C-E2F23DA6E2CA}" destId="{C8B8B186-8309-4C04-9618-0636AB089315}" srcOrd="0" destOrd="0" parTransId="{B5A56CED-0B9F-408E-AA09-3FB38EFDC28C}" sibTransId="{BFFC5FF7-4D4B-4CDB-AB19-16DB9C38E1F6}"/>
    <dgm:cxn modelId="{0F13D081-D651-4A4E-B93C-30B145864B40}" srcId="{920EBAAF-A7DD-4698-9757-C8736220C18A}" destId="{BB02C799-A702-40D7-96CC-0FC68F521835}" srcOrd="0" destOrd="0" parTransId="{7CF8363B-F509-4849-B727-8594356DDECB}" sibTransId="{00FFD009-9D68-4BFE-9E52-D07CA6900150}"/>
    <dgm:cxn modelId="{6E2FB731-64F6-4BCF-A23E-C3E89404044B}" type="presOf" srcId="{B5A56CED-0B9F-408E-AA09-3FB38EFDC28C}" destId="{49EC7CA4-812C-4A4F-BB19-51BEFF0C865E}" srcOrd="0" destOrd="0" presId="urn:microsoft.com/office/officeart/2005/8/layout/hierarchy1"/>
    <dgm:cxn modelId="{63937F5E-92AD-4ACB-AFEC-D581D49F5A6F}" type="presOf" srcId="{BB02C799-A702-40D7-96CC-0FC68F521835}" destId="{E540AB50-C112-451C-8E0F-1625967DFF41}" srcOrd="0" destOrd="0" presId="urn:microsoft.com/office/officeart/2005/8/layout/hierarchy1"/>
    <dgm:cxn modelId="{13A48771-3C0A-4E46-A534-174666301FFF}" type="presOf" srcId="{EBE19A03-5E82-4CC0-AD44-C4A213B1B433}" destId="{5592D74D-E7B6-40E4-B2DB-BB3CCC6FE940}" srcOrd="0" destOrd="0" presId="urn:microsoft.com/office/officeart/2005/8/layout/hierarchy1"/>
    <dgm:cxn modelId="{03B62199-0A10-4D9E-BA6A-B7A03B6BCBB6}" type="presParOf" srcId="{A6546D20-255D-446C-9B33-999CA2B9FDE7}" destId="{0272F8F2-B47A-4389-8304-635107700780}" srcOrd="0" destOrd="0" presId="urn:microsoft.com/office/officeart/2005/8/layout/hierarchy1"/>
    <dgm:cxn modelId="{46ACCF6D-CCBA-4058-A3EC-6856CC4D70FC}" type="presParOf" srcId="{0272F8F2-B47A-4389-8304-635107700780}" destId="{D4733171-63B9-4D02-8705-5E5F115B851C}" srcOrd="0" destOrd="0" presId="urn:microsoft.com/office/officeart/2005/8/layout/hierarchy1"/>
    <dgm:cxn modelId="{4A55E2C5-7B3A-4582-90B6-8761BED35F0B}" type="presParOf" srcId="{D4733171-63B9-4D02-8705-5E5F115B851C}" destId="{42D4B1F2-FA21-4890-8CAB-08A74409F933}" srcOrd="0" destOrd="0" presId="urn:microsoft.com/office/officeart/2005/8/layout/hierarchy1"/>
    <dgm:cxn modelId="{4DF26BAB-183E-4A2D-8DA3-CDC9F371EA47}" type="presParOf" srcId="{D4733171-63B9-4D02-8705-5E5F115B851C}" destId="{E540AB50-C112-451C-8E0F-1625967DFF41}" srcOrd="1" destOrd="0" presId="urn:microsoft.com/office/officeart/2005/8/layout/hierarchy1"/>
    <dgm:cxn modelId="{C0CB7DB2-EF3E-4347-B245-B96E5FCA5BAC}" type="presParOf" srcId="{0272F8F2-B47A-4389-8304-635107700780}" destId="{74B9C959-76CB-4BE6-804B-1FEF76942CB8}" srcOrd="1" destOrd="0" presId="urn:microsoft.com/office/officeart/2005/8/layout/hierarchy1"/>
    <dgm:cxn modelId="{234EFD02-9364-4025-A900-D1C6508E2776}" type="presParOf" srcId="{74B9C959-76CB-4BE6-804B-1FEF76942CB8}" destId="{5592D74D-E7B6-40E4-B2DB-BB3CCC6FE940}" srcOrd="0" destOrd="0" presId="urn:microsoft.com/office/officeart/2005/8/layout/hierarchy1"/>
    <dgm:cxn modelId="{1023434C-4B8F-4444-80B7-CCCBA7D08A51}" type="presParOf" srcId="{74B9C959-76CB-4BE6-804B-1FEF76942CB8}" destId="{F50CDF8A-BF2F-496D-A0DF-9CE6B5F871AD}" srcOrd="1" destOrd="0" presId="urn:microsoft.com/office/officeart/2005/8/layout/hierarchy1"/>
    <dgm:cxn modelId="{920474C6-0E5D-4E52-A1F1-25FAAB1963E3}" type="presParOf" srcId="{F50CDF8A-BF2F-496D-A0DF-9CE6B5F871AD}" destId="{EDD8812B-7ED6-480B-8E55-66E7D120E9F6}" srcOrd="0" destOrd="0" presId="urn:microsoft.com/office/officeart/2005/8/layout/hierarchy1"/>
    <dgm:cxn modelId="{5AA9647F-E412-4D91-9A37-594249A59A8A}" type="presParOf" srcId="{EDD8812B-7ED6-480B-8E55-66E7D120E9F6}" destId="{950898DD-F940-467C-9E57-8C8F0B71DED4}" srcOrd="0" destOrd="0" presId="urn:microsoft.com/office/officeart/2005/8/layout/hierarchy1"/>
    <dgm:cxn modelId="{B2DA2BB2-F978-450C-BDBB-2339ED79CFA1}" type="presParOf" srcId="{EDD8812B-7ED6-480B-8E55-66E7D120E9F6}" destId="{FB954007-ED69-49A1-83DD-06BA83BE6B00}" srcOrd="1" destOrd="0" presId="urn:microsoft.com/office/officeart/2005/8/layout/hierarchy1"/>
    <dgm:cxn modelId="{A7A77330-F9BA-4664-A160-05BC01C4AB75}" type="presParOf" srcId="{F50CDF8A-BF2F-496D-A0DF-9CE6B5F871AD}" destId="{C48CFEBB-8E23-4FFC-AE27-A5FF6FC8E69E}" srcOrd="1" destOrd="0" presId="urn:microsoft.com/office/officeart/2005/8/layout/hierarchy1"/>
    <dgm:cxn modelId="{113DC2B4-7265-4D86-9D8D-0CA967536B39}" type="presParOf" srcId="{C48CFEBB-8E23-4FFC-AE27-A5FF6FC8E69E}" destId="{A6804741-E25D-438A-A0D1-1066668B7D93}" srcOrd="0" destOrd="0" presId="urn:microsoft.com/office/officeart/2005/8/layout/hierarchy1"/>
    <dgm:cxn modelId="{B218837F-854D-476E-BA2E-3CBE6A124D5D}" type="presParOf" srcId="{C48CFEBB-8E23-4FFC-AE27-A5FF6FC8E69E}" destId="{912FE0CA-22E9-4BE3-ADEA-C35BE6EA3B53}" srcOrd="1" destOrd="0" presId="urn:microsoft.com/office/officeart/2005/8/layout/hierarchy1"/>
    <dgm:cxn modelId="{BD5EA91F-5B3C-4133-B6F4-B02A6BC51F63}" type="presParOf" srcId="{912FE0CA-22E9-4BE3-ADEA-C35BE6EA3B53}" destId="{B5DA4244-14CE-45CD-8A3A-E2422FFEA155}" srcOrd="0" destOrd="0" presId="urn:microsoft.com/office/officeart/2005/8/layout/hierarchy1"/>
    <dgm:cxn modelId="{6143CF3C-D0C1-4633-BEC2-A75780FD3BB1}" type="presParOf" srcId="{B5DA4244-14CE-45CD-8A3A-E2422FFEA155}" destId="{1ECB0B9F-45AF-48D3-8F94-8266EF79674D}" srcOrd="0" destOrd="0" presId="urn:microsoft.com/office/officeart/2005/8/layout/hierarchy1"/>
    <dgm:cxn modelId="{85F845CC-2C06-49F8-88E8-BAA22CCB6218}" type="presParOf" srcId="{B5DA4244-14CE-45CD-8A3A-E2422FFEA155}" destId="{9523C4E1-1A71-494D-9B05-AF7B45E7D80E}" srcOrd="1" destOrd="0" presId="urn:microsoft.com/office/officeart/2005/8/layout/hierarchy1"/>
    <dgm:cxn modelId="{7F6C9C20-9D60-44DE-B97E-EEF34E97DCAD}" type="presParOf" srcId="{912FE0CA-22E9-4BE3-ADEA-C35BE6EA3B53}" destId="{E7FACB22-4DFC-49DD-ABAF-1812C05A7692}" srcOrd="1" destOrd="0" presId="urn:microsoft.com/office/officeart/2005/8/layout/hierarchy1"/>
    <dgm:cxn modelId="{AF345FA3-55D0-4AA0-8397-CF43A30537CA}" type="presParOf" srcId="{74B9C959-76CB-4BE6-804B-1FEF76942CB8}" destId="{2B1CFD84-8739-4B81-B08B-4BB1EA1BDB77}" srcOrd="2" destOrd="0" presId="urn:microsoft.com/office/officeart/2005/8/layout/hierarchy1"/>
    <dgm:cxn modelId="{D3E855D1-F840-43A1-ABDE-506F7258B5F6}" type="presParOf" srcId="{74B9C959-76CB-4BE6-804B-1FEF76942CB8}" destId="{0069AE35-F344-4EBD-99C5-6BE8CDD88A00}" srcOrd="3" destOrd="0" presId="urn:microsoft.com/office/officeart/2005/8/layout/hierarchy1"/>
    <dgm:cxn modelId="{ECC7BBFD-FEE7-4236-8E9E-3F50EA36B52C}" type="presParOf" srcId="{0069AE35-F344-4EBD-99C5-6BE8CDD88A00}" destId="{686AF582-0C70-45A8-A343-1E55910217A4}" srcOrd="0" destOrd="0" presId="urn:microsoft.com/office/officeart/2005/8/layout/hierarchy1"/>
    <dgm:cxn modelId="{1451A1AA-C9B4-4E84-99A1-115D400B7BC7}" type="presParOf" srcId="{686AF582-0C70-45A8-A343-1E55910217A4}" destId="{F4112FC8-AD5C-41AF-9F58-129E0C77FEFA}" srcOrd="0" destOrd="0" presId="urn:microsoft.com/office/officeart/2005/8/layout/hierarchy1"/>
    <dgm:cxn modelId="{8EC9AA25-34E4-4FF3-88A1-4D5F6D4D2C77}" type="presParOf" srcId="{686AF582-0C70-45A8-A343-1E55910217A4}" destId="{1FE2182F-4C81-44CD-800D-67F023608549}" srcOrd="1" destOrd="0" presId="urn:microsoft.com/office/officeart/2005/8/layout/hierarchy1"/>
    <dgm:cxn modelId="{913A26EF-BE60-4258-9EB4-6C16FCA6484F}" type="presParOf" srcId="{0069AE35-F344-4EBD-99C5-6BE8CDD88A00}" destId="{B1B1C2E4-24F6-4BB5-89DB-EF72557AC59E}" srcOrd="1" destOrd="0" presId="urn:microsoft.com/office/officeart/2005/8/layout/hierarchy1"/>
    <dgm:cxn modelId="{7FC3BC04-4E92-4A8F-A089-50A7A9B6CA58}" type="presParOf" srcId="{B1B1C2E4-24F6-4BB5-89DB-EF72557AC59E}" destId="{2144BE5A-0084-414D-9AAB-882F378DBC6E}" srcOrd="0" destOrd="0" presId="urn:microsoft.com/office/officeart/2005/8/layout/hierarchy1"/>
    <dgm:cxn modelId="{E9B6FFF0-C18D-4F3B-9A0E-1DD0D3ACC7BE}" type="presParOf" srcId="{B1B1C2E4-24F6-4BB5-89DB-EF72557AC59E}" destId="{F4033B04-1BA6-4D47-B706-680EA2CE5976}" srcOrd="1" destOrd="0" presId="urn:microsoft.com/office/officeart/2005/8/layout/hierarchy1"/>
    <dgm:cxn modelId="{CFE90AD4-EC0C-411D-A936-9949EF24F851}" type="presParOf" srcId="{F4033B04-1BA6-4D47-B706-680EA2CE5976}" destId="{2DD3E15B-3840-4E8A-B227-545F9178F492}" srcOrd="0" destOrd="0" presId="urn:microsoft.com/office/officeart/2005/8/layout/hierarchy1"/>
    <dgm:cxn modelId="{01393A98-0630-45B1-9AB6-FDB1CB6AEED9}" type="presParOf" srcId="{2DD3E15B-3840-4E8A-B227-545F9178F492}" destId="{E212E0E4-33BA-450C-A5F9-4D540D557D86}" srcOrd="0" destOrd="0" presId="urn:microsoft.com/office/officeart/2005/8/layout/hierarchy1"/>
    <dgm:cxn modelId="{E58F845C-A241-4607-AEEF-543765883CF2}" type="presParOf" srcId="{2DD3E15B-3840-4E8A-B227-545F9178F492}" destId="{BD1119FF-0720-4212-B259-12E0F425D230}" srcOrd="1" destOrd="0" presId="urn:microsoft.com/office/officeart/2005/8/layout/hierarchy1"/>
    <dgm:cxn modelId="{0CE57CB9-EB0D-41F6-B2DE-AE60418E0E96}" type="presParOf" srcId="{F4033B04-1BA6-4D47-B706-680EA2CE5976}" destId="{E206477B-517A-4987-8B0C-B7B5D2355AC9}" srcOrd="1" destOrd="0" presId="urn:microsoft.com/office/officeart/2005/8/layout/hierarchy1"/>
    <dgm:cxn modelId="{AD2AA5AE-21A9-4BF3-9DC2-3A5AD98278DA}" type="presParOf" srcId="{74B9C959-76CB-4BE6-804B-1FEF76942CB8}" destId="{E4B359E9-1918-4D84-97CE-841B6C4D4E47}" srcOrd="4" destOrd="0" presId="urn:microsoft.com/office/officeart/2005/8/layout/hierarchy1"/>
    <dgm:cxn modelId="{6A8FC3F1-72CC-4C8B-A65F-E1B62A7B6B2F}" type="presParOf" srcId="{74B9C959-76CB-4BE6-804B-1FEF76942CB8}" destId="{B1ACFCF9-3DE8-49ED-950E-FA9E82436563}" srcOrd="5" destOrd="0" presId="urn:microsoft.com/office/officeart/2005/8/layout/hierarchy1"/>
    <dgm:cxn modelId="{58DC9304-E4AB-45D6-B98F-F0D8BCC19A4E}" type="presParOf" srcId="{B1ACFCF9-3DE8-49ED-950E-FA9E82436563}" destId="{B2910CDD-7B01-4FCB-8B87-3E3DB91E570F}" srcOrd="0" destOrd="0" presId="urn:microsoft.com/office/officeart/2005/8/layout/hierarchy1"/>
    <dgm:cxn modelId="{81D35786-13A2-4280-8D8E-B21729648419}" type="presParOf" srcId="{B2910CDD-7B01-4FCB-8B87-3E3DB91E570F}" destId="{76D14FC0-C971-4FB9-B739-C32CF0F79EB2}" srcOrd="0" destOrd="0" presId="urn:microsoft.com/office/officeart/2005/8/layout/hierarchy1"/>
    <dgm:cxn modelId="{F11561F5-F978-43DD-B3D7-F4DFCA1EAADC}" type="presParOf" srcId="{B2910CDD-7B01-4FCB-8B87-3E3DB91E570F}" destId="{8B9ED489-8A48-4243-B1C8-802E4BD47297}" srcOrd="1" destOrd="0" presId="urn:microsoft.com/office/officeart/2005/8/layout/hierarchy1"/>
    <dgm:cxn modelId="{D0F42BF3-D2AF-4D00-9345-CD244FDCACF6}" type="presParOf" srcId="{B1ACFCF9-3DE8-49ED-950E-FA9E82436563}" destId="{A63A32C2-8A19-4FFA-A9A6-2FE4C43D5F22}" srcOrd="1" destOrd="0" presId="urn:microsoft.com/office/officeart/2005/8/layout/hierarchy1"/>
    <dgm:cxn modelId="{6BF63E11-B8E5-4E7B-AA39-7553644EA8A3}" type="presParOf" srcId="{A63A32C2-8A19-4FFA-A9A6-2FE4C43D5F22}" destId="{49EC7CA4-812C-4A4F-BB19-51BEFF0C865E}" srcOrd="0" destOrd="0" presId="urn:microsoft.com/office/officeart/2005/8/layout/hierarchy1"/>
    <dgm:cxn modelId="{C5828265-B784-44E2-BB07-E6E4F7ED5616}" type="presParOf" srcId="{A63A32C2-8A19-4FFA-A9A6-2FE4C43D5F22}" destId="{885C693E-A75E-4923-85F6-140CBD57C6B6}" srcOrd="1" destOrd="0" presId="urn:microsoft.com/office/officeart/2005/8/layout/hierarchy1"/>
    <dgm:cxn modelId="{9E35A247-9B46-4A44-B61B-8EB362CD381E}" type="presParOf" srcId="{885C693E-A75E-4923-85F6-140CBD57C6B6}" destId="{A10F6DAF-8157-42E1-805C-72B8D8E9C781}" srcOrd="0" destOrd="0" presId="urn:microsoft.com/office/officeart/2005/8/layout/hierarchy1"/>
    <dgm:cxn modelId="{17B4904E-1515-4C10-817C-F0A2F92C8BEF}" type="presParOf" srcId="{A10F6DAF-8157-42E1-805C-72B8D8E9C781}" destId="{DCF5B532-9E6F-42D0-9495-13948BDC7154}" srcOrd="0" destOrd="0" presId="urn:microsoft.com/office/officeart/2005/8/layout/hierarchy1"/>
    <dgm:cxn modelId="{CDA160E6-1892-442A-A630-A7EAA1CC9328}" type="presParOf" srcId="{A10F6DAF-8157-42E1-805C-72B8D8E9C781}" destId="{E2C9545E-7A3E-4435-9762-A22A28015784}" srcOrd="1" destOrd="0" presId="urn:microsoft.com/office/officeart/2005/8/layout/hierarchy1"/>
    <dgm:cxn modelId="{CBCBB84C-57AE-4EC6-A191-4FA49A7C670C}" type="presParOf" srcId="{885C693E-A75E-4923-85F6-140CBD57C6B6}" destId="{B7AA54A8-CF95-4E90-889B-B2EB73F887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C7CA4-812C-4A4F-BB19-51BEFF0C865E}">
      <dsp:nvSpPr>
        <dsp:cNvPr id="0" name=""/>
        <dsp:cNvSpPr/>
      </dsp:nvSpPr>
      <dsp:spPr>
        <a:xfrm>
          <a:off x="7123950" y="3267079"/>
          <a:ext cx="151073" cy="804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684"/>
              </a:lnTo>
              <a:lnTo>
                <a:pt x="127454" y="580684"/>
              </a:lnTo>
              <a:lnTo>
                <a:pt x="127454" y="67890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359E9-1918-4D84-97CE-841B6C4D4E47}">
      <dsp:nvSpPr>
        <dsp:cNvPr id="0" name=""/>
        <dsp:cNvSpPr/>
      </dsp:nvSpPr>
      <dsp:spPr>
        <a:xfrm>
          <a:off x="4006671" y="1065467"/>
          <a:ext cx="3117279" cy="461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05"/>
              </a:lnTo>
              <a:lnTo>
                <a:pt x="2504032" y="334005"/>
              </a:lnTo>
              <a:lnTo>
                <a:pt x="2504032" y="43222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4BE5A-0084-414D-9AAB-882F378DBC6E}">
      <dsp:nvSpPr>
        <dsp:cNvPr id="0" name=""/>
        <dsp:cNvSpPr/>
      </dsp:nvSpPr>
      <dsp:spPr>
        <a:xfrm>
          <a:off x="4229530" y="4215829"/>
          <a:ext cx="91440" cy="260027"/>
        </a:xfrm>
        <a:custGeom>
          <a:avLst/>
          <a:gdLst/>
          <a:ahLst/>
          <a:cxnLst/>
          <a:rect l="0" t="0" r="0" b="0"/>
          <a:pathLst>
            <a:path>
              <a:moveTo>
                <a:pt x="150302" y="0"/>
              </a:moveTo>
              <a:lnTo>
                <a:pt x="150302" y="195938"/>
              </a:lnTo>
              <a:lnTo>
                <a:pt x="0" y="195938"/>
              </a:lnTo>
              <a:lnTo>
                <a:pt x="0" y="294160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1CFD84-8739-4B81-B08B-4BB1EA1BDB77}">
      <dsp:nvSpPr>
        <dsp:cNvPr id="0" name=""/>
        <dsp:cNvSpPr/>
      </dsp:nvSpPr>
      <dsp:spPr>
        <a:xfrm>
          <a:off x="4006671" y="1065467"/>
          <a:ext cx="301970" cy="468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212"/>
              </a:lnTo>
              <a:lnTo>
                <a:pt x="128875" y="340212"/>
              </a:lnTo>
              <a:lnTo>
                <a:pt x="128875" y="438434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804741-E25D-438A-A0D1-1066668B7D93}">
      <dsp:nvSpPr>
        <dsp:cNvPr id="0" name=""/>
        <dsp:cNvSpPr/>
      </dsp:nvSpPr>
      <dsp:spPr>
        <a:xfrm>
          <a:off x="1154672" y="3157270"/>
          <a:ext cx="91440" cy="499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562"/>
              </a:lnTo>
              <a:lnTo>
                <a:pt x="375704" y="310562"/>
              </a:lnTo>
              <a:lnTo>
                <a:pt x="375704" y="408784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92D74D-E7B6-40E4-B2DB-BB3CCC6FE940}">
      <dsp:nvSpPr>
        <dsp:cNvPr id="0" name=""/>
        <dsp:cNvSpPr/>
      </dsp:nvSpPr>
      <dsp:spPr>
        <a:xfrm>
          <a:off x="1282206" y="1065467"/>
          <a:ext cx="2724464" cy="458059"/>
        </a:xfrm>
        <a:custGeom>
          <a:avLst/>
          <a:gdLst/>
          <a:ahLst/>
          <a:cxnLst/>
          <a:rect l="0" t="0" r="0" b="0"/>
          <a:pathLst>
            <a:path>
              <a:moveTo>
                <a:pt x="2869128" y="0"/>
              </a:moveTo>
              <a:lnTo>
                <a:pt x="2869128" y="343666"/>
              </a:lnTo>
              <a:lnTo>
                <a:pt x="0" y="343666"/>
              </a:lnTo>
              <a:lnTo>
                <a:pt x="0" y="44188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4B1F2-FA21-4890-8CAB-08A74409F933}">
      <dsp:nvSpPr>
        <dsp:cNvPr id="0" name=""/>
        <dsp:cNvSpPr/>
      </dsp:nvSpPr>
      <dsp:spPr>
        <a:xfrm>
          <a:off x="-139635" y="-60645"/>
          <a:ext cx="8292613" cy="112611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0AB50-C112-451C-8E0F-1625967DFF41}">
      <dsp:nvSpPr>
        <dsp:cNvPr id="0" name=""/>
        <dsp:cNvSpPr/>
      </dsp:nvSpPr>
      <dsp:spPr>
        <a:xfrm>
          <a:off x="2" y="72010"/>
          <a:ext cx="8292613" cy="112611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Times New Roman" pitchFamily="18" charset="0"/>
            </a:rPr>
            <a:t>Компетенции педагогической деятельности магистра</a:t>
          </a:r>
          <a:endParaRPr lang="ru-RU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Times New Roman" pitchFamily="18" charset="0"/>
          </a:endParaRPr>
        </a:p>
      </dsp:txBody>
      <dsp:txXfrm>
        <a:off x="32985" y="104993"/>
        <a:ext cx="8226647" cy="1060147"/>
      </dsp:txXfrm>
    </dsp:sp>
    <dsp:sp modelId="{950898DD-F940-467C-9E57-8C8F0B71DED4}">
      <dsp:nvSpPr>
        <dsp:cNvPr id="0" name=""/>
        <dsp:cNvSpPr/>
      </dsp:nvSpPr>
      <dsp:spPr>
        <a:xfrm>
          <a:off x="-67633" y="1523527"/>
          <a:ext cx="2699679" cy="163374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54007-ED69-49A1-83DD-06BA83BE6B00}">
      <dsp:nvSpPr>
        <dsp:cNvPr id="0" name=""/>
        <dsp:cNvSpPr/>
      </dsp:nvSpPr>
      <dsp:spPr>
        <a:xfrm>
          <a:off x="72005" y="1656183"/>
          <a:ext cx="2699679" cy="163374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 планировать и проводить учебные занятия</a:t>
          </a:r>
        </a:p>
      </dsp:txBody>
      <dsp:txXfrm>
        <a:off x="119856" y="1704034"/>
        <a:ext cx="2603977" cy="1538040"/>
      </dsp:txXfrm>
    </dsp:sp>
    <dsp:sp modelId="{1ECB0B9F-45AF-48D3-8F94-8266EF79674D}">
      <dsp:nvSpPr>
        <dsp:cNvPr id="0" name=""/>
        <dsp:cNvSpPr/>
      </dsp:nvSpPr>
      <dsp:spPr>
        <a:xfrm>
          <a:off x="120784" y="3656795"/>
          <a:ext cx="2159215" cy="243915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3C4E1-1A71-494D-9B05-AF7B45E7D80E}">
      <dsp:nvSpPr>
        <dsp:cNvPr id="0" name=""/>
        <dsp:cNvSpPr/>
      </dsp:nvSpPr>
      <dsp:spPr>
        <a:xfrm>
          <a:off x="260422" y="3789452"/>
          <a:ext cx="2159215" cy="243915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осуществлять постановку новых и модернизацию отдельных лабораторных работ и практикумов </a:t>
          </a:r>
        </a:p>
      </dsp:txBody>
      <dsp:txXfrm>
        <a:off x="323663" y="3852693"/>
        <a:ext cx="2032733" cy="2312668"/>
      </dsp:txXfrm>
    </dsp:sp>
    <dsp:sp modelId="{F4112FC8-AD5C-41AF-9F58-129E0C77FEFA}">
      <dsp:nvSpPr>
        <dsp:cNvPr id="0" name=""/>
        <dsp:cNvSpPr/>
      </dsp:nvSpPr>
      <dsp:spPr>
        <a:xfrm>
          <a:off x="3128909" y="1534420"/>
          <a:ext cx="2359465" cy="268140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2182F-4C81-44CD-800D-67F023608549}">
      <dsp:nvSpPr>
        <dsp:cNvPr id="0" name=""/>
        <dsp:cNvSpPr/>
      </dsp:nvSpPr>
      <dsp:spPr>
        <a:xfrm>
          <a:off x="3268547" y="1667077"/>
          <a:ext cx="2359465" cy="268140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организовывать работу по повышению квалификации научно- технических </a:t>
          </a:r>
          <a:r>
            <a:rPr lang="ru-RU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работников </a:t>
          </a:r>
          <a:endParaRPr lang="ru-RU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337653" y="1736183"/>
        <a:ext cx="2221253" cy="2543197"/>
      </dsp:txXfrm>
    </dsp:sp>
    <dsp:sp modelId="{E212E0E4-33BA-450C-A5F9-4D540D557D86}">
      <dsp:nvSpPr>
        <dsp:cNvPr id="0" name=""/>
        <dsp:cNvSpPr/>
      </dsp:nvSpPr>
      <dsp:spPr>
        <a:xfrm>
          <a:off x="2812687" y="4475857"/>
          <a:ext cx="2925126" cy="202292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119FF-0720-4212-B259-12E0F425D230}">
      <dsp:nvSpPr>
        <dsp:cNvPr id="0" name=""/>
        <dsp:cNvSpPr/>
      </dsp:nvSpPr>
      <dsp:spPr>
        <a:xfrm>
          <a:off x="2952325" y="4608514"/>
          <a:ext cx="2925126" cy="202292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  применять новые образовательные технологии, включая системы дистанционного обучения</a:t>
          </a:r>
        </a:p>
      </dsp:txBody>
      <dsp:txXfrm>
        <a:off x="3011575" y="4667764"/>
        <a:ext cx="2806626" cy="1904427"/>
      </dsp:txXfrm>
    </dsp:sp>
    <dsp:sp modelId="{76D14FC0-C971-4FB9-B739-C32CF0F79EB2}">
      <dsp:nvSpPr>
        <dsp:cNvPr id="0" name=""/>
        <dsp:cNvSpPr/>
      </dsp:nvSpPr>
      <dsp:spPr>
        <a:xfrm>
          <a:off x="6041188" y="1527062"/>
          <a:ext cx="2165524" cy="174001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ED489-8A48-4243-B1C8-802E4BD47297}">
      <dsp:nvSpPr>
        <dsp:cNvPr id="0" name=""/>
        <dsp:cNvSpPr/>
      </dsp:nvSpPr>
      <dsp:spPr>
        <a:xfrm>
          <a:off x="6180827" y="1659719"/>
          <a:ext cx="2165524" cy="174001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Times New Roman" pitchFamily="18" charset="0"/>
            </a:rPr>
            <a:t>Способность к учебно-методической работе</a:t>
          </a:r>
        </a:p>
      </dsp:txBody>
      <dsp:txXfrm>
        <a:off x="6231790" y="1710682"/>
        <a:ext cx="2063598" cy="1638090"/>
      </dsp:txXfrm>
    </dsp:sp>
    <dsp:sp modelId="{DCF5B532-9E6F-42D0-9495-13948BDC7154}">
      <dsp:nvSpPr>
        <dsp:cNvPr id="0" name=""/>
        <dsp:cNvSpPr/>
      </dsp:nvSpPr>
      <dsp:spPr>
        <a:xfrm>
          <a:off x="6274497" y="4071797"/>
          <a:ext cx="2001053" cy="199114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C9545E-7A3E-4435-9762-A22A28015784}">
      <dsp:nvSpPr>
        <dsp:cNvPr id="0" name=""/>
        <dsp:cNvSpPr/>
      </dsp:nvSpPr>
      <dsp:spPr>
        <a:xfrm>
          <a:off x="6414135" y="4204453"/>
          <a:ext cx="2001053" cy="199114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Способностью участвовать в разработке программ учебных дисциплин</a:t>
          </a:r>
        </a:p>
      </dsp:txBody>
      <dsp:txXfrm>
        <a:off x="6472454" y="4262772"/>
        <a:ext cx="1884415" cy="1874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51FA99E-2BED-414B-8351-3E8C05809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6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D944359-004C-4B90-8783-63ADA2FA0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7279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0" y="230"/>
              <a:ext cx="1858" cy="3629"/>
              <a:chOff x="3008" y="774"/>
              <a:chExt cx="1858" cy="3629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4"/>
                <a:ext cx="1333" cy="1485"/>
              </a:xfrm>
              <a:custGeom>
                <a:avLst/>
                <a:gdLst>
                  <a:gd name="T0" fmla="*/ 14191471 w 596"/>
                  <a:gd name="T1" fmla="*/ 308069703 h 666"/>
                  <a:gd name="T2" fmla="*/ 5080528 w 596"/>
                  <a:gd name="T3" fmla="*/ 283731373 h 666"/>
                  <a:gd name="T4" fmla="*/ 0 w 596"/>
                  <a:gd name="T5" fmla="*/ 240418615 h 666"/>
                  <a:gd name="T6" fmla="*/ 3535850 w 596"/>
                  <a:gd name="T7" fmla="*/ 184859117 h 666"/>
                  <a:gd name="T8" fmla="*/ 21934971 w 596"/>
                  <a:gd name="T9" fmla="*/ 125767040 h 666"/>
                  <a:gd name="T10" fmla="*/ 60275272 w 596"/>
                  <a:gd name="T11" fmla="*/ 69829862 h 666"/>
                  <a:gd name="T12" fmla="*/ 124602891 w 596"/>
                  <a:gd name="T13" fmla="*/ 25765038 h 666"/>
                  <a:gd name="T14" fmla="*/ 216449022 w 596"/>
                  <a:gd name="T15" fmla="*/ 1509783 h 666"/>
                  <a:gd name="T16" fmla="*/ 333251427 w 596"/>
                  <a:gd name="T17" fmla="*/ 7506180 h 666"/>
                  <a:gd name="T18" fmla="*/ 424566512 w 596"/>
                  <a:gd name="T19" fmla="*/ 56772344 h 666"/>
                  <a:gd name="T20" fmla="*/ 485749042 w 596"/>
                  <a:gd name="T21" fmla="*/ 137482288 h 666"/>
                  <a:gd name="T22" fmla="*/ 518378313 w 596"/>
                  <a:gd name="T23" fmla="*/ 236216961 h 666"/>
                  <a:gd name="T24" fmla="*/ 521812295 w 596"/>
                  <a:gd name="T25" fmla="*/ 340499282 h 666"/>
                  <a:gd name="T26" fmla="*/ 496397679 w 596"/>
                  <a:gd name="T27" fmla="*/ 437102372 h 666"/>
                  <a:gd name="T28" fmla="*/ 444538864 w 596"/>
                  <a:gd name="T29" fmla="*/ 511752711 h 666"/>
                  <a:gd name="T30" fmla="*/ 365841600 w 596"/>
                  <a:gd name="T31" fmla="*/ 551753991 h 666"/>
                  <a:gd name="T32" fmla="*/ 341107583 w 596"/>
                  <a:gd name="T33" fmla="*/ 548224500 h 666"/>
                  <a:gd name="T34" fmla="*/ 386557867 w 596"/>
                  <a:gd name="T35" fmla="*/ 513642505 h 666"/>
                  <a:gd name="T36" fmla="*/ 422603983 w 596"/>
                  <a:gd name="T37" fmla="*/ 452821228 h 666"/>
                  <a:gd name="T38" fmla="*/ 446121314 w 596"/>
                  <a:gd name="T39" fmla="*/ 377676043 h 666"/>
                  <a:gd name="T40" fmla="*/ 455898916 w 596"/>
                  <a:gd name="T41" fmla="*/ 295676794 h 666"/>
                  <a:gd name="T42" fmla="*/ 450822215 w 596"/>
                  <a:gd name="T43" fmla="*/ 214675473 h 666"/>
                  <a:gd name="T44" fmla="*/ 425414658 w 596"/>
                  <a:gd name="T45" fmla="*/ 144823561 h 666"/>
                  <a:gd name="T46" fmla="*/ 379501338 w 596"/>
                  <a:gd name="T47" fmla="*/ 93233642 h 666"/>
                  <a:gd name="T48" fmla="*/ 299221353 w 596"/>
                  <a:gd name="T49" fmla="*/ 62236103 h 666"/>
                  <a:gd name="T50" fmla="*/ 215621119 w 596"/>
                  <a:gd name="T51" fmla="*/ 50742762 h 666"/>
                  <a:gd name="T52" fmla="*/ 152513218 w 596"/>
                  <a:gd name="T53" fmla="*/ 58926071 h 666"/>
                  <a:gd name="T54" fmla="*/ 106213894 w 596"/>
                  <a:gd name="T55" fmla="*/ 84012165 h 666"/>
                  <a:gd name="T56" fmla="*/ 73588815 w 596"/>
                  <a:gd name="T57" fmla="*/ 123877246 h 666"/>
                  <a:gd name="T58" fmla="*/ 49756795 w 596"/>
                  <a:gd name="T59" fmla="*/ 171253429 h 666"/>
                  <a:gd name="T60" fmla="*/ 34857706 w 596"/>
                  <a:gd name="T61" fmla="*/ 226148757 h 666"/>
                  <a:gd name="T62" fmla="*/ 24706238 w 596"/>
                  <a:gd name="T63" fmla="*/ 282254759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8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22481406 h 237"/>
                  <a:gd name="T4" fmla="*/ 2573892 w 257"/>
                  <a:gd name="T5" fmla="*/ 45136696 h 237"/>
                  <a:gd name="T6" fmla="*/ 4557678 w 257"/>
                  <a:gd name="T7" fmla="*/ 67654013 h 237"/>
                  <a:gd name="T8" fmla="*/ 8420817 w 257"/>
                  <a:gd name="T9" fmla="*/ 88757988 h 237"/>
                  <a:gd name="T10" fmla="*/ 14151484 w 257"/>
                  <a:gd name="T11" fmla="*/ 107625020 h 237"/>
                  <a:gd name="T12" fmla="*/ 21054176 w 257"/>
                  <a:gd name="T13" fmla="*/ 127389291 h 237"/>
                  <a:gd name="T14" fmla="*/ 29630261 w 257"/>
                  <a:gd name="T15" fmla="*/ 145628110 h 237"/>
                  <a:gd name="T16" fmla="*/ 39862805 w 257"/>
                  <a:gd name="T17" fmla="*/ 160889731 h 237"/>
                  <a:gd name="T18" fmla="*/ 52495187 w 257"/>
                  <a:gd name="T19" fmla="*/ 175425271 h 237"/>
                  <a:gd name="T20" fmla="*/ 67277962 w 257"/>
                  <a:gd name="T21" fmla="*/ 187885625 h 237"/>
                  <a:gd name="T22" fmla="*/ 83135389 w 257"/>
                  <a:gd name="T23" fmla="*/ 197999863 h 237"/>
                  <a:gd name="T24" fmla="*/ 102641567 w 257"/>
                  <a:gd name="T25" fmla="*/ 206031838 h 237"/>
                  <a:gd name="T26" fmla="*/ 123765265 w 257"/>
                  <a:gd name="T27" fmla="*/ 211260604 h 237"/>
                  <a:gd name="T28" fmla="*/ 147425064 w 257"/>
                  <a:gd name="T29" fmla="*/ 214148639 h 237"/>
                  <a:gd name="T30" fmla="*/ 172340429 w 257"/>
                  <a:gd name="T31" fmla="*/ 213280989 h 237"/>
                  <a:gd name="T32" fmla="*/ 201334551 w 257"/>
                  <a:gd name="T33" fmla="*/ 209647630 h 237"/>
                  <a:gd name="T34" fmla="*/ 175493348 w 257"/>
                  <a:gd name="T35" fmla="*/ 205134907 h 237"/>
                  <a:gd name="T36" fmla="*/ 152632977 w 257"/>
                  <a:gd name="T37" fmla="*/ 198862834 h 237"/>
                  <a:gd name="T38" fmla="*/ 133285204 w 257"/>
                  <a:gd name="T39" fmla="*/ 191484941 h 237"/>
                  <a:gd name="T40" fmla="*/ 115983024 w 257"/>
                  <a:gd name="T41" fmla="*/ 184274648 h 237"/>
                  <a:gd name="T42" fmla="*/ 100137656 w 257"/>
                  <a:gd name="T43" fmla="*/ 174240256 h 237"/>
                  <a:gd name="T44" fmla="*/ 87797078 w 257"/>
                  <a:gd name="T45" fmla="*/ 164527363 h 237"/>
                  <a:gd name="T46" fmla="*/ 76123507 w 257"/>
                  <a:gd name="T47" fmla="*/ 152761714 h 237"/>
                  <a:gd name="T48" fmla="*/ 65832214 w 257"/>
                  <a:gd name="T49" fmla="*/ 139852434 h 237"/>
                  <a:gd name="T50" fmla="*/ 56355474 w 257"/>
                  <a:gd name="T51" fmla="*/ 127389291 h 237"/>
                  <a:gd name="T52" fmla="*/ 47937510 w 257"/>
                  <a:gd name="T53" fmla="*/ 112853703 h 237"/>
                  <a:gd name="T54" fmla="*/ 40917827 w 257"/>
                  <a:gd name="T55" fmla="*/ 96793924 h 237"/>
                  <a:gd name="T56" fmla="*/ 33787096 w 257"/>
                  <a:gd name="T57" fmla="*/ 79367331 h 237"/>
                  <a:gd name="T58" fmla="*/ 25712254 w 257"/>
                  <a:gd name="T59" fmla="*/ 62420013 h 237"/>
                  <a:gd name="T60" fmla="*/ 17941753 w 257"/>
                  <a:gd name="T61" fmla="*/ 42336845 h 237"/>
                  <a:gd name="T62" fmla="*/ 9476223 w 257"/>
                  <a:gd name="T63" fmla="*/ 21761778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63"/>
                <a:ext cx="277" cy="249"/>
              </a:xfrm>
              <a:custGeom>
                <a:avLst/>
                <a:gdLst>
                  <a:gd name="T0" fmla="*/ 66118486 w 124"/>
                  <a:gd name="T1" fmla="*/ 0 h 110"/>
                  <a:gd name="T2" fmla="*/ 106550592 w 124"/>
                  <a:gd name="T3" fmla="*/ 115950239 h 110"/>
                  <a:gd name="T4" fmla="*/ 103107332 w 124"/>
                  <a:gd name="T5" fmla="*/ 115006502 h 110"/>
                  <a:gd name="T6" fmla="*/ 91922349 w 124"/>
                  <a:gd name="T7" fmla="*/ 113160372 h 110"/>
                  <a:gd name="T8" fmla="*/ 76578377 w 124"/>
                  <a:gd name="T9" fmla="*/ 108780155 h 110"/>
                  <a:gd name="T10" fmla="*/ 58571862 w 124"/>
                  <a:gd name="T11" fmla="*/ 106482915 h 110"/>
                  <a:gd name="T12" fmla="*/ 38909683 w 124"/>
                  <a:gd name="T13" fmla="*/ 104533605 h 110"/>
                  <a:gd name="T14" fmla="*/ 21497224 w 124"/>
                  <a:gd name="T15" fmla="*/ 105635751 h 110"/>
                  <a:gd name="T16" fmla="*/ 7797251 w 124"/>
                  <a:gd name="T17" fmla="*/ 109811325 h 110"/>
                  <a:gd name="T18" fmla="*/ 0 w 124"/>
                  <a:gd name="T19" fmla="*/ 118444440 h 110"/>
                  <a:gd name="T20" fmla="*/ 3490466 w 124"/>
                  <a:gd name="T21" fmla="*/ 105635751 h 110"/>
                  <a:gd name="T22" fmla="*/ 6869607 w 124"/>
                  <a:gd name="T23" fmla="*/ 95550196 h 110"/>
                  <a:gd name="T24" fmla="*/ 13804114 w 124"/>
                  <a:gd name="T25" fmla="*/ 88379567 h 110"/>
                  <a:gd name="T26" fmla="*/ 21497224 w 124"/>
                  <a:gd name="T27" fmla="*/ 81703612 h 110"/>
                  <a:gd name="T28" fmla="*/ 30836610 w 124"/>
                  <a:gd name="T29" fmla="*/ 77432992 h 110"/>
                  <a:gd name="T30" fmla="*/ 40459797 w 124"/>
                  <a:gd name="T31" fmla="*/ 76420194 h 110"/>
                  <a:gd name="T32" fmla="*/ 50772885 w 124"/>
                  <a:gd name="T33" fmla="*/ 76420194 h 110"/>
                  <a:gd name="T34" fmla="*/ 61950134 w 124"/>
                  <a:gd name="T35" fmla="*/ 79767080 h 110"/>
                  <a:gd name="T36" fmla="*/ 62649642 w 124"/>
                  <a:gd name="T37" fmla="*/ 76420194 h 110"/>
                  <a:gd name="T38" fmla="*/ 59883522 w 124"/>
                  <a:gd name="T39" fmla="*/ 60272453 h 110"/>
                  <a:gd name="T40" fmla="*/ 57643620 w 124"/>
                  <a:gd name="T41" fmla="*/ 40890726 h 110"/>
                  <a:gd name="T42" fmla="*/ 55777696 w 124"/>
                  <a:gd name="T43" fmla="*/ 32359669 h 110"/>
                  <a:gd name="T44" fmla="*/ 54263406 w 124"/>
                  <a:gd name="T45" fmla="*/ 32359669 h 110"/>
                  <a:gd name="T46" fmla="*/ 52335507 w 124"/>
                  <a:gd name="T47" fmla="*/ 31258183 h 110"/>
                  <a:gd name="T48" fmla="*/ 50772885 w 124"/>
                  <a:gd name="T49" fmla="*/ 28107611 h 110"/>
                  <a:gd name="T50" fmla="*/ 48846153 w 124"/>
                  <a:gd name="T51" fmla="*/ 24741493 h 110"/>
                  <a:gd name="T52" fmla="*/ 48846153 w 124"/>
                  <a:gd name="T53" fmla="*/ 20400584 h 110"/>
                  <a:gd name="T54" fmla="*/ 50772885 w 124"/>
                  <a:gd name="T55" fmla="*/ 15111679 h 110"/>
                  <a:gd name="T56" fmla="*/ 56467978 w 124"/>
                  <a:gd name="T57" fmla="*/ 8651788 h 110"/>
                  <a:gd name="T58" fmla="*/ 66118486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3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4706322 w 109"/>
                  <a:gd name="T3" fmla="*/ 646579 h 156"/>
                  <a:gd name="T4" fmla="*/ 16965063 w 109"/>
                  <a:gd name="T5" fmla="*/ 3845825 h 156"/>
                  <a:gd name="T6" fmla="*/ 35291821 w 109"/>
                  <a:gd name="T7" fmla="*/ 9655286 h 156"/>
                  <a:gd name="T8" fmla="*/ 55096301 w 109"/>
                  <a:gd name="T9" fmla="*/ 19028268 h 156"/>
                  <a:gd name="T10" fmla="*/ 74197893 w 109"/>
                  <a:gd name="T11" fmla="*/ 35208377 h 156"/>
                  <a:gd name="T12" fmla="*/ 91725283 w 109"/>
                  <a:gd name="T13" fmla="*/ 56687608 h 156"/>
                  <a:gd name="T14" fmla="*/ 102332985 w 109"/>
                  <a:gd name="T15" fmla="*/ 86250253 h 156"/>
                  <a:gd name="T16" fmla="*/ 104015863 w 109"/>
                  <a:gd name="T17" fmla="*/ 124629074 h 156"/>
                  <a:gd name="T18" fmla="*/ 100055885 w 109"/>
                  <a:gd name="T19" fmla="*/ 124629074 h 156"/>
                  <a:gd name="T20" fmla="*/ 94600874 w 109"/>
                  <a:gd name="T21" fmla="*/ 124629074 h 156"/>
                  <a:gd name="T22" fmla="*/ 88735997 w 109"/>
                  <a:gd name="T23" fmla="*/ 124629074 h 156"/>
                  <a:gd name="T24" fmla="*/ 83245965 w 109"/>
                  <a:gd name="T25" fmla="*/ 123193023 h 156"/>
                  <a:gd name="T26" fmla="*/ 77226025 w 109"/>
                  <a:gd name="T27" fmla="*/ 122078893 h 156"/>
                  <a:gd name="T28" fmla="*/ 70425466 w 109"/>
                  <a:gd name="T29" fmla="*/ 119994164 h 156"/>
                  <a:gd name="T30" fmla="*/ 62828463 w 109"/>
                  <a:gd name="T31" fmla="*/ 115917461 h 156"/>
                  <a:gd name="T32" fmla="*/ 55096301 w 109"/>
                  <a:gd name="T33" fmla="*/ 110923757 h 156"/>
                  <a:gd name="T34" fmla="*/ 50419258 w 109"/>
                  <a:gd name="T35" fmla="*/ 100616389 h 156"/>
                  <a:gd name="T36" fmla="*/ 50419258 w 109"/>
                  <a:gd name="T37" fmla="*/ 88625784 h 156"/>
                  <a:gd name="T38" fmla="*/ 53444176 w 109"/>
                  <a:gd name="T39" fmla="*/ 76892106 h 156"/>
                  <a:gd name="T40" fmla="*/ 56443511 w 109"/>
                  <a:gd name="T41" fmla="*/ 63964957 h 156"/>
                  <a:gd name="T42" fmla="*/ 53444176 w 109"/>
                  <a:gd name="T43" fmla="*/ 49571584 h 156"/>
                  <a:gd name="T44" fmla="*/ 45864551 w 109"/>
                  <a:gd name="T45" fmla="*/ 34568209 h 156"/>
                  <a:gd name="T46" fmla="*/ 29630419 w 109"/>
                  <a:gd name="T47" fmla="*/ 18202979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1" y="2207"/>
                <a:ext cx="103" cy="209"/>
              </a:xfrm>
              <a:custGeom>
                <a:avLst/>
                <a:gdLst>
                  <a:gd name="T0" fmla="*/ 27637788 w 46"/>
                  <a:gd name="T1" fmla="*/ 0 h 94"/>
                  <a:gd name="T2" fmla="*/ 17998439 w 46"/>
                  <a:gd name="T3" fmla="*/ 30026772 h 94"/>
                  <a:gd name="T4" fmla="*/ 13550080 w 46"/>
                  <a:gd name="T5" fmla="*/ 49285322 h 94"/>
                  <a:gd name="T6" fmla="*/ 9960176 w 46"/>
                  <a:gd name="T7" fmla="*/ 62704511 h 94"/>
                  <a:gd name="T8" fmla="*/ 0 w 46"/>
                  <a:gd name="T9" fmla="*/ 74612457 h 94"/>
                  <a:gd name="T10" fmla="*/ 10676194 w 46"/>
                  <a:gd name="T11" fmla="*/ 69899572 h 94"/>
                  <a:gd name="T12" fmla="*/ 20699012 w 46"/>
                  <a:gd name="T13" fmla="*/ 63504443 h 94"/>
                  <a:gd name="T14" fmla="*/ 28737139 w 46"/>
                  <a:gd name="T15" fmla="*/ 54558267 h 94"/>
                  <a:gd name="T16" fmla="*/ 35992477 w 46"/>
                  <a:gd name="T17" fmla="*/ 45228180 h 94"/>
                  <a:gd name="T18" fmla="*/ 40300853 w 46"/>
                  <a:gd name="T19" fmla="*/ 34990469 h 94"/>
                  <a:gd name="T20" fmla="*/ 41185331 w 46"/>
                  <a:gd name="T21" fmla="*/ 23876831 h 94"/>
                  <a:gd name="T22" fmla="*/ 37417412 w 46"/>
                  <a:gd name="T23" fmla="*/ 11677697 h 94"/>
                  <a:gd name="T24" fmla="*/ 27637788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1" y="1324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639858 w 54"/>
                  <a:gd name="T3" fmla="*/ 944683 h 40"/>
                  <a:gd name="T4" fmla="*/ 4581520 w 54"/>
                  <a:gd name="T5" fmla="*/ 3069398 h 40"/>
                  <a:gd name="T6" fmla="*/ 10181156 w 54"/>
                  <a:gd name="T7" fmla="*/ 7847984 h 40"/>
                  <a:gd name="T8" fmla="*/ 16531402 w 54"/>
                  <a:gd name="T9" fmla="*/ 11665004 h 40"/>
                  <a:gd name="T10" fmla="*/ 22624791 w 54"/>
                  <a:gd name="T11" fmla="*/ 14731704 h 40"/>
                  <a:gd name="T12" fmla="*/ 29773127 w 54"/>
                  <a:gd name="T13" fmla="*/ 16549814 h 40"/>
                  <a:gd name="T14" fmla="*/ 36096009 w 54"/>
                  <a:gd name="T15" fmla="*/ 17657964 h 40"/>
                  <a:gd name="T16" fmla="*/ 42477960 w 54"/>
                  <a:gd name="T17" fmla="*/ 15538829 h 40"/>
                  <a:gd name="T18" fmla="*/ 41664969 w 54"/>
                  <a:gd name="T19" fmla="*/ 24211195 h 40"/>
                  <a:gd name="T20" fmla="*/ 39315204 w 54"/>
                  <a:gd name="T21" fmla="*/ 32052663 h 40"/>
                  <a:gd name="T22" fmla="*/ 34675369 w 54"/>
                  <a:gd name="T23" fmla="*/ 37237082 h 40"/>
                  <a:gd name="T24" fmla="*/ 28951200 w 54"/>
                  <a:gd name="T25" fmla="*/ 38934923 h 40"/>
                  <a:gd name="T26" fmla="*/ 21987862 w 54"/>
                  <a:gd name="T27" fmla="*/ 38030508 h 40"/>
                  <a:gd name="T28" fmla="*/ 14822453 w 54"/>
                  <a:gd name="T29" fmla="*/ 31094892 h 40"/>
                  <a:gd name="T30" fmla="*/ 7806562 w 54"/>
                  <a:gd name="T31" fmla="*/ 19363743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8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4370726 w 149"/>
                  <a:gd name="T3" fmla="*/ 519022954 h 704"/>
                  <a:gd name="T4" fmla="*/ 11809918 w 149"/>
                  <a:gd name="T5" fmla="*/ 1176838905 h 704"/>
                  <a:gd name="T6" fmla="*/ 20698118 w 149"/>
                  <a:gd name="T7" fmla="*/ 2010895270 h 704"/>
                  <a:gd name="T8" fmla="*/ 30546908 w 149"/>
                  <a:gd name="T9" fmla="*/ 2147483647 h 704"/>
                  <a:gd name="T10" fmla="*/ 42849127 w 149"/>
                  <a:gd name="T11" fmla="*/ 2147483647 h 704"/>
                  <a:gd name="T12" fmla="*/ 54327318 w 149"/>
                  <a:gd name="T13" fmla="*/ 2147483647 h 704"/>
                  <a:gd name="T14" fmla="*/ 65396341 w 149"/>
                  <a:gd name="T15" fmla="*/ 2147483647 h 704"/>
                  <a:gd name="T16" fmla="*/ 74006072 w 149"/>
                  <a:gd name="T17" fmla="*/ 2147483647 h 704"/>
                  <a:gd name="T18" fmla="*/ 83076167 w 149"/>
                  <a:gd name="T19" fmla="*/ 2147483647 h 704"/>
                  <a:gd name="T20" fmla="*/ 89093444 w 149"/>
                  <a:gd name="T21" fmla="*/ 2147483647 h 704"/>
                  <a:gd name="T22" fmla="*/ 92183848 w 149"/>
                  <a:gd name="T23" fmla="*/ 2147483647 h 704"/>
                  <a:gd name="T24" fmla="*/ 93535001 w 149"/>
                  <a:gd name="T25" fmla="*/ 2147483647 h 704"/>
                  <a:gd name="T26" fmla="*/ 89093444 w 149"/>
                  <a:gd name="T27" fmla="*/ 2147483647 h 704"/>
                  <a:gd name="T28" fmla="*/ 80829970 w 149"/>
                  <a:gd name="T29" fmla="*/ 2147483647 h 704"/>
                  <a:gd name="T30" fmla="*/ 68388666 w 149"/>
                  <a:gd name="T31" fmla="*/ 2147483647 h 704"/>
                  <a:gd name="T32" fmla="*/ 49605011 w 149"/>
                  <a:gd name="T33" fmla="*/ 2147483647 h 704"/>
                  <a:gd name="T34" fmla="*/ 28748825 w 149"/>
                  <a:gd name="T35" fmla="*/ 2147483647 h 704"/>
                  <a:gd name="T36" fmla="*/ 15697356 w 149"/>
                  <a:gd name="T37" fmla="*/ 2147483647 h 704"/>
                  <a:gd name="T38" fmla="*/ 7440282 w 149"/>
                  <a:gd name="T39" fmla="*/ 2147483647 h 704"/>
                  <a:gd name="T40" fmla="*/ 4370726 w 149"/>
                  <a:gd name="T41" fmla="*/ 2147483647 h 704"/>
                  <a:gd name="T42" fmla="*/ 4370726 w 149"/>
                  <a:gd name="T43" fmla="*/ 2147483647 h 704"/>
                  <a:gd name="T44" fmla="*/ 6073457 w 149"/>
                  <a:gd name="T45" fmla="*/ 2147483647 h 704"/>
                  <a:gd name="T46" fmla="*/ 9095905 w 149"/>
                  <a:gd name="T47" fmla="*/ 2147483647 h 704"/>
                  <a:gd name="T48" fmla="*/ 10458838 w 149"/>
                  <a:gd name="T49" fmla="*/ 2147483647 h 704"/>
                  <a:gd name="T50" fmla="*/ 30546908 w 149"/>
                  <a:gd name="T51" fmla="*/ 2147483647 h 704"/>
                  <a:gd name="T52" fmla="*/ 28748825 w 149"/>
                  <a:gd name="T53" fmla="*/ 2147483647 h 704"/>
                  <a:gd name="T54" fmla="*/ 26773458 w 149"/>
                  <a:gd name="T55" fmla="*/ 2147483647 h 704"/>
                  <a:gd name="T56" fmla="*/ 24529607 w 149"/>
                  <a:gd name="T57" fmla="*/ 2147483647 h 704"/>
                  <a:gd name="T58" fmla="*/ 26156194 w 149"/>
                  <a:gd name="T59" fmla="*/ 2147483647 h 704"/>
                  <a:gd name="T60" fmla="*/ 30546908 w 149"/>
                  <a:gd name="T61" fmla="*/ 2147483647 h 704"/>
                  <a:gd name="T62" fmla="*/ 42849127 w 149"/>
                  <a:gd name="T63" fmla="*/ 2147483647 h 704"/>
                  <a:gd name="T64" fmla="*/ 63671894 w 149"/>
                  <a:gd name="T65" fmla="*/ 2147483647 h 704"/>
                  <a:gd name="T66" fmla="*/ 95792843 w 149"/>
                  <a:gd name="T67" fmla="*/ 2147483647 h 704"/>
                  <a:gd name="T68" fmla="*/ 106251464 w 149"/>
                  <a:gd name="T69" fmla="*/ 2147483647 h 704"/>
                  <a:gd name="T70" fmla="*/ 110630609 w 149"/>
                  <a:gd name="T71" fmla="*/ 2147483647 h 704"/>
                  <a:gd name="T72" fmla="*/ 106995399 w 149"/>
                  <a:gd name="T73" fmla="*/ 2147483647 h 704"/>
                  <a:gd name="T74" fmla="*/ 97144587 w 149"/>
                  <a:gd name="T75" fmla="*/ 2147483647 h 704"/>
                  <a:gd name="T76" fmla="*/ 80829970 w 149"/>
                  <a:gd name="T77" fmla="*/ 2147483647 h 704"/>
                  <a:gd name="T78" fmla="*/ 59912291 w 149"/>
                  <a:gd name="T79" fmla="*/ 2147483647 h 704"/>
                  <a:gd name="T80" fmla="*/ 32509385 w 149"/>
                  <a:gd name="T81" fmla="*/ 1176838905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640606831 w 128"/>
                <a:gd name="T1" fmla="*/ 0 h 217"/>
                <a:gd name="T2" fmla="*/ 716668733 w 128"/>
                <a:gd name="T3" fmla="*/ 1108844195 h 217"/>
                <a:gd name="T4" fmla="*/ 784142666 w 128"/>
                <a:gd name="T5" fmla="*/ 2147483647 h 217"/>
                <a:gd name="T6" fmla="*/ 837591833 w 128"/>
                <a:gd name="T7" fmla="*/ 2147483647 h 217"/>
                <a:gd name="T8" fmla="*/ 873281960 w 128"/>
                <a:gd name="T9" fmla="*/ 2147483647 h 217"/>
                <a:gd name="T10" fmla="*/ 865543968 w 128"/>
                <a:gd name="T11" fmla="*/ 2147483647 h 217"/>
                <a:gd name="T12" fmla="*/ 791672523 w 128"/>
                <a:gd name="T13" fmla="*/ 2147483647 h 217"/>
                <a:gd name="T14" fmla="*/ 640606831 w 128"/>
                <a:gd name="T15" fmla="*/ 2147483647 h 217"/>
                <a:gd name="T16" fmla="*/ 407932388 w 128"/>
                <a:gd name="T17" fmla="*/ 2147483647 h 217"/>
                <a:gd name="T18" fmla="*/ 335476788 w 128"/>
                <a:gd name="T19" fmla="*/ 2147483647 h 217"/>
                <a:gd name="T20" fmla="*/ 259413549 w 128"/>
                <a:gd name="T21" fmla="*/ 2147483647 h 217"/>
                <a:gd name="T22" fmla="*/ 178672729 w 128"/>
                <a:gd name="T23" fmla="*/ 2147483647 h 217"/>
                <a:gd name="T24" fmla="*/ 108211415 w 128"/>
                <a:gd name="T25" fmla="*/ 2147483647 h 217"/>
                <a:gd name="T26" fmla="*/ 53467384 w 128"/>
                <a:gd name="T27" fmla="*/ 2147483647 h 217"/>
                <a:gd name="T28" fmla="*/ 13924172 w 128"/>
                <a:gd name="T29" fmla="*/ 2147483647 h 217"/>
                <a:gd name="T30" fmla="*/ 0 w 128"/>
                <a:gd name="T31" fmla="*/ 2147483647 h 217"/>
                <a:gd name="T32" fmla="*/ 8396607 w 128"/>
                <a:gd name="T33" fmla="*/ 2147483647 h 217"/>
                <a:gd name="T34" fmla="*/ 88665463 w 128"/>
                <a:gd name="T35" fmla="*/ 2147483647 h 217"/>
                <a:gd name="T36" fmla="*/ 197006696 w 128"/>
                <a:gd name="T37" fmla="*/ 2147483647 h 217"/>
                <a:gd name="T38" fmla="*/ 313727811 w 128"/>
                <a:gd name="T39" fmla="*/ 2147483647 h 217"/>
                <a:gd name="T40" fmla="*/ 429676445 w 128"/>
                <a:gd name="T41" fmla="*/ 2147483647 h 217"/>
                <a:gd name="T42" fmla="*/ 537818077 w 128"/>
                <a:gd name="T43" fmla="*/ 2147483647 h 217"/>
                <a:gd name="T44" fmla="*/ 621458970 w 128"/>
                <a:gd name="T45" fmla="*/ 2147483647 h 217"/>
                <a:gd name="T46" fmla="*/ 661800378 w 128"/>
                <a:gd name="T47" fmla="*/ 2147483647 h 217"/>
                <a:gd name="T48" fmla="*/ 640606831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2147483647 w 117"/>
                <a:gd name="T1" fmla="*/ 0 h 132"/>
                <a:gd name="T2" fmla="*/ 0 w 117"/>
                <a:gd name="T3" fmla="*/ 2147483647 h 132"/>
                <a:gd name="T4" fmla="*/ 441383587 w 117"/>
                <a:gd name="T5" fmla="*/ 2147483647 h 132"/>
                <a:gd name="T6" fmla="*/ 2069439980 w 117"/>
                <a:gd name="T7" fmla="*/ 2147483647 h 132"/>
                <a:gd name="T8" fmla="*/ 2147483647 w 117"/>
                <a:gd name="T9" fmla="*/ 2147483647 h 132"/>
                <a:gd name="T10" fmla="*/ 2147483647 w 117"/>
                <a:gd name="T11" fmla="*/ 2147483647 h 132"/>
                <a:gd name="T12" fmla="*/ 2147483647 w 117"/>
                <a:gd name="T13" fmla="*/ 2147483647 h 132"/>
                <a:gd name="T14" fmla="*/ 2147483647 w 117"/>
                <a:gd name="T15" fmla="*/ 2147483647 h 132"/>
                <a:gd name="T16" fmla="*/ 2147483647 w 117"/>
                <a:gd name="T17" fmla="*/ 2147483647 h 132"/>
                <a:gd name="T18" fmla="*/ 2147483647 w 117"/>
                <a:gd name="T19" fmla="*/ 2147483647 h 132"/>
                <a:gd name="T20" fmla="*/ 2147483647 w 117"/>
                <a:gd name="T21" fmla="*/ 2147483647 h 132"/>
                <a:gd name="T22" fmla="*/ 2147483647 w 117"/>
                <a:gd name="T23" fmla="*/ 2147483647 h 132"/>
                <a:gd name="T24" fmla="*/ 2147483647 w 117"/>
                <a:gd name="T25" fmla="*/ 2147483647 h 132"/>
                <a:gd name="T26" fmla="*/ 2147483647 w 117"/>
                <a:gd name="T27" fmla="*/ 2147483647 h 132"/>
                <a:gd name="T28" fmla="*/ 2147483647 w 117"/>
                <a:gd name="T29" fmla="*/ 2147483647 h 132"/>
                <a:gd name="T30" fmla="*/ 2147483647 w 117"/>
                <a:gd name="T31" fmla="*/ 2147483647 h 132"/>
                <a:gd name="T32" fmla="*/ 2147483647 w 117"/>
                <a:gd name="T33" fmla="*/ 2147483647 h 132"/>
                <a:gd name="T34" fmla="*/ 2147483647 w 117"/>
                <a:gd name="T35" fmla="*/ 2147483647 h 132"/>
                <a:gd name="T36" fmla="*/ 2147483647 w 117"/>
                <a:gd name="T37" fmla="*/ 2147483647 h 132"/>
                <a:gd name="T38" fmla="*/ 2147483647 w 117"/>
                <a:gd name="T39" fmla="*/ 2147483647 h 132"/>
                <a:gd name="T40" fmla="*/ 2147483647 w 117"/>
                <a:gd name="T41" fmla="*/ 2147483647 h 132"/>
                <a:gd name="T42" fmla="*/ 2147483647 w 117"/>
                <a:gd name="T43" fmla="*/ 2147483647 h 132"/>
                <a:gd name="T44" fmla="*/ 2147483647 w 117"/>
                <a:gd name="T45" fmla="*/ 2147483647 h 132"/>
                <a:gd name="T46" fmla="*/ 2147483647 w 117"/>
                <a:gd name="T47" fmla="*/ 2147483647 h 132"/>
                <a:gd name="T48" fmla="*/ 2147483647 w 117"/>
                <a:gd name="T49" fmla="*/ 2147483647 h 132"/>
                <a:gd name="T50" fmla="*/ 2147483647 w 117"/>
                <a:gd name="T51" fmla="*/ 2147483647 h 132"/>
                <a:gd name="T52" fmla="*/ 2147483647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147483647 w 29"/>
                <a:gd name="T1" fmla="*/ 0 h 77"/>
                <a:gd name="T2" fmla="*/ 2147483647 w 29"/>
                <a:gd name="T3" fmla="*/ 0 h 77"/>
                <a:gd name="T4" fmla="*/ 2066242608 w 29"/>
                <a:gd name="T5" fmla="*/ 2147483647 h 77"/>
                <a:gd name="T6" fmla="*/ 1162261467 w 29"/>
                <a:gd name="T7" fmla="*/ 2147483647 h 77"/>
                <a:gd name="T8" fmla="*/ 516560652 w 29"/>
                <a:gd name="T9" fmla="*/ 2147483647 h 77"/>
                <a:gd name="T10" fmla="*/ 129140163 w 29"/>
                <a:gd name="T11" fmla="*/ 2147483647 h 77"/>
                <a:gd name="T12" fmla="*/ 0 w 29"/>
                <a:gd name="T13" fmla="*/ 2147483647 h 77"/>
                <a:gd name="T14" fmla="*/ 387420489 w 29"/>
                <a:gd name="T15" fmla="*/ 2147483647 h 77"/>
                <a:gd name="T16" fmla="*/ 1420541793 w 29"/>
                <a:gd name="T17" fmla="*/ 2147483647 h 77"/>
                <a:gd name="T18" fmla="*/ 1937102445 w 29"/>
                <a:gd name="T19" fmla="*/ 2147483647 h 77"/>
                <a:gd name="T20" fmla="*/ 2147483647 w 29"/>
                <a:gd name="T21" fmla="*/ 2147483647 h 77"/>
                <a:gd name="T22" fmla="*/ 2147483647 w 29"/>
                <a:gd name="T23" fmla="*/ 2147483647 h 77"/>
                <a:gd name="T24" fmla="*/ 2147483647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9" y="121"/>
              <a:ext cx="356" cy="608"/>
              <a:chOff x="1731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1" y="866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90" y="894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4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5" y="3303"/>
              <a:ext cx="500" cy="500"/>
              <a:chOff x="1727" y="870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0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8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1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66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0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148841949 h 237"/>
                <a:gd name="T4" fmla="*/ 46983626 w 257"/>
                <a:gd name="T5" fmla="*/ 295142876 h 237"/>
                <a:gd name="T6" fmla="*/ 93337004 w 257"/>
                <a:gd name="T7" fmla="*/ 443213637 h 237"/>
                <a:gd name="T8" fmla="*/ 171840755 w 257"/>
                <a:gd name="T9" fmla="*/ 578214223 h 237"/>
                <a:gd name="T10" fmla="*/ 283509304 w 257"/>
                <a:gd name="T11" fmla="*/ 703685572 h 237"/>
                <a:gd name="T12" fmla="*/ 425769131 w 257"/>
                <a:gd name="T13" fmla="*/ 832667783 h 237"/>
                <a:gd name="T14" fmla="*/ 597254762 w 257"/>
                <a:gd name="T15" fmla="*/ 950605632 h 237"/>
                <a:gd name="T16" fmla="*/ 798529611 w 257"/>
                <a:gd name="T17" fmla="*/ 1049771076 h 237"/>
                <a:gd name="T18" fmla="*/ 1052599330 w 257"/>
                <a:gd name="T19" fmla="*/ 1145159127 h 237"/>
                <a:gd name="T20" fmla="*/ 1346309747 w 257"/>
                <a:gd name="T21" fmla="*/ 1226906999 h 237"/>
                <a:gd name="T22" fmla="*/ 1660978730 w 257"/>
                <a:gd name="T23" fmla="*/ 1292913324 h 237"/>
                <a:gd name="T24" fmla="*/ 2048760134 w 257"/>
                <a:gd name="T25" fmla="*/ 1345061619 h 237"/>
                <a:gd name="T26" fmla="*/ 2147483647 w 257"/>
                <a:gd name="T27" fmla="*/ 1380751073 h 237"/>
                <a:gd name="T28" fmla="*/ 2147483647 w 257"/>
                <a:gd name="T29" fmla="*/ 1399620061 h 237"/>
                <a:gd name="T30" fmla="*/ 2147483647 w 257"/>
                <a:gd name="T31" fmla="*/ 1392013019 h 237"/>
                <a:gd name="T32" fmla="*/ 2147483647 w 257"/>
                <a:gd name="T33" fmla="*/ 1368719086 h 237"/>
                <a:gd name="T34" fmla="*/ 2147483647 w 257"/>
                <a:gd name="T35" fmla="*/ 1340056563 h 237"/>
                <a:gd name="T36" fmla="*/ 2147483647 w 257"/>
                <a:gd name="T37" fmla="*/ 1297893768 h 237"/>
                <a:gd name="T38" fmla="*/ 2147483647 w 257"/>
                <a:gd name="T39" fmla="*/ 1250758340 h 237"/>
                <a:gd name="T40" fmla="*/ 2147483647 w 257"/>
                <a:gd name="T41" fmla="*/ 1203568921 h 237"/>
                <a:gd name="T42" fmla="*/ 2002632159 w 257"/>
                <a:gd name="T43" fmla="*/ 1140272164 h 237"/>
                <a:gd name="T44" fmla="*/ 1754315769 w 257"/>
                <a:gd name="T45" fmla="*/ 1073256305 h 237"/>
                <a:gd name="T46" fmla="*/ 1518750381 w 257"/>
                <a:gd name="T47" fmla="*/ 997742812 h 237"/>
                <a:gd name="T48" fmla="*/ 1317776030 w 257"/>
                <a:gd name="T49" fmla="*/ 916000832 h 237"/>
                <a:gd name="T50" fmla="*/ 1128205363 w 257"/>
                <a:gd name="T51" fmla="*/ 832667783 h 237"/>
                <a:gd name="T52" fmla="*/ 956716979 w 257"/>
                <a:gd name="T53" fmla="*/ 738479854 h 237"/>
                <a:gd name="T54" fmla="*/ 816041521 w 257"/>
                <a:gd name="T55" fmla="*/ 632880514 h 237"/>
                <a:gd name="T56" fmla="*/ 673234933 w 257"/>
                <a:gd name="T57" fmla="*/ 518719769 h 237"/>
                <a:gd name="T58" fmla="*/ 515042489 w 257"/>
                <a:gd name="T59" fmla="*/ 408292410 h 237"/>
                <a:gd name="T60" fmla="*/ 361051782 w 257"/>
                <a:gd name="T61" fmla="*/ 278228126 h 237"/>
                <a:gd name="T62" fmla="*/ 189212066 w 257"/>
                <a:gd name="T63" fmla="*/ 141300763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1298853174 w 124"/>
                <a:gd name="T1" fmla="*/ 0 h 110"/>
                <a:gd name="T2" fmla="*/ 2088967762 w 124"/>
                <a:gd name="T3" fmla="*/ 756335312 h 110"/>
                <a:gd name="T4" fmla="*/ 2019428682 w 124"/>
                <a:gd name="T5" fmla="*/ 747578269 h 110"/>
                <a:gd name="T6" fmla="*/ 1803087479 w 124"/>
                <a:gd name="T7" fmla="*/ 734194775 h 110"/>
                <a:gd name="T8" fmla="*/ 1500798119 w 124"/>
                <a:gd name="T9" fmla="*/ 705888985 h 110"/>
                <a:gd name="T10" fmla="*/ 1146757058 w 124"/>
                <a:gd name="T11" fmla="*/ 692504667 h 110"/>
                <a:gd name="T12" fmla="*/ 758815626 w 124"/>
                <a:gd name="T13" fmla="*/ 678237543 h 110"/>
                <a:gd name="T14" fmla="*/ 423562896 w 124"/>
                <a:gd name="T15" fmla="*/ 687347393 h 110"/>
                <a:gd name="T16" fmla="*/ 151850179 w 124"/>
                <a:gd name="T17" fmla="*/ 714644675 h 110"/>
                <a:gd name="T18" fmla="*/ 0 w 124"/>
                <a:gd name="T19" fmla="*/ 770601094 h 110"/>
                <a:gd name="T20" fmla="*/ 68910166 w 124"/>
                <a:gd name="T21" fmla="*/ 687347393 h 110"/>
                <a:gd name="T22" fmla="*/ 133401345 w 124"/>
                <a:gd name="T23" fmla="*/ 623518810 h 110"/>
                <a:gd name="T24" fmla="*/ 270716165 w 124"/>
                <a:gd name="T25" fmla="*/ 573282295 h 110"/>
                <a:gd name="T26" fmla="*/ 423562896 w 124"/>
                <a:gd name="T27" fmla="*/ 531537764 h 110"/>
                <a:gd name="T28" fmla="*/ 606952910 w 124"/>
                <a:gd name="T29" fmla="*/ 504315408 h 110"/>
                <a:gd name="T30" fmla="*/ 792016646 w 124"/>
                <a:gd name="T31" fmla="*/ 495218666 h 110"/>
                <a:gd name="T32" fmla="*/ 993940519 w 124"/>
                <a:gd name="T33" fmla="*/ 495218666 h 110"/>
                <a:gd name="T34" fmla="*/ 1215578507 w 124"/>
                <a:gd name="T35" fmla="*/ 518154187 h 110"/>
                <a:gd name="T36" fmla="*/ 1227284557 w 124"/>
                <a:gd name="T37" fmla="*/ 495218666 h 110"/>
                <a:gd name="T38" fmla="*/ 1177350514 w 124"/>
                <a:gd name="T39" fmla="*/ 393290586 h 110"/>
                <a:gd name="T40" fmla="*/ 1127223836 w 124"/>
                <a:gd name="T41" fmla="*/ 266273922 h 110"/>
                <a:gd name="T42" fmla="*/ 1094022863 w 124"/>
                <a:gd name="T43" fmla="*/ 210320698 h 110"/>
                <a:gd name="T44" fmla="*/ 1063708406 w 124"/>
                <a:gd name="T45" fmla="*/ 210320698 h 110"/>
                <a:gd name="T46" fmla="*/ 1025488197 w 124"/>
                <a:gd name="T47" fmla="*/ 201644667 h 110"/>
                <a:gd name="T48" fmla="*/ 993940519 w 124"/>
                <a:gd name="T49" fmla="*/ 183108253 h 110"/>
                <a:gd name="T50" fmla="*/ 963648763 w 124"/>
                <a:gd name="T51" fmla="*/ 161316834 h 110"/>
                <a:gd name="T52" fmla="*/ 963648763 w 124"/>
                <a:gd name="T53" fmla="*/ 132657066 h 110"/>
                <a:gd name="T54" fmla="*/ 993940519 w 124"/>
                <a:gd name="T55" fmla="*/ 96283225 h 110"/>
                <a:gd name="T56" fmla="*/ 1112846295 w 124"/>
                <a:gd name="T57" fmla="*/ 55935612 h 110"/>
                <a:gd name="T58" fmla="*/ 1298853174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567194847 w 46"/>
                <a:gd name="T1" fmla="*/ 0 h 94"/>
                <a:gd name="T2" fmla="*/ 362954176 w 46"/>
                <a:gd name="T3" fmla="*/ 191071107 h 94"/>
                <a:gd name="T4" fmla="*/ 273331418 w 46"/>
                <a:gd name="T5" fmla="*/ 312972816 h 94"/>
                <a:gd name="T6" fmla="*/ 199732365 w 46"/>
                <a:gd name="T7" fmla="*/ 398286549 h 94"/>
                <a:gd name="T8" fmla="*/ 0 w 46"/>
                <a:gd name="T9" fmla="*/ 473612425 h 94"/>
                <a:gd name="T10" fmla="*/ 219632225 w 46"/>
                <a:gd name="T11" fmla="*/ 442556365 h 94"/>
                <a:gd name="T12" fmla="*/ 424018475 w 46"/>
                <a:gd name="T13" fmla="*/ 402278154 h 94"/>
                <a:gd name="T14" fmla="*/ 587277471 w 46"/>
                <a:gd name="T15" fmla="*/ 347348758 h 94"/>
                <a:gd name="T16" fmla="*/ 730864444 w 46"/>
                <a:gd name="T17" fmla="*/ 286954395 h 94"/>
                <a:gd name="T18" fmla="*/ 819444418 w 46"/>
                <a:gd name="T19" fmla="*/ 221102378 h 94"/>
                <a:gd name="T20" fmla="*/ 840525808 w 46"/>
                <a:gd name="T21" fmla="*/ 150026281 h 94"/>
                <a:gd name="T22" fmla="*/ 764146535 w 46"/>
                <a:gd name="T23" fmla="*/ 75307370 h 94"/>
                <a:gd name="T24" fmla="*/ 567194847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87636948 w 149"/>
                <a:gd name="T3" fmla="*/ 2147483647 h 704"/>
                <a:gd name="T4" fmla="*/ 231149802 w 149"/>
                <a:gd name="T5" fmla="*/ 2147483647 h 704"/>
                <a:gd name="T6" fmla="*/ 405525227 w 149"/>
                <a:gd name="T7" fmla="*/ 2147483647 h 704"/>
                <a:gd name="T8" fmla="*/ 592903156 w 149"/>
                <a:gd name="T9" fmla="*/ 2147483647 h 704"/>
                <a:gd name="T10" fmla="*/ 840823751 w 149"/>
                <a:gd name="T11" fmla="*/ 2147483647 h 704"/>
                <a:gd name="T12" fmla="*/ 1059035888 w 149"/>
                <a:gd name="T13" fmla="*/ 2147483647 h 704"/>
                <a:gd name="T14" fmla="*/ 1272858560 w 149"/>
                <a:gd name="T15" fmla="*/ 2147483647 h 704"/>
                <a:gd name="T16" fmla="*/ 1448085175 w 149"/>
                <a:gd name="T17" fmla="*/ 2147483647 h 704"/>
                <a:gd name="T18" fmla="*/ 1618284161 w 149"/>
                <a:gd name="T19" fmla="*/ 2147483647 h 704"/>
                <a:gd name="T20" fmla="*/ 1739017330 w 149"/>
                <a:gd name="T21" fmla="*/ 2147483647 h 704"/>
                <a:gd name="T22" fmla="*/ 1793427950 w 149"/>
                <a:gd name="T23" fmla="*/ 2147483647 h 704"/>
                <a:gd name="T24" fmla="*/ 1822454609 w 149"/>
                <a:gd name="T25" fmla="*/ 2147483647 h 704"/>
                <a:gd name="T26" fmla="*/ 1739017330 w 149"/>
                <a:gd name="T27" fmla="*/ 2147483647 h 704"/>
                <a:gd name="T28" fmla="*/ 1574848150 w 149"/>
                <a:gd name="T29" fmla="*/ 2147483647 h 704"/>
                <a:gd name="T30" fmla="*/ 1333640177 w 149"/>
                <a:gd name="T31" fmla="*/ 2147483647 h 704"/>
                <a:gd name="T32" fmla="*/ 971739407 w 149"/>
                <a:gd name="T33" fmla="*/ 2147483647 h 704"/>
                <a:gd name="T34" fmla="*/ 565445852 w 149"/>
                <a:gd name="T35" fmla="*/ 2147483647 h 704"/>
                <a:gd name="T36" fmla="*/ 301412487 w 149"/>
                <a:gd name="T37" fmla="*/ 2147483647 h 704"/>
                <a:gd name="T38" fmla="*/ 143510212 w 149"/>
                <a:gd name="T39" fmla="*/ 2147483647 h 704"/>
                <a:gd name="T40" fmla="*/ 87636948 w 149"/>
                <a:gd name="T41" fmla="*/ 2147483647 h 704"/>
                <a:gd name="T42" fmla="*/ 87636948 w 149"/>
                <a:gd name="T43" fmla="*/ 2147483647 h 704"/>
                <a:gd name="T44" fmla="*/ 114275981 w 149"/>
                <a:gd name="T45" fmla="*/ 2147483647 h 704"/>
                <a:gd name="T46" fmla="*/ 175272727 w 149"/>
                <a:gd name="T47" fmla="*/ 2147483647 h 704"/>
                <a:gd name="T48" fmla="*/ 203383448 w 149"/>
                <a:gd name="T49" fmla="*/ 2147483647 h 704"/>
                <a:gd name="T50" fmla="*/ 592903156 w 149"/>
                <a:gd name="T51" fmla="*/ 2147483647 h 704"/>
                <a:gd name="T52" fmla="*/ 565445852 w 149"/>
                <a:gd name="T53" fmla="*/ 2147483647 h 704"/>
                <a:gd name="T54" fmla="*/ 522040105 w 149"/>
                <a:gd name="T55" fmla="*/ 2147483647 h 704"/>
                <a:gd name="T56" fmla="*/ 476345755 w 149"/>
                <a:gd name="T57" fmla="*/ 2147483647 h 704"/>
                <a:gd name="T58" fmla="*/ 505629482 w 149"/>
                <a:gd name="T59" fmla="*/ 2147483647 h 704"/>
                <a:gd name="T60" fmla="*/ 592903156 w 149"/>
                <a:gd name="T61" fmla="*/ 2147483647 h 704"/>
                <a:gd name="T62" fmla="*/ 840823751 w 149"/>
                <a:gd name="T63" fmla="*/ 2147483647 h 704"/>
                <a:gd name="T64" fmla="*/ 1246003781 w 149"/>
                <a:gd name="T65" fmla="*/ 2147483647 h 704"/>
                <a:gd name="T66" fmla="*/ 1866077857 w 149"/>
                <a:gd name="T67" fmla="*/ 2147483647 h 704"/>
                <a:gd name="T68" fmla="*/ 2067990646 w 149"/>
                <a:gd name="T69" fmla="*/ 2147483647 h 704"/>
                <a:gd name="T70" fmla="*/ 2147483647 w 149"/>
                <a:gd name="T71" fmla="*/ 2147483647 h 704"/>
                <a:gd name="T72" fmla="*/ 2084419739 w 149"/>
                <a:gd name="T73" fmla="*/ 2147483647 h 704"/>
                <a:gd name="T74" fmla="*/ 1898957495 w 149"/>
                <a:gd name="T75" fmla="*/ 2147483647 h 704"/>
                <a:gd name="T76" fmla="*/ 1574848150 w 149"/>
                <a:gd name="T77" fmla="*/ 2147483647 h 704"/>
                <a:gd name="T78" fmla="*/ 1173670050 w 149"/>
                <a:gd name="T79" fmla="*/ 2147483647 h 704"/>
                <a:gd name="T80" fmla="*/ 636545286 w 149"/>
                <a:gd name="T81" fmla="*/ 2147483647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241711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1712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A3AEB-C8A5-4C29-901D-6A2ECA168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BCA34-FB26-426E-9459-69740A7C7D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84772-71D1-4649-AE42-6E941629C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BAB9-91EE-4269-A235-9AFE71002D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01C07-598C-430C-A965-A20B56135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5CDEE-3C9C-4075-9CB7-0F831E400D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2DD34-4E15-44F9-B7D2-E7E94C2997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25B39-3F29-4931-950D-8252A0746E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F0B44-BC96-4A1D-AF09-7FD020674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FA2EB-F850-4F5F-BF3C-19A0155C7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C235D-69A3-42C1-8976-26C9BE06A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61" y="231"/>
              <a:ext cx="1872" cy="3632"/>
              <a:chOff x="2993" y="763"/>
              <a:chExt cx="1872" cy="3632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2" y="763"/>
                <a:ext cx="1333" cy="1485"/>
              </a:xfrm>
              <a:custGeom>
                <a:avLst/>
                <a:gdLst>
                  <a:gd name="T0" fmla="*/ 906 w 596"/>
                  <a:gd name="T1" fmla="*/ 20400 h 666"/>
                  <a:gd name="T2" fmla="*/ 324 w 596"/>
                  <a:gd name="T3" fmla="*/ 18788 h 666"/>
                  <a:gd name="T4" fmla="*/ 0 w 596"/>
                  <a:gd name="T5" fmla="*/ 15920 h 666"/>
                  <a:gd name="T6" fmla="*/ 226 w 596"/>
                  <a:gd name="T7" fmla="*/ 12241 h 666"/>
                  <a:gd name="T8" fmla="*/ 1400 w 596"/>
                  <a:gd name="T9" fmla="*/ 8328 h 666"/>
                  <a:gd name="T10" fmla="*/ 3847 w 596"/>
                  <a:gd name="T11" fmla="*/ 4624 h 666"/>
                  <a:gd name="T12" fmla="*/ 7953 w 596"/>
                  <a:gd name="T13" fmla="*/ 1706 h 666"/>
                  <a:gd name="T14" fmla="*/ 13815 w 596"/>
                  <a:gd name="T15" fmla="*/ 100 h 666"/>
                  <a:gd name="T16" fmla="*/ 21270 w 596"/>
                  <a:gd name="T17" fmla="*/ 497 h 666"/>
                  <a:gd name="T18" fmla="*/ 27098 w 596"/>
                  <a:gd name="T19" fmla="*/ 3759 h 666"/>
                  <a:gd name="T20" fmla="*/ 31003 w 596"/>
                  <a:gd name="T21" fmla="*/ 9104 h 666"/>
                  <a:gd name="T22" fmla="*/ 33086 w 596"/>
                  <a:gd name="T23" fmla="*/ 15642 h 666"/>
                  <a:gd name="T24" fmla="*/ 33305 w 596"/>
                  <a:gd name="T25" fmla="*/ 22547 h 666"/>
                  <a:gd name="T26" fmla="*/ 31683 w 596"/>
                  <a:gd name="T27" fmla="*/ 28944 h 666"/>
                  <a:gd name="T28" fmla="*/ 28373 w 596"/>
                  <a:gd name="T29" fmla="*/ 33887 h 666"/>
                  <a:gd name="T30" fmla="*/ 23350 w 596"/>
                  <a:gd name="T31" fmla="*/ 36536 h 666"/>
                  <a:gd name="T32" fmla="*/ 21771 w 596"/>
                  <a:gd name="T33" fmla="*/ 36302 h 666"/>
                  <a:gd name="T34" fmla="*/ 24672 w 596"/>
                  <a:gd name="T35" fmla="*/ 34012 h 666"/>
                  <a:gd name="T36" fmla="*/ 26973 w 596"/>
                  <a:gd name="T37" fmla="*/ 29985 h 666"/>
                  <a:gd name="T38" fmla="*/ 28474 w 596"/>
                  <a:gd name="T39" fmla="*/ 25009 h 666"/>
                  <a:gd name="T40" fmla="*/ 29098 w 596"/>
                  <a:gd name="T41" fmla="*/ 19579 h 666"/>
                  <a:gd name="T42" fmla="*/ 28774 w 596"/>
                  <a:gd name="T43" fmla="*/ 14215 h 666"/>
                  <a:gd name="T44" fmla="*/ 27152 w 596"/>
                  <a:gd name="T45" fmla="*/ 9590 h 666"/>
                  <a:gd name="T46" fmla="*/ 24222 w 596"/>
                  <a:gd name="T47" fmla="*/ 6174 h 666"/>
                  <a:gd name="T48" fmla="*/ 19098 w 596"/>
                  <a:gd name="T49" fmla="*/ 4121 h 666"/>
                  <a:gd name="T50" fmla="*/ 13762 w 596"/>
                  <a:gd name="T51" fmla="*/ 3360 h 666"/>
                  <a:gd name="T52" fmla="*/ 9734 w 596"/>
                  <a:gd name="T53" fmla="*/ 3902 h 666"/>
                  <a:gd name="T54" fmla="*/ 6779 w 596"/>
                  <a:gd name="T55" fmla="*/ 5563 h 666"/>
                  <a:gd name="T56" fmla="*/ 4697 w 596"/>
                  <a:gd name="T57" fmla="*/ 8203 h 666"/>
                  <a:gd name="T58" fmla="*/ 3176 w 596"/>
                  <a:gd name="T59" fmla="*/ 11340 h 666"/>
                  <a:gd name="T60" fmla="*/ 2225 w 596"/>
                  <a:gd name="T61" fmla="*/ 14975 h 666"/>
                  <a:gd name="T62" fmla="*/ 1577 w 596"/>
                  <a:gd name="T63" fmla="*/ 18690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19" y="1792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1405 h 237"/>
                  <a:gd name="T4" fmla="*/ 178 w 257"/>
                  <a:gd name="T5" fmla="*/ 2821 h 237"/>
                  <a:gd name="T6" fmla="*/ 315 w 257"/>
                  <a:gd name="T7" fmla="*/ 4228 h 237"/>
                  <a:gd name="T8" fmla="*/ 582 w 257"/>
                  <a:gd name="T9" fmla="*/ 5547 h 237"/>
                  <a:gd name="T10" fmla="*/ 978 w 257"/>
                  <a:gd name="T11" fmla="*/ 6726 h 237"/>
                  <a:gd name="T12" fmla="*/ 1455 w 257"/>
                  <a:gd name="T13" fmla="*/ 7961 h 237"/>
                  <a:gd name="T14" fmla="*/ 2048 w 257"/>
                  <a:gd name="T15" fmla="*/ 9101 h 237"/>
                  <a:gd name="T16" fmla="*/ 2755 w 257"/>
                  <a:gd name="T17" fmla="*/ 10055 h 237"/>
                  <a:gd name="T18" fmla="*/ 3628 w 257"/>
                  <a:gd name="T19" fmla="*/ 10963 h 237"/>
                  <a:gd name="T20" fmla="*/ 4650 w 257"/>
                  <a:gd name="T21" fmla="*/ 11742 h 237"/>
                  <a:gd name="T22" fmla="*/ 5746 w 257"/>
                  <a:gd name="T23" fmla="*/ 12374 h 237"/>
                  <a:gd name="T24" fmla="*/ 7094 w 257"/>
                  <a:gd name="T25" fmla="*/ 12876 h 237"/>
                  <a:gd name="T26" fmla="*/ 8554 w 257"/>
                  <a:gd name="T27" fmla="*/ 13203 h 237"/>
                  <a:gd name="T28" fmla="*/ 10189 w 257"/>
                  <a:gd name="T29" fmla="*/ 13383 h 237"/>
                  <a:gd name="T30" fmla="*/ 11911 w 257"/>
                  <a:gd name="T31" fmla="*/ 13329 h 237"/>
                  <a:gd name="T32" fmla="*/ 13915 w 257"/>
                  <a:gd name="T33" fmla="*/ 13102 h 237"/>
                  <a:gd name="T34" fmla="*/ 12129 w 257"/>
                  <a:gd name="T35" fmla="*/ 12820 h 237"/>
                  <a:gd name="T36" fmla="*/ 10549 w 257"/>
                  <a:gd name="T37" fmla="*/ 12428 h 237"/>
                  <a:gd name="T38" fmla="*/ 9212 w 257"/>
                  <a:gd name="T39" fmla="*/ 11967 h 237"/>
                  <a:gd name="T40" fmla="*/ 8016 w 257"/>
                  <a:gd name="T41" fmla="*/ 11516 h 237"/>
                  <a:gd name="T42" fmla="*/ 6921 w 257"/>
                  <a:gd name="T43" fmla="*/ 10889 h 237"/>
                  <a:gd name="T44" fmla="*/ 6068 w 257"/>
                  <a:gd name="T45" fmla="*/ 10282 h 237"/>
                  <a:gd name="T46" fmla="*/ 5261 w 257"/>
                  <a:gd name="T47" fmla="*/ 9547 h 237"/>
                  <a:gd name="T48" fmla="*/ 4550 w 257"/>
                  <a:gd name="T49" fmla="*/ 8740 h 237"/>
                  <a:gd name="T50" fmla="*/ 3895 w 257"/>
                  <a:gd name="T51" fmla="*/ 7961 h 237"/>
                  <a:gd name="T52" fmla="*/ 3313 w 257"/>
                  <a:gd name="T53" fmla="*/ 7053 h 237"/>
                  <a:gd name="T54" fmla="*/ 2828 w 257"/>
                  <a:gd name="T55" fmla="*/ 6049 h 237"/>
                  <a:gd name="T56" fmla="*/ 2335 w 257"/>
                  <a:gd name="T57" fmla="*/ 4960 h 237"/>
                  <a:gd name="T58" fmla="*/ 1777 w 257"/>
                  <a:gd name="T59" fmla="*/ 3901 h 237"/>
                  <a:gd name="T60" fmla="*/ 1240 w 257"/>
                  <a:gd name="T61" fmla="*/ 2646 h 237"/>
                  <a:gd name="T62" fmla="*/ 655 w 257"/>
                  <a:gd name="T63" fmla="*/ 1360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52"/>
                <a:ext cx="277" cy="249"/>
              </a:xfrm>
              <a:custGeom>
                <a:avLst/>
                <a:gdLst>
                  <a:gd name="T0" fmla="*/ 4282 w 124"/>
                  <a:gd name="T1" fmla="*/ 0 h 110"/>
                  <a:gd name="T2" fmla="*/ 6900 w 124"/>
                  <a:gd name="T3" fmla="*/ 6406 h 110"/>
                  <a:gd name="T4" fmla="*/ 6677 w 124"/>
                  <a:gd name="T5" fmla="*/ 6354 h 110"/>
                  <a:gd name="T6" fmla="*/ 5953 w 124"/>
                  <a:gd name="T7" fmla="*/ 6252 h 110"/>
                  <a:gd name="T8" fmla="*/ 4959 w 124"/>
                  <a:gd name="T9" fmla="*/ 6010 h 110"/>
                  <a:gd name="T10" fmla="*/ 3793 w 124"/>
                  <a:gd name="T11" fmla="*/ 5883 h 110"/>
                  <a:gd name="T12" fmla="*/ 2520 w 124"/>
                  <a:gd name="T13" fmla="*/ 5775 h 110"/>
                  <a:gd name="T14" fmla="*/ 1392 w 124"/>
                  <a:gd name="T15" fmla="*/ 5836 h 110"/>
                  <a:gd name="T16" fmla="*/ 505 w 124"/>
                  <a:gd name="T17" fmla="*/ 6067 h 110"/>
                  <a:gd name="T18" fmla="*/ 0 w 124"/>
                  <a:gd name="T19" fmla="*/ 6544 h 110"/>
                  <a:gd name="T20" fmla="*/ 226 w 124"/>
                  <a:gd name="T21" fmla="*/ 5836 h 110"/>
                  <a:gd name="T22" fmla="*/ 445 w 124"/>
                  <a:gd name="T23" fmla="*/ 5279 h 110"/>
                  <a:gd name="T24" fmla="*/ 894 w 124"/>
                  <a:gd name="T25" fmla="*/ 4883 h 110"/>
                  <a:gd name="T26" fmla="*/ 1392 w 124"/>
                  <a:gd name="T27" fmla="*/ 4514 h 110"/>
                  <a:gd name="T28" fmla="*/ 1997 w 124"/>
                  <a:gd name="T29" fmla="*/ 4278 h 110"/>
                  <a:gd name="T30" fmla="*/ 2620 w 124"/>
                  <a:gd name="T31" fmla="*/ 4222 h 110"/>
                  <a:gd name="T32" fmla="*/ 3288 w 124"/>
                  <a:gd name="T33" fmla="*/ 4222 h 110"/>
                  <a:gd name="T34" fmla="*/ 4012 w 124"/>
                  <a:gd name="T35" fmla="*/ 4407 h 110"/>
                  <a:gd name="T36" fmla="*/ 4057 w 124"/>
                  <a:gd name="T37" fmla="*/ 4222 h 110"/>
                  <a:gd name="T38" fmla="*/ 3878 w 124"/>
                  <a:gd name="T39" fmla="*/ 3330 h 110"/>
                  <a:gd name="T40" fmla="*/ 3733 w 124"/>
                  <a:gd name="T41" fmla="*/ 2259 h 110"/>
                  <a:gd name="T42" fmla="*/ 3612 w 124"/>
                  <a:gd name="T43" fmla="*/ 1788 h 110"/>
                  <a:gd name="T44" fmla="*/ 3514 w 124"/>
                  <a:gd name="T45" fmla="*/ 1788 h 110"/>
                  <a:gd name="T46" fmla="*/ 3389 w 124"/>
                  <a:gd name="T47" fmla="*/ 1727 h 110"/>
                  <a:gd name="T48" fmla="*/ 3288 w 124"/>
                  <a:gd name="T49" fmla="*/ 1553 h 110"/>
                  <a:gd name="T50" fmla="*/ 3163 w 124"/>
                  <a:gd name="T51" fmla="*/ 1367 h 110"/>
                  <a:gd name="T52" fmla="*/ 3163 w 124"/>
                  <a:gd name="T53" fmla="*/ 1127 h 110"/>
                  <a:gd name="T54" fmla="*/ 3288 w 124"/>
                  <a:gd name="T55" fmla="*/ 835 h 110"/>
                  <a:gd name="T56" fmla="*/ 3657 w 124"/>
                  <a:gd name="T57" fmla="*/ 478 h 110"/>
                  <a:gd name="T58" fmla="*/ 4282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3" y="967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283 w 109"/>
                  <a:gd name="T3" fmla="*/ 44 h 156"/>
                  <a:gd name="T4" fmla="*/ 1020 w 109"/>
                  <a:gd name="T5" fmla="*/ 262 h 156"/>
                  <a:gd name="T6" fmla="*/ 2122 w 109"/>
                  <a:gd name="T7" fmla="*/ 658 h 156"/>
                  <a:gd name="T8" fmla="*/ 3313 w 109"/>
                  <a:gd name="T9" fmla="*/ 1297 h 156"/>
                  <a:gd name="T10" fmla="*/ 4462 w 109"/>
                  <a:gd name="T11" fmla="*/ 2400 h 156"/>
                  <a:gd name="T12" fmla="*/ 5516 w 109"/>
                  <a:gd name="T13" fmla="*/ 3864 h 156"/>
                  <a:gd name="T14" fmla="*/ 6154 w 109"/>
                  <a:gd name="T15" fmla="*/ 5879 h 156"/>
                  <a:gd name="T16" fmla="*/ 6255 w 109"/>
                  <a:gd name="T17" fmla="*/ 8495 h 156"/>
                  <a:gd name="T18" fmla="*/ 6017 w 109"/>
                  <a:gd name="T19" fmla="*/ 8495 h 156"/>
                  <a:gd name="T20" fmla="*/ 5689 w 109"/>
                  <a:gd name="T21" fmla="*/ 8495 h 156"/>
                  <a:gd name="T22" fmla="*/ 5336 w 109"/>
                  <a:gd name="T23" fmla="*/ 8495 h 156"/>
                  <a:gd name="T24" fmla="*/ 5006 w 109"/>
                  <a:gd name="T25" fmla="*/ 8397 h 156"/>
                  <a:gd name="T26" fmla="*/ 4644 w 109"/>
                  <a:gd name="T27" fmla="*/ 8321 h 156"/>
                  <a:gd name="T28" fmla="*/ 4235 w 109"/>
                  <a:gd name="T29" fmla="*/ 8179 h 156"/>
                  <a:gd name="T30" fmla="*/ 3778 w 109"/>
                  <a:gd name="T31" fmla="*/ 7901 h 156"/>
                  <a:gd name="T32" fmla="*/ 3313 w 109"/>
                  <a:gd name="T33" fmla="*/ 7561 h 156"/>
                  <a:gd name="T34" fmla="*/ 3032 w 109"/>
                  <a:gd name="T35" fmla="*/ 6858 h 156"/>
                  <a:gd name="T36" fmla="*/ 3032 w 109"/>
                  <a:gd name="T37" fmla="*/ 6041 h 156"/>
                  <a:gd name="T38" fmla="*/ 3214 w 109"/>
                  <a:gd name="T39" fmla="*/ 5241 h 156"/>
                  <a:gd name="T40" fmla="*/ 3394 w 109"/>
                  <a:gd name="T41" fmla="*/ 4360 h 156"/>
                  <a:gd name="T42" fmla="*/ 3214 w 109"/>
                  <a:gd name="T43" fmla="*/ 3379 h 156"/>
                  <a:gd name="T44" fmla="*/ 2758 w 109"/>
                  <a:gd name="T45" fmla="*/ 2356 h 156"/>
                  <a:gd name="T46" fmla="*/ 1782 w 109"/>
                  <a:gd name="T47" fmla="*/ 1241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26" y="2196"/>
                <a:ext cx="103" cy="209"/>
              </a:xfrm>
              <a:custGeom>
                <a:avLst/>
                <a:gdLst>
                  <a:gd name="T0" fmla="*/ 1740 w 46"/>
                  <a:gd name="T1" fmla="*/ 0 h 94"/>
                  <a:gd name="T2" fmla="*/ 1133 w 46"/>
                  <a:gd name="T3" fmla="*/ 2057 h 94"/>
                  <a:gd name="T4" fmla="*/ 853 w 46"/>
                  <a:gd name="T5" fmla="*/ 3377 h 94"/>
                  <a:gd name="T6" fmla="*/ 627 w 46"/>
                  <a:gd name="T7" fmla="*/ 4296 h 94"/>
                  <a:gd name="T8" fmla="*/ 0 w 46"/>
                  <a:gd name="T9" fmla="*/ 5112 h 94"/>
                  <a:gd name="T10" fmla="*/ 672 w 46"/>
                  <a:gd name="T11" fmla="*/ 4789 h 94"/>
                  <a:gd name="T12" fmla="*/ 1303 w 46"/>
                  <a:gd name="T13" fmla="*/ 4351 h 94"/>
                  <a:gd name="T14" fmla="*/ 1809 w 46"/>
                  <a:gd name="T15" fmla="*/ 3738 h 94"/>
                  <a:gd name="T16" fmla="*/ 2266 w 46"/>
                  <a:gd name="T17" fmla="*/ 3099 h 94"/>
                  <a:gd name="T18" fmla="*/ 2537 w 46"/>
                  <a:gd name="T19" fmla="*/ 2397 h 94"/>
                  <a:gd name="T20" fmla="*/ 2593 w 46"/>
                  <a:gd name="T21" fmla="*/ 1636 h 94"/>
                  <a:gd name="T22" fmla="*/ 2356 w 46"/>
                  <a:gd name="T23" fmla="*/ 800 h 94"/>
                  <a:gd name="T24" fmla="*/ 1740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85" y="1313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44 w 54"/>
                  <a:gd name="T3" fmla="*/ 56 h 40"/>
                  <a:gd name="T4" fmla="*/ 316 w 54"/>
                  <a:gd name="T5" fmla="*/ 182 h 40"/>
                  <a:gd name="T6" fmla="*/ 702 w 54"/>
                  <a:gd name="T7" fmla="*/ 466 h 40"/>
                  <a:gd name="T8" fmla="*/ 1140 w 54"/>
                  <a:gd name="T9" fmla="*/ 693 h 40"/>
                  <a:gd name="T10" fmla="*/ 1560 w 54"/>
                  <a:gd name="T11" fmla="*/ 875 h 40"/>
                  <a:gd name="T12" fmla="*/ 2053 w 54"/>
                  <a:gd name="T13" fmla="*/ 983 h 40"/>
                  <a:gd name="T14" fmla="*/ 2489 w 54"/>
                  <a:gd name="T15" fmla="*/ 1049 h 40"/>
                  <a:gd name="T16" fmla="*/ 2929 w 54"/>
                  <a:gd name="T17" fmla="*/ 923 h 40"/>
                  <a:gd name="T18" fmla="*/ 2873 w 54"/>
                  <a:gd name="T19" fmla="*/ 1438 h 40"/>
                  <a:gd name="T20" fmla="*/ 2711 w 54"/>
                  <a:gd name="T21" fmla="*/ 1904 h 40"/>
                  <a:gd name="T22" fmla="*/ 2391 w 54"/>
                  <a:gd name="T23" fmla="*/ 2212 h 40"/>
                  <a:gd name="T24" fmla="*/ 1996 w 54"/>
                  <a:gd name="T25" fmla="*/ 2313 h 40"/>
                  <a:gd name="T26" fmla="*/ 1516 w 54"/>
                  <a:gd name="T27" fmla="*/ 2259 h 40"/>
                  <a:gd name="T28" fmla="*/ 1022 w 54"/>
                  <a:gd name="T29" fmla="*/ 1847 h 40"/>
                  <a:gd name="T30" fmla="*/ 538 w 54"/>
                  <a:gd name="T31" fmla="*/ 1150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2993" y="2336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314 w 149"/>
                  <a:gd name="T3" fmla="*/ 1325 h 704"/>
                  <a:gd name="T4" fmla="*/ 848 w 149"/>
                  <a:gd name="T5" fmla="*/ 3004 h 704"/>
                  <a:gd name="T6" fmla="*/ 1486 w 149"/>
                  <a:gd name="T7" fmla="*/ 5133 h 704"/>
                  <a:gd name="T8" fmla="*/ 2193 w 149"/>
                  <a:gd name="T9" fmla="*/ 7903 h 704"/>
                  <a:gd name="T10" fmla="*/ 3076 w 149"/>
                  <a:gd name="T11" fmla="*/ 11333 h 704"/>
                  <a:gd name="T12" fmla="*/ 3900 w 149"/>
                  <a:gd name="T13" fmla="*/ 15013 h 704"/>
                  <a:gd name="T14" fmla="*/ 4695 w 149"/>
                  <a:gd name="T15" fmla="*/ 19239 h 704"/>
                  <a:gd name="T16" fmla="*/ 5313 w 149"/>
                  <a:gd name="T17" fmla="*/ 24141 h 704"/>
                  <a:gd name="T18" fmla="*/ 5964 w 149"/>
                  <a:gd name="T19" fmla="*/ 29350 h 704"/>
                  <a:gd name="T20" fmla="*/ 6396 w 149"/>
                  <a:gd name="T21" fmla="*/ 35354 h 704"/>
                  <a:gd name="T22" fmla="*/ 6618 w 149"/>
                  <a:gd name="T23" fmla="*/ 41932 h 704"/>
                  <a:gd name="T24" fmla="*/ 6715 w 149"/>
                  <a:gd name="T25" fmla="*/ 48808 h 704"/>
                  <a:gd name="T26" fmla="*/ 6396 w 149"/>
                  <a:gd name="T27" fmla="*/ 56491 h 704"/>
                  <a:gd name="T28" fmla="*/ 5803 w 149"/>
                  <a:gd name="T29" fmla="*/ 64625 h 704"/>
                  <a:gd name="T30" fmla="*/ 4910 w 149"/>
                  <a:gd name="T31" fmla="*/ 73179 h 704"/>
                  <a:gd name="T32" fmla="*/ 3561 w 149"/>
                  <a:gd name="T33" fmla="*/ 82606 h 704"/>
                  <a:gd name="T34" fmla="*/ 2064 w 149"/>
                  <a:gd name="T35" fmla="*/ 93290 h 704"/>
                  <a:gd name="T36" fmla="*/ 1127 w 149"/>
                  <a:gd name="T37" fmla="*/ 103178 h 704"/>
                  <a:gd name="T38" fmla="*/ 534 w 149"/>
                  <a:gd name="T39" fmla="*/ 112306 h 704"/>
                  <a:gd name="T40" fmla="*/ 314 w 149"/>
                  <a:gd name="T41" fmla="*/ 121089 h 704"/>
                  <a:gd name="T42" fmla="*/ 314 w 149"/>
                  <a:gd name="T43" fmla="*/ 129439 h 704"/>
                  <a:gd name="T44" fmla="*/ 436 w 149"/>
                  <a:gd name="T45" fmla="*/ 137198 h 704"/>
                  <a:gd name="T46" fmla="*/ 653 w 149"/>
                  <a:gd name="T47" fmla="*/ 144007 h 704"/>
                  <a:gd name="T48" fmla="*/ 751 w 149"/>
                  <a:gd name="T49" fmla="*/ 150661 h 704"/>
                  <a:gd name="T50" fmla="*/ 2193 w 149"/>
                  <a:gd name="T51" fmla="*/ 147230 h 704"/>
                  <a:gd name="T52" fmla="*/ 2064 w 149"/>
                  <a:gd name="T53" fmla="*/ 145528 h 704"/>
                  <a:gd name="T54" fmla="*/ 1922 w 149"/>
                  <a:gd name="T55" fmla="*/ 140626 h 704"/>
                  <a:gd name="T56" fmla="*/ 1761 w 149"/>
                  <a:gd name="T57" fmla="*/ 133092 h 704"/>
                  <a:gd name="T58" fmla="*/ 1878 w 149"/>
                  <a:gd name="T59" fmla="*/ 123066 h 704"/>
                  <a:gd name="T60" fmla="*/ 2193 w 149"/>
                  <a:gd name="T61" fmla="*/ 111081 h 704"/>
                  <a:gd name="T62" fmla="*/ 3076 w 149"/>
                  <a:gd name="T63" fmla="*/ 97396 h 704"/>
                  <a:gd name="T64" fmla="*/ 4571 w 149"/>
                  <a:gd name="T65" fmla="*/ 82606 h 704"/>
                  <a:gd name="T66" fmla="*/ 6877 w 149"/>
                  <a:gd name="T67" fmla="*/ 66953 h 704"/>
                  <a:gd name="T68" fmla="*/ 7628 w 149"/>
                  <a:gd name="T69" fmla="*/ 59714 h 704"/>
                  <a:gd name="T70" fmla="*/ 7942 w 149"/>
                  <a:gd name="T71" fmla="*/ 50264 h 704"/>
                  <a:gd name="T72" fmla="*/ 7681 w 149"/>
                  <a:gd name="T73" fmla="*/ 39358 h 704"/>
                  <a:gd name="T74" fmla="*/ 6974 w 149"/>
                  <a:gd name="T75" fmla="*/ 28674 h 704"/>
                  <a:gd name="T76" fmla="*/ 5803 w 149"/>
                  <a:gd name="T77" fmla="*/ 18212 h 704"/>
                  <a:gd name="T78" fmla="*/ 4301 w 149"/>
                  <a:gd name="T79" fmla="*/ 9435 h 704"/>
                  <a:gd name="T80" fmla="*/ 2334 w 149"/>
                  <a:gd name="T81" fmla="*/ 3004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9609 w 128"/>
                <a:gd name="T1" fmla="*/ 0 h 217"/>
                <a:gd name="T2" fmla="*/ 10750 w 128"/>
                <a:gd name="T3" fmla="*/ 2165 h 217"/>
                <a:gd name="T4" fmla="*/ 11762 w 128"/>
                <a:gd name="T5" fmla="*/ 6475 h 217"/>
                <a:gd name="T6" fmla="*/ 12564 w 128"/>
                <a:gd name="T7" fmla="*/ 12014 h 217"/>
                <a:gd name="T8" fmla="*/ 13099 w 128"/>
                <a:gd name="T9" fmla="*/ 18651 h 217"/>
                <a:gd name="T10" fmla="*/ 12983 w 128"/>
                <a:gd name="T11" fmla="*/ 26567 h 217"/>
                <a:gd name="T12" fmla="*/ 11875 w 128"/>
                <a:gd name="T13" fmla="*/ 34723 h 217"/>
                <a:gd name="T14" fmla="*/ 9609 w 128"/>
                <a:gd name="T15" fmla="*/ 43283 h 217"/>
                <a:gd name="T16" fmla="*/ 6119 w 128"/>
                <a:gd name="T17" fmla="*/ 51923 h 217"/>
                <a:gd name="T18" fmla="*/ 5032 w 128"/>
                <a:gd name="T19" fmla="*/ 50957 h 217"/>
                <a:gd name="T20" fmla="*/ 3891 w 128"/>
                <a:gd name="T21" fmla="*/ 50242 h 217"/>
                <a:gd name="T22" fmla="*/ 2680 w 128"/>
                <a:gd name="T23" fmla="*/ 49034 h 217"/>
                <a:gd name="T24" fmla="*/ 1623 w 128"/>
                <a:gd name="T25" fmla="*/ 48068 h 217"/>
                <a:gd name="T26" fmla="*/ 802 w 128"/>
                <a:gd name="T27" fmla="*/ 46898 h 217"/>
                <a:gd name="T28" fmla="*/ 209 w 128"/>
                <a:gd name="T29" fmla="*/ 45448 h 217"/>
                <a:gd name="T30" fmla="*/ 0 w 128"/>
                <a:gd name="T31" fmla="*/ 43767 h 217"/>
                <a:gd name="T32" fmla="*/ 126 w 128"/>
                <a:gd name="T33" fmla="*/ 42559 h 217"/>
                <a:gd name="T34" fmla="*/ 1330 w 128"/>
                <a:gd name="T35" fmla="*/ 40878 h 217"/>
                <a:gd name="T36" fmla="*/ 2955 w 128"/>
                <a:gd name="T37" fmla="*/ 38578 h 217"/>
                <a:gd name="T38" fmla="*/ 4706 w 128"/>
                <a:gd name="T39" fmla="*/ 35931 h 217"/>
                <a:gd name="T40" fmla="*/ 6445 w 128"/>
                <a:gd name="T41" fmla="*/ 32076 h 217"/>
                <a:gd name="T42" fmla="*/ 8067 w 128"/>
                <a:gd name="T43" fmla="*/ 26806 h 217"/>
                <a:gd name="T44" fmla="*/ 9322 w 128"/>
                <a:gd name="T45" fmla="*/ 19850 h 217"/>
                <a:gd name="T46" fmla="*/ 9927 w 128"/>
                <a:gd name="T47" fmla="*/ 11048 h 217"/>
                <a:gd name="T48" fmla="*/ 9609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19031 w 117"/>
                <a:gd name="T1" fmla="*/ 0 h 132"/>
                <a:gd name="T2" fmla="*/ 0 w 117"/>
                <a:gd name="T3" fmla="*/ 13417 h 132"/>
                <a:gd name="T4" fmla="*/ 750 w 117"/>
                <a:gd name="T5" fmla="*/ 13902 h 132"/>
                <a:gd name="T6" fmla="*/ 3516 w 117"/>
                <a:gd name="T7" fmla="*/ 15593 h 132"/>
                <a:gd name="T8" fmla="*/ 7370 w 117"/>
                <a:gd name="T9" fmla="*/ 19376 h 132"/>
                <a:gd name="T10" fmla="*/ 11664 w 117"/>
                <a:gd name="T11" fmla="*/ 25193 h 132"/>
                <a:gd name="T12" fmla="*/ 16762 w 117"/>
                <a:gd name="T13" fmla="*/ 33274 h 132"/>
                <a:gd name="T14" fmla="*/ 21304 w 117"/>
                <a:gd name="T15" fmla="*/ 42913 h 132"/>
                <a:gd name="T16" fmla="*/ 25899 w 117"/>
                <a:gd name="T17" fmla="*/ 55244 h 132"/>
                <a:gd name="T18" fmla="*/ 29412 w 117"/>
                <a:gd name="T19" fmla="*/ 70837 h 132"/>
                <a:gd name="T20" fmla="*/ 29660 w 117"/>
                <a:gd name="T21" fmla="*/ 64412 h 132"/>
                <a:gd name="T22" fmla="*/ 29167 w 117"/>
                <a:gd name="T23" fmla="*/ 57420 h 132"/>
                <a:gd name="T24" fmla="*/ 27391 w 117"/>
                <a:gd name="T25" fmla="*/ 48252 h 132"/>
                <a:gd name="T26" fmla="*/ 25146 w 117"/>
                <a:gd name="T27" fmla="*/ 39700 h 132"/>
                <a:gd name="T28" fmla="*/ 22547 w 117"/>
                <a:gd name="T29" fmla="*/ 31137 h 132"/>
                <a:gd name="T30" fmla="*/ 19773 w 117"/>
                <a:gd name="T31" fmla="*/ 24107 h 132"/>
                <a:gd name="T32" fmla="*/ 17010 w 117"/>
                <a:gd name="T33" fmla="*/ 19376 h 132"/>
                <a:gd name="T34" fmla="*/ 14656 w 117"/>
                <a:gd name="T35" fmla="*/ 17112 h 132"/>
                <a:gd name="T36" fmla="*/ 17503 w 117"/>
                <a:gd name="T37" fmla="*/ 15593 h 132"/>
                <a:gd name="T38" fmla="*/ 20030 w 117"/>
                <a:gd name="T39" fmla="*/ 14939 h 132"/>
                <a:gd name="T40" fmla="*/ 22547 w 117"/>
                <a:gd name="T41" fmla="*/ 13902 h 132"/>
                <a:gd name="T42" fmla="*/ 24901 w 117"/>
                <a:gd name="T43" fmla="*/ 13417 h 132"/>
                <a:gd name="T44" fmla="*/ 26650 w 117"/>
                <a:gd name="T45" fmla="*/ 12813 h 132"/>
                <a:gd name="T46" fmla="*/ 27645 w 117"/>
                <a:gd name="T47" fmla="*/ 11776 h 132"/>
                <a:gd name="T48" fmla="*/ 28671 w 117"/>
                <a:gd name="T49" fmla="*/ 11294 h 132"/>
                <a:gd name="T50" fmla="*/ 28919 w 117"/>
                <a:gd name="T51" fmla="*/ 11294 h 132"/>
                <a:gd name="T52" fmla="*/ 19031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7047 w 29"/>
                <a:gd name="T1" fmla="*/ 0 h 77"/>
                <a:gd name="T2" fmla="*/ 5589 w 29"/>
                <a:gd name="T3" fmla="*/ 0 h 77"/>
                <a:gd name="T4" fmla="*/ 3888 w 29"/>
                <a:gd name="T5" fmla="*/ 2252 h 77"/>
                <a:gd name="T6" fmla="*/ 2187 w 29"/>
                <a:gd name="T7" fmla="*/ 5142 h 77"/>
                <a:gd name="T8" fmla="*/ 972 w 29"/>
                <a:gd name="T9" fmla="*/ 10903 h 77"/>
                <a:gd name="T10" fmla="*/ 243 w 29"/>
                <a:gd name="T11" fmla="*/ 17169 h 77"/>
                <a:gd name="T12" fmla="*/ 0 w 29"/>
                <a:gd name="T13" fmla="*/ 25187 h 77"/>
                <a:gd name="T14" fmla="*/ 729 w 29"/>
                <a:gd name="T15" fmla="*/ 34339 h 77"/>
                <a:gd name="T16" fmla="*/ 2673 w 29"/>
                <a:gd name="T17" fmla="*/ 43925 h 77"/>
                <a:gd name="T18" fmla="*/ 3645 w 29"/>
                <a:gd name="T19" fmla="*/ 30325 h 77"/>
                <a:gd name="T20" fmla="*/ 4617 w 29"/>
                <a:gd name="T21" fmla="*/ 21173 h 77"/>
                <a:gd name="T22" fmla="*/ 5589 w 29"/>
                <a:gd name="T23" fmla="*/ 12522 h 77"/>
                <a:gd name="T24" fmla="*/ 7047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24" y="92"/>
              <a:ext cx="350" cy="608"/>
              <a:chOff x="1745" y="866"/>
              <a:chExt cx="127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45" y="866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802" y="894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85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7" y="3301"/>
              <a:ext cx="500" cy="496"/>
              <a:chOff x="1727" y="878"/>
              <a:chExt cx="129" cy="155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8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905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44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42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472 h 237"/>
                <a:gd name="T4" fmla="*/ 392 w 257"/>
                <a:gd name="T5" fmla="*/ 4902 h 237"/>
                <a:gd name="T6" fmla="*/ 779 w 257"/>
                <a:gd name="T7" fmla="*/ 7361 h 237"/>
                <a:gd name="T8" fmla="*/ 1434 w 257"/>
                <a:gd name="T9" fmla="*/ 9603 h 237"/>
                <a:gd name="T10" fmla="*/ 2366 w 257"/>
                <a:gd name="T11" fmla="*/ 11687 h 237"/>
                <a:gd name="T12" fmla="*/ 3553 w 257"/>
                <a:gd name="T13" fmla="*/ 13829 h 237"/>
                <a:gd name="T14" fmla="*/ 4984 w 257"/>
                <a:gd name="T15" fmla="*/ 15788 h 237"/>
                <a:gd name="T16" fmla="*/ 6664 w 257"/>
                <a:gd name="T17" fmla="*/ 17435 h 237"/>
                <a:gd name="T18" fmla="*/ 8784 w 257"/>
                <a:gd name="T19" fmla="*/ 19019 h 237"/>
                <a:gd name="T20" fmla="*/ 11235 w 257"/>
                <a:gd name="T21" fmla="*/ 20377 h 237"/>
                <a:gd name="T22" fmla="*/ 13861 w 257"/>
                <a:gd name="T23" fmla="*/ 21473 h 237"/>
                <a:gd name="T24" fmla="*/ 17097 w 257"/>
                <a:gd name="T25" fmla="*/ 22339 h 237"/>
                <a:gd name="T26" fmla="*/ 20650 w 257"/>
                <a:gd name="T27" fmla="*/ 22932 h 237"/>
                <a:gd name="T28" fmla="*/ 24561 w 257"/>
                <a:gd name="T29" fmla="*/ 23245 h 237"/>
                <a:gd name="T30" fmla="*/ 28745 w 257"/>
                <a:gd name="T31" fmla="*/ 23119 h 237"/>
                <a:gd name="T32" fmla="*/ 33584 w 257"/>
                <a:gd name="T33" fmla="*/ 22732 h 237"/>
                <a:gd name="T34" fmla="*/ 29286 w 257"/>
                <a:gd name="T35" fmla="*/ 22256 h 237"/>
                <a:gd name="T36" fmla="*/ 25488 w 257"/>
                <a:gd name="T37" fmla="*/ 21556 h 237"/>
                <a:gd name="T38" fmla="*/ 22182 w 257"/>
                <a:gd name="T39" fmla="*/ 20773 h 237"/>
                <a:gd name="T40" fmla="*/ 19330 w 257"/>
                <a:gd name="T41" fmla="*/ 19989 h 237"/>
                <a:gd name="T42" fmla="*/ 16712 w 257"/>
                <a:gd name="T43" fmla="*/ 18938 h 237"/>
                <a:gd name="T44" fmla="*/ 14640 w 257"/>
                <a:gd name="T45" fmla="*/ 17825 h 237"/>
                <a:gd name="T46" fmla="*/ 12674 w 257"/>
                <a:gd name="T47" fmla="*/ 16571 h 237"/>
                <a:gd name="T48" fmla="*/ 10997 w 257"/>
                <a:gd name="T49" fmla="*/ 15213 h 237"/>
                <a:gd name="T50" fmla="*/ 9415 w 257"/>
                <a:gd name="T51" fmla="*/ 13829 h 237"/>
                <a:gd name="T52" fmla="*/ 7984 w 257"/>
                <a:gd name="T53" fmla="*/ 12265 h 237"/>
                <a:gd name="T54" fmla="*/ 6810 w 257"/>
                <a:gd name="T55" fmla="*/ 10511 h 237"/>
                <a:gd name="T56" fmla="*/ 5618 w 257"/>
                <a:gd name="T57" fmla="*/ 8615 h 237"/>
                <a:gd name="T58" fmla="*/ 4298 w 257"/>
                <a:gd name="T59" fmla="*/ 6781 h 237"/>
                <a:gd name="T60" fmla="*/ 3013 w 257"/>
                <a:gd name="T61" fmla="*/ 4621 h 237"/>
                <a:gd name="T62" fmla="*/ 1579 w 257"/>
                <a:gd name="T63" fmla="*/ 2347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10291 w 124"/>
                <a:gd name="T1" fmla="*/ 0 h 110"/>
                <a:gd name="T2" fmla="*/ 16551 w 124"/>
                <a:gd name="T3" fmla="*/ 11140 h 110"/>
                <a:gd name="T4" fmla="*/ 16000 w 124"/>
                <a:gd name="T5" fmla="*/ 11011 h 110"/>
                <a:gd name="T6" fmla="*/ 14286 w 124"/>
                <a:gd name="T7" fmla="*/ 10814 h 110"/>
                <a:gd name="T8" fmla="*/ 11891 w 124"/>
                <a:gd name="T9" fmla="*/ 10397 h 110"/>
                <a:gd name="T10" fmla="*/ 9086 w 124"/>
                <a:gd name="T11" fmla="*/ 10200 h 110"/>
                <a:gd name="T12" fmla="*/ 6012 w 124"/>
                <a:gd name="T13" fmla="*/ 9990 h 110"/>
                <a:gd name="T14" fmla="*/ 3356 w 124"/>
                <a:gd name="T15" fmla="*/ 10124 h 110"/>
                <a:gd name="T16" fmla="*/ 1203 w 124"/>
                <a:gd name="T17" fmla="*/ 10526 h 110"/>
                <a:gd name="T18" fmla="*/ 0 w 124"/>
                <a:gd name="T19" fmla="*/ 11350 h 110"/>
                <a:gd name="T20" fmla="*/ 546 w 124"/>
                <a:gd name="T21" fmla="*/ 10124 h 110"/>
                <a:gd name="T22" fmla="*/ 1057 w 124"/>
                <a:gd name="T23" fmla="*/ 9184 h 110"/>
                <a:gd name="T24" fmla="*/ 2145 w 124"/>
                <a:gd name="T25" fmla="*/ 8444 h 110"/>
                <a:gd name="T26" fmla="*/ 3356 w 124"/>
                <a:gd name="T27" fmla="*/ 7829 h 110"/>
                <a:gd name="T28" fmla="*/ 4809 w 124"/>
                <a:gd name="T29" fmla="*/ 7428 h 110"/>
                <a:gd name="T30" fmla="*/ 6275 w 124"/>
                <a:gd name="T31" fmla="*/ 7294 h 110"/>
                <a:gd name="T32" fmla="*/ 7875 w 124"/>
                <a:gd name="T33" fmla="*/ 7294 h 110"/>
                <a:gd name="T34" fmla="*/ 9631 w 124"/>
                <a:gd name="T35" fmla="*/ 7632 h 110"/>
                <a:gd name="T36" fmla="*/ 9724 w 124"/>
                <a:gd name="T37" fmla="*/ 7294 h 110"/>
                <a:gd name="T38" fmla="*/ 9328 w 124"/>
                <a:gd name="T39" fmla="*/ 5793 h 110"/>
                <a:gd name="T40" fmla="*/ 8931 w 124"/>
                <a:gd name="T41" fmla="*/ 3922 h 110"/>
                <a:gd name="T42" fmla="*/ 8668 w 124"/>
                <a:gd name="T43" fmla="*/ 3098 h 110"/>
                <a:gd name="T44" fmla="*/ 8428 w 124"/>
                <a:gd name="T45" fmla="*/ 3098 h 110"/>
                <a:gd name="T46" fmla="*/ 8125 w 124"/>
                <a:gd name="T47" fmla="*/ 2970 h 110"/>
                <a:gd name="T48" fmla="*/ 7875 w 124"/>
                <a:gd name="T49" fmla="*/ 2697 h 110"/>
                <a:gd name="T50" fmla="*/ 7635 w 124"/>
                <a:gd name="T51" fmla="*/ 2376 h 110"/>
                <a:gd name="T52" fmla="*/ 7635 w 124"/>
                <a:gd name="T53" fmla="*/ 1954 h 110"/>
                <a:gd name="T54" fmla="*/ 7875 w 124"/>
                <a:gd name="T55" fmla="*/ 1418 h 110"/>
                <a:gd name="T56" fmla="*/ 8817 w 124"/>
                <a:gd name="T57" fmla="*/ 824 h 110"/>
                <a:gd name="T58" fmla="*/ 10291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4246 w 46"/>
                <a:gd name="T1" fmla="*/ 0 h 94"/>
                <a:gd name="T2" fmla="*/ 2717 w 46"/>
                <a:gd name="T3" fmla="*/ 3552 h 94"/>
                <a:gd name="T4" fmla="*/ 2046 w 46"/>
                <a:gd name="T5" fmla="*/ 5818 h 94"/>
                <a:gd name="T6" fmla="*/ 1495 w 46"/>
                <a:gd name="T7" fmla="*/ 7404 h 94"/>
                <a:gd name="T8" fmla="*/ 0 w 46"/>
                <a:gd name="T9" fmla="*/ 8804 h 94"/>
                <a:gd name="T10" fmla="*/ 1644 w 46"/>
                <a:gd name="T11" fmla="*/ 8227 h 94"/>
                <a:gd name="T12" fmla="*/ 3174 w 46"/>
                <a:gd name="T13" fmla="*/ 7478 h 94"/>
                <a:gd name="T14" fmla="*/ 4396 w 46"/>
                <a:gd name="T15" fmla="*/ 6457 h 94"/>
                <a:gd name="T16" fmla="*/ 5471 w 46"/>
                <a:gd name="T17" fmla="*/ 5334 h 94"/>
                <a:gd name="T18" fmla="*/ 6134 w 46"/>
                <a:gd name="T19" fmla="*/ 4110 h 94"/>
                <a:gd name="T20" fmla="*/ 6292 w 46"/>
                <a:gd name="T21" fmla="*/ 2789 h 94"/>
                <a:gd name="T22" fmla="*/ 5720 w 46"/>
                <a:gd name="T23" fmla="*/ 1400 h 94"/>
                <a:gd name="T24" fmla="*/ 4246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773 w 149"/>
                <a:gd name="T3" fmla="*/ 2264 h 704"/>
                <a:gd name="T4" fmla="*/ 2039 w 149"/>
                <a:gd name="T5" fmla="*/ 5231 h 704"/>
                <a:gd name="T6" fmla="*/ 3577 w 149"/>
                <a:gd name="T7" fmla="*/ 8890 h 704"/>
                <a:gd name="T8" fmla="*/ 5230 w 149"/>
                <a:gd name="T9" fmla="*/ 13767 h 704"/>
                <a:gd name="T10" fmla="*/ 7417 w 149"/>
                <a:gd name="T11" fmla="*/ 19704 h 704"/>
                <a:gd name="T12" fmla="*/ 9342 w 149"/>
                <a:gd name="T13" fmla="*/ 26087 h 704"/>
                <a:gd name="T14" fmla="*/ 11228 w 149"/>
                <a:gd name="T15" fmla="*/ 33517 h 704"/>
                <a:gd name="T16" fmla="*/ 12774 w 149"/>
                <a:gd name="T17" fmla="*/ 42053 h 704"/>
                <a:gd name="T18" fmla="*/ 14275 w 149"/>
                <a:gd name="T19" fmla="*/ 51051 h 704"/>
                <a:gd name="T20" fmla="*/ 15340 w 149"/>
                <a:gd name="T21" fmla="*/ 61404 h 704"/>
                <a:gd name="T22" fmla="*/ 15820 w 149"/>
                <a:gd name="T23" fmla="*/ 72911 h 704"/>
                <a:gd name="T24" fmla="*/ 16076 w 149"/>
                <a:gd name="T25" fmla="*/ 84878 h 704"/>
                <a:gd name="T26" fmla="*/ 15340 w 149"/>
                <a:gd name="T27" fmla="*/ 98302 h 704"/>
                <a:gd name="T28" fmla="*/ 13892 w 149"/>
                <a:gd name="T29" fmla="*/ 112458 h 704"/>
                <a:gd name="T30" fmla="*/ 11764 w 149"/>
                <a:gd name="T31" fmla="*/ 127238 h 704"/>
                <a:gd name="T32" fmla="*/ 8572 w 149"/>
                <a:gd name="T33" fmla="*/ 143665 h 704"/>
                <a:gd name="T34" fmla="*/ 4988 w 149"/>
                <a:gd name="T35" fmla="*/ 162219 h 704"/>
                <a:gd name="T36" fmla="*/ 2659 w 149"/>
                <a:gd name="T37" fmla="*/ 179446 h 704"/>
                <a:gd name="T38" fmla="*/ 1266 w 149"/>
                <a:gd name="T39" fmla="*/ 195379 h 704"/>
                <a:gd name="T40" fmla="*/ 773 w 149"/>
                <a:gd name="T41" fmla="*/ 210653 h 704"/>
                <a:gd name="T42" fmla="*/ 773 w 149"/>
                <a:gd name="T43" fmla="*/ 225233 h 704"/>
                <a:gd name="T44" fmla="*/ 1008 w 149"/>
                <a:gd name="T45" fmla="*/ 238553 h 704"/>
                <a:gd name="T46" fmla="*/ 1546 w 149"/>
                <a:gd name="T47" fmla="*/ 250511 h 704"/>
                <a:gd name="T48" fmla="*/ 1794 w 149"/>
                <a:gd name="T49" fmla="*/ 262027 h 704"/>
                <a:gd name="T50" fmla="*/ 5230 w 149"/>
                <a:gd name="T51" fmla="*/ 256091 h 704"/>
                <a:gd name="T52" fmla="*/ 4988 w 149"/>
                <a:gd name="T53" fmla="*/ 253124 h 704"/>
                <a:gd name="T54" fmla="*/ 4605 w 149"/>
                <a:gd name="T55" fmla="*/ 244480 h 704"/>
                <a:gd name="T56" fmla="*/ 4202 w 149"/>
                <a:gd name="T57" fmla="*/ 231509 h 704"/>
                <a:gd name="T58" fmla="*/ 4460 w 149"/>
                <a:gd name="T59" fmla="*/ 214070 h 704"/>
                <a:gd name="T60" fmla="*/ 5230 w 149"/>
                <a:gd name="T61" fmla="*/ 193223 h 704"/>
                <a:gd name="T62" fmla="*/ 7417 w 149"/>
                <a:gd name="T63" fmla="*/ 169400 h 704"/>
                <a:gd name="T64" fmla="*/ 10991 w 149"/>
                <a:gd name="T65" fmla="*/ 143665 h 704"/>
                <a:gd name="T66" fmla="*/ 16461 w 149"/>
                <a:gd name="T67" fmla="*/ 116536 h 704"/>
                <a:gd name="T68" fmla="*/ 18242 w 149"/>
                <a:gd name="T69" fmla="*/ 103918 h 704"/>
                <a:gd name="T70" fmla="*/ 19028 w 149"/>
                <a:gd name="T71" fmla="*/ 87491 h 704"/>
                <a:gd name="T72" fmla="*/ 18387 w 149"/>
                <a:gd name="T73" fmla="*/ 68451 h 704"/>
                <a:gd name="T74" fmla="*/ 16751 w 149"/>
                <a:gd name="T75" fmla="*/ 49898 h 704"/>
                <a:gd name="T76" fmla="*/ 13892 w 149"/>
                <a:gd name="T77" fmla="*/ 31658 h 704"/>
                <a:gd name="T78" fmla="*/ 10353 w 149"/>
                <a:gd name="T79" fmla="*/ 16394 h 704"/>
                <a:gd name="T80" fmla="*/ 5615 w 149"/>
                <a:gd name="T81" fmla="*/ 5231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241711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1712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58DA0-3438-48ED-9681-35CE95FA21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CA10B-AC38-4C08-A357-277750A7C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2B7EF-F8D0-4C95-BC76-59D9B6241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F2658-B1E4-41D5-AF85-D2CDD2CE1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650A9-9BB1-4021-8DF7-16179DA5D3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2FC94-792A-4750-83D5-3ACCB03230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96D72-5041-4530-BD1A-FC8C1A1AB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DF6DC-6C60-4CC9-A6C8-3FA604F2B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29A04-BFD5-4F63-97F2-3EC83977D0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4F875-81AB-40D1-93B1-FCB8E8C68A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77C20-A846-434E-BC8C-4135DE6E7A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7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7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103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23231 w 217"/>
                  <a:gd name="T1" fmla="*/ 106861 h 210"/>
                  <a:gd name="T2" fmla="*/ 18561 w 217"/>
                  <a:gd name="T3" fmla="*/ 101036 h 210"/>
                  <a:gd name="T4" fmla="*/ 13334 w 217"/>
                  <a:gd name="T5" fmla="*/ 92251 h 210"/>
                  <a:gd name="T6" fmla="*/ 7741 w 217"/>
                  <a:gd name="T7" fmla="*/ 80673 h 210"/>
                  <a:gd name="T8" fmla="*/ 2380 w 217"/>
                  <a:gd name="T9" fmla="*/ 68615 h 210"/>
                  <a:gd name="T10" fmla="*/ 0 w 217"/>
                  <a:gd name="T11" fmla="*/ 55523 h 210"/>
                  <a:gd name="T12" fmla="*/ 1 w 217"/>
                  <a:gd name="T13" fmla="*/ 41566 h 210"/>
                  <a:gd name="T14" fmla="*/ 4577 w 217"/>
                  <a:gd name="T15" fmla="*/ 28808 h 210"/>
                  <a:gd name="T16" fmla="*/ 13736 w 217"/>
                  <a:gd name="T17" fmla="*/ 18075 h 210"/>
                  <a:gd name="T18" fmla="*/ 22907 w 217"/>
                  <a:gd name="T19" fmla="*/ 11198 h 210"/>
                  <a:gd name="T20" fmla="*/ 30411 w 217"/>
                  <a:gd name="T21" fmla="*/ 6111 h 210"/>
                  <a:gd name="T22" fmla="*/ 36474 w 217"/>
                  <a:gd name="T23" fmla="*/ 3443 h 210"/>
                  <a:gd name="T24" fmla="*/ 41221 w 217"/>
                  <a:gd name="T25" fmla="*/ 2386 h 210"/>
                  <a:gd name="T26" fmla="*/ 44596 w 217"/>
                  <a:gd name="T27" fmla="*/ 2386 h 210"/>
                  <a:gd name="T28" fmla="*/ 52610 w 217"/>
                  <a:gd name="T29" fmla="*/ 0 h 210"/>
                  <a:gd name="T30" fmla="*/ 74784 w 217"/>
                  <a:gd name="T31" fmla="*/ 4235 h 210"/>
                  <a:gd name="T32" fmla="*/ 80960 w 217"/>
                  <a:gd name="T33" fmla="*/ 6111 h 210"/>
                  <a:gd name="T34" fmla="*/ 87039 w 217"/>
                  <a:gd name="T35" fmla="*/ 7761 h 210"/>
                  <a:gd name="T36" fmla="*/ 92254 w 217"/>
                  <a:gd name="T37" fmla="*/ 9549 h 210"/>
                  <a:gd name="T38" fmla="*/ 96219 w 217"/>
                  <a:gd name="T39" fmla="*/ 11735 h 210"/>
                  <a:gd name="T40" fmla="*/ 100555 w 217"/>
                  <a:gd name="T41" fmla="*/ 13778 h 210"/>
                  <a:gd name="T42" fmla="*/ 103966 w 217"/>
                  <a:gd name="T43" fmla="*/ 16157 h 210"/>
                  <a:gd name="T44" fmla="*/ 106646 w 217"/>
                  <a:gd name="T45" fmla="*/ 19265 h 210"/>
                  <a:gd name="T46" fmla="*/ 109782 w 217"/>
                  <a:gd name="T47" fmla="*/ 23027 h 210"/>
                  <a:gd name="T48" fmla="*/ 103966 w 217"/>
                  <a:gd name="T49" fmla="*/ 20604 h 210"/>
                  <a:gd name="T50" fmla="*/ 98397 w 217"/>
                  <a:gd name="T51" fmla="*/ 18356 h 210"/>
                  <a:gd name="T52" fmla="*/ 92782 w 217"/>
                  <a:gd name="T53" fmla="*/ 16932 h 210"/>
                  <a:gd name="T54" fmla="*/ 87039 w 217"/>
                  <a:gd name="T55" fmla="*/ 15056 h 210"/>
                  <a:gd name="T56" fmla="*/ 82472 w 217"/>
                  <a:gd name="T57" fmla="*/ 13778 h 210"/>
                  <a:gd name="T58" fmla="*/ 77700 w 217"/>
                  <a:gd name="T59" fmla="*/ 13352 h 210"/>
                  <a:gd name="T60" fmla="*/ 72199 w 217"/>
                  <a:gd name="T61" fmla="*/ 12527 h 210"/>
                  <a:gd name="T62" fmla="*/ 67641 w 217"/>
                  <a:gd name="T63" fmla="*/ 12527 h 210"/>
                  <a:gd name="T64" fmla="*/ 63271 w 217"/>
                  <a:gd name="T65" fmla="*/ 12527 h 210"/>
                  <a:gd name="T66" fmla="*/ 58697 w 217"/>
                  <a:gd name="T67" fmla="*/ 12722 h 210"/>
                  <a:gd name="T68" fmla="*/ 54008 w 217"/>
                  <a:gd name="T69" fmla="*/ 13778 h 210"/>
                  <a:gd name="T70" fmla="*/ 50055 w 217"/>
                  <a:gd name="T71" fmla="*/ 14922 h 210"/>
                  <a:gd name="T72" fmla="*/ 46023 w 217"/>
                  <a:gd name="T73" fmla="*/ 16932 h 210"/>
                  <a:gd name="T74" fmla="*/ 41281 w 217"/>
                  <a:gd name="T75" fmla="*/ 18356 h 210"/>
                  <a:gd name="T76" fmla="*/ 37443 w 217"/>
                  <a:gd name="T77" fmla="*/ 20756 h 210"/>
                  <a:gd name="T78" fmla="*/ 33508 w 217"/>
                  <a:gd name="T79" fmla="*/ 23312 h 210"/>
                  <a:gd name="T80" fmla="*/ 26340 w 217"/>
                  <a:gd name="T81" fmla="*/ 31065 h 210"/>
                  <a:gd name="T82" fmla="*/ 21435 w 217"/>
                  <a:gd name="T83" fmla="*/ 40627 h 210"/>
                  <a:gd name="T84" fmla="*/ 18561 w 217"/>
                  <a:gd name="T85" fmla="*/ 52513 h 210"/>
                  <a:gd name="T86" fmla="*/ 17531 w 217"/>
                  <a:gd name="T87" fmla="*/ 64204 h 210"/>
                  <a:gd name="T88" fmla="*/ 17531 w 217"/>
                  <a:gd name="T89" fmla="*/ 77194 h 210"/>
                  <a:gd name="T90" fmla="*/ 19233 w 217"/>
                  <a:gd name="T91" fmla="*/ 88421 h 210"/>
                  <a:gd name="T92" fmla="*/ 20703 w 217"/>
                  <a:gd name="T93" fmla="*/ 98735 h 210"/>
                  <a:gd name="T94" fmla="*/ 23231 w 217"/>
                  <a:gd name="T95" fmla="*/ 106861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53373 w 182"/>
                  <a:gd name="T1" fmla="*/ 0 h 213"/>
                  <a:gd name="T2" fmla="*/ 54793 w 182"/>
                  <a:gd name="T3" fmla="*/ 1066 h 213"/>
                  <a:gd name="T4" fmla="*/ 57860 w 182"/>
                  <a:gd name="T5" fmla="*/ 4324 h 213"/>
                  <a:gd name="T6" fmla="*/ 62224 w 182"/>
                  <a:gd name="T7" fmla="*/ 9717 h 213"/>
                  <a:gd name="T8" fmla="*/ 67216 w 182"/>
                  <a:gd name="T9" fmla="*/ 17579 h 213"/>
                  <a:gd name="T10" fmla="*/ 71026 w 182"/>
                  <a:gd name="T11" fmla="*/ 27340 h 213"/>
                  <a:gd name="T12" fmla="*/ 73562 w 182"/>
                  <a:gd name="T13" fmla="*/ 40289 h 213"/>
                  <a:gd name="T14" fmla="*/ 73562 w 182"/>
                  <a:gd name="T15" fmla="*/ 55582 h 213"/>
                  <a:gd name="T16" fmla="*/ 70482 w 182"/>
                  <a:gd name="T17" fmla="*/ 73626 h 213"/>
                  <a:gd name="T18" fmla="*/ 68761 w 182"/>
                  <a:gd name="T19" fmla="*/ 78653 h 213"/>
                  <a:gd name="T20" fmla="*/ 66626 w 182"/>
                  <a:gd name="T21" fmla="*/ 82806 h 213"/>
                  <a:gd name="T22" fmla="*/ 64327 w 182"/>
                  <a:gd name="T23" fmla="*/ 87340 h 213"/>
                  <a:gd name="T24" fmla="*/ 61229 w 182"/>
                  <a:gd name="T25" fmla="*/ 91329 h 213"/>
                  <a:gd name="T26" fmla="*/ 57099 w 182"/>
                  <a:gd name="T27" fmla="*/ 95142 h 213"/>
                  <a:gd name="T28" fmla="*/ 53713 w 182"/>
                  <a:gd name="T29" fmla="*/ 98018 h 213"/>
                  <a:gd name="T30" fmla="*/ 50072 w 182"/>
                  <a:gd name="T31" fmla="*/ 100807 h 213"/>
                  <a:gd name="T32" fmla="*/ 44893 w 182"/>
                  <a:gd name="T33" fmla="*/ 103044 h 213"/>
                  <a:gd name="T34" fmla="*/ 40193 w 182"/>
                  <a:gd name="T35" fmla="*/ 104152 h 213"/>
                  <a:gd name="T36" fmla="*/ 35497 w 182"/>
                  <a:gd name="T37" fmla="*/ 105475 h 213"/>
                  <a:gd name="T38" fmla="*/ 30026 w 182"/>
                  <a:gd name="T39" fmla="*/ 106464 h 213"/>
                  <a:gd name="T40" fmla="*/ 24162 w 182"/>
                  <a:gd name="T41" fmla="*/ 106464 h 213"/>
                  <a:gd name="T42" fmla="*/ 17891 w 182"/>
                  <a:gd name="T43" fmla="*/ 105475 h 213"/>
                  <a:gd name="T44" fmla="*/ 12264 w 182"/>
                  <a:gd name="T45" fmla="*/ 104152 h 213"/>
                  <a:gd name="T46" fmla="*/ 5742 w 182"/>
                  <a:gd name="T47" fmla="*/ 101871 h 213"/>
                  <a:gd name="T48" fmla="*/ 0 w 182"/>
                  <a:gd name="T49" fmla="*/ 99164 h 213"/>
                  <a:gd name="T50" fmla="*/ 5483 w 182"/>
                  <a:gd name="T51" fmla="*/ 103044 h 213"/>
                  <a:gd name="T52" fmla="*/ 10872 w 182"/>
                  <a:gd name="T53" fmla="*/ 105475 h 213"/>
                  <a:gd name="T54" fmla="*/ 16356 w 182"/>
                  <a:gd name="T55" fmla="*/ 108094 h 213"/>
                  <a:gd name="T56" fmla="*/ 20953 w 182"/>
                  <a:gd name="T57" fmla="*/ 109983 h 213"/>
                  <a:gd name="T58" fmla="*/ 25755 w 182"/>
                  <a:gd name="T59" fmla="*/ 111555 h 213"/>
                  <a:gd name="T60" fmla="*/ 31041 w 182"/>
                  <a:gd name="T61" fmla="*/ 112181 h 213"/>
                  <a:gd name="T62" fmla="*/ 35556 w 182"/>
                  <a:gd name="T63" fmla="*/ 112378 h 213"/>
                  <a:gd name="T64" fmla="*/ 40408 w 182"/>
                  <a:gd name="T65" fmla="*/ 112378 h 213"/>
                  <a:gd name="T66" fmla="*/ 44685 w 182"/>
                  <a:gd name="T67" fmla="*/ 112181 h 213"/>
                  <a:gd name="T68" fmla="*/ 48961 w 182"/>
                  <a:gd name="T69" fmla="*/ 111133 h 213"/>
                  <a:gd name="T70" fmla="*/ 52668 w 182"/>
                  <a:gd name="T71" fmla="*/ 109983 h 213"/>
                  <a:gd name="T72" fmla="*/ 56608 w 182"/>
                  <a:gd name="T73" fmla="*/ 108873 h 213"/>
                  <a:gd name="T74" fmla="*/ 60181 w 182"/>
                  <a:gd name="T75" fmla="*/ 107525 h 213"/>
                  <a:gd name="T76" fmla="*/ 63558 w 182"/>
                  <a:gd name="T77" fmla="*/ 105122 h 213"/>
                  <a:gd name="T78" fmla="*/ 66626 w 182"/>
                  <a:gd name="T79" fmla="*/ 103044 h 213"/>
                  <a:gd name="T80" fmla="*/ 69452 w 182"/>
                  <a:gd name="T81" fmla="*/ 100807 h 213"/>
                  <a:gd name="T82" fmla="*/ 77323 w 182"/>
                  <a:gd name="T83" fmla="*/ 92909 h 213"/>
                  <a:gd name="T84" fmla="*/ 82753 w 182"/>
                  <a:gd name="T85" fmla="*/ 85103 h 213"/>
                  <a:gd name="T86" fmla="*/ 85965 w 182"/>
                  <a:gd name="T87" fmla="*/ 76060 h 213"/>
                  <a:gd name="T88" fmla="*/ 87725 w 182"/>
                  <a:gd name="T89" fmla="*/ 67785 h 213"/>
                  <a:gd name="T90" fmla="*/ 88785 w 182"/>
                  <a:gd name="T91" fmla="*/ 58854 h 213"/>
                  <a:gd name="T92" fmla="*/ 88785 w 182"/>
                  <a:gd name="T93" fmla="*/ 50023 h 213"/>
                  <a:gd name="T94" fmla="*/ 89212 w 182"/>
                  <a:gd name="T95" fmla="*/ 41771 h 213"/>
                  <a:gd name="T96" fmla="*/ 84504 w 182"/>
                  <a:gd name="T97" fmla="*/ 24370 h 213"/>
                  <a:gd name="T98" fmla="*/ 76517 w 182"/>
                  <a:gd name="T99" fmla="*/ 10848 h 213"/>
                  <a:gd name="T100" fmla="*/ 73684 w 182"/>
                  <a:gd name="T101" fmla="*/ 9717 h 213"/>
                  <a:gd name="T102" fmla="*/ 72082 w 182"/>
                  <a:gd name="T103" fmla="*/ 8060 h 213"/>
                  <a:gd name="T104" fmla="*/ 69452 w 182"/>
                  <a:gd name="T105" fmla="*/ 6737 h 213"/>
                  <a:gd name="T106" fmla="*/ 67626 w 182"/>
                  <a:gd name="T107" fmla="*/ 5814 h 213"/>
                  <a:gd name="T108" fmla="*/ 64626 w 182"/>
                  <a:gd name="T109" fmla="*/ 4659 h 213"/>
                  <a:gd name="T110" fmla="*/ 61675 w 182"/>
                  <a:gd name="T111" fmla="*/ 3222 h 213"/>
                  <a:gd name="T112" fmla="*/ 58170 w 182"/>
                  <a:gd name="T113" fmla="*/ 1541 h 213"/>
                  <a:gd name="T114" fmla="*/ 53373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1 w 128"/>
                  <a:gd name="T1" fmla="*/ 0 h 217"/>
                  <a:gd name="T2" fmla="*/ 1 w 128"/>
                  <a:gd name="T3" fmla="*/ 1 h 217"/>
                  <a:gd name="T4" fmla="*/ 1 w 128"/>
                  <a:gd name="T5" fmla="*/ 1 h 217"/>
                  <a:gd name="T6" fmla="*/ 1 w 128"/>
                  <a:gd name="T7" fmla="*/ 1 h 217"/>
                  <a:gd name="T8" fmla="*/ 1 w 128"/>
                  <a:gd name="T9" fmla="*/ 1 h 217"/>
                  <a:gd name="T10" fmla="*/ 1 w 128"/>
                  <a:gd name="T11" fmla="*/ 1 h 217"/>
                  <a:gd name="T12" fmla="*/ 1 w 128"/>
                  <a:gd name="T13" fmla="*/ 1 h 217"/>
                  <a:gd name="T14" fmla="*/ 1 w 128"/>
                  <a:gd name="T15" fmla="*/ 1 h 217"/>
                  <a:gd name="T16" fmla="*/ 1 w 128"/>
                  <a:gd name="T17" fmla="*/ 1 h 217"/>
                  <a:gd name="T18" fmla="*/ 1 w 128"/>
                  <a:gd name="T19" fmla="*/ 1 h 217"/>
                  <a:gd name="T20" fmla="*/ 1 w 128"/>
                  <a:gd name="T21" fmla="*/ 1 h 217"/>
                  <a:gd name="T22" fmla="*/ 1 w 128"/>
                  <a:gd name="T23" fmla="*/ 1 h 217"/>
                  <a:gd name="T24" fmla="*/ 1 w 128"/>
                  <a:gd name="T25" fmla="*/ 1 h 217"/>
                  <a:gd name="T26" fmla="*/ 1 w 128"/>
                  <a:gd name="T27" fmla="*/ 1 h 217"/>
                  <a:gd name="T28" fmla="*/ 1 w 128"/>
                  <a:gd name="T29" fmla="*/ 1 h 217"/>
                  <a:gd name="T30" fmla="*/ 0 w 128"/>
                  <a:gd name="T31" fmla="*/ 1 h 217"/>
                  <a:gd name="T32" fmla="*/ 1 w 128"/>
                  <a:gd name="T33" fmla="*/ 1 h 217"/>
                  <a:gd name="T34" fmla="*/ 1 w 128"/>
                  <a:gd name="T35" fmla="*/ 1 h 217"/>
                  <a:gd name="T36" fmla="*/ 1 w 128"/>
                  <a:gd name="T37" fmla="*/ 1 h 217"/>
                  <a:gd name="T38" fmla="*/ 1 w 128"/>
                  <a:gd name="T39" fmla="*/ 1 h 217"/>
                  <a:gd name="T40" fmla="*/ 1 w 128"/>
                  <a:gd name="T41" fmla="*/ 1 h 217"/>
                  <a:gd name="T42" fmla="*/ 1 w 128"/>
                  <a:gd name="T43" fmla="*/ 1 h 217"/>
                  <a:gd name="T44" fmla="*/ 1 w 128"/>
                  <a:gd name="T45" fmla="*/ 1 h 217"/>
                  <a:gd name="T46" fmla="*/ 1 w 128"/>
                  <a:gd name="T47" fmla="*/ 1 h 217"/>
                  <a:gd name="T48" fmla="*/ 1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1 w 117"/>
                  <a:gd name="T1" fmla="*/ 0 h 132"/>
                  <a:gd name="T2" fmla="*/ 0 w 117"/>
                  <a:gd name="T3" fmla="*/ 1 h 132"/>
                  <a:gd name="T4" fmla="*/ 1 w 117"/>
                  <a:gd name="T5" fmla="*/ 1 h 132"/>
                  <a:gd name="T6" fmla="*/ 1 w 117"/>
                  <a:gd name="T7" fmla="*/ 1 h 132"/>
                  <a:gd name="T8" fmla="*/ 1 w 117"/>
                  <a:gd name="T9" fmla="*/ 1 h 132"/>
                  <a:gd name="T10" fmla="*/ 1 w 117"/>
                  <a:gd name="T11" fmla="*/ 1 h 132"/>
                  <a:gd name="T12" fmla="*/ 1 w 117"/>
                  <a:gd name="T13" fmla="*/ 1 h 132"/>
                  <a:gd name="T14" fmla="*/ 1 w 117"/>
                  <a:gd name="T15" fmla="*/ 1 h 132"/>
                  <a:gd name="T16" fmla="*/ 1 w 117"/>
                  <a:gd name="T17" fmla="*/ 1 h 132"/>
                  <a:gd name="T18" fmla="*/ 1 w 117"/>
                  <a:gd name="T19" fmla="*/ 1 h 132"/>
                  <a:gd name="T20" fmla="*/ 1 w 117"/>
                  <a:gd name="T21" fmla="*/ 1 h 132"/>
                  <a:gd name="T22" fmla="*/ 1 w 117"/>
                  <a:gd name="T23" fmla="*/ 1 h 132"/>
                  <a:gd name="T24" fmla="*/ 1 w 117"/>
                  <a:gd name="T25" fmla="*/ 1 h 132"/>
                  <a:gd name="T26" fmla="*/ 1 w 117"/>
                  <a:gd name="T27" fmla="*/ 1 h 132"/>
                  <a:gd name="T28" fmla="*/ 1 w 117"/>
                  <a:gd name="T29" fmla="*/ 1 h 132"/>
                  <a:gd name="T30" fmla="*/ 1 w 117"/>
                  <a:gd name="T31" fmla="*/ 1 h 132"/>
                  <a:gd name="T32" fmla="*/ 1 w 117"/>
                  <a:gd name="T33" fmla="*/ 1 h 132"/>
                  <a:gd name="T34" fmla="*/ 1 w 117"/>
                  <a:gd name="T35" fmla="*/ 1 h 132"/>
                  <a:gd name="T36" fmla="*/ 1 w 117"/>
                  <a:gd name="T37" fmla="*/ 1 h 132"/>
                  <a:gd name="T38" fmla="*/ 1 w 117"/>
                  <a:gd name="T39" fmla="*/ 1 h 132"/>
                  <a:gd name="T40" fmla="*/ 1 w 117"/>
                  <a:gd name="T41" fmla="*/ 1 h 132"/>
                  <a:gd name="T42" fmla="*/ 1 w 117"/>
                  <a:gd name="T43" fmla="*/ 1 h 132"/>
                  <a:gd name="T44" fmla="*/ 1 w 117"/>
                  <a:gd name="T45" fmla="*/ 1 h 132"/>
                  <a:gd name="T46" fmla="*/ 1 w 117"/>
                  <a:gd name="T47" fmla="*/ 1 h 132"/>
                  <a:gd name="T48" fmla="*/ 1 w 117"/>
                  <a:gd name="T49" fmla="*/ 1 h 132"/>
                  <a:gd name="T50" fmla="*/ 1 w 117"/>
                  <a:gd name="T51" fmla="*/ 1 h 132"/>
                  <a:gd name="T52" fmla="*/ 1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1 w 29"/>
                  <a:gd name="T1" fmla="*/ 0 h 77"/>
                  <a:gd name="T2" fmla="*/ 1 w 29"/>
                  <a:gd name="T3" fmla="*/ 0 h 77"/>
                  <a:gd name="T4" fmla="*/ 1 w 29"/>
                  <a:gd name="T5" fmla="*/ 1 h 77"/>
                  <a:gd name="T6" fmla="*/ 1 w 29"/>
                  <a:gd name="T7" fmla="*/ 1 h 77"/>
                  <a:gd name="T8" fmla="*/ 1 w 29"/>
                  <a:gd name="T9" fmla="*/ 1 h 77"/>
                  <a:gd name="T10" fmla="*/ 1 w 29"/>
                  <a:gd name="T11" fmla="*/ 1 h 77"/>
                  <a:gd name="T12" fmla="*/ 0 w 29"/>
                  <a:gd name="T13" fmla="*/ 1 h 77"/>
                  <a:gd name="T14" fmla="*/ 1 w 29"/>
                  <a:gd name="T15" fmla="*/ 1 h 77"/>
                  <a:gd name="T16" fmla="*/ 1 w 29"/>
                  <a:gd name="T17" fmla="*/ 1 h 77"/>
                  <a:gd name="T18" fmla="*/ 1 w 29"/>
                  <a:gd name="T19" fmla="*/ 1 h 77"/>
                  <a:gd name="T20" fmla="*/ 1 w 29"/>
                  <a:gd name="T21" fmla="*/ 1 h 77"/>
                  <a:gd name="T22" fmla="*/ 1 w 29"/>
                  <a:gd name="T23" fmla="*/ 1 h 77"/>
                  <a:gd name="T24" fmla="*/ 1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1 w 207"/>
                    <a:gd name="T1" fmla="*/ 1 h 564"/>
                    <a:gd name="T2" fmla="*/ 1 w 207"/>
                    <a:gd name="T3" fmla="*/ 1 h 564"/>
                    <a:gd name="T4" fmla="*/ 1 w 207"/>
                    <a:gd name="T5" fmla="*/ 1 h 564"/>
                    <a:gd name="T6" fmla="*/ 0 w 207"/>
                    <a:gd name="T7" fmla="*/ 1 h 564"/>
                    <a:gd name="T8" fmla="*/ 0 w 207"/>
                    <a:gd name="T9" fmla="*/ 1 h 564"/>
                    <a:gd name="T10" fmla="*/ 1 w 207"/>
                    <a:gd name="T11" fmla="*/ 1 h 564"/>
                    <a:gd name="T12" fmla="*/ 1 w 207"/>
                    <a:gd name="T13" fmla="*/ 1 h 564"/>
                    <a:gd name="T14" fmla="*/ 1 w 207"/>
                    <a:gd name="T15" fmla="*/ 1 h 564"/>
                    <a:gd name="T16" fmla="*/ 1 w 207"/>
                    <a:gd name="T17" fmla="*/ 1 h 564"/>
                    <a:gd name="T18" fmla="*/ 1 w 207"/>
                    <a:gd name="T19" fmla="*/ 1 h 564"/>
                    <a:gd name="T20" fmla="*/ 1 w 207"/>
                    <a:gd name="T21" fmla="*/ 1 h 564"/>
                    <a:gd name="T22" fmla="*/ 1 w 207"/>
                    <a:gd name="T23" fmla="*/ 1 h 564"/>
                    <a:gd name="T24" fmla="*/ 1 w 207"/>
                    <a:gd name="T25" fmla="*/ 1 h 564"/>
                    <a:gd name="T26" fmla="*/ 1 w 207"/>
                    <a:gd name="T27" fmla="*/ 1 h 564"/>
                    <a:gd name="T28" fmla="*/ 1 w 207"/>
                    <a:gd name="T29" fmla="*/ 1 h 564"/>
                    <a:gd name="T30" fmla="*/ 1 w 207"/>
                    <a:gd name="T31" fmla="*/ 1 h 564"/>
                    <a:gd name="T32" fmla="*/ 1 w 207"/>
                    <a:gd name="T33" fmla="*/ 1 h 564"/>
                    <a:gd name="T34" fmla="*/ 1 w 207"/>
                    <a:gd name="T35" fmla="*/ 1 h 564"/>
                    <a:gd name="T36" fmla="*/ 1 w 207"/>
                    <a:gd name="T37" fmla="*/ 1 h 564"/>
                    <a:gd name="T38" fmla="*/ 1 w 207"/>
                    <a:gd name="T39" fmla="*/ 1 h 564"/>
                    <a:gd name="T40" fmla="*/ 1 w 207"/>
                    <a:gd name="T41" fmla="*/ 1 h 564"/>
                    <a:gd name="T42" fmla="*/ 1 w 207"/>
                    <a:gd name="T43" fmla="*/ 1 h 564"/>
                    <a:gd name="T44" fmla="*/ 1 w 207"/>
                    <a:gd name="T45" fmla="*/ 1 h 564"/>
                    <a:gd name="T46" fmla="*/ 1 w 207"/>
                    <a:gd name="T47" fmla="*/ 1 h 564"/>
                    <a:gd name="T48" fmla="*/ 1 w 207"/>
                    <a:gd name="T49" fmla="*/ 1 h 564"/>
                    <a:gd name="T50" fmla="*/ 1 w 207"/>
                    <a:gd name="T51" fmla="*/ 1 h 564"/>
                    <a:gd name="T52" fmla="*/ 1 w 207"/>
                    <a:gd name="T53" fmla="*/ 1 h 564"/>
                    <a:gd name="T54" fmla="*/ 1 w 207"/>
                    <a:gd name="T55" fmla="*/ 1 h 564"/>
                    <a:gd name="T56" fmla="*/ 1 w 207"/>
                    <a:gd name="T57" fmla="*/ 0 h 564"/>
                    <a:gd name="T58" fmla="*/ 1 w 207"/>
                    <a:gd name="T59" fmla="*/ 1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10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 h 232"/>
                    <a:gd name="T2" fmla="*/ 1 w 47"/>
                    <a:gd name="T3" fmla="*/ 1 h 232"/>
                    <a:gd name="T4" fmla="*/ 1 w 47"/>
                    <a:gd name="T5" fmla="*/ 1 h 232"/>
                    <a:gd name="T6" fmla="*/ 1 w 47"/>
                    <a:gd name="T7" fmla="*/ 1 h 232"/>
                    <a:gd name="T8" fmla="*/ 1 w 47"/>
                    <a:gd name="T9" fmla="*/ 1 h 232"/>
                    <a:gd name="T10" fmla="*/ 1 w 47"/>
                    <a:gd name="T11" fmla="*/ 1 h 232"/>
                    <a:gd name="T12" fmla="*/ 1 w 47"/>
                    <a:gd name="T13" fmla="*/ 1 h 232"/>
                    <a:gd name="T14" fmla="*/ 1 w 47"/>
                    <a:gd name="T15" fmla="*/ 1 h 232"/>
                    <a:gd name="T16" fmla="*/ 1 w 47"/>
                    <a:gd name="T17" fmla="*/ 1 h 232"/>
                    <a:gd name="T18" fmla="*/ 1 w 47"/>
                    <a:gd name="T19" fmla="*/ 1 h 232"/>
                    <a:gd name="T20" fmla="*/ 1 w 47"/>
                    <a:gd name="T21" fmla="*/ 1 h 232"/>
                    <a:gd name="T22" fmla="*/ 1 w 47"/>
                    <a:gd name="T23" fmla="*/ 1 h 232"/>
                    <a:gd name="T24" fmla="*/ 1 w 47"/>
                    <a:gd name="T25" fmla="*/ 1 h 232"/>
                    <a:gd name="T26" fmla="*/ 1 w 47"/>
                    <a:gd name="T27" fmla="*/ 0 h 232"/>
                    <a:gd name="T28" fmla="*/ 0 w 47"/>
                    <a:gd name="T29" fmla="*/ 1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10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3" y="1722"/>
                  <a:ext cx="60" cy="27"/>
                </a:xfrm>
                <a:custGeom>
                  <a:avLst/>
                  <a:gdLst>
                    <a:gd name="T0" fmla="*/ 1 w 87"/>
                    <a:gd name="T1" fmla="*/ 1 h 40"/>
                    <a:gd name="T2" fmla="*/ 1 w 87"/>
                    <a:gd name="T3" fmla="*/ 1 h 40"/>
                    <a:gd name="T4" fmla="*/ 1 w 87"/>
                    <a:gd name="T5" fmla="*/ 1 h 40"/>
                    <a:gd name="T6" fmla="*/ 1 w 87"/>
                    <a:gd name="T7" fmla="*/ 1 h 40"/>
                    <a:gd name="T8" fmla="*/ 1 w 87"/>
                    <a:gd name="T9" fmla="*/ 1 h 40"/>
                    <a:gd name="T10" fmla="*/ 1 w 87"/>
                    <a:gd name="T11" fmla="*/ 1 h 40"/>
                    <a:gd name="T12" fmla="*/ 1 w 87"/>
                    <a:gd name="T13" fmla="*/ 1 h 40"/>
                    <a:gd name="T14" fmla="*/ 1 w 87"/>
                    <a:gd name="T15" fmla="*/ 0 h 40"/>
                    <a:gd name="T16" fmla="*/ 0 w 87"/>
                    <a:gd name="T17" fmla="*/ 1 h 40"/>
                    <a:gd name="T18" fmla="*/ 1 w 87"/>
                    <a:gd name="T19" fmla="*/ 1 h 40"/>
                    <a:gd name="T20" fmla="*/ 1 w 87"/>
                    <a:gd name="T21" fmla="*/ 1 h 40"/>
                    <a:gd name="T22" fmla="*/ 1 w 87"/>
                    <a:gd name="T23" fmla="*/ 1 h 40"/>
                    <a:gd name="T24" fmla="*/ 1 w 87"/>
                    <a:gd name="T25" fmla="*/ 1 h 40"/>
                    <a:gd name="T26" fmla="*/ 1 w 87"/>
                    <a:gd name="T27" fmla="*/ 1 h 40"/>
                    <a:gd name="T28" fmla="*/ 1 w 87"/>
                    <a:gd name="T29" fmla="*/ 1 h 40"/>
                    <a:gd name="T30" fmla="*/ 1 w 87"/>
                    <a:gd name="T31" fmla="*/ 1 h 40"/>
                    <a:gd name="T32" fmla="*/ 1 w 87"/>
                    <a:gd name="T33" fmla="*/ 1 h 40"/>
                    <a:gd name="T34" fmla="*/ 1 w 87"/>
                    <a:gd name="T35" fmla="*/ 1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0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1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5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5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0 w 83"/>
                  <a:gd name="T1" fmla="*/ 1 h 117"/>
                  <a:gd name="T2" fmla="*/ 0 w 83"/>
                  <a:gd name="T3" fmla="*/ 0 h 117"/>
                  <a:gd name="T4" fmla="*/ 0 w 83"/>
                  <a:gd name="T5" fmla="*/ 1 h 117"/>
                  <a:gd name="T6" fmla="*/ 0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54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1 h 98"/>
                  <a:gd name="T2" fmla="*/ 1 w 140"/>
                  <a:gd name="T3" fmla="*/ 0 h 98"/>
                  <a:gd name="T4" fmla="*/ 1 w 140"/>
                  <a:gd name="T5" fmla="*/ 1 h 98"/>
                  <a:gd name="T6" fmla="*/ 0 w 140"/>
                  <a:gd name="T7" fmla="*/ 1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55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 w 145"/>
                  <a:gd name="T3" fmla="*/ 0 h 49"/>
                  <a:gd name="T4" fmla="*/ 1 w 145"/>
                  <a:gd name="T5" fmla="*/ 1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10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125 w 109"/>
                <a:gd name="T3" fmla="*/ 1 h 156"/>
                <a:gd name="T4" fmla="*/ 478 w 109"/>
                <a:gd name="T5" fmla="*/ 5 h 156"/>
                <a:gd name="T6" fmla="*/ 952 w 109"/>
                <a:gd name="T7" fmla="*/ 36 h 156"/>
                <a:gd name="T8" fmla="*/ 1508 w 109"/>
                <a:gd name="T9" fmla="*/ 77 h 156"/>
                <a:gd name="T10" fmla="*/ 2015 w 109"/>
                <a:gd name="T11" fmla="*/ 141 h 156"/>
                <a:gd name="T12" fmla="*/ 2480 w 109"/>
                <a:gd name="T13" fmla="*/ 227 h 156"/>
                <a:gd name="T14" fmla="*/ 2768 w 109"/>
                <a:gd name="T15" fmla="*/ 343 h 156"/>
                <a:gd name="T16" fmla="*/ 2836 w 109"/>
                <a:gd name="T17" fmla="*/ 503 h 156"/>
                <a:gd name="T18" fmla="*/ 2702 w 109"/>
                <a:gd name="T19" fmla="*/ 503 h 156"/>
                <a:gd name="T20" fmla="*/ 2567 w 109"/>
                <a:gd name="T21" fmla="*/ 503 h 156"/>
                <a:gd name="T22" fmla="*/ 2412 w 109"/>
                <a:gd name="T23" fmla="*/ 503 h 156"/>
                <a:gd name="T24" fmla="*/ 2231 w 109"/>
                <a:gd name="T25" fmla="*/ 487 h 156"/>
                <a:gd name="T26" fmla="*/ 2101 w 109"/>
                <a:gd name="T27" fmla="*/ 486 h 156"/>
                <a:gd name="T28" fmla="*/ 1934 w 109"/>
                <a:gd name="T29" fmla="*/ 479 h 156"/>
                <a:gd name="T30" fmla="*/ 1705 w 109"/>
                <a:gd name="T31" fmla="*/ 461 h 156"/>
                <a:gd name="T32" fmla="*/ 1508 w 109"/>
                <a:gd name="T33" fmla="*/ 444 h 156"/>
                <a:gd name="T34" fmla="*/ 1374 w 109"/>
                <a:gd name="T35" fmla="*/ 403 h 156"/>
                <a:gd name="T36" fmla="*/ 1374 w 109"/>
                <a:gd name="T37" fmla="*/ 358 h 156"/>
                <a:gd name="T38" fmla="*/ 1446 w 109"/>
                <a:gd name="T39" fmla="*/ 306 h 156"/>
                <a:gd name="T40" fmla="*/ 1516 w 109"/>
                <a:gd name="T41" fmla="*/ 255 h 156"/>
                <a:gd name="T42" fmla="*/ 1446 w 109"/>
                <a:gd name="T43" fmla="*/ 198 h 156"/>
                <a:gd name="T44" fmla="*/ 1245 w 109"/>
                <a:gd name="T45" fmla="*/ 136 h 156"/>
                <a:gd name="T46" fmla="*/ 814 w 109"/>
                <a:gd name="T47" fmla="*/ 74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177 w 54"/>
                <a:gd name="T5" fmla="*/ 3 h 40"/>
                <a:gd name="T6" fmla="*/ 395 w 54"/>
                <a:gd name="T7" fmla="*/ 30 h 40"/>
                <a:gd name="T8" fmla="*/ 659 w 54"/>
                <a:gd name="T9" fmla="*/ 40 h 40"/>
                <a:gd name="T10" fmla="*/ 881 w 54"/>
                <a:gd name="T11" fmla="*/ 49 h 40"/>
                <a:gd name="T12" fmla="*/ 1116 w 54"/>
                <a:gd name="T13" fmla="*/ 57 h 40"/>
                <a:gd name="T14" fmla="*/ 1364 w 54"/>
                <a:gd name="T15" fmla="*/ 61 h 40"/>
                <a:gd name="T16" fmla="*/ 1645 w 54"/>
                <a:gd name="T17" fmla="*/ 53 h 40"/>
                <a:gd name="T18" fmla="*/ 1608 w 54"/>
                <a:gd name="T19" fmla="*/ 84 h 40"/>
                <a:gd name="T20" fmla="*/ 1518 w 54"/>
                <a:gd name="T21" fmla="*/ 112 h 40"/>
                <a:gd name="T22" fmla="*/ 1346 w 54"/>
                <a:gd name="T23" fmla="*/ 129 h 40"/>
                <a:gd name="T24" fmla="*/ 1104 w 54"/>
                <a:gd name="T25" fmla="*/ 137 h 40"/>
                <a:gd name="T26" fmla="*/ 846 w 54"/>
                <a:gd name="T27" fmla="*/ 135 h 40"/>
                <a:gd name="T28" fmla="*/ 566 w 54"/>
                <a:gd name="T29" fmla="*/ 110 h 40"/>
                <a:gd name="T30" fmla="*/ 297 w 54"/>
                <a:gd name="T31" fmla="*/ 71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42 h 237"/>
                <a:gd name="T4" fmla="*/ 387 w 257"/>
                <a:gd name="T5" fmla="*/ 88 h 237"/>
                <a:gd name="T6" fmla="*/ 885 w 257"/>
                <a:gd name="T7" fmla="*/ 133 h 237"/>
                <a:gd name="T8" fmla="*/ 1586 w 257"/>
                <a:gd name="T9" fmla="*/ 172 h 237"/>
                <a:gd name="T10" fmla="*/ 2563 w 257"/>
                <a:gd name="T11" fmla="*/ 209 h 237"/>
                <a:gd name="T12" fmla="*/ 3804 w 257"/>
                <a:gd name="T13" fmla="*/ 248 h 237"/>
                <a:gd name="T14" fmla="*/ 5389 w 257"/>
                <a:gd name="T15" fmla="*/ 283 h 237"/>
                <a:gd name="T16" fmla="*/ 7213 w 257"/>
                <a:gd name="T17" fmla="*/ 313 h 237"/>
                <a:gd name="T18" fmla="*/ 9558 w 257"/>
                <a:gd name="T19" fmla="*/ 341 h 237"/>
                <a:gd name="T20" fmla="*/ 12211 w 257"/>
                <a:gd name="T21" fmla="*/ 365 h 237"/>
                <a:gd name="T22" fmla="*/ 15040 w 257"/>
                <a:gd name="T23" fmla="*/ 385 h 237"/>
                <a:gd name="T24" fmla="*/ 18540 w 257"/>
                <a:gd name="T25" fmla="*/ 401 h 237"/>
                <a:gd name="T26" fmla="*/ 22360 w 257"/>
                <a:gd name="T27" fmla="*/ 411 h 237"/>
                <a:gd name="T28" fmla="*/ 26728 w 257"/>
                <a:gd name="T29" fmla="*/ 417 h 237"/>
                <a:gd name="T30" fmla="*/ 31238 w 257"/>
                <a:gd name="T31" fmla="*/ 415 h 237"/>
                <a:gd name="T32" fmla="*/ 36519 w 257"/>
                <a:gd name="T33" fmla="*/ 408 h 237"/>
                <a:gd name="T34" fmla="*/ 31892 w 257"/>
                <a:gd name="T35" fmla="*/ 399 h 237"/>
                <a:gd name="T36" fmla="*/ 27670 w 257"/>
                <a:gd name="T37" fmla="*/ 386 h 237"/>
                <a:gd name="T38" fmla="*/ 24164 w 257"/>
                <a:gd name="T39" fmla="*/ 372 h 237"/>
                <a:gd name="T40" fmla="*/ 21032 w 257"/>
                <a:gd name="T41" fmla="*/ 359 h 237"/>
                <a:gd name="T42" fmla="*/ 18176 w 257"/>
                <a:gd name="T43" fmla="*/ 340 h 237"/>
                <a:gd name="T44" fmla="*/ 15924 w 257"/>
                <a:gd name="T45" fmla="*/ 319 h 237"/>
                <a:gd name="T46" fmla="*/ 13847 w 257"/>
                <a:gd name="T47" fmla="*/ 298 h 237"/>
                <a:gd name="T48" fmla="*/ 11897 w 257"/>
                <a:gd name="T49" fmla="*/ 273 h 237"/>
                <a:gd name="T50" fmla="*/ 10145 w 257"/>
                <a:gd name="T51" fmla="*/ 248 h 237"/>
                <a:gd name="T52" fmla="*/ 8715 w 257"/>
                <a:gd name="T53" fmla="*/ 218 h 237"/>
                <a:gd name="T54" fmla="*/ 7489 w 257"/>
                <a:gd name="T55" fmla="*/ 189 h 237"/>
                <a:gd name="T56" fmla="*/ 6146 w 257"/>
                <a:gd name="T57" fmla="*/ 154 h 237"/>
                <a:gd name="T58" fmla="*/ 4685 w 257"/>
                <a:gd name="T59" fmla="*/ 121 h 237"/>
                <a:gd name="T60" fmla="*/ 3290 w 257"/>
                <a:gd name="T61" fmla="*/ 84 h 237"/>
                <a:gd name="T62" fmla="*/ 1662 w 257"/>
                <a:gd name="T63" fmla="*/ 41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12219 w 124"/>
                <a:gd name="T1" fmla="*/ 0 h 110"/>
                <a:gd name="T2" fmla="*/ 19535 w 124"/>
                <a:gd name="T3" fmla="*/ 230 h 110"/>
                <a:gd name="T4" fmla="*/ 18983 w 124"/>
                <a:gd name="T5" fmla="*/ 229 h 110"/>
                <a:gd name="T6" fmla="*/ 16864 w 124"/>
                <a:gd name="T7" fmla="*/ 224 h 110"/>
                <a:gd name="T8" fmla="*/ 14095 w 124"/>
                <a:gd name="T9" fmla="*/ 217 h 110"/>
                <a:gd name="T10" fmla="*/ 10770 w 124"/>
                <a:gd name="T11" fmla="*/ 211 h 110"/>
                <a:gd name="T12" fmla="*/ 7088 w 124"/>
                <a:gd name="T13" fmla="*/ 208 h 110"/>
                <a:gd name="T14" fmla="*/ 4024 w 124"/>
                <a:gd name="T15" fmla="*/ 209 h 110"/>
                <a:gd name="T16" fmla="*/ 1432 w 124"/>
                <a:gd name="T17" fmla="*/ 219 h 110"/>
                <a:gd name="T18" fmla="*/ 0 w 124"/>
                <a:gd name="T19" fmla="*/ 234 h 110"/>
                <a:gd name="T20" fmla="*/ 586 w 124"/>
                <a:gd name="T21" fmla="*/ 209 h 110"/>
                <a:gd name="T22" fmla="*/ 1288 w 124"/>
                <a:gd name="T23" fmla="*/ 190 h 110"/>
                <a:gd name="T24" fmla="*/ 2598 w 124"/>
                <a:gd name="T25" fmla="*/ 175 h 110"/>
                <a:gd name="T26" fmla="*/ 4024 w 124"/>
                <a:gd name="T27" fmla="*/ 162 h 110"/>
                <a:gd name="T28" fmla="*/ 5708 w 124"/>
                <a:gd name="T29" fmla="*/ 153 h 110"/>
                <a:gd name="T30" fmla="*/ 7370 w 124"/>
                <a:gd name="T31" fmla="*/ 152 h 110"/>
                <a:gd name="T32" fmla="*/ 9242 w 124"/>
                <a:gd name="T33" fmla="*/ 152 h 110"/>
                <a:gd name="T34" fmla="*/ 11360 w 124"/>
                <a:gd name="T35" fmla="*/ 159 h 110"/>
                <a:gd name="T36" fmla="*/ 11511 w 124"/>
                <a:gd name="T37" fmla="*/ 152 h 110"/>
                <a:gd name="T38" fmla="*/ 11052 w 124"/>
                <a:gd name="T39" fmla="*/ 121 h 110"/>
                <a:gd name="T40" fmla="*/ 10544 w 124"/>
                <a:gd name="T41" fmla="*/ 81 h 110"/>
                <a:gd name="T42" fmla="*/ 10353 w 124"/>
                <a:gd name="T43" fmla="*/ 64 h 110"/>
                <a:gd name="T44" fmla="*/ 9926 w 124"/>
                <a:gd name="T45" fmla="*/ 64 h 110"/>
                <a:gd name="T46" fmla="*/ 9546 w 124"/>
                <a:gd name="T47" fmla="*/ 61 h 110"/>
                <a:gd name="T48" fmla="*/ 9242 w 124"/>
                <a:gd name="T49" fmla="*/ 53 h 110"/>
                <a:gd name="T50" fmla="*/ 9073 w 124"/>
                <a:gd name="T51" fmla="*/ 47 h 110"/>
                <a:gd name="T52" fmla="*/ 9073 w 124"/>
                <a:gd name="T53" fmla="*/ 39 h 110"/>
                <a:gd name="T54" fmla="*/ 9242 w 124"/>
                <a:gd name="T55" fmla="*/ 31 h 110"/>
                <a:gd name="T56" fmla="*/ 10466 w 124"/>
                <a:gd name="T57" fmla="*/ 8 h 110"/>
                <a:gd name="T58" fmla="*/ 12219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794 w 109"/>
                <a:gd name="T3" fmla="*/ 1 h 156"/>
                <a:gd name="T4" fmla="*/ 2829 w 109"/>
                <a:gd name="T5" fmla="*/ 5 h 156"/>
                <a:gd name="T6" fmla="*/ 5922 w 109"/>
                <a:gd name="T7" fmla="*/ 12 h 156"/>
                <a:gd name="T8" fmla="*/ 9358 w 109"/>
                <a:gd name="T9" fmla="*/ 41 h 156"/>
                <a:gd name="T10" fmla="*/ 12620 w 109"/>
                <a:gd name="T11" fmla="*/ 63 h 156"/>
                <a:gd name="T12" fmla="*/ 15484 w 109"/>
                <a:gd name="T13" fmla="*/ 108 h 156"/>
                <a:gd name="T14" fmla="*/ 17230 w 109"/>
                <a:gd name="T15" fmla="*/ 166 h 156"/>
                <a:gd name="T16" fmla="*/ 17573 w 109"/>
                <a:gd name="T17" fmla="*/ 240 h 156"/>
                <a:gd name="T18" fmla="*/ 17020 w 109"/>
                <a:gd name="T19" fmla="*/ 240 h 156"/>
                <a:gd name="T20" fmla="*/ 16084 w 109"/>
                <a:gd name="T21" fmla="*/ 240 h 156"/>
                <a:gd name="T22" fmla="*/ 14994 w 109"/>
                <a:gd name="T23" fmla="*/ 240 h 156"/>
                <a:gd name="T24" fmla="*/ 14008 w 109"/>
                <a:gd name="T25" fmla="*/ 236 h 156"/>
                <a:gd name="T26" fmla="*/ 13030 w 109"/>
                <a:gd name="T27" fmla="*/ 235 h 156"/>
                <a:gd name="T28" fmla="*/ 11938 w 109"/>
                <a:gd name="T29" fmla="*/ 230 h 156"/>
                <a:gd name="T30" fmla="*/ 10631 w 109"/>
                <a:gd name="T31" fmla="*/ 223 h 156"/>
                <a:gd name="T32" fmla="*/ 9358 w 109"/>
                <a:gd name="T33" fmla="*/ 214 h 156"/>
                <a:gd name="T34" fmla="*/ 8513 w 109"/>
                <a:gd name="T35" fmla="*/ 193 h 156"/>
                <a:gd name="T36" fmla="*/ 8513 w 109"/>
                <a:gd name="T37" fmla="*/ 170 h 156"/>
                <a:gd name="T38" fmla="*/ 9098 w 109"/>
                <a:gd name="T39" fmla="*/ 149 h 156"/>
                <a:gd name="T40" fmla="*/ 9637 w 109"/>
                <a:gd name="T41" fmla="*/ 122 h 156"/>
                <a:gd name="T42" fmla="*/ 9098 w 109"/>
                <a:gd name="T43" fmla="*/ 96 h 156"/>
                <a:gd name="T44" fmla="*/ 7803 w 109"/>
                <a:gd name="T45" fmla="*/ 61 h 156"/>
                <a:gd name="T46" fmla="*/ 5078 w 109"/>
                <a:gd name="T47" fmla="*/ 40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5049 w 46"/>
                <a:gd name="T1" fmla="*/ 0 h 94"/>
                <a:gd name="T2" fmla="*/ 3201 w 46"/>
                <a:gd name="T3" fmla="*/ 63 h 94"/>
                <a:gd name="T4" fmla="*/ 2375 w 46"/>
                <a:gd name="T5" fmla="*/ 104 h 94"/>
                <a:gd name="T6" fmla="*/ 1762 w 46"/>
                <a:gd name="T7" fmla="*/ 136 h 94"/>
                <a:gd name="T8" fmla="*/ 0 w 46"/>
                <a:gd name="T9" fmla="*/ 159 h 94"/>
                <a:gd name="T10" fmla="*/ 1934 w 46"/>
                <a:gd name="T11" fmla="*/ 149 h 94"/>
                <a:gd name="T12" fmla="*/ 3746 w 46"/>
                <a:gd name="T13" fmla="*/ 138 h 94"/>
                <a:gd name="T14" fmla="*/ 5073 w 46"/>
                <a:gd name="T15" fmla="*/ 116 h 94"/>
                <a:gd name="T16" fmla="*/ 6383 w 46"/>
                <a:gd name="T17" fmla="*/ 97 h 94"/>
                <a:gd name="T18" fmla="*/ 7266 w 46"/>
                <a:gd name="T19" fmla="*/ 75 h 94"/>
                <a:gd name="T20" fmla="*/ 7355 w 46"/>
                <a:gd name="T21" fmla="*/ 47 h 94"/>
                <a:gd name="T22" fmla="*/ 6805 w 46"/>
                <a:gd name="T23" fmla="*/ 15 h 94"/>
                <a:gd name="T24" fmla="*/ 5049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847 w 54"/>
                <a:gd name="T5" fmla="*/ 3 h 40"/>
                <a:gd name="T6" fmla="*/ 1716 w 54"/>
                <a:gd name="T7" fmla="*/ 8 h 40"/>
                <a:gd name="T8" fmla="*/ 2759 w 54"/>
                <a:gd name="T9" fmla="*/ 12 h 40"/>
                <a:gd name="T10" fmla="*/ 3889 w 54"/>
                <a:gd name="T11" fmla="*/ 15 h 40"/>
                <a:gd name="T12" fmla="*/ 5104 w 54"/>
                <a:gd name="T13" fmla="*/ 17 h 40"/>
                <a:gd name="T14" fmla="*/ 6065 w 54"/>
                <a:gd name="T15" fmla="*/ 18 h 40"/>
                <a:gd name="T16" fmla="*/ 7195 w 54"/>
                <a:gd name="T17" fmla="*/ 16 h 40"/>
                <a:gd name="T18" fmla="*/ 7103 w 54"/>
                <a:gd name="T19" fmla="*/ 42 h 40"/>
                <a:gd name="T20" fmla="*/ 6704 w 54"/>
                <a:gd name="T21" fmla="*/ 50 h 40"/>
                <a:gd name="T22" fmla="*/ 5904 w 54"/>
                <a:gd name="T23" fmla="*/ 55 h 40"/>
                <a:gd name="T24" fmla="*/ 4905 w 54"/>
                <a:gd name="T25" fmla="*/ 57 h 40"/>
                <a:gd name="T26" fmla="*/ 3679 w 54"/>
                <a:gd name="T27" fmla="*/ 56 h 40"/>
                <a:gd name="T28" fmla="*/ 2491 w 54"/>
                <a:gd name="T29" fmla="*/ 49 h 40"/>
                <a:gd name="T30" fmla="*/ 1287 w 54"/>
                <a:gd name="T31" fmla="*/ 37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2637 w 596"/>
                <a:gd name="T1" fmla="*/ 610 h 666"/>
                <a:gd name="T2" fmla="*/ 977 w 596"/>
                <a:gd name="T3" fmla="*/ 565 h 666"/>
                <a:gd name="T4" fmla="*/ 0 w 596"/>
                <a:gd name="T5" fmla="*/ 478 h 666"/>
                <a:gd name="T6" fmla="*/ 590 w 596"/>
                <a:gd name="T7" fmla="*/ 368 h 666"/>
                <a:gd name="T8" fmla="*/ 4108 w 596"/>
                <a:gd name="T9" fmla="*/ 250 h 666"/>
                <a:gd name="T10" fmla="*/ 11160 w 596"/>
                <a:gd name="T11" fmla="*/ 141 h 666"/>
                <a:gd name="T12" fmla="*/ 23065 w 596"/>
                <a:gd name="T13" fmla="*/ 48 h 666"/>
                <a:gd name="T14" fmla="*/ 40026 w 596"/>
                <a:gd name="T15" fmla="*/ 2 h 666"/>
                <a:gd name="T16" fmla="*/ 61723 w 596"/>
                <a:gd name="T17" fmla="*/ 9 h 666"/>
                <a:gd name="T18" fmla="*/ 78522 w 596"/>
                <a:gd name="T19" fmla="*/ 111 h 666"/>
                <a:gd name="T20" fmla="*/ 89877 w 596"/>
                <a:gd name="T21" fmla="*/ 272 h 666"/>
                <a:gd name="T22" fmla="*/ 95839 w 596"/>
                <a:gd name="T23" fmla="*/ 472 h 666"/>
                <a:gd name="T24" fmla="*/ 96577 w 596"/>
                <a:gd name="T25" fmla="*/ 678 h 666"/>
                <a:gd name="T26" fmla="*/ 91902 w 596"/>
                <a:gd name="T27" fmla="*/ 868 h 666"/>
                <a:gd name="T28" fmla="*/ 82235 w 596"/>
                <a:gd name="T29" fmla="*/ 1017 h 666"/>
                <a:gd name="T30" fmla="*/ 67655 w 596"/>
                <a:gd name="T31" fmla="*/ 1097 h 666"/>
                <a:gd name="T32" fmla="*/ 63130 w 596"/>
                <a:gd name="T33" fmla="*/ 1090 h 666"/>
                <a:gd name="T34" fmla="*/ 71592 w 596"/>
                <a:gd name="T35" fmla="*/ 1022 h 666"/>
                <a:gd name="T36" fmla="*/ 78173 w 596"/>
                <a:gd name="T37" fmla="*/ 898 h 666"/>
                <a:gd name="T38" fmla="*/ 82700 w 596"/>
                <a:gd name="T39" fmla="*/ 750 h 666"/>
                <a:gd name="T40" fmla="*/ 84307 w 596"/>
                <a:gd name="T41" fmla="*/ 588 h 666"/>
                <a:gd name="T42" fmla="*/ 83335 w 596"/>
                <a:gd name="T43" fmla="*/ 426 h 666"/>
                <a:gd name="T44" fmla="*/ 78626 w 596"/>
                <a:gd name="T45" fmla="*/ 287 h 666"/>
                <a:gd name="T46" fmla="*/ 70238 w 596"/>
                <a:gd name="T47" fmla="*/ 185 h 666"/>
                <a:gd name="T48" fmla="*/ 55361 w 596"/>
                <a:gd name="T49" fmla="*/ 122 h 666"/>
                <a:gd name="T50" fmla="*/ 39928 w 596"/>
                <a:gd name="T51" fmla="*/ 100 h 666"/>
                <a:gd name="T52" fmla="*/ 28256 w 596"/>
                <a:gd name="T53" fmla="*/ 115 h 666"/>
                <a:gd name="T54" fmla="*/ 19663 w 596"/>
                <a:gd name="T55" fmla="*/ 166 h 666"/>
                <a:gd name="T56" fmla="*/ 13605 w 596"/>
                <a:gd name="T57" fmla="*/ 246 h 666"/>
                <a:gd name="T58" fmla="*/ 9259 w 596"/>
                <a:gd name="T59" fmla="*/ 341 h 666"/>
                <a:gd name="T60" fmla="*/ 6472 w 596"/>
                <a:gd name="T61" fmla="*/ 449 h 666"/>
                <a:gd name="T62" fmla="*/ 4546 w 596"/>
                <a:gd name="T63" fmla="*/ 558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24068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0687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0688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0689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AA666742-B394-499D-B32E-8FF2A288B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10" r:id="rId2"/>
    <p:sldLayoutId id="2147484209" r:id="rId3"/>
    <p:sldLayoutId id="2147484208" r:id="rId4"/>
    <p:sldLayoutId id="2147484207" r:id="rId5"/>
    <p:sldLayoutId id="2147484206" r:id="rId6"/>
    <p:sldLayoutId id="2147484205" r:id="rId7"/>
    <p:sldLayoutId id="2147484204" r:id="rId8"/>
    <p:sldLayoutId id="2147484203" r:id="rId9"/>
    <p:sldLayoutId id="2147484202" r:id="rId10"/>
    <p:sldLayoutId id="2147484201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5128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3321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5167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68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69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5130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3323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5158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286 w 217"/>
                  <a:gd name="T1" fmla="*/ 1313 h 210"/>
                  <a:gd name="T2" fmla="*/ 229 w 217"/>
                  <a:gd name="T3" fmla="*/ 1241 h 210"/>
                  <a:gd name="T4" fmla="*/ 164 w 217"/>
                  <a:gd name="T5" fmla="*/ 1133 h 210"/>
                  <a:gd name="T6" fmla="*/ 95 w 217"/>
                  <a:gd name="T7" fmla="*/ 991 h 210"/>
                  <a:gd name="T8" fmla="*/ 29 w 217"/>
                  <a:gd name="T9" fmla="*/ 843 h 210"/>
                  <a:gd name="T10" fmla="*/ 0 w 217"/>
                  <a:gd name="T11" fmla="*/ 682 h 210"/>
                  <a:gd name="T12" fmla="*/ 1 w 217"/>
                  <a:gd name="T13" fmla="*/ 511 h 210"/>
                  <a:gd name="T14" fmla="*/ 56 w 217"/>
                  <a:gd name="T15" fmla="*/ 354 h 210"/>
                  <a:gd name="T16" fmla="*/ 169 w 217"/>
                  <a:gd name="T17" fmla="*/ 222 h 210"/>
                  <a:gd name="T18" fmla="*/ 283 w 217"/>
                  <a:gd name="T19" fmla="*/ 137 h 210"/>
                  <a:gd name="T20" fmla="*/ 375 w 217"/>
                  <a:gd name="T21" fmla="*/ 75 h 210"/>
                  <a:gd name="T22" fmla="*/ 450 w 217"/>
                  <a:gd name="T23" fmla="*/ 42 h 210"/>
                  <a:gd name="T24" fmla="*/ 508 w 217"/>
                  <a:gd name="T25" fmla="*/ 29 h 210"/>
                  <a:gd name="T26" fmla="*/ 550 w 217"/>
                  <a:gd name="T27" fmla="*/ 29 h 210"/>
                  <a:gd name="T28" fmla="*/ 649 w 217"/>
                  <a:gd name="T29" fmla="*/ 0 h 210"/>
                  <a:gd name="T30" fmla="*/ 922 w 217"/>
                  <a:gd name="T31" fmla="*/ 52 h 210"/>
                  <a:gd name="T32" fmla="*/ 998 w 217"/>
                  <a:gd name="T33" fmla="*/ 75 h 210"/>
                  <a:gd name="T34" fmla="*/ 1073 w 217"/>
                  <a:gd name="T35" fmla="*/ 95 h 210"/>
                  <a:gd name="T36" fmla="*/ 1138 w 217"/>
                  <a:gd name="T37" fmla="*/ 117 h 210"/>
                  <a:gd name="T38" fmla="*/ 1186 w 217"/>
                  <a:gd name="T39" fmla="*/ 144 h 210"/>
                  <a:gd name="T40" fmla="*/ 1240 w 217"/>
                  <a:gd name="T41" fmla="*/ 169 h 210"/>
                  <a:gd name="T42" fmla="*/ 1282 w 217"/>
                  <a:gd name="T43" fmla="*/ 198 h 210"/>
                  <a:gd name="T44" fmla="*/ 1315 w 217"/>
                  <a:gd name="T45" fmla="*/ 237 h 210"/>
                  <a:gd name="T46" fmla="*/ 1354 w 217"/>
                  <a:gd name="T47" fmla="*/ 283 h 210"/>
                  <a:gd name="T48" fmla="*/ 1282 w 217"/>
                  <a:gd name="T49" fmla="*/ 253 h 210"/>
                  <a:gd name="T50" fmla="*/ 1213 w 217"/>
                  <a:gd name="T51" fmla="*/ 225 h 210"/>
                  <a:gd name="T52" fmla="*/ 1144 w 217"/>
                  <a:gd name="T53" fmla="*/ 208 h 210"/>
                  <a:gd name="T54" fmla="*/ 1073 w 217"/>
                  <a:gd name="T55" fmla="*/ 185 h 210"/>
                  <a:gd name="T56" fmla="*/ 1017 w 217"/>
                  <a:gd name="T57" fmla="*/ 169 h 210"/>
                  <a:gd name="T58" fmla="*/ 958 w 217"/>
                  <a:gd name="T59" fmla="*/ 164 h 210"/>
                  <a:gd name="T60" fmla="*/ 890 w 217"/>
                  <a:gd name="T61" fmla="*/ 154 h 210"/>
                  <a:gd name="T62" fmla="*/ 834 w 217"/>
                  <a:gd name="T63" fmla="*/ 154 h 210"/>
                  <a:gd name="T64" fmla="*/ 780 w 217"/>
                  <a:gd name="T65" fmla="*/ 154 h 210"/>
                  <a:gd name="T66" fmla="*/ 724 w 217"/>
                  <a:gd name="T67" fmla="*/ 156 h 210"/>
                  <a:gd name="T68" fmla="*/ 666 w 217"/>
                  <a:gd name="T69" fmla="*/ 169 h 210"/>
                  <a:gd name="T70" fmla="*/ 617 w 217"/>
                  <a:gd name="T71" fmla="*/ 183 h 210"/>
                  <a:gd name="T72" fmla="*/ 568 w 217"/>
                  <a:gd name="T73" fmla="*/ 208 h 210"/>
                  <a:gd name="T74" fmla="*/ 509 w 217"/>
                  <a:gd name="T75" fmla="*/ 225 h 210"/>
                  <a:gd name="T76" fmla="*/ 462 w 217"/>
                  <a:gd name="T77" fmla="*/ 255 h 210"/>
                  <a:gd name="T78" fmla="*/ 413 w 217"/>
                  <a:gd name="T79" fmla="*/ 286 h 210"/>
                  <a:gd name="T80" fmla="*/ 325 w 217"/>
                  <a:gd name="T81" fmla="*/ 381 h 210"/>
                  <a:gd name="T82" fmla="*/ 264 w 217"/>
                  <a:gd name="T83" fmla="*/ 499 h 210"/>
                  <a:gd name="T84" fmla="*/ 229 w 217"/>
                  <a:gd name="T85" fmla="*/ 645 h 210"/>
                  <a:gd name="T86" fmla="*/ 216 w 217"/>
                  <a:gd name="T87" fmla="*/ 789 h 210"/>
                  <a:gd name="T88" fmla="*/ 216 w 217"/>
                  <a:gd name="T89" fmla="*/ 948 h 210"/>
                  <a:gd name="T90" fmla="*/ 237 w 217"/>
                  <a:gd name="T91" fmla="*/ 1086 h 210"/>
                  <a:gd name="T92" fmla="*/ 255 w 217"/>
                  <a:gd name="T93" fmla="*/ 1213 h 210"/>
                  <a:gd name="T94" fmla="*/ 286 w 217"/>
                  <a:gd name="T95" fmla="*/ 1313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59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674 w 182"/>
                  <a:gd name="T1" fmla="*/ 0 h 213"/>
                  <a:gd name="T2" fmla="*/ 692 w 182"/>
                  <a:gd name="T3" fmla="*/ 13 h 213"/>
                  <a:gd name="T4" fmla="*/ 731 w 182"/>
                  <a:gd name="T5" fmla="*/ 52 h 213"/>
                  <a:gd name="T6" fmla="*/ 786 w 182"/>
                  <a:gd name="T7" fmla="*/ 116 h 213"/>
                  <a:gd name="T8" fmla="*/ 848 w 182"/>
                  <a:gd name="T9" fmla="*/ 210 h 213"/>
                  <a:gd name="T10" fmla="*/ 897 w 182"/>
                  <a:gd name="T11" fmla="*/ 327 h 213"/>
                  <a:gd name="T12" fmla="*/ 929 w 182"/>
                  <a:gd name="T13" fmla="*/ 482 h 213"/>
                  <a:gd name="T14" fmla="*/ 929 w 182"/>
                  <a:gd name="T15" fmla="*/ 665 h 213"/>
                  <a:gd name="T16" fmla="*/ 890 w 182"/>
                  <a:gd name="T17" fmla="*/ 881 h 213"/>
                  <a:gd name="T18" fmla="*/ 868 w 182"/>
                  <a:gd name="T19" fmla="*/ 941 h 213"/>
                  <a:gd name="T20" fmla="*/ 841 w 182"/>
                  <a:gd name="T21" fmla="*/ 991 h 213"/>
                  <a:gd name="T22" fmla="*/ 812 w 182"/>
                  <a:gd name="T23" fmla="*/ 1045 h 213"/>
                  <a:gd name="T24" fmla="*/ 773 w 182"/>
                  <a:gd name="T25" fmla="*/ 1093 h 213"/>
                  <a:gd name="T26" fmla="*/ 721 w 182"/>
                  <a:gd name="T27" fmla="*/ 1138 h 213"/>
                  <a:gd name="T28" fmla="*/ 678 w 182"/>
                  <a:gd name="T29" fmla="*/ 1173 h 213"/>
                  <a:gd name="T30" fmla="*/ 632 w 182"/>
                  <a:gd name="T31" fmla="*/ 1206 h 213"/>
                  <a:gd name="T32" fmla="*/ 567 w 182"/>
                  <a:gd name="T33" fmla="*/ 1233 h 213"/>
                  <a:gd name="T34" fmla="*/ 508 w 182"/>
                  <a:gd name="T35" fmla="*/ 1246 h 213"/>
                  <a:gd name="T36" fmla="*/ 448 w 182"/>
                  <a:gd name="T37" fmla="*/ 1262 h 213"/>
                  <a:gd name="T38" fmla="*/ 379 w 182"/>
                  <a:gd name="T39" fmla="*/ 1274 h 213"/>
                  <a:gd name="T40" fmla="*/ 305 w 182"/>
                  <a:gd name="T41" fmla="*/ 1274 h 213"/>
                  <a:gd name="T42" fmla="*/ 226 w 182"/>
                  <a:gd name="T43" fmla="*/ 1262 h 213"/>
                  <a:gd name="T44" fmla="*/ 155 w 182"/>
                  <a:gd name="T45" fmla="*/ 1246 h 213"/>
                  <a:gd name="T46" fmla="*/ 72 w 182"/>
                  <a:gd name="T47" fmla="*/ 1219 h 213"/>
                  <a:gd name="T48" fmla="*/ 0 w 182"/>
                  <a:gd name="T49" fmla="*/ 1187 h 213"/>
                  <a:gd name="T50" fmla="*/ 69 w 182"/>
                  <a:gd name="T51" fmla="*/ 1233 h 213"/>
                  <a:gd name="T52" fmla="*/ 137 w 182"/>
                  <a:gd name="T53" fmla="*/ 1262 h 213"/>
                  <a:gd name="T54" fmla="*/ 206 w 182"/>
                  <a:gd name="T55" fmla="*/ 1294 h 213"/>
                  <a:gd name="T56" fmla="*/ 265 w 182"/>
                  <a:gd name="T57" fmla="*/ 1316 h 213"/>
                  <a:gd name="T58" fmla="*/ 325 w 182"/>
                  <a:gd name="T59" fmla="*/ 1335 h 213"/>
                  <a:gd name="T60" fmla="*/ 392 w 182"/>
                  <a:gd name="T61" fmla="*/ 1342 h 213"/>
                  <a:gd name="T62" fmla="*/ 449 w 182"/>
                  <a:gd name="T63" fmla="*/ 1345 h 213"/>
                  <a:gd name="T64" fmla="*/ 510 w 182"/>
                  <a:gd name="T65" fmla="*/ 1345 h 213"/>
                  <a:gd name="T66" fmla="*/ 564 w 182"/>
                  <a:gd name="T67" fmla="*/ 1342 h 213"/>
                  <a:gd name="T68" fmla="*/ 618 w 182"/>
                  <a:gd name="T69" fmla="*/ 1330 h 213"/>
                  <a:gd name="T70" fmla="*/ 665 w 182"/>
                  <a:gd name="T71" fmla="*/ 1316 h 213"/>
                  <a:gd name="T72" fmla="*/ 715 w 182"/>
                  <a:gd name="T73" fmla="*/ 1303 h 213"/>
                  <a:gd name="T74" fmla="*/ 760 w 182"/>
                  <a:gd name="T75" fmla="*/ 1286 h 213"/>
                  <a:gd name="T76" fmla="*/ 802 w 182"/>
                  <a:gd name="T77" fmla="*/ 1258 h 213"/>
                  <a:gd name="T78" fmla="*/ 841 w 182"/>
                  <a:gd name="T79" fmla="*/ 1233 h 213"/>
                  <a:gd name="T80" fmla="*/ 877 w 182"/>
                  <a:gd name="T81" fmla="*/ 1206 h 213"/>
                  <a:gd name="T82" fmla="*/ 976 w 182"/>
                  <a:gd name="T83" fmla="*/ 1111 h 213"/>
                  <a:gd name="T84" fmla="*/ 1045 w 182"/>
                  <a:gd name="T85" fmla="*/ 1018 h 213"/>
                  <a:gd name="T86" fmla="*/ 1085 w 182"/>
                  <a:gd name="T87" fmla="*/ 910 h 213"/>
                  <a:gd name="T88" fmla="*/ 1107 w 182"/>
                  <a:gd name="T89" fmla="*/ 811 h 213"/>
                  <a:gd name="T90" fmla="*/ 1121 w 182"/>
                  <a:gd name="T91" fmla="*/ 704 h 213"/>
                  <a:gd name="T92" fmla="*/ 1121 w 182"/>
                  <a:gd name="T93" fmla="*/ 599 h 213"/>
                  <a:gd name="T94" fmla="*/ 1126 w 182"/>
                  <a:gd name="T95" fmla="*/ 500 h 213"/>
                  <a:gd name="T96" fmla="*/ 1067 w 182"/>
                  <a:gd name="T97" fmla="*/ 292 h 213"/>
                  <a:gd name="T98" fmla="*/ 966 w 182"/>
                  <a:gd name="T99" fmla="*/ 130 h 213"/>
                  <a:gd name="T100" fmla="*/ 930 w 182"/>
                  <a:gd name="T101" fmla="*/ 116 h 213"/>
                  <a:gd name="T102" fmla="*/ 910 w 182"/>
                  <a:gd name="T103" fmla="*/ 97 h 213"/>
                  <a:gd name="T104" fmla="*/ 877 w 182"/>
                  <a:gd name="T105" fmla="*/ 81 h 213"/>
                  <a:gd name="T106" fmla="*/ 854 w 182"/>
                  <a:gd name="T107" fmla="*/ 69 h 213"/>
                  <a:gd name="T108" fmla="*/ 816 w 182"/>
                  <a:gd name="T109" fmla="*/ 56 h 213"/>
                  <a:gd name="T110" fmla="*/ 779 w 182"/>
                  <a:gd name="T111" fmla="*/ 39 h 213"/>
                  <a:gd name="T112" fmla="*/ 734 w 182"/>
                  <a:gd name="T113" fmla="*/ 19 h 213"/>
                  <a:gd name="T114" fmla="*/ 674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60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19 w 128"/>
                  <a:gd name="T1" fmla="*/ 0 h 217"/>
                  <a:gd name="T2" fmla="*/ 21 w 128"/>
                  <a:gd name="T3" fmla="*/ 1 h 217"/>
                  <a:gd name="T4" fmla="*/ 23 w 128"/>
                  <a:gd name="T5" fmla="*/ 5 h 217"/>
                  <a:gd name="T6" fmla="*/ 25 w 128"/>
                  <a:gd name="T7" fmla="*/ 10 h 217"/>
                  <a:gd name="T8" fmla="*/ 26 w 128"/>
                  <a:gd name="T9" fmla="*/ 15 h 217"/>
                  <a:gd name="T10" fmla="*/ 26 w 128"/>
                  <a:gd name="T11" fmla="*/ 22 h 217"/>
                  <a:gd name="T12" fmla="*/ 23 w 128"/>
                  <a:gd name="T13" fmla="*/ 28 h 217"/>
                  <a:gd name="T14" fmla="*/ 19 w 128"/>
                  <a:gd name="T15" fmla="*/ 35 h 217"/>
                  <a:gd name="T16" fmla="*/ 12 w 128"/>
                  <a:gd name="T17" fmla="*/ 42 h 217"/>
                  <a:gd name="T18" fmla="*/ 10 w 128"/>
                  <a:gd name="T19" fmla="*/ 41 h 217"/>
                  <a:gd name="T20" fmla="*/ 8 w 128"/>
                  <a:gd name="T21" fmla="*/ 40 h 217"/>
                  <a:gd name="T22" fmla="*/ 5 w 128"/>
                  <a:gd name="T23" fmla="*/ 40 h 217"/>
                  <a:gd name="T24" fmla="*/ 4 w 128"/>
                  <a:gd name="T25" fmla="*/ 39 h 217"/>
                  <a:gd name="T26" fmla="*/ 1 w 128"/>
                  <a:gd name="T27" fmla="*/ 37 h 217"/>
                  <a:gd name="T28" fmla="*/ 1 w 128"/>
                  <a:gd name="T29" fmla="*/ 36 h 217"/>
                  <a:gd name="T30" fmla="*/ 0 w 128"/>
                  <a:gd name="T31" fmla="*/ 35 h 217"/>
                  <a:gd name="T32" fmla="*/ 1 w 128"/>
                  <a:gd name="T33" fmla="*/ 34 h 217"/>
                  <a:gd name="T34" fmla="*/ 3 w 128"/>
                  <a:gd name="T35" fmla="*/ 32 h 217"/>
                  <a:gd name="T36" fmla="*/ 6 w 128"/>
                  <a:gd name="T37" fmla="*/ 31 h 217"/>
                  <a:gd name="T38" fmla="*/ 9 w 128"/>
                  <a:gd name="T39" fmla="*/ 29 h 217"/>
                  <a:gd name="T40" fmla="*/ 12 w 128"/>
                  <a:gd name="T41" fmla="*/ 26 h 217"/>
                  <a:gd name="T42" fmla="*/ 16 w 128"/>
                  <a:gd name="T43" fmla="*/ 22 h 217"/>
                  <a:gd name="T44" fmla="*/ 18 w 128"/>
                  <a:gd name="T45" fmla="*/ 16 h 217"/>
                  <a:gd name="T46" fmla="*/ 20 w 128"/>
                  <a:gd name="T47" fmla="*/ 9 h 217"/>
                  <a:gd name="T48" fmla="*/ 19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61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15 w 117"/>
                  <a:gd name="T1" fmla="*/ 0 h 132"/>
                  <a:gd name="T2" fmla="*/ 0 w 117"/>
                  <a:gd name="T3" fmla="*/ 4 h 132"/>
                  <a:gd name="T4" fmla="*/ 1 w 117"/>
                  <a:gd name="T5" fmla="*/ 4 h 132"/>
                  <a:gd name="T6" fmla="*/ 3 w 117"/>
                  <a:gd name="T7" fmla="*/ 5 h 132"/>
                  <a:gd name="T8" fmla="*/ 6 w 117"/>
                  <a:gd name="T9" fmla="*/ 6 h 132"/>
                  <a:gd name="T10" fmla="*/ 9 w 117"/>
                  <a:gd name="T11" fmla="*/ 8 h 132"/>
                  <a:gd name="T12" fmla="*/ 13 w 117"/>
                  <a:gd name="T13" fmla="*/ 11 h 132"/>
                  <a:gd name="T14" fmla="*/ 17 w 117"/>
                  <a:gd name="T15" fmla="*/ 13 h 132"/>
                  <a:gd name="T16" fmla="*/ 20 w 117"/>
                  <a:gd name="T17" fmla="*/ 18 h 132"/>
                  <a:gd name="T18" fmla="*/ 23 w 117"/>
                  <a:gd name="T19" fmla="*/ 23 h 132"/>
                  <a:gd name="T20" fmla="*/ 24 w 117"/>
                  <a:gd name="T21" fmla="*/ 21 h 132"/>
                  <a:gd name="T22" fmla="*/ 23 w 117"/>
                  <a:gd name="T23" fmla="*/ 18 h 132"/>
                  <a:gd name="T24" fmla="*/ 22 w 117"/>
                  <a:gd name="T25" fmla="*/ 16 h 132"/>
                  <a:gd name="T26" fmla="*/ 20 w 117"/>
                  <a:gd name="T27" fmla="*/ 13 h 132"/>
                  <a:gd name="T28" fmla="*/ 18 w 117"/>
                  <a:gd name="T29" fmla="*/ 10 h 132"/>
                  <a:gd name="T30" fmla="*/ 16 w 117"/>
                  <a:gd name="T31" fmla="*/ 8 h 132"/>
                  <a:gd name="T32" fmla="*/ 14 w 117"/>
                  <a:gd name="T33" fmla="*/ 6 h 132"/>
                  <a:gd name="T34" fmla="*/ 12 w 117"/>
                  <a:gd name="T35" fmla="*/ 6 h 132"/>
                  <a:gd name="T36" fmla="*/ 14 w 117"/>
                  <a:gd name="T37" fmla="*/ 5 h 132"/>
                  <a:gd name="T38" fmla="*/ 16 w 117"/>
                  <a:gd name="T39" fmla="*/ 5 h 132"/>
                  <a:gd name="T40" fmla="*/ 18 w 117"/>
                  <a:gd name="T41" fmla="*/ 4 h 132"/>
                  <a:gd name="T42" fmla="*/ 20 w 117"/>
                  <a:gd name="T43" fmla="*/ 4 h 132"/>
                  <a:gd name="T44" fmla="*/ 21 w 117"/>
                  <a:gd name="T45" fmla="*/ 4 h 132"/>
                  <a:gd name="T46" fmla="*/ 22 w 117"/>
                  <a:gd name="T47" fmla="*/ 4 h 132"/>
                  <a:gd name="T48" fmla="*/ 23 w 117"/>
                  <a:gd name="T49" fmla="*/ 4 h 132"/>
                  <a:gd name="T50" fmla="*/ 23 w 117"/>
                  <a:gd name="T51" fmla="*/ 4 h 132"/>
                  <a:gd name="T52" fmla="*/ 15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62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6 w 29"/>
                  <a:gd name="T1" fmla="*/ 0 h 77"/>
                  <a:gd name="T2" fmla="*/ 5 w 29"/>
                  <a:gd name="T3" fmla="*/ 0 h 77"/>
                  <a:gd name="T4" fmla="*/ 4 w 29"/>
                  <a:gd name="T5" fmla="*/ 1 h 77"/>
                  <a:gd name="T6" fmla="*/ 2 w 29"/>
                  <a:gd name="T7" fmla="*/ 1 h 77"/>
                  <a:gd name="T8" fmla="*/ 1 w 29"/>
                  <a:gd name="T9" fmla="*/ 4 h 77"/>
                  <a:gd name="T10" fmla="*/ 1 w 29"/>
                  <a:gd name="T11" fmla="*/ 6 h 77"/>
                  <a:gd name="T12" fmla="*/ 0 w 29"/>
                  <a:gd name="T13" fmla="*/ 8 h 77"/>
                  <a:gd name="T14" fmla="*/ 1 w 29"/>
                  <a:gd name="T15" fmla="*/ 11 h 77"/>
                  <a:gd name="T16" fmla="*/ 2 w 29"/>
                  <a:gd name="T17" fmla="*/ 14 h 77"/>
                  <a:gd name="T18" fmla="*/ 3 w 29"/>
                  <a:gd name="T19" fmla="*/ 10 h 77"/>
                  <a:gd name="T20" fmla="*/ 4 w 29"/>
                  <a:gd name="T21" fmla="*/ 7 h 77"/>
                  <a:gd name="T22" fmla="*/ 5 w 29"/>
                  <a:gd name="T23" fmla="*/ 4 h 77"/>
                  <a:gd name="T24" fmla="*/ 6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grpSp>
            <p:nvGrpSpPr>
              <p:cNvPr id="13355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5164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2 w 207"/>
                    <a:gd name="T1" fmla="*/ 7 h 564"/>
                    <a:gd name="T2" fmla="*/ 1 w 207"/>
                    <a:gd name="T3" fmla="*/ 12 h 564"/>
                    <a:gd name="T4" fmla="*/ 1 w 207"/>
                    <a:gd name="T5" fmla="*/ 16 h 564"/>
                    <a:gd name="T6" fmla="*/ 0 w 207"/>
                    <a:gd name="T7" fmla="*/ 19 h 564"/>
                    <a:gd name="T8" fmla="*/ 0 w 207"/>
                    <a:gd name="T9" fmla="*/ 24 h 564"/>
                    <a:gd name="T10" fmla="*/ 1 w 207"/>
                    <a:gd name="T11" fmla="*/ 28 h 564"/>
                    <a:gd name="T12" fmla="*/ 1 w 207"/>
                    <a:gd name="T13" fmla="*/ 33 h 564"/>
                    <a:gd name="T14" fmla="*/ 3 w 207"/>
                    <a:gd name="T15" fmla="*/ 39 h 564"/>
                    <a:gd name="T16" fmla="*/ 5 w 207"/>
                    <a:gd name="T17" fmla="*/ 46 h 564"/>
                    <a:gd name="T18" fmla="*/ 7 w 207"/>
                    <a:gd name="T19" fmla="*/ 52 h 564"/>
                    <a:gd name="T20" fmla="*/ 10 w 207"/>
                    <a:gd name="T21" fmla="*/ 57 h 564"/>
                    <a:gd name="T22" fmla="*/ 13 w 207"/>
                    <a:gd name="T23" fmla="*/ 64 h 564"/>
                    <a:gd name="T24" fmla="*/ 17 w 207"/>
                    <a:gd name="T25" fmla="*/ 71 h 564"/>
                    <a:gd name="T26" fmla="*/ 21 w 207"/>
                    <a:gd name="T27" fmla="*/ 77 h 564"/>
                    <a:gd name="T28" fmla="*/ 25 w 207"/>
                    <a:gd name="T29" fmla="*/ 82 h 564"/>
                    <a:gd name="T30" fmla="*/ 28 w 207"/>
                    <a:gd name="T31" fmla="*/ 86 h 564"/>
                    <a:gd name="T32" fmla="*/ 32 w 207"/>
                    <a:gd name="T33" fmla="*/ 89 h 564"/>
                    <a:gd name="T34" fmla="*/ 26 w 207"/>
                    <a:gd name="T35" fmla="*/ 79 h 564"/>
                    <a:gd name="T36" fmla="*/ 20 w 207"/>
                    <a:gd name="T37" fmla="*/ 71 h 564"/>
                    <a:gd name="T38" fmla="*/ 16 w 207"/>
                    <a:gd name="T39" fmla="*/ 64 h 564"/>
                    <a:gd name="T40" fmla="*/ 13 w 207"/>
                    <a:gd name="T41" fmla="*/ 58 h 564"/>
                    <a:gd name="T42" fmla="*/ 12 w 207"/>
                    <a:gd name="T43" fmla="*/ 53 h 564"/>
                    <a:gd name="T44" fmla="*/ 10 w 207"/>
                    <a:gd name="T45" fmla="*/ 49 h 564"/>
                    <a:gd name="T46" fmla="*/ 10 w 207"/>
                    <a:gd name="T47" fmla="*/ 45 h 564"/>
                    <a:gd name="T48" fmla="*/ 9 w 207"/>
                    <a:gd name="T49" fmla="*/ 41 h 564"/>
                    <a:gd name="T50" fmla="*/ 7 w 207"/>
                    <a:gd name="T51" fmla="*/ 33 h 564"/>
                    <a:gd name="T52" fmla="*/ 6 w 207"/>
                    <a:gd name="T53" fmla="*/ 22 h 564"/>
                    <a:gd name="T54" fmla="*/ 7 w 207"/>
                    <a:gd name="T55" fmla="*/ 11 h 564"/>
                    <a:gd name="T56" fmla="*/ 8 w 207"/>
                    <a:gd name="T57" fmla="*/ 0 h 564"/>
                    <a:gd name="T58" fmla="*/ 2 w 207"/>
                    <a:gd name="T59" fmla="*/ 7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165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3 h 232"/>
                    <a:gd name="T2" fmla="*/ 3 w 47"/>
                    <a:gd name="T3" fmla="*/ 8 h 232"/>
                    <a:gd name="T4" fmla="*/ 4 w 47"/>
                    <a:gd name="T5" fmla="*/ 16 h 232"/>
                    <a:gd name="T6" fmla="*/ 4 w 47"/>
                    <a:gd name="T7" fmla="*/ 25 h 232"/>
                    <a:gd name="T8" fmla="*/ 3 w 47"/>
                    <a:gd name="T9" fmla="*/ 36 h 232"/>
                    <a:gd name="T10" fmla="*/ 8 w 47"/>
                    <a:gd name="T11" fmla="*/ 34 h 232"/>
                    <a:gd name="T12" fmla="*/ 8 w 47"/>
                    <a:gd name="T13" fmla="*/ 28 h 232"/>
                    <a:gd name="T14" fmla="*/ 8 w 47"/>
                    <a:gd name="T15" fmla="*/ 22 h 232"/>
                    <a:gd name="T16" fmla="*/ 8 w 47"/>
                    <a:gd name="T17" fmla="*/ 16 h 232"/>
                    <a:gd name="T18" fmla="*/ 7 w 47"/>
                    <a:gd name="T19" fmla="*/ 11 h 232"/>
                    <a:gd name="T20" fmla="*/ 6 w 47"/>
                    <a:gd name="T21" fmla="*/ 8 h 232"/>
                    <a:gd name="T22" fmla="*/ 5 w 47"/>
                    <a:gd name="T23" fmla="*/ 6 h 232"/>
                    <a:gd name="T24" fmla="*/ 4 w 47"/>
                    <a:gd name="T25" fmla="*/ 3 h 232"/>
                    <a:gd name="T26" fmla="*/ 2 w 47"/>
                    <a:gd name="T27" fmla="*/ 0 h 232"/>
                    <a:gd name="T28" fmla="*/ 0 w 47"/>
                    <a:gd name="T29" fmla="*/ 3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166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74" y="1723"/>
                  <a:ext cx="60" cy="28"/>
                </a:xfrm>
                <a:custGeom>
                  <a:avLst/>
                  <a:gdLst>
                    <a:gd name="T0" fmla="*/ 13 w 87"/>
                    <a:gd name="T1" fmla="*/ 4 h 40"/>
                    <a:gd name="T2" fmla="*/ 12 w 87"/>
                    <a:gd name="T3" fmla="*/ 3 h 40"/>
                    <a:gd name="T4" fmla="*/ 10 w 87"/>
                    <a:gd name="T5" fmla="*/ 2 h 40"/>
                    <a:gd name="T6" fmla="*/ 9 w 87"/>
                    <a:gd name="T7" fmla="*/ 1 h 40"/>
                    <a:gd name="T8" fmla="*/ 7 w 87"/>
                    <a:gd name="T9" fmla="*/ 1 h 40"/>
                    <a:gd name="T10" fmla="*/ 6 w 87"/>
                    <a:gd name="T11" fmla="*/ 1 h 40"/>
                    <a:gd name="T12" fmla="*/ 4 w 87"/>
                    <a:gd name="T13" fmla="*/ 1 h 40"/>
                    <a:gd name="T14" fmla="*/ 2 w 87"/>
                    <a:gd name="T15" fmla="*/ 0 h 40"/>
                    <a:gd name="T16" fmla="*/ 0 w 87"/>
                    <a:gd name="T17" fmla="*/ 1 h 40"/>
                    <a:gd name="T18" fmla="*/ 1 w 87"/>
                    <a:gd name="T19" fmla="*/ 1 h 40"/>
                    <a:gd name="T20" fmla="*/ 2 w 87"/>
                    <a:gd name="T21" fmla="*/ 2 h 40"/>
                    <a:gd name="T22" fmla="*/ 3 w 87"/>
                    <a:gd name="T23" fmla="*/ 3 h 40"/>
                    <a:gd name="T24" fmla="*/ 6 w 87"/>
                    <a:gd name="T25" fmla="*/ 3 h 40"/>
                    <a:gd name="T26" fmla="*/ 7 w 87"/>
                    <a:gd name="T27" fmla="*/ 4 h 40"/>
                    <a:gd name="T28" fmla="*/ 8 w 87"/>
                    <a:gd name="T29" fmla="*/ 4 h 40"/>
                    <a:gd name="T30" fmla="*/ 10 w 87"/>
                    <a:gd name="T31" fmla="*/ 6 h 40"/>
                    <a:gd name="T32" fmla="*/ 12 w 87"/>
                    <a:gd name="T33" fmla="*/ 7 h 40"/>
                    <a:gd name="T34" fmla="*/ 13 w 87"/>
                    <a:gd name="T35" fmla="*/ 4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</p:grpSp>
        <p:grpSp>
          <p:nvGrpSpPr>
            <p:cNvPr id="13324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5155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56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57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3325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5152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53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54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13326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5149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 w 83"/>
                  <a:gd name="T1" fmla="*/ 1 h 117"/>
                  <a:gd name="T2" fmla="*/ 0 w 83"/>
                  <a:gd name="T3" fmla="*/ 0 h 117"/>
                  <a:gd name="T4" fmla="*/ 0 w 83"/>
                  <a:gd name="T5" fmla="*/ 4 h 117"/>
                  <a:gd name="T6" fmla="*/ 2 w 83"/>
                  <a:gd name="T7" fmla="*/ 1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50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 h 98"/>
                  <a:gd name="T2" fmla="*/ 4 w 140"/>
                  <a:gd name="T3" fmla="*/ 0 h 98"/>
                  <a:gd name="T4" fmla="*/ 5 w 140"/>
                  <a:gd name="T5" fmla="*/ 2 h 98"/>
                  <a:gd name="T6" fmla="*/ 0 w 140"/>
                  <a:gd name="T7" fmla="*/ 4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51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5 w 145"/>
                  <a:gd name="T3" fmla="*/ 0 h 49"/>
                  <a:gd name="T4" fmla="*/ 5 w 145"/>
                  <a:gd name="T5" fmla="*/ 2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5135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36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12 w 109"/>
                <a:gd name="T3" fmla="*/ 1 h 156"/>
                <a:gd name="T4" fmla="*/ 48 w 109"/>
                <a:gd name="T5" fmla="*/ 5 h 156"/>
                <a:gd name="T6" fmla="*/ 96 w 109"/>
                <a:gd name="T7" fmla="*/ 17 h 156"/>
                <a:gd name="T8" fmla="*/ 151 w 109"/>
                <a:gd name="T9" fmla="*/ 34 h 156"/>
                <a:gd name="T10" fmla="*/ 202 w 109"/>
                <a:gd name="T11" fmla="*/ 62 h 156"/>
                <a:gd name="T12" fmla="*/ 249 w 109"/>
                <a:gd name="T13" fmla="*/ 100 h 156"/>
                <a:gd name="T14" fmla="*/ 279 w 109"/>
                <a:gd name="T15" fmla="*/ 152 h 156"/>
                <a:gd name="T16" fmla="*/ 285 w 109"/>
                <a:gd name="T17" fmla="*/ 221 h 156"/>
                <a:gd name="T18" fmla="*/ 272 w 109"/>
                <a:gd name="T19" fmla="*/ 221 h 156"/>
                <a:gd name="T20" fmla="*/ 258 w 109"/>
                <a:gd name="T21" fmla="*/ 221 h 156"/>
                <a:gd name="T22" fmla="*/ 243 w 109"/>
                <a:gd name="T23" fmla="*/ 221 h 156"/>
                <a:gd name="T24" fmla="*/ 225 w 109"/>
                <a:gd name="T25" fmla="*/ 216 h 156"/>
                <a:gd name="T26" fmla="*/ 211 w 109"/>
                <a:gd name="T27" fmla="*/ 215 h 156"/>
                <a:gd name="T28" fmla="*/ 194 w 109"/>
                <a:gd name="T29" fmla="*/ 211 h 156"/>
                <a:gd name="T30" fmla="*/ 172 w 109"/>
                <a:gd name="T31" fmla="*/ 204 h 156"/>
                <a:gd name="T32" fmla="*/ 151 w 109"/>
                <a:gd name="T33" fmla="*/ 196 h 156"/>
                <a:gd name="T34" fmla="*/ 138 w 109"/>
                <a:gd name="T35" fmla="*/ 178 h 156"/>
                <a:gd name="T36" fmla="*/ 138 w 109"/>
                <a:gd name="T37" fmla="*/ 156 h 156"/>
                <a:gd name="T38" fmla="*/ 145 w 109"/>
                <a:gd name="T39" fmla="*/ 135 h 156"/>
                <a:gd name="T40" fmla="*/ 153 w 109"/>
                <a:gd name="T41" fmla="*/ 112 h 156"/>
                <a:gd name="T42" fmla="*/ 145 w 109"/>
                <a:gd name="T43" fmla="*/ 87 h 156"/>
                <a:gd name="T44" fmla="*/ 125 w 109"/>
                <a:gd name="T45" fmla="*/ 60 h 156"/>
                <a:gd name="T46" fmla="*/ 82 w 109"/>
                <a:gd name="T47" fmla="*/ 33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37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16 w 54"/>
                <a:gd name="T5" fmla="*/ 3 h 40"/>
                <a:gd name="T6" fmla="*/ 35 w 54"/>
                <a:gd name="T7" fmla="*/ 13 h 40"/>
                <a:gd name="T8" fmla="*/ 59 w 54"/>
                <a:gd name="T9" fmla="*/ 17 h 40"/>
                <a:gd name="T10" fmla="*/ 79 w 54"/>
                <a:gd name="T11" fmla="*/ 20 h 40"/>
                <a:gd name="T12" fmla="*/ 101 w 54"/>
                <a:gd name="T13" fmla="*/ 24 h 40"/>
                <a:gd name="T14" fmla="*/ 123 w 54"/>
                <a:gd name="T15" fmla="*/ 26 h 40"/>
                <a:gd name="T16" fmla="*/ 148 w 54"/>
                <a:gd name="T17" fmla="*/ 22 h 40"/>
                <a:gd name="T18" fmla="*/ 145 w 54"/>
                <a:gd name="T19" fmla="*/ 35 h 40"/>
                <a:gd name="T20" fmla="*/ 137 w 54"/>
                <a:gd name="T21" fmla="*/ 47 h 40"/>
                <a:gd name="T22" fmla="*/ 121 w 54"/>
                <a:gd name="T23" fmla="*/ 55 h 40"/>
                <a:gd name="T24" fmla="*/ 100 w 54"/>
                <a:gd name="T25" fmla="*/ 57 h 40"/>
                <a:gd name="T26" fmla="*/ 76 w 54"/>
                <a:gd name="T27" fmla="*/ 56 h 40"/>
                <a:gd name="T28" fmla="*/ 51 w 54"/>
                <a:gd name="T29" fmla="*/ 46 h 40"/>
                <a:gd name="T30" fmla="*/ 27 w 54"/>
                <a:gd name="T31" fmla="*/ 30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38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39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0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1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2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30 h 237"/>
                <a:gd name="T4" fmla="*/ 12 w 257"/>
                <a:gd name="T5" fmla="*/ 60 h 237"/>
                <a:gd name="T6" fmla="*/ 27 w 257"/>
                <a:gd name="T7" fmla="*/ 90 h 237"/>
                <a:gd name="T8" fmla="*/ 48 w 257"/>
                <a:gd name="T9" fmla="*/ 116 h 237"/>
                <a:gd name="T10" fmla="*/ 78 w 257"/>
                <a:gd name="T11" fmla="*/ 140 h 237"/>
                <a:gd name="T12" fmla="*/ 115 w 257"/>
                <a:gd name="T13" fmla="*/ 166 h 237"/>
                <a:gd name="T14" fmla="*/ 163 w 257"/>
                <a:gd name="T15" fmla="*/ 190 h 237"/>
                <a:gd name="T16" fmla="*/ 218 w 257"/>
                <a:gd name="T17" fmla="*/ 210 h 237"/>
                <a:gd name="T18" fmla="*/ 289 w 257"/>
                <a:gd name="T19" fmla="*/ 229 h 237"/>
                <a:gd name="T20" fmla="*/ 369 w 257"/>
                <a:gd name="T21" fmla="*/ 245 h 237"/>
                <a:gd name="T22" fmla="*/ 455 w 257"/>
                <a:gd name="T23" fmla="*/ 258 h 237"/>
                <a:gd name="T24" fmla="*/ 561 w 257"/>
                <a:gd name="T25" fmla="*/ 270 h 237"/>
                <a:gd name="T26" fmla="*/ 676 w 257"/>
                <a:gd name="T27" fmla="*/ 276 h 237"/>
                <a:gd name="T28" fmla="*/ 808 w 257"/>
                <a:gd name="T29" fmla="*/ 280 h 237"/>
                <a:gd name="T30" fmla="*/ 944 w 257"/>
                <a:gd name="T31" fmla="*/ 279 h 237"/>
                <a:gd name="T32" fmla="*/ 1104 w 257"/>
                <a:gd name="T33" fmla="*/ 274 h 237"/>
                <a:gd name="T34" fmla="*/ 964 w 257"/>
                <a:gd name="T35" fmla="*/ 268 h 237"/>
                <a:gd name="T36" fmla="*/ 837 w 257"/>
                <a:gd name="T37" fmla="*/ 259 h 237"/>
                <a:gd name="T38" fmla="*/ 731 w 257"/>
                <a:gd name="T39" fmla="*/ 250 h 237"/>
                <a:gd name="T40" fmla="*/ 636 w 257"/>
                <a:gd name="T41" fmla="*/ 241 h 237"/>
                <a:gd name="T42" fmla="*/ 550 w 257"/>
                <a:gd name="T43" fmla="*/ 228 h 237"/>
                <a:gd name="T44" fmla="*/ 482 w 257"/>
                <a:gd name="T45" fmla="*/ 215 h 237"/>
                <a:gd name="T46" fmla="*/ 418 w 257"/>
                <a:gd name="T47" fmla="*/ 200 h 237"/>
                <a:gd name="T48" fmla="*/ 360 w 257"/>
                <a:gd name="T49" fmla="*/ 183 h 237"/>
                <a:gd name="T50" fmla="*/ 307 w 257"/>
                <a:gd name="T51" fmla="*/ 166 h 237"/>
                <a:gd name="T52" fmla="*/ 264 w 257"/>
                <a:gd name="T53" fmla="*/ 147 h 237"/>
                <a:gd name="T54" fmla="*/ 226 w 257"/>
                <a:gd name="T55" fmla="*/ 127 h 237"/>
                <a:gd name="T56" fmla="*/ 186 w 257"/>
                <a:gd name="T57" fmla="*/ 103 h 237"/>
                <a:gd name="T58" fmla="*/ 142 w 257"/>
                <a:gd name="T59" fmla="*/ 81 h 237"/>
                <a:gd name="T60" fmla="*/ 99 w 257"/>
                <a:gd name="T61" fmla="*/ 57 h 237"/>
                <a:gd name="T62" fmla="*/ 50 w 257"/>
                <a:gd name="T63" fmla="*/ 29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3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343 w 124"/>
                <a:gd name="T1" fmla="*/ 0 h 110"/>
                <a:gd name="T2" fmla="*/ 549 w 124"/>
                <a:gd name="T3" fmla="*/ 135 h 110"/>
                <a:gd name="T4" fmla="*/ 533 w 124"/>
                <a:gd name="T5" fmla="*/ 134 h 110"/>
                <a:gd name="T6" fmla="*/ 474 w 124"/>
                <a:gd name="T7" fmla="*/ 131 h 110"/>
                <a:gd name="T8" fmla="*/ 396 w 124"/>
                <a:gd name="T9" fmla="*/ 127 h 110"/>
                <a:gd name="T10" fmla="*/ 303 w 124"/>
                <a:gd name="T11" fmla="*/ 124 h 110"/>
                <a:gd name="T12" fmla="*/ 199 w 124"/>
                <a:gd name="T13" fmla="*/ 121 h 110"/>
                <a:gd name="T14" fmla="*/ 113 w 124"/>
                <a:gd name="T15" fmla="*/ 122 h 110"/>
                <a:gd name="T16" fmla="*/ 40 w 124"/>
                <a:gd name="T17" fmla="*/ 128 h 110"/>
                <a:gd name="T18" fmla="*/ 0 w 124"/>
                <a:gd name="T19" fmla="*/ 137 h 110"/>
                <a:gd name="T20" fmla="*/ 16 w 124"/>
                <a:gd name="T21" fmla="*/ 122 h 110"/>
                <a:gd name="T22" fmla="*/ 36 w 124"/>
                <a:gd name="T23" fmla="*/ 111 h 110"/>
                <a:gd name="T24" fmla="*/ 73 w 124"/>
                <a:gd name="T25" fmla="*/ 102 h 110"/>
                <a:gd name="T26" fmla="*/ 113 w 124"/>
                <a:gd name="T27" fmla="*/ 95 h 110"/>
                <a:gd name="T28" fmla="*/ 160 w 124"/>
                <a:gd name="T29" fmla="*/ 90 h 110"/>
                <a:gd name="T30" fmla="*/ 207 w 124"/>
                <a:gd name="T31" fmla="*/ 89 h 110"/>
                <a:gd name="T32" fmla="*/ 260 w 124"/>
                <a:gd name="T33" fmla="*/ 89 h 110"/>
                <a:gd name="T34" fmla="*/ 319 w 124"/>
                <a:gd name="T35" fmla="*/ 93 h 110"/>
                <a:gd name="T36" fmla="*/ 323 w 124"/>
                <a:gd name="T37" fmla="*/ 89 h 110"/>
                <a:gd name="T38" fmla="*/ 310 w 124"/>
                <a:gd name="T39" fmla="*/ 71 h 110"/>
                <a:gd name="T40" fmla="*/ 296 w 124"/>
                <a:gd name="T41" fmla="*/ 48 h 110"/>
                <a:gd name="T42" fmla="*/ 290 w 124"/>
                <a:gd name="T43" fmla="*/ 37 h 110"/>
                <a:gd name="T44" fmla="*/ 279 w 124"/>
                <a:gd name="T45" fmla="*/ 37 h 110"/>
                <a:gd name="T46" fmla="*/ 268 w 124"/>
                <a:gd name="T47" fmla="*/ 35 h 110"/>
                <a:gd name="T48" fmla="*/ 260 w 124"/>
                <a:gd name="T49" fmla="*/ 31 h 110"/>
                <a:gd name="T50" fmla="*/ 255 w 124"/>
                <a:gd name="T51" fmla="*/ 28 h 110"/>
                <a:gd name="T52" fmla="*/ 255 w 124"/>
                <a:gd name="T53" fmla="*/ 24 h 110"/>
                <a:gd name="T54" fmla="*/ 260 w 124"/>
                <a:gd name="T55" fmla="*/ 19 h 110"/>
                <a:gd name="T56" fmla="*/ 294 w 124"/>
                <a:gd name="T57" fmla="*/ 8 h 110"/>
                <a:gd name="T58" fmla="*/ 343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4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22 w 109"/>
                <a:gd name="T3" fmla="*/ 1 h 156"/>
                <a:gd name="T4" fmla="*/ 78 w 109"/>
                <a:gd name="T5" fmla="*/ 5 h 156"/>
                <a:gd name="T6" fmla="*/ 163 w 109"/>
                <a:gd name="T7" fmla="*/ 12 h 156"/>
                <a:gd name="T8" fmla="*/ 259 w 109"/>
                <a:gd name="T9" fmla="*/ 29 h 156"/>
                <a:gd name="T10" fmla="*/ 349 w 109"/>
                <a:gd name="T11" fmla="*/ 49 h 156"/>
                <a:gd name="T12" fmla="*/ 428 w 109"/>
                <a:gd name="T13" fmla="*/ 81 h 156"/>
                <a:gd name="T14" fmla="*/ 476 w 109"/>
                <a:gd name="T15" fmla="*/ 123 h 156"/>
                <a:gd name="T16" fmla="*/ 486 w 109"/>
                <a:gd name="T17" fmla="*/ 176 h 156"/>
                <a:gd name="T18" fmla="*/ 471 w 109"/>
                <a:gd name="T19" fmla="*/ 176 h 156"/>
                <a:gd name="T20" fmla="*/ 444 w 109"/>
                <a:gd name="T21" fmla="*/ 176 h 156"/>
                <a:gd name="T22" fmla="*/ 414 w 109"/>
                <a:gd name="T23" fmla="*/ 176 h 156"/>
                <a:gd name="T24" fmla="*/ 387 w 109"/>
                <a:gd name="T25" fmla="*/ 174 h 156"/>
                <a:gd name="T26" fmla="*/ 360 w 109"/>
                <a:gd name="T27" fmla="*/ 173 h 156"/>
                <a:gd name="T28" fmla="*/ 330 w 109"/>
                <a:gd name="T29" fmla="*/ 170 h 156"/>
                <a:gd name="T30" fmla="*/ 294 w 109"/>
                <a:gd name="T31" fmla="*/ 165 h 156"/>
                <a:gd name="T32" fmla="*/ 259 w 109"/>
                <a:gd name="T33" fmla="*/ 159 h 156"/>
                <a:gd name="T34" fmla="*/ 235 w 109"/>
                <a:gd name="T35" fmla="*/ 142 h 156"/>
                <a:gd name="T36" fmla="*/ 235 w 109"/>
                <a:gd name="T37" fmla="*/ 126 h 156"/>
                <a:gd name="T38" fmla="*/ 251 w 109"/>
                <a:gd name="T39" fmla="*/ 110 h 156"/>
                <a:gd name="T40" fmla="*/ 266 w 109"/>
                <a:gd name="T41" fmla="*/ 90 h 156"/>
                <a:gd name="T42" fmla="*/ 251 w 109"/>
                <a:gd name="T43" fmla="*/ 72 h 156"/>
                <a:gd name="T44" fmla="*/ 216 w 109"/>
                <a:gd name="T45" fmla="*/ 48 h 156"/>
                <a:gd name="T46" fmla="*/ 140 w 109"/>
                <a:gd name="T47" fmla="*/ 28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5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140 w 46"/>
                <a:gd name="T1" fmla="*/ 0 h 94"/>
                <a:gd name="T2" fmla="*/ 89 w 46"/>
                <a:gd name="T3" fmla="*/ 43 h 94"/>
                <a:gd name="T4" fmla="*/ 66 w 46"/>
                <a:gd name="T5" fmla="*/ 72 h 94"/>
                <a:gd name="T6" fmla="*/ 49 w 46"/>
                <a:gd name="T7" fmla="*/ 94 h 94"/>
                <a:gd name="T8" fmla="*/ 0 w 46"/>
                <a:gd name="T9" fmla="*/ 109 h 94"/>
                <a:gd name="T10" fmla="*/ 54 w 46"/>
                <a:gd name="T11" fmla="*/ 103 h 94"/>
                <a:gd name="T12" fmla="*/ 104 w 46"/>
                <a:gd name="T13" fmla="*/ 95 h 94"/>
                <a:gd name="T14" fmla="*/ 142 w 46"/>
                <a:gd name="T15" fmla="*/ 79 h 94"/>
                <a:gd name="T16" fmla="*/ 178 w 46"/>
                <a:gd name="T17" fmla="*/ 67 h 94"/>
                <a:gd name="T18" fmla="*/ 202 w 46"/>
                <a:gd name="T19" fmla="*/ 51 h 94"/>
                <a:gd name="T20" fmla="*/ 205 w 46"/>
                <a:gd name="T21" fmla="*/ 35 h 94"/>
                <a:gd name="T22" fmla="*/ 189 w 46"/>
                <a:gd name="T23" fmla="*/ 15 h 94"/>
                <a:gd name="T24" fmla="*/ 140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6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27 w 54"/>
                <a:gd name="T5" fmla="*/ 3 h 40"/>
                <a:gd name="T6" fmla="*/ 55 w 54"/>
                <a:gd name="T7" fmla="*/ 8 h 40"/>
                <a:gd name="T8" fmla="*/ 87 w 54"/>
                <a:gd name="T9" fmla="*/ 12 h 40"/>
                <a:gd name="T10" fmla="*/ 123 w 54"/>
                <a:gd name="T11" fmla="*/ 15 h 40"/>
                <a:gd name="T12" fmla="*/ 161 w 54"/>
                <a:gd name="T13" fmla="*/ 17 h 40"/>
                <a:gd name="T14" fmla="*/ 192 w 54"/>
                <a:gd name="T15" fmla="*/ 18 h 40"/>
                <a:gd name="T16" fmla="*/ 228 w 54"/>
                <a:gd name="T17" fmla="*/ 16 h 40"/>
                <a:gd name="T18" fmla="*/ 225 w 54"/>
                <a:gd name="T19" fmla="*/ 30 h 40"/>
                <a:gd name="T20" fmla="*/ 212 w 54"/>
                <a:gd name="T21" fmla="*/ 38 h 40"/>
                <a:gd name="T22" fmla="*/ 187 w 54"/>
                <a:gd name="T23" fmla="*/ 43 h 40"/>
                <a:gd name="T24" fmla="*/ 155 w 54"/>
                <a:gd name="T25" fmla="*/ 45 h 40"/>
                <a:gd name="T26" fmla="*/ 116 w 54"/>
                <a:gd name="T27" fmla="*/ 44 h 40"/>
                <a:gd name="T28" fmla="*/ 79 w 54"/>
                <a:gd name="T29" fmla="*/ 37 h 40"/>
                <a:gd name="T30" fmla="*/ 41 w 54"/>
                <a:gd name="T31" fmla="*/ 25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7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48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73 w 596"/>
                <a:gd name="T1" fmla="*/ 428 h 666"/>
                <a:gd name="T2" fmla="*/ 27 w 596"/>
                <a:gd name="T3" fmla="*/ 396 h 666"/>
                <a:gd name="T4" fmla="*/ 0 w 596"/>
                <a:gd name="T5" fmla="*/ 335 h 666"/>
                <a:gd name="T6" fmla="*/ 16 w 596"/>
                <a:gd name="T7" fmla="*/ 258 h 666"/>
                <a:gd name="T8" fmla="*/ 113 w 596"/>
                <a:gd name="T9" fmla="*/ 176 h 666"/>
                <a:gd name="T10" fmla="*/ 308 w 596"/>
                <a:gd name="T11" fmla="*/ 99 h 666"/>
                <a:gd name="T12" fmla="*/ 635 w 596"/>
                <a:gd name="T13" fmla="*/ 36 h 666"/>
                <a:gd name="T14" fmla="*/ 1102 w 596"/>
                <a:gd name="T15" fmla="*/ 2 h 666"/>
                <a:gd name="T16" fmla="*/ 1700 w 596"/>
                <a:gd name="T17" fmla="*/ 9 h 666"/>
                <a:gd name="T18" fmla="*/ 2162 w 596"/>
                <a:gd name="T19" fmla="*/ 78 h 666"/>
                <a:gd name="T20" fmla="*/ 2475 w 596"/>
                <a:gd name="T21" fmla="*/ 191 h 666"/>
                <a:gd name="T22" fmla="*/ 2639 w 596"/>
                <a:gd name="T23" fmla="*/ 330 h 666"/>
                <a:gd name="T24" fmla="*/ 2659 w 596"/>
                <a:gd name="T25" fmla="*/ 474 h 666"/>
                <a:gd name="T26" fmla="*/ 2531 w 596"/>
                <a:gd name="T27" fmla="*/ 609 h 666"/>
                <a:gd name="T28" fmla="*/ 2265 w 596"/>
                <a:gd name="T29" fmla="*/ 713 h 666"/>
                <a:gd name="T30" fmla="*/ 1863 w 596"/>
                <a:gd name="T31" fmla="*/ 769 h 666"/>
                <a:gd name="T32" fmla="*/ 1738 w 596"/>
                <a:gd name="T33" fmla="*/ 764 h 666"/>
                <a:gd name="T34" fmla="*/ 1971 w 596"/>
                <a:gd name="T35" fmla="*/ 716 h 666"/>
                <a:gd name="T36" fmla="*/ 2153 w 596"/>
                <a:gd name="T37" fmla="*/ 630 h 666"/>
                <a:gd name="T38" fmla="*/ 2277 w 596"/>
                <a:gd name="T39" fmla="*/ 526 h 666"/>
                <a:gd name="T40" fmla="*/ 2322 w 596"/>
                <a:gd name="T41" fmla="*/ 412 h 666"/>
                <a:gd name="T42" fmla="*/ 2295 w 596"/>
                <a:gd name="T43" fmla="*/ 299 h 666"/>
                <a:gd name="T44" fmla="*/ 2165 w 596"/>
                <a:gd name="T45" fmla="*/ 202 h 666"/>
                <a:gd name="T46" fmla="*/ 1934 w 596"/>
                <a:gd name="T47" fmla="*/ 130 h 666"/>
                <a:gd name="T48" fmla="*/ 1524 w 596"/>
                <a:gd name="T49" fmla="*/ 85 h 666"/>
                <a:gd name="T50" fmla="*/ 1099 w 596"/>
                <a:gd name="T51" fmla="*/ 71 h 666"/>
                <a:gd name="T52" fmla="*/ 778 w 596"/>
                <a:gd name="T53" fmla="*/ 81 h 666"/>
                <a:gd name="T54" fmla="*/ 541 w 596"/>
                <a:gd name="T55" fmla="*/ 116 h 666"/>
                <a:gd name="T56" fmla="*/ 374 w 596"/>
                <a:gd name="T57" fmla="*/ 173 h 666"/>
                <a:gd name="T58" fmla="*/ 255 w 596"/>
                <a:gd name="T59" fmla="*/ 239 h 666"/>
                <a:gd name="T60" fmla="*/ 178 w 596"/>
                <a:gd name="T61" fmla="*/ 315 h 666"/>
                <a:gd name="T62" fmla="*/ 125 w 596"/>
                <a:gd name="T63" fmla="*/ 392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24068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6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0687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66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0688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66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0689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66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D7E20A-421F-45FF-834B-A950906CE3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0" r:id="rId2"/>
    <p:sldLayoutId id="2147484219" r:id="rId3"/>
    <p:sldLayoutId id="2147484218" r:id="rId4"/>
    <p:sldLayoutId id="2147484217" r:id="rId5"/>
    <p:sldLayoutId id="2147484216" r:id="rId6"/>
    <p:sldLayoutId id="2147484215" r:id="rId7"/>
    <p:sldLayoutId id="2147484214" r:id="rId8"/>
    <p:sldLayoutId id="2147484213" r:id="rId9"/>
    <p:sldLayoutId id="2147484212" r:id="rId10"/>
    <p:sldLayoutId id="2147484211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&#1061;&#1072;&#1088;&#1072;&#1082;&#1090;&#1077;&#1088;%20&#1087;&#1077;&#1076;&#1072;&#1075;&#1086;&#1075;&#1080;&#1095;&#1077;&#1089;&#1082;&#1086;&#1081;%20&#1087;&#1088;&#1072;&#1082;&#1090;&#1080;&#1082;&#1080;%20&#1084;&#1072;&#1075;&#1080;&#1089;&#1090;&#1088;&#1072;&#1085;&#1090;&#1086;&#1074;111.docx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portal.tpu.ru/fond2/download_doc/99773/ped_praktika_osnovy_ped_deyatelnosti.pdf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54300" y="363538"/>
            <a:ext cx="4967288" cy="83502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ИСПК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Кафедра инженерной педагогики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97038"/>
            <a:ext cx="8928100" cy="445611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  <a:p>
            <a:pPr algn="ctr" eaLnBrk="1" hangingPunct="1">
              <a:buFontTx/>
              <a:buNone/>
            </a:pPr>
            <a:r>
              <a:rPr lang="ru-RU" smtClean="0"/>
              <a:t>Педагогическая практика магистрантов</a:t>
            </a:r>
            <a:endParaRPr lang="ru-RU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ru-RU" smtClean="0">
                <a:latin typeface="Arial" charset="0"/>
              </a:rPr>
              <a:t>«Основы педагогической деятельности»</a:t>
            </a:r>
          </a:p>
          <a:p>
            <a:pPr algn="ctr" eaLnBrk="1" hangingPunct="1">
              <a:buFontTx/>
              <a:buNone/>
            </a:pPr>
            <a:endParaRPr lang="ru-RU" smtClean="0"/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4281488" y="5105400"/>
            <a:ext cx="43910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Verdana" pitchFamily="34" charset="0"/>
              </a:rPr>
              <a:t>Доцент </a:t>
            </a:r>
          </a:p>
          <a:p>
            <a:r>
              <a:rPr lang="ru-RU" sz="2000" dirty="0"/>
              <a:t>Михайлова Наталья Степановна</a:t>
            </a:r>
            <a:r>
              <a:rPr lang="ru-RU" sz="2000" dirty="0">
                <a:latin typeface="Verdana" pitchFamily="34" charset="0"/>
              </a:rPr>
              <a:t> </a:t>
            </a:r>
            <a:r>
              <a:rPr lang="en-US" sz="2000">
                <a:latin typeface="Verdana" pitchFamily="34" charset="0"/>
              </a:rPr>
              <a:t> </a:t>
            </a:r>
            <a:r>
              <a:rPr lang="en-US" sz="2000" smtClean="0">
                <a:latin typeface="Verdana" pitchFamily="34" charset="0"/>
              </a:rPr>
              <a:t>proftest@tpu.ru</a:t>
            </a:r>
            <a:endParaRPr lang="ru-RU" sz="20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3600" smtClean="0"/>
              <a:t>Цели педагогической практики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Развитие универсальных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(эффективная коммуникация, творческая командная работа, лидерство, способность к самообучению, личностному совершенствованию)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профессиональных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(применение глубоких научных и технических знаний в междисциплинарном контексте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компетенций магистров;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8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Приобретение знаний, умений и опыта учебно-методической и практической педагогической деятельности, расширяющих область компетенций и профессиональную мобильность магистров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563938" y="6381750"/>
            <a:ext cx="295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5229225"/>
            <a:ext cx="17272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7800975" cy="1314450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ВО.</a:t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педагогической практики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магистрантов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698" name="Объект 2"/>
          <p:cNvSpPr>
            <a:spLocks noGrp="1"/>
          </p:cNvSpPr>
          <p:nvPr>
            <p:ph idx="1"/>
          </p:nvPr>
        </p:nvSpPr>
        <p:spPr>
          <a:xfrm>
            <a:off x="107950" y="1557338"/>
            <a:ext cx="8856663" cy="4752975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ru-RU" sz="2000" smtClean="0"/>
              <a:t>В перечень видов профессиональной деятельности выпускников магистратуры большинства, реализуемых в ТПУ направлений подготовки магистрантов входит  «Педагогическая деятельность». </a:t>
            </a:r>
            <a:endParaRPr lang="ru-RU" sz="2000" smtClean="0">
              <a:solidFill>
                <a:srgbClr val="FF0000"/>
              </a:solidFill>
            </a:endParaRPr>
          </a:p>
          <a:p>
            <a:pPr marL="457200" indent="-457200">
              <a:buFontTx/>
              <a:buAutoNum type="arabicPeriod"/>
            </a:pPr>
            <a:r>
              <a:rPr lang="ru-RU" sz="2000" smtClean="0"/>
              <a:t>В ФГОС представлен перечень задач профессионально-педагогической деятельности и комплекс компетенций.</a:t>
            </a:r>
          </a:p>
          <a:p>
            <a:pPr marL="457200" indent="-457200">
              <a:buFontTx/>
              <a:buAutoNum type="arabicPeriod"/>
            </a:pPr>
            <a:r>
              <a:rPr lang="ru-RU" sz="2000" smtClean="0"/>
              <a:t>В учебных планах - подготовка к этому виду деятельности предусмотрена в процессе выполнения магистрантами программы педагогической практики.</a:t>
            </a:r>
          </a:p>
        </p:txBody>
      </p:sp>
      <p:pic>
        <p:nvPicPr>
          <p:cNvPr id="29699" name="Picture 2" descr="http://6rus.ucoz.ru/novosti/thumb800x600x1x16777215_56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4868863"/>
            <a:ext cx="43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95288" y="836613"/>
          <a:ext cx="8353425" cy="5376672"/>
        </p:xfrm>
        <a:graphic>
          <a:graphicData uri="http://schemas.openxmlformats.org/drawingml/2006/table">
            <a:tbl>
              <a:tblPr/>
              <a:tblGrid>
                <a:gridCol w="2016125"/>
                <a:gridCol w="6337300"/>
              </a:tblGrid>
              <a:tr h="494506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01.04.02 ПРИКЛАДНАЯ МАТЕМАТИКА И ИНФОРМАТИКА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5516" marR="555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преподавание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учебных дисциплин с применением современных методик;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преподавание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учебных дисциплин с использованием методов  электронного обучения;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консультирование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по выполнению курсовых и выпускных работ обучающихся в образовательных организациях высшего и среднего профессионального образования по тематике в области прикладной математики и информационных технологий;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проведение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семинарских и практических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занятий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по общематематическим дисциплинам, а также лекционных занятий в соответствии с направленностью (профилем) программы магистратуры в образовательных организациях высшего образования и профессиональных образовательных организациях,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разработка учебно-методических материалов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 тематике прикладной математики и информатики для  образовательных организаций высшего образования и профессиональных образовательных организаций,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преподавание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факультативных дисциплин в области прикладной математики информатики в общеобразовательных организациях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5516" marR="555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29" name="TextBox 4"/>
          <p:cNvSpPr txBox="1">
            <a:spLocks noChangeArrowheads="1"/>
          </p:cNvSpPr>
          <p:nvPr/>
        </p:nvSpPr>
        <p:spPr bwMode="auto">
          <a:xfrm>
            <a:off x="395288" y="333375"/>
            <a:ext cx="3168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Пример!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>
                <a:effectLst/>
              </a:rPr>
              <a:t>Становление и развитие </a:t>
            </a:r>
            <a:r>
              <a:rPr lang="ru-RU" sz="2800" dirty="0" smtClean="0">
                <a:effectLst/>
              </a:rPr>
              <a:t/>
            </a:r>
            <a:br>
              <a:rPr lang="ru-RU" sz="2800" dirty="0" smtClean="0">
                <a:effectLst/>
              </a:rPr>
            </a:br>
            <a:r>
              <a:rPr lang="ru-RU" sz="2800" dirty="0" smtClean="0">
                <a:effectLst/>
              </a:rPr>
              <a:t>педагогического </a:t>
            </a:r>
            <a:r>
              <a:rPr lang="ru-RU" sz="2800" dirty="0">
                <a:effectLst/>
              </a:rPr>
              <a:t>профессионализма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преподавателей </a:t>
            </a:r>
            <a:r>
              <a:rPr lang="ru-RU" sz="2800" dirty="0" smtClean="0">
                <a:effectLst/>
              </a:rPr>
              <a:t>вуза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950" y="1600200"/>
          <a:ext cx="8928100" cy="5047488"/>
        </p:xfrm>
        <a:graphic>
          <a:graphicData uri="http://schemas.openxmlformats.org/drawingml/2006/table">
            <a:tbl>
              <a:tblPr firstRow="1" firstCol="1" bandRow="1"/>
              <a:tblGrid>
                <a:gridCol w="2232025"/>
                <a:gridCol w="3384038"/>
                <a:gridCol w="3312037"/>
              </a:tblGrid>
              <a:tr h="280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Этапы подготовки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Формы подготовки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Цель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1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Адаптационный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Педагогическая практика в структуре магистратуры и аспирантуры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Подготовка к самостоятельной научно-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педагогической деятельности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2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Методологический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Дополнительное  образование: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Программы «Преподаватель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высшей школы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«Международный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преподаватель инженерного вуза», 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Комплексная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психолого-педагогическая и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информационно-технологическая 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подготовка.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7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Творческо - рефлексивный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Программы повышения квалификации.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Повышение педагогической эрудиции, развитие индивидуального стиля педагогической  деятельности.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9303" marR="59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333375"/>
            <a:ext cx="8229600" cy="5903913"/>
          </a:xfrm>
        </p:spPr>
        <p:txBody>
          <a:bodyPr/>
          <a:lstStyle/>
          <a:p>
            <a:pPr marL="0" indent="0" algn="ctr">
              <a:lnSpc>
                <a:spcPts val="3050"/>
              </a:lnSpc>
              <a:spcBef>
                <a:spcPts val="700"/>
              </a:spcBef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РАБОЧАЯ ПРОГРАММА БАЗОВОЙ УЧЕБНОЙ ДИСЦИПЛИНЫ</a:t>
            </a:r>
          </a:p>
          <a:p>
            <a:pPr marL="0" indent="0" algn="ctr">
              <a:lnSpc>
                <a:spcPts val="3050"/>
              </a:lnSpc>
              <a:spcBef>
                <a:spcPts val="600"/>
              </a:spcBef>
              <a:buFontTx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ПЕДАГОГИЧЕСКАЯ ПРАКТИКА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основной образовательной программы подготовки </a:t>
            </a:r>
          </a:p>
          <a:p>
            <a:pPr marL="0" indent="0" algn="ctr">
              <a:lnSpc>
                <a:spcPct val="115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магистров по направлению «Прикладная математика и информатика»</a:t>
            </a:r>
          </a:p>
          <a:p>
            <a:pPr marL="0" indent="0" algn="ctr">
              <a:lnSpc>
                <a:spcPct val="115000"/>
              </a:lnSpc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/>
            <a:endParaRPr lang="ru-RU" sz="2400" b="1" i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Tx/>
              <a:buNone/>
            </a:pPr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Основной целью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педагогической практики является изучение основ учебно-методической работы в высших учебных заведениях, овладение педагогическими навыками проведения отдельных видов учебных занятий по различным дисциплинам.</a:t>
            </a:r>
          </a:p>
          <a:p>
            <a:pPr marL="0" indent="0"/>
            <a:endParaRPr lang="ru-RU" smtClean="0"/>
          </a:p>
        </p:txBody>
      </p:sp>
      <p:sp>
        <p:nvSpPr>
          <p:cNvPr id="33794" name="Стрелка вниз 3"/>
          <p:cNvSpPr>
            <a:spLocks noChangeArrowheads="1"/>
          </p:cNvSpPr>
          <p:nvPr/>
        </p:nvSpPr>
        <p:spPr bwMode="auto">
          <a:xfrm>
            <a:off x="3956050" y="2276475"/>
            <a:ext cx="485775" cy="720725"/>
          </a:xfrm>
          <a:prstGeom prst="downArrow">
            <a:avLst>
              <a:gd name="adj1" fmla="val 50000"/>
              <a:gd name="adj2" fmla="val 4992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23528" y="116632"/>
          <a:ext cx="8435975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>
                <a:effectLst/>
              </a:rPr>
              <a:t>Программа курса «Основы педагогической деятельности»</a:t>
            </a:r>
            <a:endParaRPr lang="ru-RU" sz="2400" dirty="0"/>
          </a:p>
        </p:txBody>
      </p:sp>
      <p:graphicFrame>
        <p:nvGraphicFramePr>
          <p:cNvPr id="35870" name="Group 30"/>
          <p:cNvGraphicFramePr>
            <a:graphicFrameLocks noGrp="1"/>
          </p:cNvGraphicFramePr>
          <p:nvPr>
            <p:ph idx="1"/>
          </p:nvPr>
        </p:nvGraphicFramePr>
        <p:xfrm>
          <a:off x="971550" y="1628775"/>
          <a:ext cx="7305675" cy="2663827"/>
        </p:xfrm>
        <a:graphic>
          <a:graphicData uri="http://schemas.openxmlformats.org/drawingml/2006/table">
            <a:tbl>
              <a:tblPr/>
              <a:tblGrid>
                <a:gridCol w="1079500"/>
                <a:gridCol w="4475163"/>
                <a:gridCol w="1751012"/>
              </a:tblGrid>
              <a:tr h="395288">
                <a:tc>
                  <a:txBody>
                    <a:bodyPr/>
                    <a:lstStyle/>
                    <a:p>
                      <a:pPr marL="269875" marR="0" lvl="0" indent="-269875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9875" marR="0" lvl="0" indent="-269875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 модуля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9875" marR="0" lvl="0" indent="-269875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Кол-во ауд. часов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269875" marR="0" lvl="0" indent="-269875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Модуль 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145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Теория педагогической деятельности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269875" marR="0" lvl="0" indent="-269875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Модуль 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Проектно-конструкторская и исследовательская деятельность преподавателя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269875" marR="0" lvl="0" indent="-269875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Модуль 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Комплексная обучающая деятельность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269875" marR="0" lvl="0" indent="-269875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 Модуль 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Оценочно-корректировочная деятельность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/>
              <a:t>Структура портфолио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700213"/>
            <a:ext cx="8229600" cy="4456112"/>
          </a:xfrm>
        </p:spPr>
        <p:txBody>
          <a:bodyPr/>
          <a:lstStyle/>
          <a:p>
            <a:r>
              <a:rPr lang="ru-RU" smtClean="0"/>
              <a:t>Обязательные задания</a:t>
            </a:r>
          </a:p>
          <a:p>
            <a:pPr>
              <a:buFontTx/>
              <a:buNone/>
            </a:pPr>
            <a:r>
              <a:rPr lang="ru-RU" smtClean="0"/>
              <a:t>(</a:t>
            </a:r>
            <a:r>
              <a:rPr lang="ru-RU" smtClean="0">
                <a:latin typeface="Arial" charset="0"/>
              </a:rPr>
              <a:t>лекции и практические</a:t>
            </a:r>
            <a:r>
              <a:rPr lang="ru-RU" smtClean="0"/>
              <a:t>)</a:t>
            </a:r>
          </a:p>
          <a:p>
            <a:r>
              <a:rPr lang="ru-RU" smtClean="0"/>
              <a:t>Вариативные задания….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/>
              <a:t>Информационно-методическое обеспечение</a:t>
            </a:r>
            <a:endParaRPr lang="ru-RU" sz="2800" dirty="0"/>
          </a:p>
        </p:txBody>
      </p:sp>
      <p:sp>
        <p:nvSpPr>
          <p:cNvPr id="37890" name="Объект 2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4456112"/>
          </a:xfrm>
        </p:spPr>
        <p:txBody>
          <a:bodyPr/>
          <a:lstStyle/>
          <a:p>
            <a:endParaRPr lang="ru-RU" sz="2400" dirty="0" smtClean="0"/>
          </a:p>
          <a:p>
            <a:r>
              <a:rPr lang="ru-RU" sz="2400" dirty="0" smtClean="0"/>
              <a:t>Ссылка на РП</a:t>
            </a:r>
            <a:r>
              <a:rPr lang="ru-RU" sz="2400" dirty="0" smtClean="0">
                <a:latin typeface="Arial" charset="0"/>
              </a:rPr>
              <a:t>Д </a:t>
            </a:r>
            <a:r>
              <a:rPr lang="ru-RU" dirty="0" smtClean="0">
                <a:latin typeface="Arial" charset="0"/>
                <a:hlinkClick r:id="rId2"/>
              </a:rPr>
              <a:t>http://portal.tpu.ru/fond2/download_doc/99773/ped_praktika_osnovy_ped_deyatelnosti.pdf</a:t>
            </a:r>
            <a:r>
              <a:rPr lang="ru-RU" dirty="0" smtClean="0">
                <a:latin typeface="Arial" charset="0"/>
              </a:rPr>
              <a:t>          </a:t>
            </a:r>
            <a:endParaRPr lang="en-US" dirty="0" smtClean="0">
              <a:latin typeface="Arial" charset="0"/>
            </a:endParaRPr>
          </a:p>
          <a:p>
            <a:r>
              <a:rPr lang="ru-RU" sz="2400" dirty="0" smtClean="0">
                <a:latin typeface="Arial" charset="0"/>
              </a:rPr>
              <a:t>Кафедра инженерной педагогики/ Образовательная деятельность/ Подготовка магистрантов/ Педпрактика. Основы </a:t>
            </a:r>
            <a:r>
              <a:rPr lang="ru-RU" sz="2400" dirty="0" err="1" smtClean="0">
                <a:latin typeface="Arial" charset="0"/>
              </a:rPr>
              <a:t>педдеятельности</a:t>
            </a:r>
            <a:endParaRPr lang="ru-RU" sz="2400" dirty="0" smtClean="0">
              <a:latin typeface="Arial" charset="0"/>
            </a:endParaRPr>
          </a:p>
          <a:p>
            <a:r>
              <a:rPr lang="ru-RU" sz="2400" dirty="0" smtClean="0">
                <a:latin typeface="Arial" charset="0"/>
              </a:rPr>
              <a:t>Михайлова Н.С./ Учебная работа/ Педагогическая практика. ОД</a:t>
            </a:r>
            <a:endParaRPr lang="ru-RU" sz="2400" dirty="0" smtClean="0"/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ъект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61198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800" smtClean="0"/>
              <a:t>	</a:t>
            </a:r>
          </a:p>
          <a:p>
            <a:pPr marL="0" indent="0">
              <a:buFontTx/>
              <a:buNone/>
            </a:pPr>
            <a:endParaRPr lang="ru-RU" sz="2800" smtClean="0"/>
          </a:p>
          <a:p>
            <a:pPr marL="0" indent="0">
              <a:buFontTx/>
              <a:buNone/>
            </a:pPr>
            <a:r>
              <a:rPr lang="ru-RU" sz="2800" smtClean="0"/>
              <a:t>	Комплексная  программа  подготовки магистрантов к профессиональной педагогической деятельности включает </a:t>
            </a:r>
          </a:p>
          <a:p>
            <a:pPr marL="0" indent="0">
              <a:buFontTx/>
              <a:buNone/>
            </a:pPr>
            <a:r>
              <a:rPr lang="ru-RU" sz="2800" smtClean="0"/>
              <a:t>курс «Основы педагогической деятельности» и факультатив</a:t>
            </a:r>
          </a:p>
          <a:p>
            <a:pPr marL="0" indent="0">
              <a:buFontTx/>
              <a:buNone/>
            </a:pPr>
            <a:r>
              <a:rPr lang="ru-RU" sz="2800" smtClean="0"/>
              <a:t>«Преподаватель высшей школы».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ъект 2"/>
          <p:cNvSpPr>
            <a:spLocks noGrp="1"/>
          </p:cNvSpPr>
          <p:nvPr>
            <p:ph idx="1"/>
          </p:nvPr>
        </p:nvSpPr>
        <p:spPr>
          <a:xfrm>
            <a:off x="179388" y="1268413"/>
            <a:ext cx="8785225" cy="4456112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18410</TotalTime>
  <Words>475</Words>
  <Application>Microsoft Office PowerPoint</Application>
  <PresentationFormat>Экран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Шары</vt:lpstr>
      <vt:lpstr>1_Шары</vt:lpstr>
      <vt:lpstr>ИСПК Кафедра инженерной педагогики</vt:lpstr>
      <vt:lpstr>Цели педагогической практики</vt:lpstr>
      <vt:lpstr>ФГОС ВО. Задачи педагогической практики магистрантов</vt:lpstr>
      <vt:lpstr>Презентация PowerPoint</vt:lpstr>
      <vt:lpstr>Становление и развитие  педагогического профессионализма преподавателей вуза</vt:lpstr>
      <vt:lpstr>Презентация PowerPoint</vt:lpstr>
      <vt:lpstr>Презентация PowerPoint</vt:lpstr>
      <vt:lpstr>Программа курса «Основы педагогической деятельности»</vt:lpstr>
      <vt:lpstr>Структура портфолио</vt:lpstr>
      <vt:lpstr>Информационно-методическое обеспечение</vt:lpstr>
      <vt:lpstr>Презентация PowerPoint</vt:lpstr>
      <vt:lpstr>Презентация PowerPoint</vt:lpstr>
    </vt:vector>
  </TitlesOfParts>
  <Company>IEP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IEP</dc:creator>
  <cp:lastModifiedBy>Гость</cp:lastModifiedBy>
  <cp:revision>389</cp:revision>
  <cp:lastPrinted>2015-10-27T10:51:50Z</cp:lastPrinted>
  <dcterms:created xsi:type="dcterms:W3CDTF">2003-02-14T07:19:42Z</dcterms:created>
  <dcterms:modified xsi:type="dcterms:W3CDTF">2016-09-06T07:25:15Z</dcterms:modified>
</cp:coreProperties>
</file>