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83" r:id="rId3"/>
    <p:sldId id="558" r:id="rId4"/>
    <p:sldId id="547" r:id="rId5"/>
    <p:sldId id="548" r:id="rId6"/>
    <p:sldId id="559" r:id="rId7"/>
    <p:sldId id="560" r:id="rId8"/>
    <p:sldId id="549" r:id="rId9"/>
    <p:sldId id="561" r:id="rId10"/>
    <p:sldId id="552" r:id="rId11"/>
    <p:sldId id="551" r:id="rId12"/>
    <p:sldId id="562" r:id="rId13"/>
    <p:sldId id="563" r:id="rId14"/>
    <p:sldId id="553" r:id="rId15"/>
    <p:sldId id="564" r:id="rId16"/>
    <p:sldId id="554" r:id="rId17"/>
    <p:sldId id="556" r:id="rId18"/>
    <p:sldId id="565" r:id="rId19"/>
    <p:sldId id="567" r:id="rId20"/>
    <p:sldId id="487" r:id="rId21"/>
    <p:sldId id="484" r:id="rId22"/>
    <p:sldId id="485" r:id="rId23"/>
    <p:sldId id="490" r:id="rId24"/>
    <p:sldId id="510" r:id="rId25"/>
    <p:sldId id="539" r:id="rId26"/>
    <p:sldId id="566" r:id="rId27"/>
    <p:sldId id="491" r:id="rId28"/>
    <p:sldId id="511" r:id="rId29"/>
    <p:sldId id="493" r:id="rId30"/>
    <p:sldId id="494" r:id="rId31"/>
    <p:sldId id="495" r:id="rId32"/>
    <p:sldId id="496" r:id="rId33"/>
    <p:sldId id="512" r:id="rId34"/>
    <p:sldId id="513" r:id="rId35"/>
    <p:sldId id="557" r:id="rId36"/>
    <p:sldId id="282" r:id="rId3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816"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00938AA-2C2E-9444-B0A0-7597883D4AE4}" type="doc">
      <dgm:prSet loTypeId="urn:microsoft.com/office/officeart/2005/8/layout/process2" loCatId="" qsTypeId="urn:microsoft.com/office/officeart/2005/8/quickstyle/simple1#1" qsCatId="simple" csTypeId="urn:microsoft.com/office/officeart/2005/8/colors/accent0_1#1" csCatId="colorful" phldr="1"/>
      <dgm:spPr/>
    </dgm:pt>
    <dgm:pt modelId="{0A42DC9A-2201-DE46-B82A-7CF88E1DBFA4}">
      <dgm:prSet phldrT="[Текст]" custT="1"/>
      <dgm:spPr/>
      <dgm:t>
        <a:bodyPr/>
        <a:lstStyle/>
        <a:p>
          <a:pPr>
            <a:lnSpc>
              <a:spcPct val="100000"/>
            </a:lnSpc>
            <a:spcAft>
              <a:spcPts val="0"/>
            </a:spcAft>
          </a:pPr>
          <a:r>
            <a:rPr lang="en-US" sz="1600" b="1" kern="1200" dirty="0" smtClean="0">
              <a:latin typeface="Calibri" panose="020F0502020204030204"/>
              <a:ea typeface="+mn-ea"/>
              <a:cs typeface="+mn-cs"/>
            </a:rPr>
            <a:t>Civilization </a:t>
          </a:r>
          <a:endParaRPr lang="ru-RU" sz="1600" b="1" kern="1200" dirty="0">
            <a:latin typeface="Calibri" panose="020F0502020204030204"/>
            <a:ea typeface="+mn-ea"/>
            <a:cs typeface="+mn-cs"/>
          </a:endParaRPr>
        </a:p>
        <a:p>
          <a:pPr>
            <a:lnSpc>
              <a:spcPct val="100000"/>
            </a:lnSpc>
            <a:spcAft>
              <a:spcPts val="0"/>
            </a:spcAft>
          </a:pPr>
          <a:r>
            <a:rPr lang="en-US" sz="1600" kern="1200" dirty="0" smtClean="0"/>
            <a:t>The emergence of writing and the state</a:t>
          </a:r>
          <a:endParaRPr lang="ru-RU" sz="1400" kern="1200" dirty="0">
            <a:latin typeface="Calibri" panose="020F0502020204030204"/>
            <a:ea typeface="+mn-ea"/>
            <a:cs typeface="+mn-cs"/>
          </a:endParaRPr>
        </a:p>
      </dgm:t>
    </dgm:pt>
    <dgm:pt modelId="{C990C39E-A44A-B247-B3AA-7CBF5725320C}" type="parTrans" cxnId="{D67383E3-3D43-AF44-AA45-E5796688723A}">
      <dgm:prSet/>
      <dgm:spPr/>
      <dgm:t>
        <a:bodyPr/>
        <a:lstStyle/>
        <a:p>
          <a:endParaRPr lang="ru-RU"/>
        </a:p>
      </dgm:t>
    </dgm:pt>
    <dgm:pt modelId="{A8BD9AE4-D82F-4340-B926-823D84996DAE}" type="sibTrans" cxnId="{D67383E3-3D43-AF44-AA45-E5796688723A}">
      <dgm:prSet/>
      <dgm:spPr/>
      <dgm:t>
        <a:bodyPr/>
        <a:lstStyle/>
        <a:p>
          <a:endParaRPr lang="ru-RU"/>
        </a:p>
      </dgm:t>
    </dgm:pt>
    <dgm:pt modelId="{03DC6C37-2278-C346-B449-63FCDAFC162D}">
      <dgm:prSet phldrT="[Текст]" custT="1"/>
      <dgm:spPr/>
      <dgm:t>
        <a:bodyPr/>
        <a:lstStyle/>
        <a:p>
          <a:pPr>
            <a:lnSpc>
              <a:spcPct val="100000"/>
            </a:lnSpc>
            <a:spcAft>
              <a:spcPts val="0"/>
            </a:spcAft>
          </a:pPr>
          <a:r>
            <a:rPr lang="en-US" sz="1600" kern="1200" dirty="0" smtClean="0"/>
            <a:t>Barbarism Production method of management (agriculture, cattle breeding, ceramics)</a:t>
          </a:r>
          <a:endParaRPr lang="ru-RU" sz="1400" kern="1200" dirty="0">
            <a:latin typeface="Calibri" panose="020F0502020204030204"/>
            <a:ea typeface="+mn-ea"/>
            <a:cs typeface="+mn-cs"/>
          </a:endParaRPr>
        </a:p>
      </dgm:t>
    </dgm:pt>
    <dgm:pt modelId="{C2EF3B77-82AF-E04F-990A-14B9A44317CB}" type="parTrans" cxnId="{FE3D165E-23B6-0A47-89B0-C8BC64E67CAB}">
      <dgm:prSet/>
      <dgm:spPr/>
      <dgm:t>
        <a:bodyPr/>
        <a:lstStyle/>
        <a:p>
          <a:endParaRPr lang="ru-RU"/>
        </a:p>
      </dgm:t>
    </dgm:pt>
    <dgm:pt modelId="{5E276BF1-2A38-9C4D-A628-9954FDC2E19D}" type="sibTrans" cxnId="{FE3D165E-23B6-0A47-89B0-C8BC64E67CAB}">
      <dgm:prSet/>
      <dgm:spPr/>
      <dgm:t>
        <a:bodyPr/>
        <a:lstStyle/>
        <a:p>
          <a:endParaRPr lang="ru-RU"/>
        </a:p>
      </dgm:t>
    </dgm:pt>
    <dgm:pt modelId="{8D2B68F2-5122-D944-A680-15DDBBABAD35}">
      <dgm:prSet phldrT="[Текст]" custT="1"/>
      <dgm:spPr/>
      <dgm:t>
        <a:bodyPr/>
        <a:lstStyle/>
        <a:p>
          <a:pPr>
            <a:lnSpc>
              <a:spcPct val="100000"/>
            </a:lnSpc>
            <a:spcAft>
              <a:spcPts val="0"/>
            </a:spcAft>
          </a:pPr>
          <a:r>
            <a:rPr lang="en-US" sz="1300" dirty="0" smtClean="0"/>
            <a:t>Wildness Appropriating method of management (hunting, fishing, gathering)</a:t>
          </a:r>
          <a:endParaRPr lang="ru-RU" sz="1300" b="0" dirty="0"/>
        </a:p>
      </dgm:t>
    </dgm:pt>
    <dgm:pt modelId="{8E78E692-7FEE-5744-8614-61C86C5A39F3}" type="parTrans" cxnId="{DC64A63D-3679-7845-A239-201C051830E2}">
      <dgm:prSet/>
      <dgm:spPr/>
      <dgm:t>
        <a:bodyPr/>
        <a:lstStyle/>
        <a:p>
          <a:endParaRPr lang="ru-RU"/>
        </a:p>
      </dgm:t>
    </dgm:pt>
    <dgm:pt modelId="{50A6684F-BD62-644E-ABD7-8B0ADB0B636C}" type="sibTrans" cxnId="{DC64A63D-3679-7845-A239-201C051830E2}">
      <dgm:prSet/>
      <dgm:spPr/>
      <dgm:t>
        <a:bodyPr/>
        <a:lstStyle/>
        <a:p>
          <a:endParaRPr lang="ru-RU"/>
        </a:p>
      </dgm:t>
    </dgm:pt>
    <dgm:pt modelId="{347E888C-0577-DC4B-AD0D-79B7B67A7A11}" type="pres">
      <dgm:prSet presAssocID="{C00938AA-2C2E-9444-B0A0-7597883D4AE4}" presName="linearFlow" presStyleCnt="0">
        <dgm:presLayoutVars>
          <dgm:resizeHandles val="exact"/>
        </dgm:presLayoutVars>
      </dgm:prSet>
      <dgm:spPr/>
    </dgm:pt>
    <dgm:pt modelId="{CCD2BE87-4E10-5247-9A5F-DE8A0B80B05C}" type="pres">
      <dgm:prSet presAssocID="{0A42DC9A-2201-DE46-B82A-7CF88E1DBFA4}" presName="node" presStyleLbl="node1" presStyleIdx="0" presStyleCnt="3" custScaleX="228763" custLinFactNeighborX="-939" custLinFactNeighborY="12516">
        <dgm:presLayoutVars>
          <dgm:bulletEnabled val="1"/>
        </dgm:presLayoutVars>
      </dgm:prSet>
      <dgm:spPr/>
      <dgm:t>
        <a:bodyPr/>
        <a:lstStyle/>
        <a:p>
          <a:endParaRPr lang="ru-RU"/>
        </a:p>
      </dgm:t>
    </dgm:pt>
    <dgm:pt modelId="{71CDF31D-982E-9E43-BA40-27695736EF2B}" type="pres">
      <dgm:prSet presAssocID="{A8BD9AE4-D82F-4340-B926-823D84996DAE}" presName="sibTrans" presStyleLbl="sibTrans2D1" presStyleIdx="0" presStyleCnt="2" custAng="10800000"/>
      <dgm:spPr/>
      <dgm:t>
        <a:bodyPr/>
        <a:lstStyle/>
        <a:p>
          <a:endParaRPr lang="ru-RU"/>
        </a:p>
      </dgm:t>
    </dgm:pt>
    <dgm:pt modelId="{CD9F9128-DC89-784B-8FC0-20E17200C8A2}" type="pres">
      <dgm:prSet presAssocID="{A8BD9AE4-D82F-4340-B926-823D84996DAE}" presName="connectorText" presStyleLbl="sibTrans2D1" presStyleIdx="0" presStyleCnt="2"/>
      <dgm:spPr/>
      <dgm:t>
        <a:bodyPr/>
        <a:lstStyle/>
        <a:p>
          <a:endParaRPr lang="ru-RU"/>
        </a:p>
      </dgm:t>
    </dgm:pt>
    <dgm:pt modelId="{A37343F5-1C28-D849-B35F-F6855FF34161}" type="pres">
      <dgm:prSet presAssocID="{03DC6C37-2278-C346-B449-63FCDAFC162D}" presName="node" presStyleLbl="node1" presStyleIdx="1" presStyleCnt="3" custScaleX="230015">
        <dgm:presLayoutVars>
          <dgm:bulletEnabled val="1"/>
        </dgm:presLayoutVars>
      </dgm:prSet>
      <dgm:spPr/>
      <dgm:t>
        <a:bodyPr/>
        <a:lstStyle/>
        <a:p>
          <a:endParaRPr lang="ru-RU"/>
        </a:p>
      </dgm:t>
    </dgm:pt>
    <dgm:pt modelId="{254F37D3-42D1-3C47-A1E0-F831CC0823C1}" type="pres">
      <dgm:prSet presAssocID="{5E276BF1-2A38-9C4D-A628-9954FDC2E19D}" presName="sibTrans" presStyleLbl="sibTrans2D1" presStyleIdx="1" presStyleCnt="2" custAng="10800000"/>
      <dgm:spPr/>
      <dgm:t>
        <a:bodyPr/>
        <a:lstStyle/>
        <a:p>
          <a:endParaRPr lang="ru-RU"/>
        </a:p>
      </dgm:t>
    </dgm:pt>
    <dgm:pt modelId="{7470FAFE-3760-DE4D-A413-A2629ACC4C97}" type="pres">
      <dgm:prSet presAssocID="{5E276BF1-2A38-9C4D-A628-9954FDC2E19D}" presName="connectorText" presStyleLbl="sibTrans2D1" presStyleIdx="1" presStyleCnt="2"/>
      <dgm:spPr/>
      <dgm:t>
        <a:bodyPr/>
        <a:lstStyle/>
        <a:p>
          <a:endParaRPr lang="ru-RU"/>
        </a:p>
      </dgm:t>
    </dgm:pt>
    <dgm:pt modelId="{DE7D75EC-B3E6-734A-A834-02B635863F67}" type="pres">
      <dgm:prSet presAssocID="{8D2B68F2-5122-D944-A680-15DDBBABAD35}" presName="node" presStyleLbl="node1" presStyleIdx="2" presStyleCnt="3" custScaleX="230015">
        <dgm:presLayoutVars>
          <dgm:bulletEnabled val="1"/>
        </dgm:presLayoutVars>
      </dgm:prSet>
      <dgm:spPr/>
      <dgm:t>
        <a:bodyPr/>
        <a:lstStyle/>
        <a:p>
          <a:endParaRPr lang="ru-RU"/>
        </a:p>
      </dgm:t>
    </dgm:pt>
  </dgm:ptLst>
  <dgm:cxnLst>
    <dgm:cxn modelId="{FE3D165E-23B6-0A47-89B0-C8BC64E67CAB}" srcId="{C00938AA-2C2E-9444-B0A0-7597883D4AE4}" destId="{03DC6C37-2278-C346-B449-63FCDAFC162D}" srcOrd="1" destOrd="0" parTransId="{C2EF3B77-82AF-E04F-990A-14B9A44317CB}" sibTransId="{5E276BF1-2A38-9C4D-A628-9954FDC2E19D}"/>
    <dgm:cxn modelId="{D67383E3-3D43-AF44-AA45-E5796688723A}" srcId="{C00938AA-2C2E-9444-B0A0-7597883D4AE4}" destId="{0A42DC9A-2201-DE46-B82A-7CF88E1DBFA4}" srcOrd="0" destOrd="0" parTransId="{C990C39E-A44A-B247-B3AA-7CBF5725320C}" sibTransId="{A8BD9AE4-D82F-4340-B926-823D84996DAE}"/>
    <dgm:cxn modelId="{00E71910-2AEE-4A70-960B-5F2B64980EC2}" type="presOf" srcId="{5E276BF1-2A38-9C4D-A628-9954FDC2E19D}" destId="{7470FAFE-3760-DE4D-A413-A2629ACC4C97}" srcOrd="1" destOrd="0" presId="urn:microsoft.com/office/officeart/2005/8/layout/process2"/>
    <dgm:cxn modelId="{9369B20E-D5F1-4E6F-A9DE-1AB600314C4D}" type="presOf" srcId="{C00938AA-2C2E-9444-B0A0-7597883D4AE4}" destId="{347E888C-0577-DC4B-AD0D-79B7B67A7A11}" srcOrd="0" destOrd="0" presId="urn:microsoft.com/office/officeart/2005/8/layout/process2"/>
    <dgm:cxn modelId="{EEB5CC26-0873-4411-87FB-7D3C03881635}" type="presOf" srcId="{03DC6C37-2278-C346-B449-63FCDAFC162D}" destId="{A37343F5-1C28-D849-B35F-F6855FF34161}" srcOrd="0" destOrd="0" presId="urn:microsoft.com/office/officeart/2005/8/layout/process2"/>
    <dgm:cxn modelId="{79E7AD80-EFBA-48A4-AA5E-2D6650EEBAD8}" type="presOf" srcId="{A8BD9AE4-D82F-4340-B926-823D84996DAE}" destId="{CD9F9128-DC89-784B-8FC0-20E17200C8A2}" srcOrd="1" destOrd="0" presId="urn:microsoft.com/office/officeart/2005/8/layout/process2"/>
    <dgm:cxn modelId="{C33E4761-A2C8-4E2C-9FF6-29F0D32F11ED}" type="presOf" srcId="{0A42DC9A-2201-DE46-B82A-7CF88E1DBFA4}" destId="{CCD2BE87-4E10-5247-9A5F-DE8A0B80B05C}" srcOrd="0" destOrd="0" presId="urn:microsoft.com/office/officeart/2005/8/layout/process2"/>
    <dgm:cxn modelId="{DC64A63D-3679-7845-A239-201C051830E2}" srcId="{C00938AA-2C2E-9444-B0A0-7597883D4AE4}" destId="{8D2B68F2-5122-D944-A680-15DDBBABAD35}" srcOrd="2" destOrd="0" parTransId="{8E78E692-7FEE-5744-8614-61C86C5A39F3}" sibTransId="{50A6684F-BD62-644E-ABD7-8B0ADB0B636C}"/>
    <dgm:cxn modelId="{06F33C58-2AE8-4064-BD5E-6BD4CD14238B}" type="presOf" srcId="{5E276BF1-2A38-9C4D-A628-9954FDC2E19D}" destId="{254F37D3-42D1-3C47-A1E0-F831CC0823C1}" srcOrd="0" destOrd="0" presId="urn:microsoft.com/office/officeart/2005/8/layout/process2"/>
    <dgm:cxn modelId="{3BC25A5C-123A-494A-AEF9-7E88D5562E48}" type="presOf" srcId="{8D2B68F2-5122-D944-A680-15DDBBABAD35}" destId="{DE7D75EC-B3E6-734A-A834-02B635863F67}" srcOrd="0" destOrd="0" presId="urn:microsoft.com/office/officeart/2005/8/layout/process2"/>
    <dgm:cxn modelId="{C9D429C7-FDDC-4379-A18A-523B88722CFB}" type="presOf" srcId="{A8BD9AE4-D82F-4340-B926-823D84996DAE}" destId="{71CDF31D-982E-9E43-BA40-27695736EF2B}" srcOrd="0" destOrd="0" presId="urn:microsoft.com/office/officeart/2005/8/layout/process2"/>
    <dgm:cxn modelId="{5B448288-1DC7-493A-8234-BD2637C4C816}" type="presParOf" srcId="{347E888C-0577-DC4B-AD0D-79B7B67A7A11}" destId="{CCD2BE87-4E10-5247-9A5F-DE8A0B80B05C}" srcOrd="0" destOrd="0" presId="urn:microsoft.com/office/officeart/2005/8/layout/process2"/>
    <dgm:cxn modelId="{157B6832-F198-4FEC-8727-C58076BDA782}" type="presParOf" srcId="{347E888C-0577-DC4B-AD0D-79B7B67A7A11}" destId="{71CDF31D-982E-9E43-BA40-27695736EF2B}" srcOrd="1" destOrd="0" presId="urn:microsoft.com/office/officeart/2005/8/layout/process2"/>
    <dgm:cxn modelId="{B0563A94-0702-42C3-B4B7-B0EDEFB54B05}" type="presParOf" srcId="{71CDF31D-982E-9E43-BA40-27695736EF2B}" destId="{CD9F9128-DC89-784B-8FC0-20E17200C8A2}" srcOrd="0" destOrd="0" presId="urn:microsoft.com/office/officeart/2005/8/layout/process2"/>
    <dgm:cxn modelId="{82AEE074-70A9-4D39-BE95-A6ADFF02FE3A}" type="presParOf" srcId="{347E888C-0577-DC4B-AD0D-79B7B67A7A11}" destId="{A37343F5-1C28-D849-B35F-F6855FF34161}" srcOrd="2" destOrd="0" presId="urn:microsoft.com/office/officeart/2005/8/layout/process2"/>
    <dgm:cxn modelId="{853E9046-CB28-4BBE-A6FB-4C341669709D}" type="presParOf" srcId="{347E888C-0577-DC4B-AD0D-79B7B67A7A11}" destId="{254F37D3-42D1-3C47-A1E0-F831CC0823C1}" srcOrd="3" destOrd="0" presId="urn:microsoft.com/office/officeart/2005/8/layout/process2"/>
    <dgm:cxn modelId="{276D91C2-E149-484A-B7D1-AD3A5509A71C}" type="presParOf" srcId="{254F37D3-42D1-3C47-A1E0-F831CC0823C1}" destId="{7470FAFE-3760-DE4D-A413-A2629ACC4C97}" srcOrd="0" destOrd="0" presId="urn:microsoft.com/office/officeart/2005/8/layout/process2"/>
    <dgm:cxn modelId="{60AE1C1E-8C86-4629-B0B9-980200927BF8}" type="presParOf" srcId="{347E888C-0577-DC4B-AD0D-79B7B67A7A11}" destId="{DE7D75EC-B3E6-734A-A834-02B635863F67}" srcOrd="4" destOrd="0" presId="urn:microsoft.com/office/officeart/2005/8/layout/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D2BE87-4E10-5247-9A5F-DE8A0B80B05C}">
      <dsp:nvSpPr>
        <dsp:cNvPr id="0" name=""/>
        <dsp:cNvSpPr/>
      </dsp:nvSpPr>
      <dsp:spPr>
        <a:xfrm>
          <a:off x="0" y="85302"/>
          <a:ext cx="4369837" cy="132179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ts val="0"/>
            </a:spcAft>
          </a:pPr>
          <a:r>
            <a:rPr lang="en-US" sz="1600" b="1" kern="1200" dirty="0" smtClean="0">
              <a:latin typeface="Calibri" panose="020F0502020204030204"/>
              <a:ea typeface="+mn-ea"/>
              <a:cs typeface="+mn-cs"/>
            </a:rPr>
            <a:t>Civilization </a:t>
          </a:r>
          <a:endParaRPr lang="ru-RU" sz="1600" b="1" kern="1200" dirty="0">
            <a:latin typeface="Calibri" panose="020F0502020204030204"/>
            <a:ea typeface="+mn-ea"/>
            <a:cs typeface="+mn-cs"/>
          </a:endParaRPr>
        </a:p>
        <a:p>
          <a:pPr lvl="0" algn="ctr" defTabSz="711200">
            <a:lnSpc>
              <a:spcPct val="100000"/>
            </a:lnSpc>
            <a:spcBef>
              <a:spcPct val="0"/>
            </a:spcBef>
            <a:spcAft>
              <a:spcPts val="0"/>
            </a:spcAft>
          </a:pPr>
          <a:r>
            <a:rPr lang="en-US" sz="1600" kern="1200" dirty="0" smtClean="0"/>
            <a:t>The emergence of writing and the state</a:t>
          </a:r>
          <a:endParaRPr lang="ru-RU" sz="1400" kern="1200" dirty="0">
            <a:latin typeface="Calibri" panose="020F0502020204030204"/>
            <a:ea typeface="+mn-ea"/>
            <a:cs typeface="+mn-cs"/>
          </a:endParaRPr>
        </a:p>
      </dsp:txBody>
      <dsp:txXfrm>
        <a:off x="0" y="85302"/>
        <a:ext cx="4369837" cy="1321796"/>
      </dsp:txXfrm>
    </dsp:sp>
    <dsp:sp modelId="{71CDF31D-982E-9E43-BA40-27695736EF2B}">
      <dsp:nvSpPr>
        <dsp:cNvPr id="0" name=""/>
        <dsp:cNvSpPr/>
      </dsp:nvSpPr>
      <dsp:spPr>
        <a:xfrm rot="16178364">
          <a:off x="1974075" y="1398784"/>
          <a:ext cx="433643" cy="594808"/>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ru-RU" sz="2100" kern="1200"/>
        </a:p>
      </dsp:txBody>
      <dsp:txXfrm rot="16178364">
        <a:off x="1974075" y="1398784"/>
        <a:ext cx="433643" cy="594808"/>
      </dsp:txXfrm>
    </dsp:sp>
    <dsp:sp modelId="{A37343F5-1C28-D849-B35F-F6855FF34161}">
      <dsp:nvSpPr>
        <dsp:cNvPr id="0" name=""/>
        <dsp:cNvSpPr/>
      </dsp:nvSpPr>
      <dsp:spPr>
        <a:xfrm>
          <a:off x="0" y="1985278"/>
          <a:ext cx="4393753" cy="132179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ts val="0"/>
            </a:spcAft>
          </a:pPr>
          <a:r>
            <a:rPr lang="en-US" sz="1600" kern="1200" dirty="0" smtClean="0"/>
            <a:t>Barbarism Production method of management (agriculture, cattle breeding, ceramics)</a:t>
          </a:r>
          <a:endParaRPr lang="ru-RU" sz="1400" kern="1200" dirty="0">
            <a:latin typeface="Calibri" panose="020F0502020204030204"/>
            <a:ea typeface="+mn-ea"/>
            <a:cs typeface="+mn-cs"/>
          </a:endParaRPr>
        </a:p>
      </dsp:txBody>
      <dsp:txXfrm>
        <a:off x="0" y="1985278"/>
        <a:ext cx="4393753" cy="1321796"/>
      </dsp:txXfrm>
    </dsp:sp>
    <dsp:sp modelId="{254F37D3-42D1-3C47-A1E0-F831CC0823C1}">
      <dsp:nvSpPr>
        <dsp:cNvPr id="0" name=""/>
        <dsp:cNvSpPr/>
      </dsp:nvSpPr>
      <dsp:spPr>
        <a:xfrm rot="16200000">
          <a:off x="1949039" y="3340119"/>
          <a:ext cx="495673" cy="594808"/>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ru-RU" sz="2400" kern="1200"/>
        </a:p>
      </dsp:txBody>
      <dsp:txXfrm rot="16200000">
        <a:off x="1949039" y="3340119"/>
        <a:ext cx="495673" cy="594808"/>
      </dsp:txXfrm>
    </dsp:sp>
    <dsp:sp modelId="{DE7D75EC-B3E6-734A-A834-02B635863F67}">
      <dsp:nvSpPr>
        <dsp:cNvPr id="0" name=""/>
        <dsp:cNvSpPr/>
      </dsp:nvSpPr>
      <dsp:spPr>
        <a:xfrm>
          <a:off x="0" y="3967972"/>
          <a:ext cx="4393753" cy="132179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100000"/>
            </a:lnSpc>
            <a:spcBef>
              <a:spcPct val="0"/>
            </a:spcBef>
            <a:spcAft>
              <a:spcPts val="0"/>
            </a:spcAft>
          </a:pPr>
          <a:r>
            <a:rPr lang="en-US" sz="1300" kern="1200" dirty="0" smtClean="0"/>
            <a:t>Wildness Appropriating method of management (hunting, fishing, gathering)</a:t>
          </a:r>
          <a:endParaRPr lang="ru-RU" sz="1300" b="0" kern="1200" dirty="0"/>
        </a:p>
      </dsp:txBody>
      <dsp:txXfrm>
        <a:off x="0" y="3967972"/>
        <a:ext cx="4393753" cy="1321796"/>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D3BB66-C403-40B3-8230-D9CAA3AABE20}" type="datetimeFigureOut">
              <a:rPr lang="ru-RU" smtClean="0"/>
              <a:pPr/>
              <a:t>30.10.2023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F3386-D296-445F-B3B7-6D49142936EA}" type="slidenum">
              <a:rPr lang="ru-RU" smtClean="0"/>
              <a:pPr/>
              <a:t>‹#›</a:t>
            </a:fld>
            <a:endParaRPr lang="ru-RU"/>
          </a:p>
        </p:txBody>
      </p:sp>
    </p:spTree>
    <p:extLst>
      <p:ext uri="{BB962C8B-B14F-4D97-AF65-F5344CB8AC3E}">
        <p14:creationId xmlns:p14="http://schemas.microsoft.com/office/powerpoint/2010/main" xmlns="" val="2461770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24d6e949d23_1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24d6e949d23_1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24d22339b46_3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24d22339b46_3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C3B97B2-8DA6-48BD-B7CC-5665D20FF7F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C78C9C0D-97BC-4296-B48A-5A2A2485BA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05CC89C6-B720-4B3B-8260-6B5832F56555}"/>
              </a:ext>
            </a:extLst>
          </p:cNvPr>
          <p:cNvSpPr>
            <a:spLocks noGrp="1"/>
          </p:cNvSpPr>
          <p:nvPr>
            <p:ph type="dt" sz="half" idx="10"/>
          </p:nvPr>
        </p:nvSpPr>
        <p:spPr/>
        <p:txBody>
          <a:bodyPr/>
          <a:lstStyle/>
          <a:p>
            <a:fld id="{D9D8CA56-DBAC-4999-A121-F60F7BF73C24}" type="datetimeFigureOut">
              <a:rPr lang="ru-RU" smtClean="0"/>
              <a:pPr/>
              <a:t>30.10.2023</a:t>
            </a:fld>
            <a:endParaRPr lang="ru-RU"/>
          </a:p>
        </p:txBody>
      </p:sp>
      <p:sp>
        <p:nvSpPr>
          <p:cNvPr id="5" name="Нижний колонтитул 4">
            <a:extLst>
              <a:ext uri="{FF2B5EF4-FFF2-40B4-BE49-F238E27FC236}">
                <a16:creationId xmlns:a16="http://schemas.microsoft.com/office/drawing/2014/main" xmlns="" id="{DC7AB045-6873-4C92-9E59-92A3427EF51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6F093F75-9510-4B8D-B108-9E8B26F18F00}"/>
              </a:ext>
            </a:extLst>
          </p:cNvPr>
          <p:cNvSpPr>
            <a:spLocks noGrp="1"/>
          </p:cNvSpPr>
          <p:nvPr>
            <p:ph type="sldNum" sz="quarter" idx="12"/>
          </p:nvPr>
        </p:nvSpPr>
        <p:spPr/>
        <p:txBody>
          <a:bodyPr/>
          <a:lstStyle/>
          <a:p>
            <a:fld id="{F80B1ED7-2918-4D33-B2DB-1A48C1DFC5D2}" type="slidenum">
              <a:rPr lang="ru-RU" smtClean="0"/>
              <a:pPr/>
              <a:t>‹#›</a:t>
            </a:fld>
            <a:endParaRPr lang="ru-RU"/>
          </a:p>
        </p:txBody>
      </p:sp>
    </p:spTree>
    <p:extLst>
      <p:ext uri="{BB962C8B-B14F-4D97-AF65-F5344CB8AC3E}">
        <p14:creationId xmlns:p14="http://schemas.microsoft.com/office/powerpoint/2010/main" xmlns="" val="3923352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4B2B770-1DEE-45EE-A2A9-31F153DBEAE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28674982-63C5-4ABD-8679-11EBCC21EA1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9ABF922B-F51B-4652-A81D-BD1EDD4F038F}"/>
              </a:ext>
            </a:extLst>
          </p:cNvPr>
          <p:cNvSpPr>
            <a:spLocks noGrp="1"/>
          </p:cNvSpPr>
          <p:nvPr>
            <p:ph type="dt" sz="half" idx="10"/>
          </p:nvPr>
        </p:nvSpPr>
        <p:spPr/>
        <p:txBody>
          <a:bodyPr/>
          <a:lstStyle/>
          <a:p>
            <a:fld id="{D9D8CA56-DBAC-4999-A121-F60F7BF73C24}" type="datetimeFigureOut">
              <a:rPr lang="ru-RU" smtClean="0"/>
              <a:pPr/>
              <a:t>30.10.2023</a:t>
            </a:fld>
            <a:endParaRPr lang="ru-RU"/>
          </a:p>
        </p:txBody>
      </p:sp>
      <p:sp>
        <p:nvSpPr>
          <p:cNvPr id="5" name="Нижний колонтитул 4">
            <a:extLst>
              <a:ext uri="{FF2B5EF4-FFF2-40B4-BE49-F238E27FC236}">
                <a16:creationId xmlns:a16="http://schemas.microsoft.com/office/drawing/2014/main" xmlns="" id="{CE2B126E-4801-4F93-B4E1-A81D6A2142B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C13D42DE-A56F-4184-9A14-A50AA4120313}"/>
              </a:ext>
            </a:extLst>
          </p:cNvPr>
          <p:cNvSpPr>
            <a:spLocks noGrp="1"/>
          </p:cNvSpPr>
          <p:nvPr>
            <p:ph type="sldNum" sz="quarter" idx="12"/>
          </p:nvPr>
        </p:nvSpPr>
        <p:spPr/>
        <p:txBody>
          <a:bodyPr/>
          <a:lstStyle/>
          <a:p>
            <a:fld id="{F80B1ED7-2918-4D33-B2DB-1A48C1DFC5D2}" type="slidenum">
              <a:rPr lang="ru-RU" smtClean="0"/>
              <a:pPr/>
              <a:t>‹#›</a:t>
            </a:fld>
            <a:endParaRPr lang="ru-RU"/>
          </a:p>
        </p:txBody>
      </p:sp>
    </p:spTree>
    <p:extLst>
      <p:ext uri="{BB962C8B-B14F-4D97-AF65-F5344CB8AC3E}">
        <p14:creationId xmlns:p14="http://schemas.microsoft.com/office/powerpoint/2010/main" xmlns="" val="223116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F3795FD-0706-4996-8727-209947C1421A}"/>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FF05BD82-85DD-4DF4-8A83-B9F7871D82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209AFF7A-3BC5-4340-B24F-E36578486065}"/>
              </a:ext>
            </a:extLst>
          </p:cNvPr>
          <p:cNvSpPr>
            <a:spLocks noGrp="1"/>
          </p:cNvSpPr>
          <p:nvPr>
            <p:ph type="dt" sz="half" idx="10"/>
          </p:nvPr>
        </p:nvSpPr>
        <p:spPr/>
        <p:txBody>
          <a:bodyPr/>
          <a:lstStyle/>
          <a:p>
            <a:fld id="{D9D8CA56-DBAC-4999-A121-F60F7BF73C24}" type="datetimeFigureOut">
              <a:rPr lang="ru-RU" smtClean="0"/>
              <a:pPr/>
              <a:t>30.10.2023</a:t>
            </a:fld>
            <a:endParaRPr lang="ru-RU"/>
          </a:p>
        </p:txBody>
      </p:sp>
      <p:sp>
        <p:nvSpPr>
          <p:cNvPr id="5" name="Нижний колонтитул 4">
            <a:extLst>
              <a:ext uri="{FF2B5EF4-FFF2-40B4-BE49-F238E27FC236}">
                <a16:creationId xmlns:a16="http://schemas.microsoft.com/office/drawing/2014/main" xmlns="" id="{281875D3-179D-4EC5-A353-46C50DEB07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B4A21BD9-BE13-4F8B-836C-81F0F65B405C}"/>
              </a:ext>
            </a:extLst>
          </p:cNvPr>
          <p:cNvSpPr>
            <a:spLocks noGrp="1"/>
          </p:cNvSpPr>
          <p:nvPr>
            <p:ph type="sldNum" sz="quarter" idx="12"/>
          </p:nvPr>
        </p:nvSpPr>
        <p:spPr/>
        <p:txBody>
          <a:bodyPr/>
          <a:lstStyle/>
          <a:p>
            <a:fld id="{F80B1ED7-2918-4D33-B2DB-1A48C1DFC5D2}" type="slidenum">
              <a:rPr lang="ru-RU" smtClean="0"/>
              <a:pPr/>
              <a:t>‹#›</a:t>
            </a:fld>
            <a:endParaRPr lang="ru-RU"/>
          </a:p>
        </p:txBody>
      </p:sp>
    </p:spTree>
    <p:extLst>
      <p:ext uri="{BB962C8B-B14F-4D97-AF65-F5344CB8AC3E}">
        <p14:creationId xmlns:p14="http://schemas.microsoft.com/office/powerpoint/2010/main" xmlns="" val="365404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EF7CE60-FEC1-498A-9682-B4FF838D23F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C872F2DF-A503-42F4-8EE0-34D50F1AC4B3}"/>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763C2C34-A1B6-4A4C-8D29-EC64865BBE52}"/>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21B47726-B6B0-45BE-9213-4F136914733F}"/>
              </a:ext>
            </a:extLst>
          </p:cNvPr>
          <p:cNvSpPr>
            <a:spLocks noGrp="1"/>
          </p:cNvSpPr>
          <p:nvPr>
            <p:ph type="dt" sz="half" idx="10"/>
          </p:nvPr>
        </p:nvSpPr>
        <p:spPr/>
        <p:txBody>
          <a:bodyPr/>
          <a:lstStyle/>
          <a:p>
            <a:fld id="{D9D8CA56-DBAC-4999-A121-F60F7BF73C24}" type="datetimeFigureOut">
              <a:rPr lang="ru-RU" smtClean="0"/>
              <a:pPr/>
              <a:t>30.10.2023</a:t>
            </a:fld>
            <a:endParaRPr lang="ru-RU"/>
          </a:p>
        </p:txBody>
      </p:sp>
      <p:sp>
        <p:nvSpPr>
          <p:cNvPr id="6" name="Нижний колонтитул 5">
            <a:extLst>
              <a:ext uri="{FF2B5EF4-FFF2-40B4-BE49-F238E27FC236}">
                <a16:creationId xmlns:a16="http://schemas.microsoft.com/office/drawing/2014/main" xmlns="" id="{447B17D9-0B1F-4F2D-8489-23F37838B6C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47B65872-A1ED-4A42-BA73-7C200DE11E64}"/>
              </a:ext>
            </a:extLst>
          </p:cNvPr>
          <p:cNvSpPr>
            <a:spLocks noGrp="1"/>
          </p:cNvSpPr>
          <p:nvPr>
            <p:ph type="sldNum" sz="quarter" idx="12"/>
          </p:nvPr>
        </p:nvSpPr>
        <p:spPr/>
        <p:txBody>
          <a:bodyPr/>
          <a:lstStyle/>
          <a:p>
            <a:fld id="{F80B1ED7-2918-4D33-B2DB-1A48C1DFC5D2}" type="slidenum">
              <a:rPr lang="ru-RU" smtClean="0"/>
              <a:pPr/>
              <a:t>‹#›</a:t>
            </a:fld>
            <a:endParaRPr lang="ru-RU"/>
          </a:p>
        </p:txBody>
      </p:sp>
    </p:spTree>
    <p:extLst>
      <p:ext uri="{BB962C8B-B14F-4D97-AF65-F5344CB8AC3E}">
        <p14:creationId xmlns:p14="http://schemas.microsoft.com/office/powerpoint/2010/main" xmlns="" val="1908201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BC01392-FA04-435C-B315-B12010235D8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E3F95C21-0F83-4BC0-8A2D-4AD417A63D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5E65E98D-7978-4B22-8605-627D7331140E}"/>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B31372E9-1992-4DA9-BD46-AE5E244A5F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F35DE956-F0D4-4337-BFA5-4D2E28EC7636}"/>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1274E14C-1700-4239-A955-FBD7B6FE910D}"/>
              </a:ext>
            </a:extLst>
          </p:cNvPr>
          <p:cNvSpPr>
            <a:spLocks noGrp="1"/>
          </p:cNvSpPr>
          <p:nvPr>
            <p:ph type="dt" sz="half" idx="10"/>
          </p:nvPr>
        </p:nvSpPr>
        <p:spPr/>
        <p:txBody>
          <a:bodyPr/>
          <a:lstStyle/>
          <a:p>
            <a:fld id="{D9D8CA56-DBAC-4999-A121-F60F7BF73C24}" type="datetimeFigureOut">
              <a:rPr lang="ru-RU" smtClean="0"/>
              <a:pPr/>
              <a:t>30.10.2023</a:t>
            </a:fld>
            <a:endParaRPr lang="ru-RU"/>
          </a:p>
        </p:txBody>
      </p:sp>
      <p:sp>
        <p:nvSpPr>
          <p:cNvPr id="8" name="Нижний колонтитул 7">
            <a:extLst>
              <a:ext uri="{FF2B5EF4-FFF2-40B4-BE49-F238E27FC236}">
                <a16:creationId xmlns:a16="http://schemas.microsoft.com/office/drawing/2014/main" xmlns="" id="{1C77B1BD-6339-4B77-8FE9-591011711058}"/>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A99A211E-0E0E-4D5F-B4B3-3F884EB51B01}"/>
              </a:ext>
            </a:extLst>
          </p:cNvPr>
          <p:cNvSpPr>
            <a:spLocks noGrp="1"/>
          </p:cNvSpPr>
          <p:nvPr>
            <p:ph type="sldNum" sz="quarter" idx="12"/>
          </p:nvPr>
        </p:nvSpPr>
        <p:spPr/>
        <p:txBody>
          <a:bodyPr/>
          <a:lstStyle/>
          <a:p>
            <a:fld id="{F80B1ED7-2918-4D33-B2DB-1A48C1DFC5D2}" type="slidenum">
              <a:rPr lang="ru-RU" smtClean="0"/>
              <a:pPr/>
              <a:t>‹#›</a:t>
            </a:fld>
            <a:endParaRPr lang="ru-RU"/>
          </a:p>
        </p:txBody>
      </p:sp>
    </p:spTree>
    <p:extLst>
      <p:ext uri="{BB962C8B-B14F-4D97-AF65-F5344CB8AC3E}">
        <p14:creationId xmlns:p14="http://schemas.microsoft.com/office/powerpoint/2010/main" xmlns="" val="3299486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FFFACB4-B517-483A-85EE-E170FDA47B8C}"/>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F1FD7E2E-B824-4DAC-B636-F7415AE00F20}"/>
              </a:ext>
            </a:extLst>
          </p:cNvPr>
          <p:cNvSpPr>
            <a:spLocks noGrp="1"/>
          </p:cNvSpPr>
          <p:nvPr>
            <p:ph type="dt" sz="half" idx="10"/>
          </p:nvPr>
        </p:nvSpPr>
        <p:spPr/>
        <p:txBody>
          <a:bodyPr/>
          <a:lstStyle/>
          <a:p>
            <a:fld id="{D9D8CA56-DBAC-4999-A121-F60F7BF73C24}" type="datetimeFigureOut">
              <a:rPr lang="ru-RU" smtClean="0"/>
              <a:pPr/>
              <a:t>30.10.2023</a:t>
            </a:fld>
            <a:endParaRPr lang="ru-RU"/>
          </a:p>
        </p:txBody>
      </p:sp>
      <p:sp>
        <p:nvSpPr>
          <p:cNvPr id="4" name="Нижний колонтитул 3">
            <a:extLst>
              <a:ext uri="{FF2B5EF4-FFF2-40B4-BE49-F238E27FC236}">
                <a16:creationId xmlns:a16="http://schemas.microsoft.com/office/drawing/2014/main" xmlns="" id="{07C6B82F-BB99-4AAE-AF0D-9F8A4D4AC1B6}"/>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AB7D11B8-A25D-414D-AEB9-B3175C04D700}"/>
              </a:ext>
            </a:extLst>
          </p:cNvPr>
          <p:cNvSpPr>
            <a:spLocks noGrp="1"/>
          </p:cNvSpPr>
          <p:nvPr>
            <p:ph type="sldNum" sz="quarter" idx="12"/>
          </p:nvPr>
        </p:nvSpPr>
        <p:spPr/>
        <p:txBody>
          <a:bodyPr/>
          <a:lstStyle/>
          <a:p>
            <a:fld id="{F80B1ED7-2918-4D33-B2DB-1A48C1DFC5D2}" type="slidenum">
              <a:rPr lang="ru-RU" smtClean="0"/>
              <a:pPr/>
              <a:t>‹#›</a:t>
            </a:fld>
            <a:endParaRPr lang="ru-RU"/>
          </a:p>
        </p:txBody>
      </p:sp>
    </p:spTree>
    <p:extLst>
      <p:ext uri="{BB962C8B-B14F-4D97-AF65-F5344CB8AC3E}">
        <p14:creationId xmlns:p14="http://schemas.microsoft.com/office/powerpoint/2010/main" xmlns="" val="3508046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52402118-2FDE-434C-9C0F-F4070EFD1970}"/>
              </a:ext>
            </a:extLst>
          </p:cNvPr>
          <p:cNvSpPr>
            <a:spLocks noGrp="1"/>
          </p:cNvSpPr>
          <p:nvPr>
            <p:ph type="dt" sz="half" idx="10"/>
          </p:nvPr>
        </p:nvSpPr>
        <p:spPr/>
        <p:txBody>
          <a:bodyPr/>
          <a:lstStyle/>
          <a:p>
            <a:fld id="{D9D8CA56-DBAC-4999-A121-F60F7BF73C24}" type="datetimeFigureOut">
              <a:rPr lang="ru-RU" smtClean="0"/>
              <a:pPr/>
              <a:t>30.10.2023</a:t>
            </a:fld>
            <a:endParaRPr lang="ru-RU"/>
          </a:p>
        </p:txBody>
      </p:sp>
      <p:sp>
        <p:nvSpPr>
          <p:cNvPr id="3" name="Нижний колонтитул 2">
            <a:extLst>
              <a:ext uri="{FF2B5EF4-FFF2-40B4-BE49-F238E27FC236}">
                <a16:creationId xmlns:a16="http://schemas.microsoft.com/office/drawing/2014/main" xmlns="" id="{7A48ACD1-07BB-4B37-9DC8-3BEA36A365D8}"/>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206427A9-B59E-4789-8D4A-CC8A2DA8D96E}"/>
              </a:ext>
            </a:extLst>
          </p:cNvPr>
          <p:cNvSpPr>
            <a:spLocks noGrp="1"/>
          </p:cNvSpPr>
          <p:nvPr>
            <p:ph type="sldNum" sz="quarter" idx="12"/>
          </p:nvPr>
        </p:nvSpPr>
        <p:spPr/>
        <p:txBody>
          <a:bodyPr/>
          <a:lstStyle/>
          <a:p>
            <a:fld id="{F80B1ED7-2918-4D33-B2DB-1A48C1DFC5D2}" type="slidenum">
              <a:rPr lang="ru-RU" smtClean="0"/>
              <a:pPr/>
              <a:t>‹#›</a:t>
            </a:fld>
            <a:endParaRPr lang="ru-RU"/>
          </a:p>
        </p:txBody>
      </p:sp>
    </p:spTree>
    <p:extLst>
      <p:ext uri="{BB962C8B-B14F-4D97-AF65-F5344CB8AC3E}">
        <p14:creationId xmlns:p14="http://schemas.microsoft.com/office/powerpoint/2010/main" xmlns="" val="552006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456FA83-3F50-47D4-8B48-7524BB76F1C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EC83E848-0B09-4333-A717-7BFC306EED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89008AAA-15EE-4336-BC43-242B87B0D1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04F83F3C-0F71-49BA-B7AC-1B17283528C4}"/>
              </a:ext>
            </a:extLst>
          </p:cNvPr>
          <p:cNvSpPr>
            <a:spLocks noGrp="1"/>
          </p:cNvSpPr>
          <p:nvPr>
            <p:ph type="dt" sz="half" idx="10"/>
          </p:nvPr>
        </p:nvSpPr>
        <p:spPr/>
        <p:txBody>
          <a:bodyPr/>
          <a:lstStyle/>
          <a:p>
            <a:fld id="{D9D8CA56-DBAC-4999-A121-F60F7BF73C24}" type="datetimeFigureOut">
              <a:rPr lang="ru-RU" smtClean="0"/>
              <a:pPr/>
              <a:t>30.10.2023</a:t>
            </a:fld>
            <a:endParaRPr lang="ru-RU"/>
          </a:p>
        </p:txBody>
      </p:sp>
      <p:sp>
        <p:nvSpPr>
          <p:cNvPr id="6" name="Нижний колонтитул 5">
            <a:extLst>
              <a:ext uri="{FF2B5EF4-FFF2-40B4-BE49-F238E27FC236}">
                <a16:creationId xmlns:a16="http://schemas.microsoft.com/office/drawing/2014/main" xmlns="" id="{7F5E8283-C9B3-44C4-879D-4A0E638AAD5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61BC520C-F994-4958-994F-9957DC394D9A}"/>
              </a:ext>
            </a:extLst>
          </p:cNvPr>
          <p:cNvSpPr>
            <a:spLocks noGrp="1"/>
          </p:cNvSpPr>
          <p:nvPr>
            <p:ph type="sldNum" sz="quarter" idx="12"/>
          </p:nvPr>
        </p:nvSpPr>
        <p:spPr/>
        <p:txBody>
          <a:bodyPr/>
          <a:lstStyle/>
          <a:p>
            <a:fld id="{F80B1ED7-2918-4D33-B2DB-1A48C1DFC5D2}" type="slidenum">
              <a:rPr lang="ru-RU" smtClean="0"/>
              <a:pPr/>
              <a:t>‹#›</a:t>
            </a:fld>
            <a:endParaRPr lang="ru-RU"/>
          </a:p>
        </p:txBody>
      </p:sp>
    </p:spTree>
    <p:extLst>
      <p:ext uri="{BB962C8B-B14F-4D97-AF65-F5344CB8AC3E}">
        <p14:creationId xmlns:p14="http://schemas.microsoft.com/office/powerpoint/2010/main" xmlns="" val="3126721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5D72B26-5570-4048-BA8F-A4218FA2CDE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AFCA688C-BA78-4289-A914-91E7E211B7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668572D9-CB38-4F32-BC6F-96797F93CD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6C0BD0A3-2F12-4D9C-B715-C90391459452}"/>
              </a:ext>
            </a:extLst>
          </p:cNvPr>
          <p:cNvSpPr>
            <a:spLocks noGrp="1"/>
          </p:cNvSpPr>
          <p:nvPr>
            <p:ph type="dt" sz="half" idx="10"/>
          </p:nvPr>
        </p:nvSpPr>
        <p:spPr/>
        <p:txBody>
          <a:bodyPr/>
          <a:lstStyle/>
          <a:p>
            <a:fld id="{D9D8CA56-DBAC-4999-A121-F60F7BF73C24}" type="datetimeFigureOut">
              <a:rPr lang="ru-RU" smtClean="0"/>
              <a:pPr/>
              <a:t>30.10.2023</a:t>
            </a:fld>
            <a:endParaRPr lang="ru-RU"/>
          </a:p>
        </p:txBody>
      </p:sp>
      <p:sp>
        <p:nvSpPr>
          <p:cNvPr id="6" name="Нижний колонтитул 5">
            <a:extLst>
              <a:ext uri="{FF2B5EF4-FFF2-40B4-BE49-F238E27FC236}">
                <a16:creationId xmlns:a16="http://schemas.microsoft.com/office/drawing/2014/main" xmlns="" id="{7EAD00DC-3695-4B6C-882C-27E367372F2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71E39D42-9706-41B6-88BE-505D4C59D51B}"/>
              </a:ext>
            </a:extLst>
          </p:cNvPr>
          <p:cNvSpPr>
            <a:spLocks noGrp="1"/>
          </p:cNvSpPr>
          <p:nvPr>
            <p:ph type="sldNum" sz="quarter" idx="12"/>
          </p:nvPr>
        </p:nvSpPr>
        <p:spPr/>
        <p:txBody>
          <a:bodyPr/>
          <a:lstStyle/>
          <a:p>
            <a:fld id="{F80B1ED7-2918-4D33-B2DB-1A48C1DFC5D2}" type="slidenum">
              <a:rPr lang="ru-RU" smtClean="0"/>
              <a:pPr/>
              <a:t>‹#›</a:t>
            </a:fld>
            <a:endParaRPr lang="ru-RU"/>
          </a:p>
        </p:txBody>
      </p:sp>
    </p:spTree>
    <p:extLst>
      <p:ext uri="{BB962C8B-B14F-4D97-AF65-F5344CB8AC3E}">
        <p14:creationId xmlns:p14="http://schemas.microsoft.com/office/powerpoint/2010/main" xmlns="" val="1263039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585BAC4-2B80-4DDB-9503-3AAF292C178D}"/>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7BDFC774-9E9D-4B94-A31A-8F14354E20E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348E003B-9487-4C42-8169-C7BDE931B855}"/>
              </a:ext>
            </a:extLst>
          </p:cNvPr>
          <p:cNvSpPr>
            <a:spLocks noGrp="1"/>
          </p:cNvSpPr>
          <p:nvPr>
            <p:ph type="dt" sz="half" idx="10"/>
          </p:nvPr>
        </p:nvSpPr>
        <p:spPr/>
        <p:txBody>
          <a:bodyPr/>
          <a:lstStyle/>
          <a:p>
            <a:fld id="{D9D8CA56-DBAC-4999-A121-F60F7BF73C24}" type="datetimeFigureOut">
              <a:rPr lang="ru-RU" smtClean="0"/>
              <a:pPr/>
              <a:t>30.10.2023</a:t>
            </a:fld>
            <a:endParaRPr lang="ru-RU"/>
          </a:p>
        </p:txBody>
      </p:sp>
      <p:sp>
        <p:nvSpPr>
          <p:cNvPr id="5" name="Нижний колонтитул 4">
            <a:extLst>
              <a:ext uri="{FF2B5EF4-FFF2-40B4-BE49-F238E27FC236}">
                <a16:creationId xmlns:a16="http://schemas.microsoft.com/office/drawing/2014/main" xmlns="" id="{B2DC5B41-82A9-45D1-B08F-E9585A2D7D5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D5FADEF7-3A84-416B-BBFF-923C7D08BA1E}"/>
              </a:ext>
            </a:extLst>
          </p:cNvPr>
          <p:cNvSpPr>
            <a:spLocks noGrp="1"/>
          </p:cNvSpPr>
          <p:nvPr>
            <p:ph type="sldNum" sz="quarter" idx="12"/>
          </p:nvPr>
        </p:nvSpPr>
        <p:spPr/>
        <p:txBody>
          <a:bodyPr/>
          <a:lstStyle/>
          <a:p>
            <a:fld id="{F80B1ED7-2918-4D33-B2DB-1A48C1DFC5D2}" type="slidenum">
              <a:rPr lang="ru-RU" smtClean="0"/>
              <a:pPr/>
              <a:t>‹#›</a:t>
            </a:fld>
            <a:endParaRPr lang="ru-RU"/>
          </a:p>
        </p:txBody>
      </p:sp>
    </p:spTree>
    <p:extLst>
      <p:ext uri="{BB962C8B-B14F-4D97-AF65-F5344CB8AC3E}">
        <p14:creationId xmlns:p14="http://schemas.microsoft.com/office/powerpoint/2010/main" xmlns="" val="1851739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6C59C690-DE83-40B4-8D80-1EA3F4602524}"/>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D80B36DC-D6E1-4163-AE81-B67B061F2D4B}"/>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9C26228C-FF09-41A8-929B-53EC15E171D4}"/>
              </a:ext>
            </a:extLst>
          </p:cNvPr>
          <p:cNvSpPr>
            <a:spLocks noGrp="1"/>
          </p:cNvSpPr>
          <p:nvPr>
            <p:ph type="dt" sz="half" idx="10"/>
          </p:nvPr>
        </p:nvSpPr>
        <p:spPr/>
        <p:txBody>
          <a:bodyPr/>
          <a:lstStyle/>
          <a:p>
            <a:fld id="{D9D8CA56-DBAC-4999-A121-F60F7BF73C24}" type="datetimeFigureOut">
              <a:rPr lang="ru-RU" smtClean="0"/>
              <a:pPr/>
              <a:t>30.10.2023</a:t>
            </a:fld>
            <a:endParaRPr lang="ru-RU"/>
          </a:p>
        </p:txBody>
      </p:sp>
      <p:sp>
        <p:nvSpPr>
          <p:cNvPr id="5" name="Нижний колонтитул 4">
            <a:extLst>
              <a:ext uri="{FF2B5EF4-FFF2-40B4-BE49-F238E27FC236}">
                <a16:creationId xmlns:a16="http://schemas.microsoft.com/office/drawing/2014/main" xmlns="" id="{DA101E49-38C6-4D39-9930-35001FF2FB5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77D33CF-2979-4939-86B2-72C92D10BBB2}"/>
              </a:ext>
            </a:extLst>
          </p:cNvPr>
          <p:cNvSpPr>
            <a:spLocks noGrp="1"/>
          </p:cNvSpPr>
          <p:nvPr>
            <p:ph type="sldNum" sz="quarter" idx="12"/>
          </p:nvPr>
        </p:nvSpPr>
        <p:spPr/>
        <p:txBody>
          <a:bodyPr/>
          <a:lstStyle/>
          <a:p>
            <a:fld id="{F80B1ED7-2918-4D33-B2DB-1A48C1DFC5D2}" type="slidenum">
              <a:rPr lang="ru-RU" smtClean="0"/>
              <a:pPr/>
              <a:t>‹#›</a:t>
            </a:fld>
            <a:endParaRPr lang="ru-RU"/>
          </a:p>
        </p:txBody>
      </p:sp>
    </p:spTree>
    <p:extLst>
      <p:ext uri="{BB962C8B-B14F-4D97-AF65-F5344CB8AC3E}">
        <p14:creationId xmlns:p14="http://schemas.microsoft.com/office/powerpoint/2010/main" xmlns="" val="2146567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xmlns="" val="2097005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xmlns="" val="15273300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xmlns="" val="2827710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51ED8D4-2DC9-4BD9-9DAF-A9474B2C19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B5B832C1-FE97-4328-8FC0-4A912A70DF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F4BEEDB9-1B47-411D-8C0E-E689792ACC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D8CA56-DBAC-4999-A121-F60F7BF73C24}" type="datetimeFigureOut">
              <a:rPr lang="ru-RU" smtClean="0"/>
              <a:pPr/>
              <a:t>30.10.2023</a:t>
            </a:fld>
            <a:endParaRPr lang="ru-RU"/>
          </a:p>
        </p:txBody>
      </p:sp>
      <p:sp>
        <p:nvSpPr>
          <p:cNvPr id="5" name="Нижний колонтитул 4">
            <a:extLst>
              <a:ext uri="{FF2B5EF4-FFF2-40B4-BE49-F238E27FC236}">
                <a16:creationId xmlns:a16="http://schemas.microsoft.com/office/drawing/2014/main" xmlns="" id="{5792300F-3061-4469-960E-5322DBF975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80BEF386-5432-444D-ADF9-C210BED641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0B1ED7-2918-4D33-B2DB-1A48C1DFC5D2}" type="slidenum">
              <a:rPr lang="ru-RU" smtClean="0"/>
              <a:pPr/>
              <a:t>‹#›</a:t>
            </a:fld>
            <a:endParaRPr lang="ru-RU"/>
          </a:p>
        </p:txBody>
      </p:sp>
    </p:spTree>
    <p:extLst>
      <p:ext uri="{BB962C8B-B14F-4D97-AF65-F5344CB8AC3E}">
        <p14:creationId xmlns:p14="http://schemas.microsoft.com/office/powerpoint/2010/main" xmlns="" val="3422610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www.storiesofpeople.net/index.php/ru/fergyuson-adam-686" TargetMode="External"/><Relationship Id="rId2" Type="http://schemas.openxmlformats.org/officeDocument/2006/relationships/image" Target="../media/image7.jpeg"/><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m.youtube.com/watch?v=iilLMw_Sbc0&amp;pp=ygUR0KjQv9C10L3Qs9C70LXRgCA="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53EC112-22C4-43A7-8101-AB9981EC9F68}"/>
              </a:ext>
            </a:extLst>
          </p:cNvPr>
          <p:cNvSpPr>
            <a:spLocks noGrp="1"/>
          </p:cNvSpPr>
          <p:nvPr>
            <p:ph type="title"/>
          </p:nvPr>
        </p:nvSpPr>
        <p:spPr/>
        <p:txBody>
          <a:bodyPr/>
          <a:lstStyle/>
          <a:p>
            <a:pPr algn="ctr"/>
            <a:r>
              <a:rPr lang="en-US" dirty="0"/>
              <a:t>The basic vales of Russian State</a:t>
            </a:r>
            <a:endParaRPr lang="ru-RU" dirty="0"/>
          </a:p>
        </p:txBody>
      </p:sp>
      <p:pic>
        <p:nvPicPr>
          <p:cNvPr id="5" name="Объект 4">
            <a:extLst>
              <a:ext uri="{FF2B5EF4-FFF2-40B4-BE49-F238E27FC236}">
                <a16:creationId xmlns:a16="http://schemas.microsoft.com/office/drawing/2014/main" xmlns="" id="{A58BFF5B-44D5-4E00-8F1C-A24054C00B9B}"/>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143920" y="1825625"/>
            <a:ext cx="7904159" cy="4351338"/>
          </a:xfrm>
        </p:spPr>
      </p:pic>
      <p:sp>
        <p:nvSpPr>
          <p:cNvPr id="15" name="Номер слайда 14">
            <a:extLst>
              <a:ext uri="{FF2B5EF4-FFF2-40B4-BE49-F238E27FC236}">
                <a16:creationId xmlns:a16="http://schemas.microsoft.com/office/drawing/2014/main" xmlns="" id="{D94AF04E-968B-449F-B796-FBE81A7DD0EF}"/>
              </a:ext>
            </a:extLst>
          </p:cNvPr>
          <p:cNvSpPr>
            <a:spLocks noGrp="1"/>
          </p:cNvSpPr>
          <p:nvPr>
            <p:ph type="sldNum" sz="quarter" idx="12"/>
          </p:nvPr>
        </p:nvSpPr>
        <p:spPr>
          <a:xfrm>
            <a:off x="9019352" y="6371762"/>
            <a:ext cx="2743200" cy="365125"/>
          </a:xfrm>
        </p:spPr>
        <p:txBody>
          <a:bodyPr/>
          <a:lstStyle/>
          <a:p>
            <a:fld id="{30695BE2-D3BE-4F65-8B0A-59A058330323}" type="slidenum">
              <a:rPr lang="ru-RU" smtClean="0"/>
              <a:pPr/>
              <a:t>1</a:t>
            </a:fld>
            <a:endParaRPr lang="ru-RU"/>
          </a:p>
        </p:txBody>
      </p:sp>
      <p:sp>
        <p:nvSpPr>
          <p:cNvPr id="3" name="TextBox 2"/>
          <p:cNvSpPr txBox="1"/>
          <p:nvPr/>
        </p:nvSpPr>
        <p:spPr>
          <a:xfrm>
            <a:off x="4404946" y="6370436"/>
            <a:ext cx="2373727" cy="369332"/>
          </a:xfrm>
          <a:prstGeom prst="rect">
            <a:avLst/>
          </a:prstGeom>
          <a:noFill/>
        </p:spPr>
        <p:txBody>
          <a:bodyPr wrap="none" rtlCol="0">
            <a:spAutoFit/>
          </a:bodyPr>
          <a:lstStyle/>
          <a:p>
            <a:r>
              <a:rPr lang="en-US" dirty="0"/>
              <a:t>By Natalia </a:t>
            </a:r>
            <a:r>
              <a:rPr lang="en-US" dirty="0" err="1"/>
              <a:t>Skakovskaya</a:t>
            </a:r>
            <a:r>
              <a:rPr lang="en-US" dirty="0"/>
              <a:t> </a:t>
            </a:r>
            <a:endParaRPr lang="ru-RU"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13806" y="154598"/>
            <a:ext cx="1238250" cy="1238250"/>
          </a:xfrm>
          <a:prstGeom prst="rect">
            <a:avLst/>
          </a:prstGeom>
        </p:spPr>
      </p:pic>
    </p:spTree>
    <p:extLst>
      <p:ext uri="{BB962C8B-B14F-4D97-AF65-F5344CB8AC3E}">
        <p14:creationId xmlns:p14="http://schemas.microsoft.com/office/powerpoint/2010/main" xmlns="" val="2944610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45"/>
          <p:cNvSpPr txBox="1">
            <a:spLocks noGrp="1"/>
          </p:cNvSpPr>
          <p:nvPr>
            <p:ph type="title"/>
          </p:nvPr>
        </p:nvSpPr>
        <p:spPr>
          <a:xfrm>
            <a:off x="415600" y="593367"/>
            <a:ext cx="11360800" cy="1737744"/>
          </a:xfrm>
          <a:prstGeom prst="rect">
            <a:avLst/>
          </a:prstGeom>
        </p:spPr>
        <p:txBody>
          <a:bodyPr spcFirstLastPara="1" vert="horz" wrap="square" lIns="121900" tIns="121900" rIns="121900" bIns="121900" rtlCol="0" anchor="t" anchorCtr="0">
            <a:noAutofit/>
          </a:bodyPr>
          <a:lstStyle/>
          <a:p>
            <a:pPr algn="ctr">
              <a:buSzPts val="990"/>
            </a:pPr>
            <a:r>
              <a:rPr lang="en-US" sz="4267" b="1" dirty="0">
                <a:ea typeface="Open Sans"/>
                <a:cs typeface="Open Sans"/>
                <a:sym typeface="Open Sans"/>
              </a:rPr>
              <a:t> Chapter </a:t>
            </a:r>
            <a:r>
              <a:rPr lang="ru-RU" altLang="en-US" sz="4267" b="1" dirty="0">
                <a:ea typeface="Open Sans"/>
                <a:cs typeface="Open Sans"/>
                <a:sym typeface="Open Sans"/>
              </a:rPr>
              <a:t>2</a:t>
            </a:r>
            <a:r>
              <a:rPr lang="en-US" sz="4267" b="1" dirty="0">
                <a:ea typeface="Open Sans"/>
                <a:cs typeface="Open Sans"/>
                <a:sym typeface="Open Sans"/>
              </a:rPr>
              <a:t>. </a:t>
            </a:r>
            <a:r>
              <a:rPr lang="en-US" altLang="en-US" sz="4267" b="1" dirty="0">
                <a:ea typeface="Open Sans"/>
                <a:cs typeface="Open Sans"/>
                <a:sym typeface="Open Sans"/>
              </a:rPr>
              <a:t>Russian state VS civilization</a:t>
            </a:r>
            <a:r>
              <a:rPr lang="ru-RU" sz="4267" b="1" dirty="0">
                <a:solidFill>
                  <a:srgbClr val="1C4587"/>
                </a:solidFill>
                <a:ea typeface="Open Sans"/>
                <a:cs typeface="Open Sans"/>
                <a:sym typeface="Open Sans"/>
              </a:rPr>
              <a:t/>
            </a:r>
            <a:br>
              <a:rPr lang="ru-RU" sz="4267" b="1" dirty="0">
                <a:solidFill>
                  <a:srgbClr val="1C4587"/>
                </a:solidFill>
                <a:ea typeface="Open Sans"/>
                <a:cs typeface="Open Sans"/>
                <a:sym typeface="Open Sans"/>
              </a:rPr>
            </a:br>
            <a:r>
              <a:rPr lang="ru-RU" sz="3200" dirty="0"/>
              <a:t/>
            </a:r>
            <a:br>
              <a:rPr lang="ru-RU" sz="3200" dirty="0"/>
            </a:br>
            <a:endParaRPr lang="en-US" sz="3200" b="1" dirty="0">
              <a:solidFill>
                <a:srgbClr val="1C4587"/>
              </a:solidFill>
              <a:ea typeface="Open Sans"/>
              <a:cs typeface="Open Sans"/>
              <a:sym typeface="Open Sans"/>
            </a:endParaRPr>
          </a:p>
        </p:txBody>
      </p:sp>
      <p:sp>
        <p:nvSpPr>
          <p:cNvPr id="5" name="Текст 4"/>
          <p:cNvSpPr>
            <a:spLocks noGrp="1"/>
          </p:cNvSpPr>
          <p:nvPr>
            <p:ph type="body" idx="1"/>
          </p:nvPr>
        </p:nvSpPr>
        <p:spPr>
          <a:xfrm>
            <a:off x="3092570" y="2560116"/>
            <a:ext cx="5682111" cy="3614536"/>
          </a:xfrm>
        </p:spPr>
        <p:txBody>
          <a:bodyPr>
            <a:noAutofit/>
          </a:bodyPr>
          <a:lstStyle/>
          <a:p>
            <a:pPr marL="0" indent="0" algn="ctr">
              <a:buNone/>
            </a:pPr>
            <a:endParaRPr lang="ru-RU" altLang="en-US" sz="4267" dirty="0">
              <a:ea typeface="Yu Gothic" panose="020B0400000000000000" pitchFamily="34" charset="-128"/>
              <a:cs typeface="Open Sans"/>
              <a:sym typeface="Open Sans"/>
            </a:endParaRPr>
          </a:p>
        </p:txBody>
      </p:sp>
      <p:pic>
        <p:nvPicPr>
          <p:cNvPr id="3" name="Рисунок 2">
            <a:extLst>
              <a:ext uri="{FF2B5EF4-FFF2-40B4-BE49-F238E27FC236}">
                <a16:creationId xmlns:a16="http://schemas.microsoft.com/office/drawing/2014/main" xmlns="" id="{B924A1A1-9509-4FAE-869F-A91ABFD9C436}"/>
              </a:ext>
            </a:extLst>
          </p:cNvPr>
          <p:cNvPicPr>
            <a:picLocks noChangeAspect="1"/>
          </p:cNvPicPr>
          <p:nvPr/>
        </p:nvPicPr>
        <p:blipFill>
          <a:blip r:embed="rId3" cstate="print"/>
          <a:stretch>
            <a:fillRect/>
          </a:stretch>
        </p:blipFill>
        <p:spPr>
          <a:xfrm>
            <a:off x="2870629" y="2072451"/>
            <a:ext cx="5797586" cy="3818591"/>
          </a:xfrm>
          <a:prstGeom prst="rect">
            <a:avLst/>
          </a:prstGeom>
        </p:spPr>
      </p:pic>
      <p:sp>
        <p:nvSpPr>
          <p:cNvPr id="11" name="Номер слайда 10">
            <a:extLst>
              <a:ext uri="{FF2B5EF4-FFF2-40B4-BE49-F238E27FC236}">
                <a16:creationId xmlns:a16="http://schemas.microsoft.com/office/drawing/2014/main" xmlns="" id="{5C2CF9F5-DECD-445D-AED0-61ACA8F39B6A}"/>
              </a:ext>
            </a:extLst>
          </p:cNvPr>
          <p:cNvSpPr>
            <a:spLocks noGrp="1"/>
          </p:cNvSpPr>
          <p:nvPr>
            <p:ph type="sldNum" idx="12"/>
          </p:nvPr>
        </p:nvSpPr>
        <p:spPr/>
        <p:txBody>
          <a:bodyPr/>
          <a:lstStyle/>
          <a:p>
            <a:fld id="{00000000-1234-1234-1234-123412341234}" type="slidenum">
              <a:rPr lang="en-US" smtClean="0"/>
              <a:pPr/>
              <a:t>2</a:t>
            </a:fld>
            <a:endParaRPr lang="en-US"/>
          </a:p>
        </p:txBody>
      </p:sp>
      <p:pic>
        <p:nvPicPr>
          <p:cNvPr id="12" name="Рисунок 11">
            <a:extLst>
              <a:ext uri="{FF2B5EF4-FFF2-40B4-BE49-F238E27FC236}">
                <a16:creationId xmlns:a16="http://schemas.microsoft.com/office/drawing/2014/main" xmlns="" id="{85D10EA4-4E99-49C5-B85A-81D85CF91337}"/>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813806" y="154598"/>
            <a:ext cx="1238250" cy="12382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DCDF070-A062-4E35-8D6D-AEAA48993AC6}"/>
              </a:ext>
            </a:extLst>
          </p:cNvPr>
          <p:cNvSpPr>
            <a:spLocks noGrp="1"/>
          </p:cNvSpPr>
          <p:nvPr>
            <p:ph type="title"/>
          </p:nvPr>
        </p:nvSpPr>
        <p:spPr/>
        <p:txBody>
          <a:bodyPr>
            <a:normAutofit fontScale="90000"/>
          </a:bodyPr>
          <a:lstStyle/>
          <a:p>
            <a:r>
              <a:rPr lang="en-US" dirty="0">
                <a:solidFill>
                  <a:schemeClr val="tx1"/>
                </a:solidFill>
                <a:ea typeface="Yu Gothic" panose="020B0400000000000000" pitchFamily="34" charset="-128"/>
                <a:cs typeface="Open Sans"/>
                <a:sym typeface="Open Sans"/>
              </a:rPr>
              <a:t/>
            </a:r>
            <a:br>
              <a:rPr lang="en-US" dirty="0">
                <a:solidFill>
                  <a:schemeClr val="tx1"/>
                </a:solidFill>
                <a:ea typeface="Yu Gothic" panose="020B0400000000000000" pitchFamily="34" charset="-128"/>
                <a:cs typeface="Open Sans"/>
                <a:sym typeface="Open Sans"/>
              </a:rPr>
            </a:br>
            <a:r>
              <a:rPr lang="en-US" dirty="0">
                <a:solidFill>
                  <a:schemeClr val="tx1"/>
                </a:solidFill>
                <a:ea typeface="Yu Gothic" panose="020B0400000000000000" pitchFamily="34" charset="-128"/>
                <a:cs typeface="Open Sans"/>
                <a:sym typeface="Open Sans"/>
              </a:rPr>
              <a:t/>
            </a:r>
            <a:br>
              <a:rPr lang="en-US" dirty="0">
                <a:solidFill>
                  <a:schemeClr val="tx1"/>
                </a:solidFill>
                <a:ea typeface="Yu Gothic" panose="020B0400000000000000" pitchFamily="34" charset="-128"/>
                <a:cs typeface="Open Sans"/>
                <a:sym typeface="Open Sans"/>
              </a:rPr>
            </a:br>
            <a:r>
              <a:rPr lang="en-US" dirty="0">
                <a:solidFill>
                  <a:schemeClr val="tx1"/>
                </a:solidFill>
                <a:ea typeface="Yu Gothic" panose="020B0400000000000000" pitchFamily="34" charset="-128"/>
                <a:cs typeface="Open Sans"/>
                <a:sym typeface="Open Sans"/>
              </a:rPr>
              <a:t>lecture</a:t>
            </a:r>
            <a:r>
              <a:rPr lang="ru-RU" dirty="0">
                <a:solidFill>
                  <a:schemeClr val="tx1"/>
                </a:solidFill>
                <a:ea typeface="Yu Gothic" panose="020B0400000000000000" pitchFamily="34" charset="-128"/>
                <a:cs typeface="Open Sans"/>
                <a:sym typeface="Open Sans"/>
              </a:rPr>
              <a:t> 3. </a:t>
            </a:r>
            <a:r>
              <a:rPr lang="ru-RU" altLang="ru-RU" dirty="0">
                <a:latin typeface="Arial Unicode MS"/>
              </a:rPr>
              <a:t>A </a:t>
            </a:r>
            <a:r>
              <a:rPr lang="ru-RU" altLang="ru-RU" dirty="0" err="1">
                <a:latin typeface="Arial Unicode MS"/>
              </a:rPr>
              <a:t>civilizational</a:t>
            </a:r>
            <a:r>
              <a:rPr lang="ru-RU" altLang="ru-RU" dirty="0">
                <a:latin typeface="Arial Unicode MS"/>
              </a:rPr>
              <a:t> </a:t>
            </a:r>
            <a:r>
              <a:rPr lang="ru-RU" altLang="ru-RU" dirty="0" err="1">
                <a:latin typeface="Arial Unicode MS"/>
              </a:rPr>
              <a:t>approach</a:t>
            </a:r>
            <a:r>
              <a:rPr lang="ru-RU" altLang="ru-RU" dirty="0">
                <a:latin typeface="Arial Unicode MS"/>
              </a:rPr>
              <a:t> </a:t>
            </a:r>
            <a:r>
              <a:rPr lang="ru-RU" altLang="ru-RU" dirty="0" err="1">
                <a:latin typeface="Arial Unicode MS"/>
              </a:rPr>
              <a:t>to</a:t>
            </a:r>
            <a:r>
              <a:rPr lang="ru-RU" altLang="ru-RU" dirty="0">
                <a:latin typeface="Arial Unicode MS"/>
              </a:rPr>
              <a:t> </a:t>
            </a:r>
            <a:r>
              <a:rPr lang="ru-RU" altLang="ru-RU" dirty="0" err="1">
                <a:latin typeface="Arial Unicode MS"/>
              </a:rPr>
              <a:t>the</a:t>
            </a:r>
            <a:r>
              <a:rPr lang="ru-RU" altLang="ru-RU" dirty="0">
                <a:latin typeface="Arial Unicode MS"/>
              </a:rPr>
              <a:t> </a:t>
            </a:r>
            <a:r>
              <a:rPr lang="ru-RU" altLang="ru-RU" dirty="0" err="1">
                <a:latin typeface="Arial Unicode MS"/>
              </a:rPr>
              <a:t>study</a:t>
            </a:r>
            <a:r>
              <a:rPr lang="ru-RU" altLang="ru-RU" dirty="0">
                <a:latin typeface="Arial Unicode MS"/>
              </a:rPr>
              <a:t> </a:t>
            </a:r>
            <a:r>
              <a:rPr lang="ru-RU" altLang="ru-RU" dirty="0" err="1">
                <a:latin typeface="Arial Unicode MS"/>
              </a:rPr>
              <a:t>of</a:t>
            </a:r>
            <a:r>
              <a:rPr lang="ru-RU" altLang="ru-RU" dirty="0">
                <a:latin typeface="Arial Unicode MS"/>
              </a:rPr>
              <a:t> </a:t>
            </a:r>
            <a:r>
              <a:rPr lang="ru-RU" altLang="ru-RU" dirty="0" err="1">
                <a:latin typeface="Arial Unicode MS"/>
              </a:rPr>
              <a:t>social</a:t>
            </a:r>
            <a:r>
              <a:rPr lang="ru-RU" altLang="ru-RU" dirty="0">
                <a:latin typeface="Arial Unicode MS"/>
              </a:rPr>
              <a:t> </a:t>
            </a:r>
            <a:r>
              <a:rPr lang="ru-RU" altLang="ru-RU" dirty="0" err="1">
                <a:latin typeface="Arial Unicode MS"/>
              </a:rPr>
              <a:t>history</a:t>
            </a:r>
            <a:r>
              <a:rPr kumimoji="0" lang="ru-RU" altLang="ru-RU" sz="3600" b="0" i="0" u="none" strike="noStrike" cap="none" normalizeH="0" baseline="0" dirty="0">
                <a:ln>
                  <a:noFill/>
                </a:ln>
                <a:solidFill>
                  <a:schemeClr val="tx1"/>
                </a:solidFill>
                <a:effectLst/>
              </a:rPr>
              <a:t> </a:t>
            </a:r>
            <a:r>
              <a:rPr kumimoji="0" lang="ru-RU" altLang="ru-RU" sz="8000" b="0" i="0" u="none" strike="noStrike" cap="none" normalizeH="0" baseline="0" dirty="0">
                <a:ln>
                  <a:noFill/>
                </a:ln>
                <a:solidFill>
                  <a:schemeClr val="tx1"/>
                </a:solidFill>
                <a:effectLst/>
                <a:latin typeface="Arial" panose="020B0604020202020204" pitchFamily="34" charset="0"/>
              </a:rPr>
              <a:t/>
            </a:r>
            <a:br>
              <a:rPr kumimoji="0" lang="ru-RU" altLang="ru-RU" sz="8000" b="0" i="0" u="none" strike="noStrike" cap="none" normalizeH="0" baseline="0" dirty="0">
                <a:ln>
                  <a:noFill/>
                </a:ln>
                <a:solidFill>
                  <a:schemeClr val="tx1"/>
                </a:solidFill>
                <a:effectLst/>
                <a:latin typeface="Arial" panose="020B0604020202020204" pitchFamily="34" charset="0"/>
              </a:rPr>
            </a:br>
            <a:r>
              <a:rPr lang="ru-RU" altLang="en-US" dirty="0">
                <a:solidFill>
                  <a:schemeClr val="tx1"/>
                </a:solidFill>
                <a:ea typeface="Yu Gothic" panose="020B0400000000000000" pitchFamily="34" charset="-128"/>
                <a:cs typeface="Open Sans"/>
                <a:sym typeface="Open Sans"/>
              </a:rPr>
              <a:t/>
            </a:r>
            <a:br>
              <a:rPr lang="ru-RU" altLang="en-US" dirty="0">
                <a:solidFill>
                  <a:schemeClr val="tx1"/>
                </a:solidFill>
                <a:ea typeface="Yu Gothic" panose="020B0400000000000000" pitchFamily="34" charset="-128"/>
                <a:cs typeface="Open Sans"/>
                <a:sym typeface="Open Sans"/>
              </a:rPr>
            </a:br>
            <a:endParaRPr lang="ru-RU" dirty="0"/>
          </a:p>
        </p:txBody>
      </p:sp>
      <p:sp>
        <p:nvSpPr>
          <p:cNvPr id="3" name="Объект 2">
            <a:extLst>
              <a:ext uri="{FF2B5EF4-FFF2-40B4-BE49-F238E27FC236}">
                <a16:creationId xmlns:a16="http://schemas.microsoft.com/office/drawing/2014/main" xmlns="" id="{0161D6B8-41EA-4B7B-A7FC-33C39C5C3840}"/>
              </a:ext>
            </a:extLst>
          </p:cNvPr>
          <p:cNvSpPr>
            <a:spLocks noGrp="1"/>
          </p:cNvSpPr>
          <p:nvPr>
            <p:ph idx="1"/>
          </p:nvPr>
        </p:nvSpPr>
        <p:spPr>
          <a:xfrm>
            <a:off x="415600" y="2287112"/>
            <a:ext cx="11360800" cy="3804721"/>
          </a:xfrm>
        </p:spPr>
        <p:txBody>
          <a:bodyPr/>
          <a:lstStyle/>
          <a:p>
            <a:pPr marL="795847" indent="-609585" algn="just">
              <a:buAutoNum type="arabicPeriod"/>
            </a:pPr>
            <a:r>
              <a:rPr lang="en-US" kern="1200" dirty="0">
                <a:solidFill>
                  <a:schemeClr val="tx1"/>
                </a:solidFill>
                <a:latin typeface="Arial" panose="020B0604020202020204" pitchFamily="34" charset="0"/>
                <a:cs typeface="Arial" panose="020B0604020202020204" pitchFamily="34" charset="0"/>
                <a:sym typeface="+mn-ea"/>
              </a:rPr>
              <a:t>What is civilization </a:t>
            </a:r>
            <a:r>
              <a:rPr lang="ru-RU" kern="1200" dirty="0">
                <a:solidFill>
                  <a:schemeClr val="tx1"/>
                </a:solidFill>
                <a:latin typeface="Arial" panose="020B0604020202020204" pitchFamily="34" charset="0"/>
                <a:cs typeface="Arial" panose="020B0604020202020204" pitchFamily="34" charset="0"/>
                <a:sym typeface="+mn-ea"/>
              </a:rPr>
              <a:t>?</a:t>
            </a:r>
          </a:p>
          <a:p>
            <a:pPr marL="795847" indent="-609585" algn="just">
              <a:buAutoNum type="arabicPeriod"/>
            </a:pPr>
            <a:r>
              <a:rPr lang="en-US" altLang="en-US" dirty="0">
                <a:solidFill>
                  <a:schemeClr val="tx1"/>
                </a:solidFill>
                <a:latin typeface="Arial" panose="020B0604020202020204" pitchFamily="34" charset="0"/>
                <a:cs typeface="Arial" panose="020B0604020202020204" pitchFamily="34" charset="0"/>
              </a:rPr>
              <a:t>What is </a:t>
            </a:r>
            <a:r>
              <a:rPr lang="ru-RU" altLang="en-US" dirty="0">
                <a:solidFill>
                  <a:schemeClr val="tx1"/>
                </a:solidFill>
                <a:latin typeface="Arial" panose="020B0604020202020204" pitchFamily="34" charset="0"/>
                <a:cs typeface="Arial" panose="020B0604020202020204" pitchFamily="34" charset="0"/>
              </a:rPr>
              <a:t> </a:t>
            </a:r>
            <a:r>
              <a:rPr lang="en-US" altLang="en-US" dirty="0">
                <a:solidFill>
                  <a:schemeClr val="tx1"/>
                </a:solidFill>
                <a:latin typeface="Arial" panose="020B0604020202020204" pitchFamily="34" charset="0"/>
                <a:cs typeface="Arial" panose="020B0604020202020204" pitchFamily="34" charset="0"/>
              </a:rPr>
              <a:t>social progress and its types</a:t>
            </a:r>
            <a:r>
              <a:rPr lang="ru-RU" altLang="en-US" dirty="0">
                <a:solidFill>
                  <a:schemeClr val="tx1"/>
                </a:solidFill>
                <a:latin typeface="Arial" panose="020B0604020202020204" pitchFamily="34" charset="0"/>
                <a:cs typeface="Arial" panose="020B0604020202020204" pitchFamily="34" charset="0"/>
              </a:rPr>
              <a:t>.</a:t>
            </a:r>
          </a:p>
          <a:p>
            <a:pPr marL="795847" indent="-609585" algn="just">
              <a:buAutoNum type="arabicPeriod"/>
            </a:pPr>
            <a:r>
              <a:rPr lang="en-US" altLang="ru-RU" kern="1200" dirty="0">
                <a:solidFill>
                  <a:schemeClr val="tx1"/>
                </a:solidFill>
                <a:latin typeface="Arial" panose="020B0604020202020204" pitchFamily="34" charset="0"/>
                <a:cs typeface="Arial" panose="020B0604020202020204" pitchFamily="34" charset="0"/>
                <a:sym typeface="+mn-ea"/>
              </a:rPr>
              <a:t>Different approaches to historical development of society</a:t>
            </a:r>
            <a:r>
              <a:rPr lang="ru-RU" altLang="ru-RU" kern="1200" dirty="0">
                <a:solidFill>
                  <a:schemeClr val="tx1"/>
                </a:solidFill>
                <a:latin typeface="Arial" panose="020B0604020202020204" pitchFamily="34" charset="0"/>
                <a:cs typeface="Arial" panose="020B0604020202020204" pitchFamily="34" charset="0"/>
                <a:sym typeface="+mn-ea"/>
              </a:rPr>
              <a:t>.</a:t>
            </a:r>
            <a:endParaRPr lang="ru-RU" altLang="ru-RU" kern="1200" dirty="0">
              <a:solidFill>
                <a:schemeClr val="tx1"/>
              </a:solidFill>
              <a:latin typeface="Arial" panose="020B0604020202020204" pitchFamily="34" charset="0"/>
              <a:cs typeface="Arial" panose="020B0604020202020204" pitchFamily="34" charset="0"/>
            </a:endParaRPr>
          </a:p>
          <a:p>
            <a:endParaRPr lang="ru-RU" dirty="0"/>
          </a:p>
        </p:txBody>
      </p:sp>
      <p:sp>
        <p:nvSpPr>
          <p:cNvPr id="10" name="Нижний колонтитул 9">
            <a:extLst>
              <a:ext uri="{FF2B5EF4-FFF2-40B4-BE49-F238E27FC236}">
                <a16:creationId xmlns:a16="http://schemas.microsoft.com/office/drawing/2014/main" xmlns="" id="{8F68C656-6F46-4C11-A519-4516887CD6A6}"/>
              </a:ext>
            </a:extLst>
          </p:cNvPr>
          <p:cNvSpPr>
            <a:spLocks noGrp="1"/>
          </p:cNvSpPr>
          <p:nvPr>
            <p:ph type="ftr" sz="quarter" idx="11"/>
          </p:nvPr>
        </p:nvSpPr>
        <p:spPr/>
        <p:txBody>
          <a:bodyPr/>
          <a:lstStyle/>
          <a:p>
            <a:pPr algn="l" defTabSz="1219170">
              <a:defRPr/>
            </a:pPr>
            <a:endParaRPr lang="ru-RU" sz="1067">
              <a:solidFill>
                <a:schemeClr val="tx1"/>
              </a:solidFill>
            </a:endParaRPr>
          </a:p>
        </p:txBody>
      </p:sp>
      <p:sp>
        <p:nvSpPr>
          <p:cNvPr id="11" name="Номер слайда 10">
            <a:extLst>
              <a:ext uri="{FF2B5EF4-FFF2-40B4-BE49-F238E27FC236}">
                <a16:creationId xmlns:a16="http://schemas.microsoft.com/office/drawing/2014/main" xmlns="" id="{007687FD-DE39-40B2-AA2D-EA1C7DD80E5B}"/>
              </a:ext>
            </a:extLst>
          </p:cNvPr>
          <p:cNvSpPr>
            <a:spLocks noGrp="1"/>
          </p:cNvSpPr>
          <p:nvPr>
            <p:ph type="sldNum" sz="quarter" idx="12"/>
          </p:nvPr>
        </p:nvSpPr>
        <p:spPr/>
        <p:txBody>
          <a:bodyPr/>
          <a:lstStyle/>
          <a:p>
            <a:pPr lvl="0" eaLnBrk="1" hangingPunct="1"/>
            <a:fld id="{9A0DB2DC-4C9A-4742-B13C-FB6460FD3503}" type="slidenum">
              <a:rPr lang="ru-RU" altLang="ru-RU" smtClean="0"/>
              <a:pPr lvl="0" eaLnBrk="1" hangingPunct="1"/>
              <a:t>3</a:t>
            </a:fld>
            <a:endParaRPr lang="ru-RU" altLang="ru-RU" dirty="0">
              <a:latin typeface="Arial" panose="020B0604020202020204" pitchFamily="34" charset="0"/>
            </a:endParaRPr>
          </a:p>
        </p:txBody>
      </p:sp>
      <p:pic>
        <p:nvPicPr>
          <p:cNvPr id="13" name="Рисунок 12">
            <a:extLst>
              <a:ext uri="{FF2B5EF4-FFF2-40B4-BE49-F238E27FC236}">
                <a16:creationId xmlns:a16="http://schemas.microsoft.com/office/drawing/2014/main" xmlns="" id="{53936A53-3F5D-4CD0-8FA0-6D305186D51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538150" y="5118100"/>
            <a:ext cx="1238250" cy="1238250"/>
          </a:xfrm>
          <a:prstGeom prst="rect">
            <a:avLst/>
          </a:prstGeom>
        </p:spPr>
      </p:pic>
    </p:spTree>
    <p:extLst>
      <p:ext uri="{BB962C8B-B14F-4D97-AF65-F5344CB8AC3E}">
        <p14:creationId xmlns:p14="http://schemas.microsoft.com/office/powerpoint/2010/main" xmlns="" val="3183897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solidFill>
                  <a:srgbClr val="0070C0"/>
                </a:solidFill>
              </a:rPr>
              <a:t>1. </a:t>
            </a:r>
            <a:r>
              <a:rPr lang="en-US" dirty="0">
                <a:solidFill>
                  <a:srgbClr val="0070C0"/>
                </a:solidFill>
              </a:rPr>
              <a:t>What is civilization</a:t>
            </a:r>
            <a:r>
              <a:rPr lang="ru-RU" dirty="0">
                <a:solidFill>
                  <a:srgbClr val="0070C0"/>
                </a:solidFill>
              </a:rPr>
              <a:t>?</a:t>
            </a:r>
          </a:p>
        </p:txBody>
      </p:sp>
      <p:sp>
        <p:nvSpPr>
          <p:cNvPr id="3" name="Текст 2"/>
          <p:cNvSpPr>
            <a:spLocks noGrp="1"/>
          </p:cNvSpPr>
          <p:nvPr>
            <p:ph type="body" idx="1"/>
          </p:nvPr>
        </p:nvSpPr>
        <p:spPr>
          <a:xfrm>
            <a:off x="172526" y="1536634"/>
            <a:ext cx="8304364" cy="5088453"/>
          </a:xfrm>
        </p:spPr>
        <p:txBody>
          <a:bodyPr>
            <a:normAutofit/>
          </a:bodyPr>
          <a:lstStyle/>
          <a:p>
            <a:r>
              <a:rPr lang="en-US" sz="2400" dirty="0"/>
              <a:t>the stage of human social and cultural development and organization that is considered most advanced.</a:t>
            </a:r>
          </a:p>
          <a:p>
            <a:endParaRPr lang="en-US" sz="2667" dirty="0">
              <a:latin typeface="+mj-lt"/>
            </a:endParaRPr>
          </a:p>
          <a:p>
            <a:r>
              <a:rPr lang="en-US" sz="2667" dirty="0">
                <a:latin typeface="+mj-lt"/>
              </a:rPr>
              <a:t>In </a:t>
            </a:r>
            <a:r>
              <a:rPr lang="en-US" sz="2667" dirty="0" err="1">
                <a:latin typeface="+mj-lt"/>
              </a:rPr>
              <a:t>latin</a:t>
            </a:r>
            <a:r>
              <a:rPr lang="ru-RU" sz="2667" dirty="0">
                <a:latin typeface="+mj-lt"/>
              </a:rPr>
              <a:t> </a:t>
            </a:r>
            <a:r>
              <a:rPr lang="ru-RU" sz="2667" dirty="0" err="1">
                <a:latin typeface="+mj-lt"/>
              </a:rPr>
              <a:t>civitas</a:t>
            </a:r>
            <a:r>
              <a:rPr lang="ru-RU" sz="2667" dirty="0">
                <a:latin typeface="+mj-lt"/>
              </a:rPr>
              <a:t> – </a:t>
            </a:r>
            <a:r>
              <a:rPr lang="en-US" sz="2667" dirty="0">
                <a:latin typeface="+mj-lt"/>
              </a:rPr>
              <a:t>city</a:t>
            </a:r>
            <a:r>
              <a:rPr lang="ru-RU" sz="2667" dirty="0">
                <a:latin typeface="+mj-lt"/>
              </a:rPr>
              <a:t>, </a:t>
            </a:r>
            <a:r>
              <a:rPr lang="en-US" sz="2667" dirty="0">
                <a:latin typeface="+mj-lt"/>
              </a:rPr>
              <a:t>society of free citizens or in Greek </a:t>
            </a:r>
            <a:r>
              <a:rPr lang="ru-RU" sz="2667" dirty="0">
                <a:latin typeface="+mj-lt"/>
              </a:rPr>
              <a:t>- «</a:t>
            </a:r>
            <a:r>
              <a:rPr lang="en-US" sz="2667" dirty="0">
                <a:latin typeface="+mj-lt"/>
              </a:rPr>
              <a:t>polis</a:t>
            </a:r>
            <a:r>
              <a:rPr lang="ru-RU" sz="2667" dirty="0">
                <a:latin typeface="+mj-lt"/>
              </a:rPr>
              <a:t>»). </a:t>
            </a:r>
          </a:p>
          <a:p>
            <a:pPr marL="152396" indent="0">
              <a:buNone/>
            </a:pPr>
            <a:r>
              <a:rPr lang="ru-RU" sz="2667" dirty="0">
                <a:latin typeface="+mj-lt"/>
              </a:rPr>
              <a:t> </a:t>
            </a:r>
          </a:p>
          <a:p>
            <a:pPr marL="457200" indent="-457200" eaLnBrk="0" fontAlgn="base" hangingPunct="0">
              <a:lnSpc>
                <a:spcPct val="100000"/>
              </a:lnSpc>
              <a:spcBef>
                <a:spcPct val="0"/>
              </a:spcBef>
              <a:spcAft>
                <a:spcPct val="0"/>
              </a:spcAft>
              <a:buSzTx/>
            </a:pPr>
            <a:r>
              <a:rPr lang="ru-RU" altLang="ru-RU" dirty="0" err="1">
                <a:latin typeface="Arial Unicode MS"/>
              </a:rPr>
              <a:t>civilized</a:t>
            </a:r>
            <a:r>
              <a:rPr lang="ru-RU" altLang="ru-RU" dirty="0">
                <a:latin typeface="Arial Unicode MS"/>
              </a:rPr>
              <a:t> </a:t>
            </a:r>
            <a:r>
              <a:rPr lang="ru-RU" altLang="ru-RU" dirty="0" err="1">
                <a:latin typeface="Arial Unicode MS"/>
              </a:rPr>
              <a:t>people</a:t>
            </a:r>
            <a:r>
              <a:rPr lang="ru-RU" altLang="ru-RU" dirty="0">
                <a:latin typeface="Arial Unicode MS"/>
              </a:rPr>
              <a:t> </a:t>
            </a:r>
            <a:endParaRPr lang="en-US" altLang="ru-RU" dirty="0">
              <a:latin typeface="Arial Unicode MS"/>
            </a:endParaRPr>
          </a:p>
          <a:p>
            <a:pPr marL="457200" indent="-457200" eaLnBrk="0" fontAlgn="base" hangingPunct="0">
              <a:lnSpc>
                <a:spcPct val="100000"/>
              </a:lnSpc>
              <a:spcBef>
                <a:spcPct val="0"/>
              </a:spcBef>
              <a:spcAft>
                <a:spcPct val="0"/>
              </a:spcAft>
              <a:buSzTx/>
            </a:pPr>
            <a:r>
              <a:rPr lang="ru-RU" altLang="ru-RU" dirty="0" err="1">
                <a:latin typeface="Arial Unicode MS"/>
              </a:rPr>
              <a:t>carriers</a:t>
            </a:r>
            <a:r>
              <a:rPr lang="ru-RU" altLang="ru-RU" dirty="0">
                <a:latin typeface="Arial Unicode MS"/>
              </a:rPr>
              <a:t> </a:t>
            </a:r>
            <a:r>
              <a:rPr lang="ru-RU" altLang="ru-RU" dirty="0" err="1">
                <a:latin typeface="Arial Unicode MS"/>
              </a:rPr>
              <a:t>of</a:t>
            </a:r>
            <a:r>
              <a:rPr lang="ru-RU" altLang="ru-RU" dirty="0">
                <a:latin typeface="Arial Unicode MS"/>
              </a:rPr>
              <a:t> </a:t>
            </a:r>
            <a:r>
              <a:rPr lang="ru-RU" altLang="ru-RU" dirty="0" err="1">
                <a:latin typeface="Arial Unicode MS"/>
              </a:rPr>
              <a:t>high</a:t>
            </a:r>
            <a:r>
              <a:rPr lang="ru-RU" altLang="ru-RU" dirty="0">
                <a:latin typeface="Arial Unicode MS"/>
              </a:rPr>
              <a:t> </a:t>
            </a:r>
            <a:r>
              <a:rPr lang="ru-RU" altLang="ru-RU" dirty="0" err="1">
                <a:latin typeface="Arial Unicode MS"/>
              </a:rPr>
              <a:t>culture</a:t>
            </a:r>
            <a:r>
              <a:rPr lang="ru-RU" altLang="ru-RU" dirty="0">
                <a:latin typeface="Arial Unicode MS"/>
              </a:rPr>
              <a:t> </a:t>
            </a:r>
            <a:endParaRPr lang="en-US" altLang="ru-RU" dirty="0">
              <a:latin typeface="Arial Unicode MS"/>
            </a:endParaRPr>
          </a:p>
          <a:p>
            <a:pPr marL="457200" indent="-457200" eaLnBrk="0" fontAlgn="base" hangingPunct="0">
              <a:lnSpc>
                <a:spcPct val="100000"/>
              </a:lnSpc>
              <a:spcBef>
                <a:spcPct val="0"/>
              </a:spcBef>
              <a:spcAft>
                <a:spcPct val="0"/>
              </a:spcAft>
              <a:buSzTx/>
            </a:pPr>
            <a:r>
              <a:rPr lang="ru-RU" altLang="ru-RU" dirty="0">
                <a:latin typeface="Arial Unicode MS"/>
              </a:rPr>
              <a:t>“</a:t>
            </a:r>
            <a:r>
              <a:rPr lang="ru-RU" altLang="ru-RU" dirty="0" err="1">
                <a:latin typeface="Arial Unicode MS"/>
              </a:rPr>
              <a:t>correct</a:t>
            </a:r>
            <a:r>
              <a:rPr lang="ru-RU" altLang="ru-RU" dirty="0">
                <a:latin typeface="Arial Unicode MS"/>
              </a:rPr>
              <a:t>”, “</a:t>
            </a:r>
            <a:r>
              <a:rPr lang="ru-RU" altLang="ru-RU" dirty="0" err="1">
                <a:latin typeface="Arial Unicode MS"/>
              </a:rPr>
              <a:t>urban</a:t>
            </a:r>
            <a:r>
              <a:rPr lang="ru-RU" altLang="ru-RU" dirty="0">
                <a:latin typeface="Arial Unicode MS"/>
              </a:rPr>
              <a:t>” </a:t>
            </a:r>
            <a:endParaRPr lang="en-US" altLang="ru-RU" dirty="0">
              <a:latin typeface="Arial Unicode MS"/>
            </a:endParaRPr>
          </a:p>
          <a:p>
            <a:pPr marL="457200" indent="-457200" eaLnBrk="0" fontAlgn="base" hangingPunct="0">
              <a:lnSpc>
                <a:spcPct val="100000"/>
              </a:lnSpc>
              <a:spcBef>
                <a:spcPct val="0"/>
              </a:spcBef>
              <a:spcAft>
                <a:spcPct val="0"/>
              </a:spcAft>
              <a:buSzTx/>
            </a:pPr>
            <a:r>
              <a:rPr lang="ru-RU" altLang="ru-RU" dirty="0" err="1">
                <a:latin typeface="Arial Unicode MS"/>
              </a:rPr>
              <a:t>morals</a:t>
            </a:r>
            <a:r>
              <a:rPr lang="ru-RU" altLang="ru-RU" sz="2000" dirty="0"/>
              <a:t> </a:t>
            </a:r>
            <a:endParaRPr lang="ru-RU" altLang="ru-RU" sz="5400" dirty="0">
              <a:latin typeface="Arial" panose="020B0604020202020204" pitchFamily="34" charset="0"/>
            </a:endParaRPr>
          </a:p>
        </p:txBody>
      </p:sp>
      <p:pic>
        <p:nvPicPr>
          <p:cNvPr id="68610" name="Picture 2" descr="WHO is WHO - По легенде, когда армия Александра Македонского шла через  пустыню и изнывала от жажды, приближенным царя удалось где-то раздобыть  целый шлем воды. Они поднесли его своему правителю, но Александр"/>
          <p:cNvPicPr>
            <a:picLocks noChangeAspect="1" noChangeArrowheads="1"/>
          </p:cNvPicPr>
          <p:nvPr/>
        </p:nvPicPr>
        <p:blipFill>
          <a:blip r:embed="rId2" cstate="print"/>
          <a:srcRect/>
          <a:stretch>
            <a:fillRect/>
          </a:stretch>
        </p:blipFill>
        <p:spPr bwMode="auto">
          <a:xfrm>
            <a:off x="8554295" y="1733072"/>
            <a:ext cx="2994957" cy="3362265"/>
          </a:xfrm>
          <a:prstGeom prst="rect">
            <a:avLst/>
          </a:prstGeom>
          <a:noFill/>
        </p:spPr>
      </p:pic>
      <p:sp>
        <p:nvSpPr>
          <p:cNvPr id="5" name="Прямоугольник 4"/>
          <p:cNvSpPr/>
          <p:nvPr/>
        </p:nvSpPr>
        <p:spPr>
          <a:xfrm>
            <a:off x="8585572" y="5386170"/>
            <a:ext cx="3191258" cy="461665"/>
          </a:xfrm>
          <a:prstGeom prst="rect">
            <a:avLst/>
          </a:prstGeom>
        </p:spPr>
        <p:txBody>
          <a:bodyPr wrap="none">
            <a:spAutoFit/>
          </a:bodyPr>
          <a:lstStyle/>
          <a:p>
            <a:r>
              <a:rPr lang="en-US" sz="2400" dirty="0"/>
              <a:t>Alexander </a:t>
            </a:r>
            <a:r>
              <a:rPr kumimoji="0" lang="ru-RU" altLang="ru-RU" sz="2400" b="0" i="0" u="none" strike="noStrike" cap="none" normalizeH="0" baseline="0" dirty="0" err="1">
                <a:ln>
                  <a:noFill/>
                </a:ln>
                <a:solidFill>
                  <a:schemeClr val="tx1"/>
                </a:solidFill>
                <a:effectLst/>
                <a:latin typeface="Arial Unicode MS"/>
              </a:rPr>
              <a:t>Macedonian</a:t>
            </a:r>
            <a:endParaRPr lang="ru-RU" sz="2400" dirty="0"/>
          </a:p>
        </p:txBody>
      </p:sp>
      <p:sp>
        <p:nvSpPr>
          <p:cNvPr id="4" name="Номер слайда 3">
            <a:extLst>
              <a:ext uri="{FF2B5EF4-FFF2-40B4-BE49-F238E27FC236}">
                <a16:creationId xmlns:a16="http://schemas.microsoft.com/office/drawing/2014/main" xmlns="" id="{F342B81E-2A35-4256-96D4-190BB0CCE46F}"/>
              </a:ext>
            </a:extLst>
          </p:cNvPr>
          <p:cNvSpPr>
            <a:spLocks noGrp="1"/>
          </p:cNvSpPr>
          <p:nvPr>
            <p:ph type="sldNum" idx="12"/>
          </p:nvPr>
        </p:nvSpPr>
        <p:spPr/>
        <p:txBody>
          <a:bodyPr/>
          <a:lstStyle/>
          <a:p>
            <a:fld id="{00000000-1234-1234-1234-123412341234}" type="slidenum">
              <a:rPr lang="en-US" smtClean="0"/>
              <a:pPr/>
              <a:t>4</a:t>
            </a:fld>
            <a:endParaRPr lang="en-US"/>
          </a:p>
        </p:txBody>
      </p:sp>
      <p:sp>
        <p:nvSpPr>
          <p:cNvPr id="7" name="Rectangle 2">
            <a:extLst>
              <a:ext uri="{FF2B5EF4-FFF2-40B4-BE49-F238E27FC236}">
                <a16:creationId xmlns:a16="http://schemas.microsoft.com/office/drawing/2014/main" xmlns="" id="{DB289A15-7D89-4E50-8B46-3071077E5D5B}"/>
              </a:ext>
            </a:extLst>
          </p:cNvPr>
          <p:cNvSpPr>
            <a:spLocks noChangeArrowheads="1"/>
          </p:cNvSpPr>
          <p:nvPr/>
        </p:nvSpPr>
        <p:spPr bwMode="auto">
          <a:xfrm>
            <a:off x="0" y="120878"/>
            <a:ext cx="207108" cy="2154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800" b="0" i="0" u="none" strike="noStrike" cap="none" normalizeH="0" baseline="0" dirty="0">
                <a:ln>
                  <a:noFill/>
                </a:ln>
                <a:solidFill>
                  <a:schemeClr val="tx1"/>
                </a:solidFill>
                <a:effectLst/>
              </a:rPr>
              <a:t> </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pic>
        <p:nvPicPr>
          <p:cNvPr id="9" name="Рисунок 8">
            <a:extLst>
              <a:ext uri="{FF2B5EF4-FFF2-40B4-BE49-F238E27FC236}">
                <a16:creationId xmlns:a16="http://schemas.microsoft.com/office/drawing/2014/main" xmlns="" id="{1E441B29-26E2-4911-BE42-3ABFCA618228}"/>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13806" y="154598"/>
            <a:ext cx="1238250" cy="12382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553144" y="2732076"/>
            <a:ext cx="6420320" cy="2500696"/>
          </a:xfrm>
        </p:spPr>
        <p:txBody>
          <a:bodyPr>
            <a:normAutofit/>
          </a:bodyPr>
          <a:lstStyle/>
          <a:p>
            <a:r>
              <a:rPr lang="en-US" dirty="0">
                <a:solidFill>
                  <a:schemeClr val="tx1"/>
                </a:solidFill>
              </a:rPr>
              <a:t>Civilized VS barbarians  </a:t>
            </a:r>
            <a:endParaRPr lang="ru-RU" dirty="0">
              <a:solidFill>
                <a:schemeClr val="tx1"/>
              </a:solidFill>
            </a:endParaRPr>
          </a:p>
          <a:p>
            <a:endParaRPr lang="ru-RU" dirty="0">
              <a:solidFill>
                <a:schemeClr val="tx1"/>
              </a:solidFill>
            </a:endParaRPr>
          </a:p>
          <a:p>
            <a:r>
              <a:rPr lang="en-US" dirty="0">
                <a:solidFill>
                  <a:schemeClr val="tx1"/>
                </a:solidFill>
              </a:rPr>
              <a:t>Antic world </a:t>
            </a:r>
            <a:endParaRPr lang="ru-RU" dirty="0">
              <a:solidFill>
                <a:schemeClr val="tx1"/>
              </a:solidFill>
            </a:endParaRPr>
          </a:p>
          <a:p>
            <a:r>
              <a:rPr lang="en-US" dirty="0">
                <a:solidFill>
                  <a:schemeClr val="tx1"/>
                </a:solidFill>
              </a:rPr>
              <a:t>Antic China </a:t>
            </a:r>
            <a:endParaRPr lang="ru-RU" dirty="0">
              <a:solidFill>
                <a:schemeClr val="tx1"/>
              </a:solidFill>
            </a:endParaRPr>
          </a:p>
          <a:p>
            <a:endParaRPr lang="ru-RU" dirty="0">
              <a:solidFill>
                <a:schemeClr val="tx1"/>
              </a:solidFill>
            </a:endParaRPr>
          </a:p>
        </p:txBody>
      </p:sp>
      <p:pic>
        <p:nvPicPr>
          <p:cNvPr id="70658" name="Picture 2" descr="Взятие Рима варварами | История 5 класс"/>
          <p:cNvPicPr>
            <a:picLocks noChangeAspect="1" noChangeArrowheads="1"/>
          </p:cNvPicPr>
          <p:nvPr/>
        </p:nvPicPr>
        <p:blipFill>
          <a:blip r:embed="rId2" cstate="print"/>
          <a:srcRect/>
          <a:stretch>
            <a:fillRect/>
          </a:stretch>
        </p:blipFill>
        <p:spPr bwMode="auto">
          <a:xfrm>
            <a:off x="781351" y="1374266"/>
            <a:ext cx="4342211" cy="4761780"/>
          </a:xfrm>
          <a:prstGeom prst="rect">
            <a:avLst/>
          </a:prstGeom>
          <a:noFill/>
        </p:spPr>
      </p:pic>
      <p:sp>
        <p:nvSpPr>
          <p:cNvPr id="2" name="Номер слайда 1">
            <a:extLst>
              <a:ext uri="{FF2B5EF4-FFF2-40B4-BE49-F238E27FC236}">
                <a16:creationId xmlns:a16="http://schemas.microsoft.com/office/drawing/2014/main" xmlns="" id="{219D0229-FF35-42EF-A7E6-AE9C5995C338}"/>
              </a:ext>
            </a:extLst>
          </p:cNvPr>
          <p:cNvSpPr>
            <a:spLocks noGrp="1"/>
          </p:cNvSpPr>
          <p:nvPr>
            <p:ph type="sldNum" idx="12"/>
          </p:nvPr>
        </p:nvSpPr>
        <p:spPr/>
        <p:txBody>
          <a:bodyPr/>
          <a:lstStyle/>
          <a:p>
            <a:fld id="{00000000-1234-1234-1234-123412341234}" type="slidenum">
              <a:rPr lang="en-US" smtClean="0"/>
              <a:pPr/>
              <a:t>5</a:t>
            </a:fld>
            <a:endParaRPr lang="en-US"/>
          </a:p>
        </p:txBody>
      </p:sp>
      <p:pic>
        <p:nvPicPr>
          <p:cNvPr id="11" name="Рисунок 10">
            <a:extLst>
              <a:ext uri="{FF2B5EF4-FFF2-40B4-BE49-F238E27FC236}">
                <a16:creationId xmlns:a16="http://schemas.microsoft.com/office/drawing/2014/main" xmlns="" id="{16E9B254-1E8F-4860-9E49-5A5FE7F1134F}"/>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13806" y="154598"/>
            <a:ext cx="1238250" cy="12382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0F80854-31C6-4BB3-9D32-049E4B3EA7B8}"/>
              </a:ext>
            </a:extLst>
          </p:cNvPr>
          <p:cNvSpPr>
            <a:spLocks noGrp="1"/>
          </p:cNvSpPr>
          <p:nvPr>
            <p:ph type="title"/>
          </p:nvPr>
        </p:nvSpPr>
        <p:spPr>
          <a:xfrm>
            <a:off x="431099" y="655360"/>
            <a:ext cx="11360800" cy="763600"/>
          </a:xfrm>
        </p:spPr>
        <p:txBody>
          <a:bodyPr>
            <a:normAutofit fontScale="90000"/>
          </a:bodyPr>
          <a:lstStyle/>
          <a:p>
            <a:r>
              <a:rPr lang="en-US" dirty="0" smtClean="0"/>
              <a:t>Civilization – the first approach </a:t>
            </a:r>
            <a:endParaRPr lang="ru-RU" dirty="0"/>
          </a:p>
        </p:txBody>
      </p:sp>
      <p:sp>
        <p:nvSpPr>
          <p:cNvPr id="3" name="Текст 2">
            <a:extLst>
              <a:ext uri="{FF2B5EF4-FFF2-40B4-BE49-F238E27FC236}">
                <a16:creationId xmlns:a16="http://schemas.microsoft.com/office/drawing/2014/main" xmlns="" id="{0E8C5F5A-71EF-41C6-BA5F-CDDFB0552042}"/>
              </a:ext>
            </a:extLst>
          </p:cNvPr>
          <p:cNvSpPr>
            <a:spLocks noGrp="1"/>
          </p:cNvSpPr>
          <p:nvPr>
            <p:ph type="body" idx="1"/>
          </p:nvPr>
        </p:nvSpPr>
        <p:spPr/>
        <p:txBody>
          <a:bodyPr/>
          <a:lstStyle/>
          <a:p>
            <a:r>
              <a:rPr lang="en-US" dirty="0" smtClean="0"/>
              <a:t>Civilization is a set of advanced socio-political norms and institutions achieved as a result of centuries-old development of mankind.</a:t>
            </a:r>
            <a:endParaRPr lang="ru-RU" dirty="0"/>
          </a:p>
        </p:txBody>
      </p:sp>
      <p:pic>
        <p:nvPicPr>
          <p:cNvPr id="5" name="Рисунок 4">
            <a:extLst>
              <a:ext uri="{FF2B5EF4-FFF2-40B4-BE49-F238E27FC236}">
                <a16:creationId xmlns:a16="http://schemas.microsoft.com/office/drawing/2014/main" xmlns="" id="{EE1C77BE-B372-49B0-BD4E-0B51359DA6E2}"/>
              </a:ext>
            </a:extLst>
          </p:cNvPr>
          <p:cNvPicPr>
            <a:picLocks noChangeAspect="1"/>
          </p:cNvPicPr>
          <p:nvPr/>
        </p:nvPicPr>
        <p:blipFill>
          <a:blip r:embed="rId2" cstate="print"/>
          <a:stretch>
            <a:fillRect/>
          </a:stretch>
        </p:blipFill>
        <p:spPr>
          <a:xfrm>
            <a:off x="1610769" y="3282163"/>
            <a:ext cx="8569996" cy="3575837"/>
          </a:xfrm>
          <a:prstGeom prst="rect">
            <a:avLst/>
          </a:prstGeom>
        </p:spPr>
      </p:pic>
      <p:sp>
        <p:nvSpPr>
          <p:cNvPr id="6" name="Номер слайда 5">
            <a:extLst>
              <a:ext uri="{FF2B5EF4-FFF2-40B4-BE49-F238E27FC236}">
                <a16:creationId xmlns:a16="http://schemas.microsoft.com/office/drawing/2014/main" xmlns="" id="{CC8D6993-013E-426F-9B14-4EE8E537F6FF}"/>
              </a:ext>
            </a:extLst>
          </p:cNvPr>
          <p:cNvSpPr>
            <a:spLocks noGrp="1"/>
          </p:cNvSpPr>
          <p:nvPr>
            <p:ph type="sldNum" idx="12"/>
          </p:nvPr>
        </p:nvSpPr>
        <p:spPr/>
        <p:txBody>
          <a:bodyPr/>
          <a:lstStyle/>
          <a:p>
            <a:fld id="{00000000-1234-1234-1234-123412341234}" type="slidenum">
              <a:rPr lang="en-US" smtClean="0"/>
              <a:pPr/>
              <a:t>6</a:t>
            </a:fld>
            <a:endParaRPr lang="en-US"/>
          </a:p>
        </p:txBody>
      </p:sp>
    </p:spTree>
    <p:extLst>
      <p:ext uri="{BB962C8B-B14F-4D97-AF65-F5344CB8AC3E}">
        <p14:creationId xmlns:p14="http://schemas.microsoft.com/office/powerpoint/2010/main" xmlns="" val="1764893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23C7777-9C92-4D5C-9129-569822C9DD3C}"/>
              </a:ext>
            </a:extLst>
          </p:cNvPr>
          <p:cNvSpPr>
            <a:spLocks noGrp="1"/>
          </p:cNvSpPr>
          <p:nvPr>
            <p:ph type="title"/>
          </p:nvPr>
        </p:nvSpPr>
        <p:spPr/>
        <p:txBody>
          <a:bodyPr>
            <a:normAutofit fontScale="90000"/>
          </a:bodyPr>
          <a:lstStyle/>
          <a:p>
            <a:r>
              <a:rPr lang="en-US" dirty="0" smtClean="0"/>
              <a:t>Civilization</a:t>
            </a:r>
            <a:endParaRPr lang="ru-RU" dirty="0"/>
          </a:p>
        </p:txBody>
      </p:sp>
      <p:sp>
        <p:nvSpPr>
          <p:cNvPr id="3" name="Текст 2">
            <a:extLst>
              <a:ext uri="{FF2B5EF4-FFF2-40B4-BE49-F238E27FC236}">
                <a16:creationId xmlns:a16="http://schemas.microsoft.com/office/drawing/2014/main" xmlns="" id="{907467C9-877A-46A0-BA9E-8FBC9902FDFB}"/>
              </a:ext>
            </a:extLst>
          </p:cNvPr>
          <p:cNvSpPr>
            <a:spLocks noGrp="1"/>
          </p:cNvSpPr>
          <p:nvPr>
            <p:ph type="body" idx="1"/>
          </p:nvPr>
        </p:nvSpPr>
        <p:spPr/>
        <p:txBody>
          <a:bodyPr>
            <a:normAutofit/>
          </a:bodyPr>
          <a:lstStyle/>
          <a:p>
            <a:r>
              <a:rPr lang="en-US" sz="3200" dirty="0" smtClean="0"/>
              <a:t>the development of humanity is an ascent along three steps - “savagery” "barbarism" and "civilization"</a:t>
            </a:r>
            <a:endParaRPr lang="ru-RU" dirty="0"/>
          </a:p>
        </p:txBody>
      </p:sp>
      <p:sp>
        <p:nvSpPr>
          <p:cNvPr id="4" name="Текст 3">
            <a:extLst>
              <a:ext uri="{FF2B5EF4-FFF2-40B4-BE49-F238E27FC236}">
                <a16:creationId xmlns:a16="http://schemas.microsoft.com/office/drawing/2014/main" xmlns="" id="{D797A91F-C448-4745-B89F-EA667D5F85CD}"/>
              </a:ext>
            </a:extLst>
          </p:cNvPr>
          <p:cNvSpPr>
            <a:spLocks noGrp="1"/>
          </p:cNvSpPr>
          <p:nvPr>
            <p:ph type="body" idx="2"/>
          </p:nvPr>
        </p:nvSpPr>
        <p:spPr/>
        <p:txBody>
          <a:bodyPr>
            <a:normAutofit/>
          </a:bodyPr>
          <a:lstStyle/>
          <a:p>
            <a:r>
              <a:rPr lang="en-US" sz="2800" dirty="0" smtClean="0"/>
              <a:t>Great civilizations became great because they did not isolate themselves, but assumed the involvement of their neighbors in their circle.</a:t>
            </a:r>
            <a:endParaRPr lang="ru-RU" sz="2667" dirty="0"/>
          </a:p>
        </p:txBody>
      </p:sp>
      <p:grpSp>
        <p:nvGrpSpPr>
          <p:cNvPr id="5" name="Group 27">
            <a:extLst>
              <a:ext uri="{FF2B5EF4-FFF2-40B4-BE49-F238E27FC236}">
                <a16:creationId xmlns:a16="http://schemas.microsoft.com/office/drawing/2014/main" xmlns="" id="{A679465D-7B33-4145-9A73-213FDCFF24C8}"/>
              </a:ext>
            </a:extLst>
          </p:cNvPr>
          <p:cNvGrpSpPr>
            <a:grpSpLocks noChangeAspect="1"/>
          </p:cNvGrpSpPr>
          <p:nvPr/>
        </p:nvGrpSpPr>
        <p:grpSpPr bwMode="auto">
          <a:xfrm>
            <a:off x="10039969" y="6066263"/>
            <a:ext cx="1939188" cy="711568"/>
            <a:chOff x="363" y="562"/>
            <a:chExt cx="1768" cy="648"/>
          </a:xfrm>
        </p:grpSpPr>
        <p:sp>
          <p:nvSpPr>
            <p:cNvPr id="6" name="AutoShape 26">
              <a:extLst>
                <a:ext uri="{FF2B5EF4-FFF2-40B4-BE49-F238E27FC236}">
                  <a16:creationId xmlns:a16="http://schemas.microsoft.com/office/drawing/2014/main" xmlns="" id="{1590B96C-3825-46BF-9FC3-7047A760EB9A}"/>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ru-RU" sz="1400"/>
            </a:p>
          </p:txBody>
        </p:sp>
        <p:sp>
          <p:nvSpPr>
            <p:cNvPr id="7" name="Rectangle 29">
              <a:extLst>
                <a:ext uri="{FF2B5EF4-FFF2-40B4-BE49-F238E27FC236}">
                  <a16:creationId xmlns:a16="http://schemas.microsoft.com/office/drawing/2014/main" xmlns="" id="{E81A7BB8-0CFF-45E7-8EA5-B2D6B8287177}"/>
                </a:ext>
              </a:extLst>
            </p:cNvPr>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a:spcBef>
                  <a:spcPct val="20000"/>
                </a:spcBef>
                <a:buChar char="•"/>
                <a:defRPr sz="27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sz="1700">
                  <a:solidFill>
                    <a:schemeClr val="tx1"/>
                  </a:solidFill>
                  <a:latin typeface="Arial" charset="0"/>
                </a:defRPr>
              </a:lvl4pPr>
              <a:lvl5pPr marL="2057400" indent="-228600">
                <a:spcBef>
                  <a:spcPct val="20000"/>
                </a:spcBef>
                <a:buChar char="»"/>
                <a:defRPr sz="1700">
                  <a:solidFill>
                    <a:schemeClr val="tx1"/>
                  </a:solidFill>
                  <a:latin typeface="Arial" charset="0"/>
                </a:defRPr>
              </a:lvl5pPr>
              <a:lvl6pPr marL="2514600" indent="-228600" eaLnBrk="0" fontAlgn="base" hangingPunct="0">
                <a:spcBef>
                  <a:spcPct val="20000"/>
                </a:spcBef>
                <a:spcAft>
                  <a:spcPct val="0"/>
                </a:spcAft>
                <a:buChar char="»"/>
                <a:defRPr sz="1700">
                  <a:solidFill>
                    <a:schemeClr val="tx1"/>
                  </a:solidFill>
                  <a:latin typeface="Arial" charset="0"/>
                </a:defRPr>
              </a:lvl6pPr>
              <a:lvl7pPr marL="2971800" indent="-228600" eaLnBrk="0" fontAlgn="base" hangingPunct="0">
                <a:spcBef>
                  <a:spcPct val="20000"/>
                </a:spcBef>
                <a:spcAft>
                  <a:spcPct val="0"/>
                </a:spcAft>
                <a:buChar char="»"/>
                <a:defRPr sz="1700">
                  <a:solidFill>
                    <a:schemeClr val="tx1"/>
                  </a:solidFill>
                  <a:latin typeface="Arial" charset="0"/>
                </a:defRPr>
              </a:lvl7pPr>
              <a:lvl8pPr marL="3429000" indent="-228600" eaLnBrk="0" fontAlgn="base" hangingPunct="0">
                <a:spcBef>
                  <a:spcPct val="20000"/>
                </a:spcBef>
                <a:spcAft>
                  <a:spcPct val="0"/>
                </a:spcAft>
                <a:buChar char="»"/>
                <a:defRPr sz="1700">
                  <a:solidFill>
                    <a:schemeClr val="tx1"/>
                  </a:solidFill>
                  <a:latin typeface="Arial" charset="0"/>
                </a:defRPr>
              </a:lvl8pPr>
              <a:lvl9pPr marL="3886200" indent="-228600" eaLnBrk="0" fontAlgn="base" hangingPunct="0">
                <a:spcBef>
                  <a:spcPct val="20000"/>
                </a:spcBef>
                <a:spcAft>
                  <a:spcPct val="0"/>
                </a:spcAft>
                <a:buChar char="»"/>
                <a:defRPr sz="1700">
                  <a:solidFill>
                    <a:schemeClr val="tx1"/>
                  </a:solidFill>
                  <a:latin typeface="Arial" charset="0"/>
                </a:defRPr>
              </a:lvl9pPr>
            </a:lstStyle>
            <a:p>
              <a:pPr eaLnBrk="1" hangingPunct="1">
                <a:spcBef>
                  <a:spcPct val="0"/>
                </a:spcBef>
                <a:buFontTx/>
                <a:buNone/>
              </a:pPr>
              <a:endParaRPr lang="ru-RU" altLang="ru-RU" sz="1500"/>
            </a:p>
          </p:txBody>
        </p:sp>
        <p:sp>
          <p:nvSpPr>
            <p:cNvPr id="8" name="Freeform 30">
              <a:extLst>
                <a:ext uri="{FF2B5EF4-FFF2-40B4-BE49-F238E27FC236}">
                  <a16:creationId xmlns:a16="http://schemas.microsoft.com/office/drawing/2014/main" xmlns="" id="{CEC0B205-4A22-4FA6-A887-97DEA5F933C6}"/>
                </a:ext>
              </a:extLst>
            </p:cNvPr>
            <p:cNvSpPr>
              <a:spLocks noEditPoints="1"/>
            </p:cNvSpPr>
            <p:nvPr/>
          </p:nvSpPr>
          <p:spPr bwMode="auto">
            <a:xfrm>
              <a:off x="913" y="736"/>
              <a:ext cx="1066" cy="324"/>
            </a:xfrm>
            <a:custGeom>
              <a:avLst/>
              <a:gdLst>
                <a:gd name="T0" fmla="*/ 9 w 2132"/>
                <a:gd name="T1" fmla="*/ 9 h 649"/>
                <a:gd name="T2" fmla="*/ 13 w 2132"/>
                <a:gd name="T3" fmla="*/ 8 h 649"/>
                <a:gd name="T4" fmla="*/ 8 w 2132"/>
                <a:gd name="T5" fmla="*/ 8 h 649"/>
                <a:gd name="T6" fmla="*/ 8 w 2132"/>
                <a:gd name="T7" fmla="*/ 8 h 649"/>
                <a:gd name="T8" fmla="*/ 21 w 2132"/>
                <a:gd name="T9" fmla="*/ 7 h 649"/>
                <a:gd name="T10" fmla="*/ 20 w 2132"/>
                <a:gd name="T11" fmla="*/ 7 h 649"/>
                <a:gd name="T12" fmla="*/ 16 w 2132"/>
                <a:gd name="T13" fmla="*/ 7 h 649"/>
                <a:gd name="T14" fmla="*/ 16 w 2132"/>
                <a:gd name="T15" fmla="*/ 7 h 649"/>
                <a:gd name="T16" fmla="*/ 13 w 2132"/>
                <a:gd name="T17" fmla="*/ 9 h 649"/>
                <a:gd name="T18" fmla="*/ 10 w 2132"/>
                <a:gd name="T19" fmla="*/ 8 h 649"/>
                <a:gd name="T20" fmla="*/ 8 w 2132"/>
                <a:gd name="T21" fmla="*/ 7 h 649"/>
                <a:gd name="T22" fmla="*/ 9 w 2132"/>
                <a:gd name="T23" fmla="*/ 8 h 649"/>
                <a:gd name="T24" fmla="*/ 8 w 2132"/>
                <a:gd name="T25" fmla="*/ 10 h 649"/>
                <a:gd name="T26" fmla="*/ 7 w 2132"/>
                <a:gd name="T27" fmla="*/ 8 h 649"/>
                <a:gd name="T28" fmla="*/ 4 w 2132"/>
                <a:gd name="T29" fmla="*/ 10 h 649"/>
                <a:gd name="T30" fmla="*/ 3 w 2132"/>
                <a:gd name="T31" fmla="*/ 7 h 649"/>
                <a:gd name="T32" fmla="*/ 1 w 2132"/>
                <a:gd name="T33" fmla="*/ 9 h 649"/>
                <a:gd name="T34" fmla="*/ 15 w 2132"/>
                <a:gd name="T35" fmla="*/ 7 h 649"/>
                <a:gd name="T36" fmla="*/ 14 w 2132"/>
                <a:gd name="T37" fmla="*/ 9 h 649"/>
                <a:gd name="T38" fmla="*/ 14 w 2132"/>
                <a:gd name="T39" fmla="*/ 10 h 649"/>
                <a:gd name="T40" fmla="*/ 15 w 2132"/>
                <a:gd name="T41" fmla="*/ 7 h 649"/>
                <a:gd name="T42" fmla="*/ 4 w 2132"/>
                <a:gd name="T43" fmla="*/ 6 h 649"/>
                <a:gd name="T44" fmla="*/ 5 w 2132"/>
                <a:gd name="T45" fmla="*/ 4 h 649"/>
                <a:gd name="T46" fmla="*/ 33 w 2132"/>
                <a:gd name="T47" fmla="*/ 6 h 649"/>
                <a:gd name="T48" fmla="*/ 31 w 2132"/>
                <a:gd name="T49" fmla="*/ 4 h 649"/>
                <a:gd name="T50" fmla="*/ 29 w 2132"/>
                <a:gd name="T51" fmla="*/ 4 h 649"/>
                <a:gd name="T52" fmla="*/ 25 w 2132"/>
                <a:gd name="T53" fmla="*/ 4 h 649"/>
                <a:gd name="T54" fmla="*/ 21 w 2132"/>
                <a:gd name="T55" fmla="*/ 4 h 649"/>
                <a:gd name="T56" fmla="*/ 23 w 2132"/>
                <a:gd name="T57" fmla="*/ 4 h 649"/>
                <a:gd name="T58" fmla="*/ 21 w 2132"/>
                <a:gd name="T59" fmla="*/ 4 h 649"/>
                <a:gd name="T60" fmla="*/ 20 w 2132"/>
                <a:gd name="T61" fmla="*/ 4 h 649"/>
                <a:gd name="T62" fmla="*/ 18 w 2132"/>
                <a:gd name="T63" fmla="*/ 6 h 649"/>
                <a:gd name="T64" fmla="*/ 15 w 2132"/>
                <a:gd name="T65" fmla="*/ 5 h 649"/>
                <a:gd name="T66" fmla="*/ 13 w 2132"/>
                <a:gd name="T67" fmla="*/ 4 h 649"/>
                <a:gd name="T68" fmla="*/ 12 w 2132"/>
                <a:gd name="T69" fmla="*/ 4 h 649"/>
                <a:gd name="T70" fmla="*/ 9 w 2132"/>
                <a:gd name="T71" fmla="*/ 5 h 649"/>
                <a:gd name="T72" fmla="*/ 7 w 2132"/>
                <a:gd name="T73" fmla="*/ 4 h 649"/>
                <a:gd name="T74" fmla="*/ 6 w 2132"/>
                <a:gd name="T75" fmla="*/ 6 h 649"/>
                <a:gd name="T76" fmla="*/ 6 w 2132"/>
                <a:gd name="T77" fmla="*/ 6 h 649"/>
                <a:gd name="T78" fmla="*/ 2 w 2132"/>
                <a:gd name="T79" fmla="*/ 4 h 649"/>
                <a:gd name="T80" fmla="*/ 26 w 2132"/>
                <a:gd name="T81" fmla="*/ 4 h 649"/>
                <a:gd name="T82" fmla="*/ 27 w 2132"/>
                <a:gd name="T83" fmla="*/ 6 h 649"/>
                <a:gd name="T84" fmla="*/ 25 w 2132"/>
                <a:gd name="T85" fmla="*/ 5 h 649"/>
                <a:gd name="T86" fmla="*/ 5 w 2132"/>
                <a:gd name="T87" fmla="*/ 4 h 649"/>
                <a:gd name="T88" fmla="*/ 3 w 2132"/>
                <a:gd name="T89" fmla="*/ 6 h 649"/>
                <a:gd name="T90" fmla="*/ 33 w 2132"/>
                <a:gd name="T91" fmla="*/ 3 h 649"/>
                <a:gd name="T92" fmla="*/ 33 w 2132"/>
                <a:gd name="T93" fmla="*/ 4 h 649"/>
                <a:gd name="T94" fmla="*/ 3 w 2132"/>
                <a:gd name="T95" fmla="*/ 2 h 649"/>
                <a:gd name="T96" fmla="*/ 4 w 2132"/>
                <a:gd name="T97" fmla="*/ 1 h 649"/>
                <a:gd name="T98" fmla="*/ 17 w 2132"/>
                <a:gd name="T99" fmla="*/ 0 h 649"/>
                <a:gd name="T100" fmla="*/ 13 w 2132"/>
                <a:gd name="T101" fmla="*/ 2 h 649"/>
                <a:gd name="T102" fmla="*/ 11 w 2132"/>
                <a:gd name="T103" fmla="*/ 0 h 649"/>
                <a:gd name="T104" fmla="*/ 5 w 2132"/>
                <a:gd name="T105" fmla="*/ 0 h 649"/>
                <a:gd name="T106" fmla="*/ 6 w 2132"/>
                <a:gd name="T107" fmla="*/ 0 h 649"/>
                <a:gd name="T108" fmla="*/ 1 w 2132"/>
                <a:gd name="T109" fmla="*/ 0 h 649"/>
                <a:gd name="T110" fmla="*/ 9 w 2132"/>
                <a:gd name="T111" fmla="*/ 1 h 649"/>
                <a:gd name="T112" fmla="*/ 10 w 2132"/>
                <a:gd name="T113" fmla="*/ 2 h 649"/>
                <a:gd name="T114" fmla="*/ 8 w 2132"/>
                <a:gd name="T115" fmla="*/ 1 h 649"/>
                <a:gd name="T116" fmla="*/ 5 w 2132"/>
                <a:gd name="T117" fmla="*/ 1 h 649"/>
                <a:gd name="T118" fmla="*/ 3 w 2132"/>
                <a:gd name="T119" fmla="*/ 1 h 649"/>
                <a:gd name="T120" fmla="*/ 16 w 2132"/>
                <a:gd name="T121" fmla="*/ 0 h 649"/>
                <a:gd name="T122" fmla="*/ 16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xmlns="" w="0">
                  <a:solidFill>
                    <a:srgbClr val="000000"/>
                  </a:solidFill>
                  <a:prstDash val="solid"/>
                  <a:round/>
                  <a:headEnd/>
                  <a:tailEnd/>
                </a14:hiddenLine>
              </a:ext>
            </a:extLst>
          </p:spPr>
          <p:txBody>
            <a:bodyPr/>
            <a:lstStyle/>
            <a:p>
              <a:endParaRPr lang="ru-RU" sz="1400"/>
            </a:p>
          </p:txBody>
        </p:sp>
        <p:sp>
          <p:nvSpPr>
            <p:cNvPr id="9" name="Freeform 31">
              <a:extLst>
                <a:ext uri="{FF2B5EF4-FFF2-40B4-BE49-F238E27FC236}">
                  <a16:creationId xmlns:a16="http://schemas.microsoft.com/office/drawing/2014/main" xmlns="" id="{D7CDC7F6-BEDB-45AE-9A1A-21040359A1E7}"/>
                </a:ext>
              </a:extLst>
            </p:cNvPr>
            <p:cNvSpPr>
              <a:spLocks noEditPoints="1"/>
            </p:cNvSpPr>
            <p:nvPr/>
          </p:nvSpPr>
          <p:spPr bwMode="auto">
            <a:xfrm>
              <a:off x="513" y="839"/>
              <a:ext cx="340" cy="220"/>
            </a:xfrm>
            <a:custGeom>
              <a:avLst/>
              <a:gdLst>
                <a:gd name="T0" fmla="*/ 4 w 680"/>
                <a:gd name="T1" fmla="*/ 3 h 441"/>
                <a:gd name="T2" fmla="*/ 7 w 680"/>
                <a:gd name="T3" fmla="*/ 3 h 441"/>
                <a:gd name="T4" fmla="*/ 7 w 680"/>
                <a:gd name="T5" fmla="*/ 6 h 441"/>
                <a:gd name="T6" fmla="*/ 4 w 680"/>
                <a:gd name="T7" fmla="*/ 6 h 441"/>
                <a:gd name="T8" fmla="*/ 4 w 680"/>
                <a:gd name="T9" fmla="*/ 3 h 441"/>
                <a:gd name="T10" fmla="*/ 8 w 680"/>
                <a:gd name="T11" fmla="*/ 0 h 441"/>
                <a:gd name="T12" fmla="*/ 11 w 680"/>
                <a:gd name="T13" fmla="*/ 0 h 441"/>
                <a:gd name="T14" fmla="*/ 11 w 680"/>
                <a:gd name="T15" fmla="*/ 6 h 441"/>
                <a:gd name="T16" fmla="*/ 8 w 680"/>
                <a:gd name="T17" fmla="*/ 6 h 441"/>
                <a:gd name="T18" fmla="*/ 8 w 680"/>
                <a:gd name="T19" fmla="*/ 0 h 441"/>
                <a:gd name="T20" fmla="*/ 0 w 680"/>
                <a:gd name="T21" fmla="*/ 0 h 441"/>
                <a:gd name="T22" fmla="*/ 4 w 680"/>
                <a:gd name="T23" fmla="*/ 0 h 441"/>
                <a:gd name="T24" fmla="*/ 4 w 680"/>
                <a:gd name="T25" fmla="*/ 6 h 441"/>
                <a:gd name="T26" fmla="*/ 0 w 680"/>
                <a:gd name="T27" fmla="*/ 6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sz="1400"/>
            </a:p>
          </p:txBody>
        </p:sp>
        <p:sp>
          <p:nvSpPr>
            <p:cNvPr id="10" name="Freeform 32">
              <a:extLst>
                <a:ext uri="{FF2B5EF4-FFF2-40B4-BE49-F238E27FC236}">
                  <a16:creationId xmlns:a16="http://schemas.microsoft.com/office/drawing/2014/main" xmlns="" id="{DEE7E0A4-D0AE-48BC-A4BC-C586AF04B1B5}"/>
                </a:ext>
              </a:extLst>
            </p:cNvPr>
            <p:cNvSpPr>
              <a:spLocks noEditPoints="1"/>
            </p:cNvSpPr>
            <p:nvPr/>
          </p:nvSpPr>
          <p:spPr bwMode="auto">
            <a:xfrm>
              <a:off x="513" y="719"/>
              <a:ext cx="340" cy="220"/>
            </a:xfrm>
            <a:custGeom>
              <a:avLst/>
              <a:gdLst>
                <a:gd name="T0" fmla="*/ 8 w 680"/>
                <a:gd name="T1" fmla="*/ 0 h 441"/>
                <a:gd name="T2" fmla="*/ 11 w 680"/>
                <a:gd name="T3" fmla="*/ 0 h 441"/>
                <a:gd name="T4" fmla="*/ 11 w 680"/>
                <a:gd name="T5" fmla="*/ 3 h 441"/>
                <a:gd name="T6" fmla="*/ 8 w 680"/>
                <a:gd name="T7" fmla="*/ 3 h 441"/>
                <a:gd name="T8" fmla="*/ 8 w 680"/>
                <a:gd name="T9" fmla="*/ 0 h 441"/>
                <a:gd name="T10" fmla="*/ 4 w 680"/>
                <a:gd name="T11" fmla="*/ 0 h 441"/>
                <a:gd name="T12" fmla="*/ 7 w 680"/>
                <a:gd name="T13" fmla="*/ 0 h 441"/>
                <a:gd name="T14" fmla="*/ 7 w 680"/>
                <a:gd name="T15" fmla="*/ 6 h 441"/>
                <a:gd name="T16" fmla="*/ 4 w 680"/>
                <a:gd name="T17" fmla="*/ 6 h 441"/>
                <a:gd name="T18" fmla="*/ 4 w 680"/>
                <a:gd name="T19" fmla="*/ 0 h 441"/>
                <a:gd name="T20" fmla="*/ 0 w 680"/>
                <a:gd name="T21" fmla="*/ 0 h 441"/>
                <a:gd name="T22" fmla="*/ 4 w 680"/>
                <a:gd name="T23" fmla="*/ 0 h 441"/>
                <a:gd name="T24" fmla="*/ 4 w 680"/>
                <a:gd name="T25" fmla="*/ 3 h 441"/>
                <a:gd name="T26" fmla="*/ 0 w 680"/>
                <a:gd name="T27" fmla="*/ 3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sz="1400"/>
            </a:p>
          </p:txBody>
        </p:sp>
      </p:grpSp>
      <p:sp>
        <p:nvSpPr>
          <p:cNvPr id="11" name="Номер слайда 10">
            <a:extLst>
              <a:ext uri="{FF2B5EF4-FFF2-40B4-BE49-F238E27FC236}">
                <a16:creationId xmlns:a16="http://schemas.microsoft.com/office/drawing/2014/main" xmlns="" id="{C8EDD2CE-FA93-4F8D-9BC6-947E3D2439F4}"/>
              </a:ext>
            </a:extLst>
          </p:cNvPr>
          <p:cNvSpPr>
            <a:spLocks noGrp="1"/>
          </p:cNvSpPr>
          <p:nvPr>
            <p:ph type="sldNum" idx="12"/>
          </p:nvPr>
        </p:nvSpPr>
        <p:spPr/>
        <p:txBody>
          <a:bodyPr/>
          <a:lstStyle/>
          <a:p>
            <a:fld id="{00000000-1234-1234-1234-123412341234}" type="slidenum">
              <a:rPr lang="en-US" smtClean="0"/>
              <a:pPr/>
              <a:t>7</a:t>
            </a:fld>
            <a:endParaRPr lang="en-US"/>
          </a:p>
        </p:txBody>
      </p:sp>
    </p:spTree>
    <p:extLst>
      <p:ext uri="{BB962C8B-B14F-4D97-AF65-F5344CB8AC3E}">
        <p14:creationId xmlns:p14="http://schemas.microsoft.com/office/powerpoint/2010/main" xmlns="" val="1397789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4385207" y="715992"/>
            <a:ext cx="6935637" cy="6142008"/>
          </a:xfrm>
        </p:spPr>
        <p:txBody>
          <a:bodyPr>
            <a:normAutofit/>
          </a:bodyPr>
          <a:lstStyle/>
          <a:p>
            <a:r>
              <a:rPr lang="en-US" dirty="0" smtClean="0"/>
              <a:t>An outstanding representative of the Scottish Enlightenment, historian and philosopher Adam Ferguson made a significant contribution to the development of the concept of “civilization”.</a:t>
            </a:r>
            <a:endParaRPr lang="ru-RU" dirty="0">
              <a:solidFill>
                <a:schemeClr val="tx1"/>
              </a:solidFill>
            </a:endParaRPr>
          </a:p>
          <a:p>
            <a:endParaRPr lang="ru-RU" dirty="0" smtClean="0">
              <a:solidFill>
                <a:schemeClr val="tx1"/>
              </a:solidFill>
            </a:endParaRPr>
          </a:p>
          <a:p>
            <a:r>
              <a:rPr lang="en-US" dirty="0" smtClean="0"/>
              <a:t>In his work “An Essay on the History of Civil Society” (1767), Ferguson attempted to identify the mechanisms of social progress and determine the nature of modern society.</a:t>
            </a:r>
            <a:endParaRPr lang="ru-RU" dirty="0">
              <a:solidFill>
                <a:schemeClr val="tx1"/>
              </a:solidFill>
            </a:endParaRPr>
          </a:p>
        </p:txBody>
      </p:sp>
      <p:pic>
        <p:nvPicPr>
          <p:cNvPr id="4" name="Picture 4" descr="Фергюсон Адам 1723-06-20 - 1816-02-22"/>
          <p:cNvPicPr>
            <a:picLocks noChangeAspect="1" noChangeArrowheads="1"/>
          </p:cNvPicPr>
          <p:nvPr/>
        </p:nvPicPr>
        <p:blipFill>
          <a:blip r:embed="rId2" cstate="print"/>
          <a:srcRect/>
          <a:stretch>
            <a:fillRect/>
          </a:stretch>
        </p:blipFill>
        <p:spPr bwMode="auto">
          <a:xfrm>
            <a:off x="421394" y="639578"/>
            <a:ext cx="3963813" cy="4829277"/>
          </a:xfrm>
          <a:prstGeom prst="rect">
            <a:avLst/>
          </a:prstGeom>
          <a:noFill/>
        </p:spPr>
      </p:pic>
      <p:sp>
        <p:nvSpPr>
          <p:cNvPr id="5" name="Прямоугольник 4"/>
          <p:cNvSpPr/>
          <p:nvPr/>
        </p:nvSpPr>
        <p:spPr>
          <a:xfrm>
            <a:off x="651540" y="5753058"/>
            <a:ext cx="3861250" cy="461665"/>
          </a:xfrm>
          <a:prstGeom prst="rect">
            <a:avLst/>
          </a:prstGeom>
        </p:spPr>
        <p:txBody>
          <a:bodyPr wrap="none">
            <a:spAutoFit/>
          </a:bodyPr>
          <a:lstStyle/>
          <a:p>
            <a:r>
              <a:rPr lang="en-US" sz="2400" dirty="0" smtClean="0"/>
              <a:t>Adam </a:t>
            </a:r>
            <a:r>
              <a:rPr lang="en-US" sz="2400" dirty="0" smtClean="0"/>
              <a:t>Ferguson</a:t>
            </a:r>
            <a:r>
              <a:rPr lang="ru-RU" sz="2400" dirty="0" smtClean="0"/>
              <a:t> </a:t>
            </a:r>
            <a:r>
              <a:rPr lang="ru-RU" sz="2400" dirty="0" smtClean="0"/>
              <a:t>(1723 </a:t>
            </a:r>
            <a:r>
              <a:rPr lang="ru-RU" sz="2400" dirty="0"/>
              <a:t>- 1816)</a:t>
            </a:r>
            <a:endParaRPr lang="ru-RU" sz="2400" dirty="0">
              <a:hlinkClick r:id="rId3"/>
            </a:endParaRPr>
          </a:p>
        </p:txBody>
      </p:sp>
      <p:sp>
        <p:nvSpPr>
          <p:cNvPr id="2" name="Номер слайда 1">
            <a:extLst>
              <a:ext uri="{FF2B5EF4-FFF2-40B4-BE49-F238E27FC236}">
                <a16:creationId xmlns:a16="http://schemas.microsoft.com/office/drawing/2014/main" xmlns="" id="{F4EE5BE0-276F-4438-B902-C5FA7AB4FFB9}"/>
              </a:ext>
            </a:extLst>
          </p:cNvPr>
          <p:cNvSpPr>
            <a:spLocks noGrp="1"/>
          </p:cNvSpPr>
          <p:nvPr>
            <p:ph type="sldNum" idx="12"/>
          </p:nvPr>
        </p:nvSpPr>
        <p:spPr/>
        <p:txBody>
          <a:bodyPr/>
          <a:lstStyle/>
          <a:p>
            <a:fld id="{00000000-1234-1234-1234-123412341234}" type="slidenum">
              <a:rPr lang="en-US" smtClean="0"/>
              <a:pPr/>
              <a:t>8</a:t>
            </a:fld>
            <a:endParaRPr lang="en-US"/>
          </a:p>
        </p:txBody>
      </p:sp>
      <p:pic>
        <p:nvPicPr>
          <p:cNvPr id="6" name="Рисунок 5">
            <a:extLst>
              <a:ext uri="{FF2B5EF4-FFF2-40B4-BE49-F238E27FC236}">
                <a16:creationId xmlns:a16="http://schemas.microsoft.com/office/drawing/2014/main" xmlns="" id="{85D10EA4-4E99-49C5-B85A-81D85CF91337}"/>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813806" y="154598"/>
            <a:ext cx="1238250" cy="12382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0993DEA-0E52-4333-B982-3836E0BA9779}"/>
              </a:ext>
            </a:extLst>
          </p:cNvPr>
          <p:cNvSpPr>
            <a:spLocks noGrp="1"/>
          </p:cNvSpPr>
          <p:nvPr>
            <p:ph type="title"/>
          </p:nvPr>
        </p:nvSpPr>
        <p:spPr>
          <a:xfrm>
            <a:off x="415600" y="593367"/>
            <a:ext cx="11360800" cy="172800"/>
          </a:xfrm>
        </p:spPr>
        <p:txBody>
          <a:bodyPr>
            <a:normAutofit fontScale="90000"/>
          </a:bodyPr>
          <a:lstStyle/>
          <a:p>
            <a:endParaRPr lang="ru-RU" dirty="0"/>
          </a:p>
        </p:txBody>
      </p:sp>
      <p:sp>
        <p:nvSpPr>
          <p:cNvPr id="3" name="Текст 2">
            <a:extLst>
              <a:ext uri="{FF2B5EF4-FFF2-40B4-BE49-F238E27FC236}">
                <a16:creationId xmlns:a16="http://schemas.microsoft.com/office/drawing/2014/main" xmlns="" id="{78BABFFE-6B7C-4110-B4B7-B16ECC0C5D59}"/>
              </a:ext>
            </a:extLst>
          </p:cNvPr>
          <p:cNvSpPr>
            <a:spLocks noGrp="1"/>
          </p:cNvSpPr>
          <p:nvPr>
            <p:ph type="body" idx="1"/>
          </p:nvPr>
        </p:nvSpPr>
        <p:spPr>
          <a:xfrm>
            <a:off x="401533" y="1849079"/>
            <a:ext cx="5333200" cy="3680131"/>
          </a:xfrm>
        </p:spPr>
        <p:txBody>
          <a:bodyPr>
            <a:normAutofit/>
          </a:bodyPr>
          <a:lstStyle/>
          <a:p>
            <a:pPr algn="ctr"/>
            <a:r>
              <a:rPr lang="en-US" sz="3200" b="1" dirty="0" smtClean="0"/>
              <a:t>Carthage</a:t>
            </a:r>
            <a:endParaRPr lang="ru-RU" sz="3200" b="1" dirty="0"/>
          </a:p>
        </p:txBody>
      </p:sp>
      <p:sp>
        <p:nvSpPr>
          <p:cNvPr id="4" name="Текст 3">
            <a:extLst>
              <a:ext uri="{FF2B5EF4-FFF2-40B4-BE49-F238E27FC236}">
                <a16:creationId xmlns:a16="http://schemas.microsoft.com/office/drawing/2014/main" xmlns="" id="{C3CCB324-4CC1-47EF-89C3-C0320115EA7C}"/>
              </a:ext>
            </a:extLst>
          </p:cNvPr>
          <p:cNvSpPr>
            <a:spLocks noGrp="1"/>
          </p:cNvSpPr>
          <p:nvPr>
            <p:ph type="body" idx="2"/>
          </p:nvPr>
        </p:nvSpPr>
        <p:spPr/>
        <p:txBody>
          <a:bodyPr>
            <a:normAutofit/>
          </a:bodyPr>
          <a:lstStyle/>
          <a:p>
            <a:pPr algn="ctr"/>
            <a:r>
              <a:rPr lang="en-US" sz="2800" b="1" dirty="0" smtClean="0"/>
              <a:t>Rome</a:t>
            </a:r>
            <a:endParaRPr lang="ru-RU" sz="2800" b="1" dirty="0"/>
          </a:p>
        </p:txBody>
      </p:sp>
      <p:sp>
        <p:nvSpPr>
          <p:cNvPr id="5" name="Номер слайда 4">
            <a:extLst>
              <a:ext uri="{FF2B5EF4-FFF2-40B4-BE49-F238E27FC236}">
                <a16:creationId xmlns:a16="http://schemas.microsoft.com/office/drawing/2014/main" xmlns="" id="{2804C474-1893-49F3-8902-27D18E328DDF}"/>
              </a:ext>
            </a:extLst>
          </p:cNvPr>
          <p:cNvSpPr>
            <a:spLocks noGrp="1"/>
          </p:cNvSpPr>
          <p:nvPr>
            <p:ph type="sldNum" idx="12"/>
          </p:nvPr>
        </p:nvSpPr>
        <p:spPr/>
        <p:txBody>
          <a:bodyPr/>
          <a:lstStyle/>
          <a:p>
            <a:fld id="{00000000-1234-1234-1234-123412341234}" type="slidenum">
              <a:rPr lang="en-US" smtClean="0"/>
              <a:pPr/>
              <a:t>9</a:t>
            </a:fld>
            <a:endParaRPr lang="en-US"/>
          </a:p>
        </p:txBody>
      </p:sp>
      <p:pic>
        <p:nvPicPr>
          <p:cNvPr id="7" name="Рисунок 6">
            <a:extLst>
              <a:ext uri="{FF2B5EF4-FFF2-40B4-BE49-F238E27FC236}">
                <a16:creationId xmlns:a16="http://schemas.microsoft.com/office/drawing/2014/main" xmlns="" id="{210FD9F9-ADDF-4026-93CC-9F76AC4D5AF9}"/>
              </a:ext>
            </a:extLst>
          </p:cNvPr>
          <p:cNvPicPr>
            <a:picLocks noChangeAspect="1"/>
          </p:cNvPicPr>
          <p:nvPr/>
        </p:nvPicPr>
        <p:blipFill>
          <a:blip r:embed="rId2" cstate="print"/>
          <a:stretch>
            <a:fillRect/>
          </a:stretch>
        </p:blipFill>
        <p:spPr>
          <a:xfrm>
            <a:off x="498358" y="2809711"/>
            <a:ext cx="5250441" cy="3282123"/>
          </a:xfrm>
          <a:prstGeom prst="rect">
            <a:avLst/>
          </a:prstGeom>
        </p:spPr>
      </p:pic>
      <p:pic>
        <p:nvPicPr>
          <p:cNvPr id="9" name="Рисунок 8">
            <a:extLst>
              <a:ext uri="{FF2B5EF4-FFF2-40B4-BE49-F238E27FC236}">
                <a16:creationId xmlns:a16="http://schemas.microsoft.com/office/drawing/2014/main" xmlns="" id="{54CC97B2-975B-4B09-90CA-619230009A71}"/>
              </a:ext>
            </a:extLst>
          </p:cNvPr>
          <p:cNvPicPr>
            <a:picLocks noChangeAspect="1"/>
          </p:cNvPicPr>
          <p:nvPr/>
        </p:nvPicPr>
        <p:blipFill>
          <a:blip r:embed="rId3" cstate="print"/>
          <a:stretch>
            <a:fillRect/>
          </a:stretch>
        </p:blipFill>
        <p:spPr>
          <a:xfrm>
            <a:off x="6341472" y="2552122"/>
            <a:ext cx="5080000" cy="3797300"/>
          </a:xfrm>
          <a:prstGeom prst="rect">
            <a:avLst/>
          </a:prstGeom>
        </p:spPr>
      </p:pic>
    </p:spTree>
    <p:extLst>
      <p:ext uri="{BB962C8B-B14F-4D97-AF65-F5344CB8AC3E}">
        <p14:creationId xmlns:p14="http://schemas.microsoft.com/office/powerpoint/2010/main" xmlns="" val="1373303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мещающее содержимое 2"/>
          <p:cNvSpPr>
            <a:spLocks noGrp="1"/>
          </p:cNvSpPr>
          <p:nvPr>
            <p:ph sz="half" idx="1"/>
          </p:nvPr>
        </p:nvSpPr>
        <p:spPr>
          <a:xfrm>
            <a:off x="5532409" y="386080"/>
            <a:ext cx="6309072" cy="6185747"/>
          </a:xfrm>
        </p:spPr>
        <p:txBody>
          <a:bodyPr>
            <a:noAutofit/>
          </a:bodyPr>
          <a:lstStyle/>
          <a:p>
            <a:pPr marL="239994" indent="-239994">
              <a:lnSpc>
                <a:spcPct val="100000"/>
              </a:lnSpc>
            </a:pPr>
            <a:r>
              <a:rPr lang="en-US" sz="2400" dirty="0" smtClean="0"/>
              <a:t>A. Ferguson put forward the idea that civilized peoples are those who managed to overcome the primitive state of savagery and barbarism based on the development of production and the emergence of property rights</a:t>
            </a:r>
            <a:r>
              <a:rPr lang="ru-RU" altLang="en-US" sz="2133" dirty="0" smtClean="0"/>
              <a:t>.</a:t>
            </a:r>
            <a:endParaRPr lang="ru-RU" altLang="en-US" sz="2133" dirty="0"/>
          </a:p>
          <a:p>
            <a:pPr marL="239994" indent="-239994">
              <a:lnSpc>
                <a:spcPct val="100000"/>
              </a:lnSpc>
            </a:pPr>
            <a:r>
              <a:rPr lang="en-US" sz="2400" dirty="0" smtClean="0"/>
              <a:t>During the period of barbarism, among the factors influencing the consciousness and behavior of people, property becomes a powerful force</a:t>
            </a:r>
            <a:r>
              <a:rPr lang="ru-RU" altLang="en-US" sz="2133" dirty="0" smtClean="0"/>
              <a:t>. </a:t>
            </a:r>
            <a:endParaRPr lang="ru-RU" altLang="en-US" sz="2133" dirty="0"/>
          </a:p>
          <a:p>
            <a:pPr marL="239994" indent="-239994">
              <a:lnSpc>
                <a:spcPct val="100000"/>
              </a:lnSpc>
            </a:pPr>
            <a:r>
              <a:rPr lang="en-US" sz="2400" dirty="0" smtClean="0"/>
              <a:t>It stimulates the development of trade, crafts, the emergence of professions and creates the basis for the life and development of peoples at a new level</a:t>
            </a:r>
            <a:r>
              <a:rPr lang="en-US" sz="2400" dirty="0" smtClean="0"/>
              <a:t>.</a:t>
            </a:r>
            <a:endParaRPr lang="ru-RU" sz="2400" dirty="0" smtClean="0"/>
          </a:p>
          <a:p>
            <a:pPr marL="239994" indent="-239994">
              <a:lnSpc>
                <a:spcPct val="100000"/>
              </a:lnSpc>
            </a:pPr>
            <a:r>
              <a:rPr lang="en-US" sz="2400" dirty="0" smtClean="0"/>
              <a:t>As a result, society moves from barbarism to civilization. The more rationality and progress it has, the more civilized it is</a:t>
            </a:r>
            <a:r>
              <a:rPr lang="en-US" sz="2400" dirty="0" smtClean="0"/>
              <a:t>.</a:t>
            </a:r>
            <a:endParaRPr lang="ru-RU" altLang="en-US" sz="2133" dirty="0"/>
          </a:p>
        </p:txBody>
      </p:sp>
      <p:graphicFrame>
        <p:nvGraphicFramePr>
          <p:cNvPr id="8" name="Схема 8"/>
          <p:cNvGraphicFramePr/>
          <p:nvPr/>
        </p:nvGraphicFramePr>
        <p:xfrm>
          <a:off x="885614" y="642620"/>
          <a:ext cx="4393753" cy="52923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Нижний колонтитул 1">
            <a:extLst>
              <a:ext uri="{FF2B5EF4-FFF2-40B4-BE49-F238E27FC236}">
                <a16:creationId xmlns:a16="http://schemas.microsoft.com/office/drawing/2014/main" xmlns="" id="{7755728A-7F98-428E-BAAE-C4B155BDA80F}"/>
              </a:ext>
            </a:extLst>
          </p:cNvPr>
          <p:cNvSpPr>
            <a:spLocks noGrp="1"/>
          </p:cNvSpPr>
          <p:nvPr>
            <p:ph type="ftr" sz="quarter" idx="10"/>
          </p:nvPr>
        </p:nvSpPr>
        <p:spPr/>
        <p:txBody>
          <a:bodyPr/>
          <a:lstStyle/>
          <a:p>
            <a:pPr lvl="0" eaLnBrk="1" hangingPunct="1">
              <a:buNone/>
            </a:pPr>
            <a:endParaRPr lang="ru-RU" sz="1600" dirty="0">
              <a:solidFill>
                <a:srgbClr val="595959"/>
              </a:solidFill>
              <a:latin typeface="Franklin Gothic Medium" panose="020B0603020102020204" pitchFamily="34" charset="0"/>
            </a:endParaRPr>
          </a:p>
        </p:txBody>
      </p:sp>
      <p:sp>
        <p:nvSpPr>
          <p:cNvPr id="4" name="Номер слайда 3">
            <a:extLst>
              <a:ext uri="{FF2B5EF4-FFF2-40B4-BE49-F238E27FC236}">
                <a16:creationId xmlns:a16="http://schemas.microsoft.com/office/drawing/2014/main" xmlns="" id="{C4B1AD11-3951-4EB3-AF90-0412E394DF92}"/>
              </a:ext>
            </a:extLst>
          </p:cNvPr>
          <p:cNvSpPr>
            <a:spLocks noGrp="1"/>
          </p:cNvSpPr>
          <p:nvPr>
            <p:ph type="sldNum" sz="quarter" idx="12"/>
          </p:nvPr>
        </p:nvSpPr>
        <p:spPr>
          <a:xfrm>
            <a:off x="334505" y="4140092"/>
            <a:ext cx="2743200" cy="365125"/>
          </a:xfrm>
        </p:spPr>
        <p:txBody>
          <a:bodyPr/>
          <a:lstStyle/>
          <a:p>
            <a:pPr lvl="0" eaLnBrk="1" hangingPunct="1">
              <a:buNone/>
            </a:pPr>
            <a:fld id="{9A0DB2DC-4C9A-4742-B13C-FB6460FD3503}" type="slidenum">
              <a:rPr lang="ru-RU" smtClean="0">
                <a:latin typeface="Franklin Gothic Medium" panose="020B0603020102020204" pitchFamily="34" charset="0"/>
              </a:rPr>
              <a:pPr lvl="0" eaLnBrk="1" hangingPunct="1">
                <a:buNone/>
              </a:pPr>
              <a:t>10</a:t>
            </a:fld>
            <a:endParaRPr lang="ru-RU" dirty="0">
              <a:latin typeface="Franklin Gothic Medium" panose="020B06030201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5714" y="273474"/>
            <a:ext cx="6554047" cy="763693"/>
          </a:xfrm>
        </p:spPr>
        <p:txBody>
          <a:bodyPr>
            <a:normAutofit/>
          </a:bodyPr>
          <a:lstStyle/>
          <a:p>
            <a:pPr algn="ctr"/>
            <a:r>
              <a:rPr lang="en-US" altLang="en-US" dirty="0" smtClean="0">
                <a:solidFill>
                  <a:srgbClr val="0070C0"/>
                </a:solidFill>
              </a:rPr>
              <a:t>Civilization </a:t>
            </a:r>
            <a:endParaRPr lang="ru-RU" altLang="en-US" dirty="0">
              <a:solidFill>
                <a:srgbClr val="0070C0"/>
              </a:solidFill>
            </a:endParaRPr>
          </a:p>
        </p:txBody>
      </p:sp>
      <p:sp>
        <p:nvSpPr>
          <p:cNvPr id="3" name="Замещающее содержимое 2"/>
          <p:cNvSpPr>
            <a:spLocks noGrp="1"/>
          </p:cNvSpPr>
          <p:nvPr>
            <p:ph sz="half" idx="1"/>
          </p:nvPr>
        </p:nvSpPr>
        <p:spPr>
          <a:xfrm>
            <a:off x="299050" y="1046673"/>
            <a:ext cx="6889629" cy="5290868"/>
          </a:xfrm>
        </p:spPr>
        <p:txBody>
          <a:bodyPr>
            <a:normAutofit/>
          </a:bodyPr>
          <a:lstStyle/>
          <a:p>
            <a:r>
              <a:rPr lang="en-US" sz="2400" dirty="0" smtClean="0"/>
              <a:t>The word “civilization” appeared in English and French-language literature in the mid-18th century. It was first used by the Marquis Victor Mirabeau </a:t>
            </a:r>
            <a:r>
              <a:rPr lang="en-US" sz="2400" dirty="0" smtClean="0"/>
              <a:t>1715-1789</a:t>
            </a:r>
          </a:p>
          <a:p>
            <a:endParaRPr lang="en-US" altLang="en-US" sz="2400" dirty="0" smtClean="0"/>
          </a:p>
          <a:p>
            <a:r>
              <a:rPr lang="en-US" sz="2400" dirty="0" smtClean="0"/>
              <a:t>He associated civilization with politeness, gallantry, observance of the rules of decency, and maintaining standards of behavior. </a:t>
            </a:r>
            <a:endParaRPr lang="en-US" sz="2400" dirty="0" smtClean="0"/>
          </a:p>
          <a:p>
            <a:endParaRPr lang="en-US" sz="2400" dirty="0" smtClean="0"/>
          </a:p>
          <a:p>
            <a:r>
              <a:rPr lang="en-US" sz="2400" dirty="0" smtClean="0"/>
              <a:t>This </a:t>
            </a:r>
            <a:r>
              <a:rPr lang="en-US" sz="2400" dirty="0" smtClean="0"/>
              <a:t>understanding of civilization as civilization continues to this day.</a:t>
            </a:r>
            <a:endParaRPr lang="en-US" sz="2400" dirty="0"/>
          </a:p>
        </p:txBody>
      </p:sp>
      <p:sp>
        <p:nvSpPr>
          <p:cNvPr id="23556" name="Прямоугольник 3"/>
          <p:cNvSpPr/>
          <p:nvPr/>
        </p:nvSpPr>
        <p:spPr>
          <a:xfrm>
            <a:off x="10953328" y="6248400"/>
            <a:ext cx="1010073" cy="369332"/>
          </a:xfrm>
          <a:prstGeom prst="rect">
            <a:avLst/>
          </a:prstGeom>
          <a:noFill/>
          <a:ln w="9525">
            <a:noFill/>
          </a:ln>
        </p:spPr>
        <p:txBody>
          <a:bodyPr wrap="square">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indent="0" eaLnBrk="1" hangingPunct="1">
              <a:lnSpc>
                <a:spcPct val="100000"/>
              </a:lnSpc>
              <a:spcBef>
                <a:spcPct val="0"/>
              </a:spcBef>
              <a:buClrTx/>
              <a:buSzTx/>
              <a:buNone/>
            </a:pPr>
            <a:fld id="{9A0DB2DC-4C9A-4742-B13C-FB6460FD3503}" type="slidenum">
              <a:rPr lang="ru-RU" altLang="ru-RU" sz="1800" dirty="0">
                <a:solidFill>
                  <a:schemeClr val="tx1"/>
                </a:solidFill>
                <a:latin typeface="Arial" panose="020B0604020202020204" pitchFamily="34" charset="0"/>
                <a:ea typeface="MS Gothic" panose="020B0609070205080204" pitchFamily="49" charset="-128"/>
              </a:rPr>
              <a:pPr marL="0" indent="0" eaLnBrk="1" hangingPunct="1">
                <a:lnSpc>
                  <a:spcPct val="100000"/>
                </a:lnSpc>
                <a:spcBef>
                  <a:spcPct val="0"/>
                </a:spcBef>
                <a:buClrTx/>
                <a:buSzTx/>
                <a:buNone/>
              </a:pPr>
              <a:t>11</a:t>
            </a:fld>
            <a:endParaRPr lang="ru-RU" altLang="ru-RU" sz="1800" dirty="0">
              <a:solidFill>
                <a:schemeClr val="tx1"/>
              </a:solidFill>
              <a:latin typeface="Arial" panose="020B0604020202020204" pitchFamily="34" charset="0"/>
              <a:ea typeface="MS Gothic" panose="020B0609070205080204" pitchFamily="49" charset="-128"/>
            </a:endParaRPr>
          </a:p>
        </p:txBody>
      </p:sp>
      <p:pic>
        <p:nvPicPr>
          <p:cNvPr id="101" name="Замещающее содержимое 100"/>
          <p:cNvPicPr>
            <a:picLocks noGrp="1" noChangeAspect="1"/>
          </p:cNvPicPr>
          <p:nvPr>
            <p:ph sz="half" idx="2"/>
          </p:nvPr>
        </p:nvPicPr>
        <p:blipFill>
          <a:blip r:embed="rId2" cstate="print"/>
          <a:stretch>
            <a:fillRect/>
          </a:stretch>
        </p:blipFill>
        <p:spPr>
          <a:xfrm>
            <a:off x="9135165" y="950807"/>
            <a:ext cx="2345635" cy="3024525"/>
          </a:xfrm>
          <a:prstGeom prst="rect">
            <a:avLst/>
          </a:prstGeom>
          <a:noFill/>
          <a:ln w="9525">
            <a:noFill/>
          </a:ln>
        </p:spPr>
      </p:pic>
      <p:sp>
        <p:nvSpPr>
          <p:cNvPr id="4" name="Нижний колонтитул 3">
            <a:extLst>
              <a:ext uri="{FF2B5EF4-FFF2-40B4-BE49-F238E27FC236}">
                <a16:creationId xmlns:a16="http://schemas.microsoft.com/office/drawing/2014/main" xmlns="" id="{1D6DEA6F-591C-4F18-A981-F4451F0426FB}"/>
              </a:ext>
            </a:extLst>
          </p:cNvPr>
          <p:cNvSpPr>
            <a:spLocks noGrp="1"/>
          </p:cNvSpPr>
          <p:nvPr>
            <p:ph type="ftr" sz="quarter" idx="10"/>
          </p:nvPr>
        </p:nvSpPr>
        <p:spPr/>
        <p:txBody>
          <a:bodyPr/>
          <a:lstStyle/>
          <a:p>
            <a:pPr lvl="0" eaLnBrk="1" hangingPunct="1">
              <a:buNone/>
            </a:pPr>
            <a:endParaRPr lang="ru-RU" sz="1600" dirty="0">
              <a:solidFill>
                <a:srgbClr val="595959"/>
              </a:solidFill>
              <a:latin typeface="Franklin Gothic Medium" panose="020B0603020102020204" pitchFamily="34" charset="0"/>
            </a:endParaRPr>
          </a:p>
        </p:txBody>
      </p:sp>
      <p:sp>
        <p:nvSpPr>
          <p:cNvPr id="5" name="Номер слайда 4">
            <a:extLst>
              <a:ext uri="{FF2B5EF4-FFF2-40B4-BE49-F238E27FC236}">
                <a16:creationId xmlns:a16="http://schemas.microsoft.com/office/drawing/2014/main" xmlns="" id="{CCA82BEE-5B28-4685-ABAC-723F02210A98}"/>
              </a:ext>
            </a:extLst>
          </p:cNvPr>
          <p:cNvSpPr>
            <a:spLocks noGrp="1"/>
          </p:cNvSpPr>
          <p:nvPr>
            <p:ph type="sldNum" sz="quarter" idx="12"/>
          </p:nvPr>
        </p:nvSpPr>
        <p:spPr/>
        <p:txBody>
          <a:bodyPr/>
          <a:lstStyle/>
          <a:p>
            <a:pPr lvl="0" eaLnBrk="1" hangingPunct="1">
              <a:buNone/>
            </a:pPr>
            <a:fld id="{9A0DB2DC-4C9A-4742-B13C-FB6460FD3503}" type="slidenum">
              <a:rPr lang="ru-RU" smtClean="0">
                <a:latin typeface="Franklin Gothic Medium" panose="020B0603020102020204" pitchFamily="34" charset="0"/>
              </a:rPr>
              <a:pPr lvl="0" eaLnBrk="1" hangingPunct="1">
                <a:buNone/>
              </a:pPr>
              <a:t>11</a:t>
            </a:fld>
            <a:endParaRPr lang="ru-RU" dirty="0">
              <a:latin typeface="Franklin Gothic Medium" panose="020B0603020102020204" pitchFamily="34" charset="0"/>
            </a:endParaRPr>
          </a:p>
        </p:txBody>
      </p:sp>
      <p:sp>
        <p:nvSpPr>
          <p:cNvPr id="6" name="TextBox 5"/>
          <p:cNvSpPr txBox="1"/>
          <p:nvPr/>
        </p:nvSpPr>
        <p:spPr>
          <a:xfrm>
            <a:off x="8168590" y="4313873"/>
            <a:ext cx="3859621" cy="584775"/>
          </a:xfrm>
          <a:prstGeom prst="rect">
            <a:avLst/>
          </a:prstGeom>
          <a:noFill/>
        </p:spPr>
        <p:txBody>
          <a:bodyPr wrap="square" rtlCol="0">
            <a:spAutoFit/>
          </a:bodyPr>
          <a:lstStyle/>
          <a:p>
            <a:r>
              <a:rPr lang="fr-FR" sz="1600" dirty="0" smtClean="0"/>
              <a:t>Victor Riqueti de Mirabeau - Marquis, French economist and philosopher.</a:t>
            </a:r>
            <a:endParaRPr lang="ru-RU"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6E6E465-4170-42C6-981D-A583FB9838B7}"/>
              </a:ext>
            </a:extLst>
          </p:cNvPr>
          <p:cNvSpPr>
            <a:spLocks noGrp="1"/>
          </p:cNvSpPr>
          <p:nvPr>
            <p:ph type="title"/>
          </p:nvPr>
        </p:nvSpPr>
        <p:spPr/>
        <p:txBody>
          <a:bodyPr>
            <a:normAutofit fontScale="90000"/>
          </a:bodyPr>
          <a:lstStyle/>
          <a:p>
            <a:pPr algn="ctr"/>
            <a:r>
              <a:rPr lang="en-US" dirty="0" smtClean="0"/>
              <a:t>Lewis Henry </a:t>
            </a:r>
            <a:r>
              <a:rPr lang="en-US" dirty="0" smtClean="0"/>
              <a:t>Morgan</a:t>
            </a:r>
            <a:r>
              <a:rPr lang="ru-RU" dirty="0" smtClean="0"/>
              <a:t> </a:t>
            </a:r>
            <a:r>
              <a:rPr lang="ru-RU" dirty="0" smtClean="0"/>
              <a:t>(1818–1881</a:t>
            </a:r>
            <a:r>
              <a:rPr lang="ru-RU" dirty="0"/>
              <a:t>).</a:t>
            </a:r>
          </a:p>
        </p:txBody>
      </p:sp>
      <p:sp>
        <p:nvSpPr>
          <p:cNvPr id="3" name="Текст 2">
            <a:extLst>
              <a:ext uri="{FF2B5EF4-FFF2-40B4-BE49-F238E27FC236}">
                <a16:creationId xmlns:a16="http://schemas.microsoft.com/office/drawing/2014/main" xmlns="" id="{812E2A96-0230-4C72-96E8-57412192A2F5}"/>
              </a:ext>
            </a:extLst>
          </p:cNvPr>
          <p:cNvSpPr>
            <a:spLocks noGrp="1"/>
          </p:cNvSpPr>
          <p:nvPr>
            <p:ph type="body" idx="1"/>
          </p:nvPr>
        </p:nvSpPr>
        <p:spPr>
          <a:xfrm>
            <a:off x="415599" y="1536633"/>
            <a:ext cx="7178569" cy="4555200"/>
          </a:xfrm>
        </p:spPr>
        <p:txBody>
          <a:bodyPr/>
          <a:lstStyle/>
          <a:p>
            <a:pPr marL="186262" indent="0">
              <a:buNone/>
            </a:pPr>
            <a:endParaRPr lang="ru-RU" dirty="0" smtClean="0"/>
          </a:p>
          <a:p>
            <a:pPr marL="186262" indent="0">
              <a:buNone/>
            </a:pPr>
            <a:r>
              <a:rPr lang="en-US" sz="2400" dirty="0" smtClean="0"/>
              <a:t>on </a:t>
            </a:r>
            <a:r>
              <a:rPr lang="en-US" sz="2400" dirty="0" smtClean="0"/>
              <a:t>the development of primitive society: </a:t>
            </a:r>
            <a:endParaRPr lang="ru-RU" sz="2400" dirty="0" smtClean="0"/>
          </a:p>
          <a:p>
            <a:pPr marL="186262" indent="0">
              <a:buNone/>
            </a:pPr>
            <a:endParaRPr lang="ru-RU" sz="2400" dirty="0" smtClean="0"/>
          </a:p>
          <a:p>
            <a:pPr marL="186262" indent="0">
              <a:buNone/>
            </a:pPr>
            <a:endParaRPr lang="ru-RU" sz="2400" dirty="0" smtClean="0"/>
          </a:p>
          <a:p>
            <a:pPr marL="186262" indent="0">
              <a:buNone/>
            </a:pPr>
            <a:endParaRPr lang="ru-RU" sz="2400" dirty="0" smtClean="0"/>
          </a:p>
          <a:p>
            <a:pPr marL="186262" indent="0">
              <a:buNone/>
            </a:pPr>
            <a:r>
              <a:rPr lang="en-US" sz="2400" dirty="0" smtClean="0"/>
              <a:t>"</a:t>
            </a:r>
            <a:r>
              <a:rPr lang="en-US" sz="2400" dirty="0" smtClean="0"/>
              <a:t>Systems of Kinship and Properties of the Human Family" (1871</a:t>
            </a:r>
            <a:r>
              <a:rPr lang="en-US" sz="2400" dirty="0" smtClean="0"/>
              <a:t>)</a:t>
            </a:r>
            <a:endParaRPr lang="ru-RU" sz="2400" dirty="0" smtClean="0"/>
          </a:p>
          <a:p>
            <a:pPr marL="186262" indent="0">
              <a:buNone/>
            </a:pPr>
            <a:endParaRPr lang="ru-RU" sz="2400" dirty="0" smtClean="0"/>
          </a:p>
          <a:p>
            <a:pPr marL="186262" indent="0">
              <a:buNone/>
            </a:pPr>
            <a:endParaRPr lang="ru-RU" sz="2400" dirty="0" smtClean="0"/>
          </a:p>
          <a:p>
            <a:pPr marL="186262" indent="0">
              <a:buNone/>
            </a:pPr>
            <a:endParaRPr lang="ru-RU" sz="2400" dirty="0" smtClean="0"/>
          </a:p>
          <a:p>
            <a:pPr marL="186262" indent="0">
              <a:buNone/>
            </a:pPr>
            <a:r>
              <a:rPr lang="en-US" sz="2400" dirty="0" smtClean="0"/>
              <a:t> </a:t>
            </a:r>
            <a:r>
              <a:rPr lang="en-US" sz="2400" dirty="0" smtClean="0"/>
              <a:t>"Ancient Society or a Study of the Lines of Human Progress from Savagery through Barbarism to Civilization" (1877).</a:t>
            </a:r>
            <a:endParaRPr lang="ru-RU" sz="2400" b="1" dirty="0"/>
          </a:p>
        </p:txBody>
      </p:sp>
      <p:sp>
        <p:nvSpPr>
          <p:cNvPr id="4" name="Текст 3">
            <a:extLst>
              <a:ext uri="{FF2B5EF4-FFF2-40B4-BE49-F238E27FC236}">
                <a16:creationId xmlns:a16="http://schemas.microsoft.com/office/drawing/2014/main" xmlns="" id="{297C3A9E-5B7F-41DF-B17E-515E274461AF}"/>
              </a:ext>
            </a:extLst>
          </p:cNvPr>
          <p:cNvSpPr>
            <a:spLocks noGrp="1"/>
          </p:cNvSpPr>
          <p:nvPr>
            <p:ph type="body" idx="2"/>
          </p:nvPr>
        </p:nvSpPr>
        <p:spPr>
          <a:xfrm>
            <a:off x="8431078" y="1536633"/>
            <a:ext cx="112222" cy="4555200"/>
          </a:xfrm>
        </p:spPr>
        <p:txBody>
          <a:bodyPr/>
          <a:lstStyle/>
          <a:p>
            <a:endParaRPr lang="ru-RU" dirty="0"/>
          </a:p>
        </p:txBody>
      </p:sp>
      <p:sp>
        <p:nvSpPr>
          <p:cNvPr id="5" name="Номер слайда 4">
            <a:extLst>
              <a:ext uri="{FF2B5EF4-FFF2-40B4-BE49-F238E27FC236}">
                <a16:creationId xmlns:a16="http://schemas.microsoft.com/office/drawing/2014/main" xmlns="" id="{0CAF72CD-03F7-4156-A942-534C497C3374}"/>
              </a:ext>
            </a:extLst>
          </p:cNvPr>
          <p:cNvSpPr>
            <a:spLocks noGrp="1"/>
          </p:cNvSpPr>
          <p:nvPr>
            <p:ph type="sldNum" idx="12"/>
          </p:nvPr>
        </p:nvSpPr>
        <p:spPr/>
        <p:txBody>
          <a:bodyPr/>
          <a:lstStyle/>
          <a:p>
            <a:fld id="{00000000-1234-1234-1234-123412341234}" type="slidenum">
              <a:rPr lang="en-US" smtClean="0"/>
              <a:pPr/>
              <a:t>12</a:t>
            </a:fld>
            <a:endParaRPr lang="en-US"/>
          </a:p>
        </p:txBody>
      </p:sp>
      <p:pic>
        <p:nvPicPr>
          <p:cNvPr id="7" name="Рисунок 6">
            <a:extLst>
              <a:ext uri="{FF2B5EF4-FFF2-40B4-BE49-F238E27FC236}">
                <a16:creationId xmlns:a16="http://schemas.microsoft.com/office/drawing/2014/main" xmlns="" id="{1434CF19-D750-44A3-8898-30BA9C00B4C1}"/>
              </a:ext>
            </a:extLst>
          </p:cNvPr>
          <p:cNvPicPr>
            <a:picLocks noChangeAspect="1"/>
          </p:cNvPicPr>
          <p:nvPr/>
        </p:nvPicPr>
        <p:blipFill>
          <a:blip r:embed="rId2" cstate="print"/>
          <a:stretch>
            <a:fillRect/>
          </a:stretch>
        </p:blipFill>
        <p:spPr>
          <a:xfrm>
            <a:off x="9343596" y="1567631"/>
            <a:ext cx="2463800" cy="3289300"/>
          </a:xfrm>
          <a:prstGeom prst="rect">
            <a:avLst/>
          </a:prstGeom>
        </p:spPr>
      </p:pic>
    </p:spTree>
    <p:extLst>
      <p:ext uri="{BB962C8B-B14F-4D97-AF65-F5344CB8AC3E}">
        <p14:creationId xmlns:p14="http://schemas.microsoft.com/office/powerpoint/2010/main" xmlns="" val="2184263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34CA7FE-3D18-4399-83B9-6CA01F330CA5}"/>
              </a:ext>
            </a:extLst>
          </p:cNvPr>
          <p:cNvSpPr>
            <a:spLocks noGrp="1"/>
          </p:cNvSpPr>
          <p:nvPr>
            <p:ph type="title"/>
          </p:nvPr>
        </p:nvSpPr>
        <p:spPr/>
        <p:txBody>
          <a:bodyPr>
            <a:normAutofit fontScale="90000"/>
          </a:bodyPr>
          <a:lstStyle/>
          <a:p>
            <a:r>
              <a:rPr lang="en-US" dirty="0" smtClean="0"/>
              <a:t>Friedrich </a:t>
            </a:r>
            <a:r>
              <a:rPr lang="en-US" dirty="0" smtClean="0"/>
              <a:t>Engels</a:t>
            </a:r>
            <a:r>
              <a:rPr lang="ru-RU" dirty="0" smtClean="0"/>
              <a:t> </a:t>
            </a:r>
            <a:r>
              <a:rPr lang="ru-RU" dirty="0" smtClean="0"/>
              <a:t>(1820–1895</a:t>
            </a:r>
            <a:r>
              <a:rPr lang="ru-RU" dirty="0"/>
              <a:t>). </a:t>
            </a:r>
          </a:p>
        </p:txBody>
      </p:sp>
      <p:sp>
        <p:nvSpPr>
          <p:cNvPr id="3" name="Текст 2">
            <a:extLst>
              <a:ext uri="{FF2B5EF4-FFF2-40B4-BE49-F238E27FC236}">
                <a16:creationId xmlns:a16="http://schemas.microsoft.com/office/drawing/2014/main" xmlns="" id="{2B1C3B23-5D69-4B33-B960-B8FEC4DC5B83}"/>
              </a:ext>
            </a:extLst>
          </p:cNvPr>
          <p:cNvSpPr>
            <a:spLocks noGrp="1"/>
          </p:cNvSpPr>
          <p:nvPr>
            <p:ph type="body" idx="1"/>
          </p:nvPr>
        </p:nvSpPr>
        <p:spPr/>
        <p:txBody>
          <a:bodyPr/>
          <a:lstStyle/>
          <a:p>
            <a:r>
              <a:rPr lang="en-US" dirty="0" smtClean="0"/>
              <a:t>The </a:t>
            </a:r>
            <a:r>
              <a:rPr lang="en-US" dirty="0" smtClean="0"/>
              <a:t>Origin of the Family, Private Property and the </a:t>
            </a:r>
            <a:r>
              <a:rPr lang="en-US" dirty="0" smtClean="0"/>
              <a:t>State</a:t>
            </a:r>
            <a:r>
              <a:rPr lang="ru-RU" dirty="0" smtClean="0"/>
              <a:t> </a:t>
            </a:r>
            <a:r>
              <a:rPr lang="ru-RU" dirty="0"/>
              <a:t>(1884) </a:t>
            </a:r>
          </a:p>
          <a:p>
            <a:endParaRPr lang="ru-RU" dirty="0"/>
          </a:p>
          <a:p>
            <a:r>
              <a:rPr lang="en-US" dirty="0" smtClean="0"/>
              <a:t>Engels writes about the three-part scheme of savagery-barbarism-civilization</a:t>
            </a:r>
            <a:r>
              <a:rPr lang="ru-RU" dirty="0" smtClean="0"/>
              <a:t>.</a:t>
            </a:r>
            <a:endParaRPr lang="ru-RU" dirty="0"/>
          </a:p>
          <a:p>
            <a:endParaRPr lang="ru-RU" dirty="0"/>
          </a:p>
          <a:p>
            <a:endParaRPr lang="ru-RU" dirty="0"/>
          </a:p>
          <a:p>
            <a:r>
              <a:rPr lang="en-US" dirty="0" smtClean="0"/>
              <a:t>Masters Vs Slaves Men Vs Women Merchants State institutions</a:t>
            </a:r>
            <a:endParaRPr lang="ru-RU" dirty="0"/>
          </a:p>
          <a:p>
            <a:endParaRPr lang="ru-RU" dirty="0"/>
          </a:p>
        </p:txBody>
      </p:sp>
      <p:sp>
        <p:nvSpPr>
          <p:cNvPr id="4" name="Текст 3">
            <a:extLst>
              <a:ext uri="{FF2B5EF4-FFF2-40B4-BE49-F238E27FC236}">
                <a16:creationId xmlns:a16="http://schemas.microsoft.com/office/drawing/2014/main" xmlns="" id="{CC23C41D-4C5A-4555-BBF3-5E747FD58B4E}"/>
              </a:ext>
            </a:extLst>
          </p:cNvPr>
          <p:cNvSpPr>
            <a:spLocks noGrp="1"/>
          </p:cNvSpPr>
          <p:nvPr>
            <p:ph type="body" idx="2"/>
          </p:nvPr>
        </p:nvSpPr>
        <p:spPr>
          <a:xfrm>
            <a:off x="7359696" y="3318643"/>
            <a:ext cx="4838021" cy="2710198"/>
          </a:xfrm>
        </p:spPr>
        <p:txBody>
          <a:bodyPr/>
          <a:lstStyle/>
          <a:p>
            <a:r>
              <a:rPr lang="ru-RU" dirty="0" smtClean="0"/>
              <a:t>«</a:t>
            </a:r>
            <a:r>
              <a:rPr lang="en-US" dirty="0" smtClean="0"/>
              <a:t>civilization is that stage of social development at which the division of labor, the resulting exchange between individuals and the commodity production that unites both of these processes reach their full flowering and revolutionize the entire previous society</a:t>
            </a:r>
            <a:r>
              <a:rPr lang="ru-RU" dirty="0" smtClean="0"/>
              <a:t>». </a:t>
            </a:r>
            <a:endParaRPr lang="ru-RU" dirty="0"/>
          </a:p>
        </p:txBody>
      </p:sp>
      <p:sp>
        <p:nvSpPr>
          <p:cNvPr id="5" name="Номер слайда 4">
            <a:extLst>
              <a:ext uri="{FF2B5EF4-FFF2-40B4-BE49-F238E27FC236}">
                <a16:creationId xmlns:a16="http://schemas.microsoft.com/office/drawing/2014/main" xmlns="" id="{725D6758-247F-4DE4-A887-F3A783AAC048}"/>
              </a:ext>
            </a:extLst>
          </p:cNvPr>
          <p:cNvSpPr>
            <a:spLocks noGrp="1"/>
          </p:cNvSpPr>
          <p:nvPr>
            <p:ph type="sldNum" idx="12"/>
          </p:nvPr>
        </p:nvSpPr>
        <p:spPr/>
        <p:txBody>
          <a:bodyPr/>
          <a:lstStyle/>
          <a:p>
            <a:fld id="{00000000-1234-1234-1234-123412341234}" type="slidenum">
              <a:rPr lang="en-US" smtClean="0"/>
              <a:pPr/>
              <a:t>13</a:t>
            </a:fld>
            <a:endParaRPr lang="en-US"/>
          </a:p>
        </p:txBody>
      </p:sp>
      <p:pic>
        <p:nvPicPr>
          <p:cNvPr id="7" name="Рисунок 6">
            <a:extLst>
              <a:ext uri="{FF2B5EF4-FFF2-40B4-BE49-F238E27FC236}">
                <a16:creationId xmlns:a16="http://schemas.microsoft.com/office/drawing/2014/main" xmlns="" id="{BCE1DA9C-5E01-4D6E-B277-9670FA7F2D6A}"/>
              </a:ext>
            </a:extLst>
          </p:cNvPr>
          <p:cNvPicPr>
            <a:picLocks noChangeAspect="1"/>
          </p:cNvPicPr>
          <p:nvPr/>
        </p:nvPicPr>
        <p:blipFill>
          <a:blip r:embed="rId2" cstate="print"/>
          <a:stretch>
            <a:fillRect/>
          </a:stretch>
        </p:blipFill>
        <p:spPr>
          <a:xfrm>
            <a:off x="8051569" y="393236"/>
            <a:ext cx="2959100" cy="2743200"/>
          </a:xfrm>
          <a:prstGeom prst="rect">
            <a:avLst/>
          </a:prstGeom>
        </p:spPr>
      </p:pic>
      <p:pic>
        <p:nvPicPr>
          <p:cNvPr id="9" name="Рисунок 8">
            <a:extLst>
              <a:ext uri="{FF2B5EF4-FFF2-40B4-BE49-F238E27FC236}">
                <a16:creationId xmlns:a16="http://schemas.microsoft.com/office/drawing/2014/main" xmlns="" id="{DA576F97-0240-46D2-85A7-63F44703D4A7}"/>
              </a:ext>
            </a:extLst>
          </p:cNvPr>
          <p:cNvPicPr>
            <a:picLocks noChangeAspect="1"/>
          </p:cNvPicPr>
          <p:nvPr/>
        </p:nvPicPr>
        <p:blipFill>
          <a:blip r:embed="rId3" cstate="print"/>
          <a:stretch>
            <a:fillRect/>
          </a:stretch>
        </p:blipFill>
        <p:spPr>
          <a:xfrm>
            <a:off x="4458536" y="3429000"/>
            <a:ext cx="3009944" cy="2002981"/>
          </a:xfrm>
          <a:prstGeom prst="rect">
            <a:avLst/>
          </a:prstGeom>
        </p:spPr>
      </p:pic>
    </p:spTree>
    <p:extLst>
      <p:ext uri="{BB962C8B-B14F-4D97-AF65-F5344CB8AC3E}">
        <p14:creationId xmlns:p14="http://schemas.microsoft.com/office/powerpoint/2010/main" xmlns="" val="4287023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мещающий текст 5"/>
          <p:cNvSpPr>
            <a:spLocks noGrp="1"/>
          </p:cNvSpPr>
          <p:nvPr>
            <p:ph type="body" idx="1"/>
          </p:nvPr>
        </p:nvSpPr>
        <p:spPr>
          <a:xfrm>
            <a:off x="143933" y="150707"/>
            <a:ext cx="11399520" cy="6589607"/>
          </a:xfrm>
        </p:spPr>
        <p:txBody>
          <a:bodyPr>
            <a:normAutofit fontScale="97500"/>
          </a:bodyPr>
          <a:lstStyle/>
          <a:p>
            <a:r>
              <a:rPr lang="en-US" dirty="0" smtClean="0"/>
              <a:t>The </a:t>
            </a:r>
            <a:r>
              <a:rPr lang="en-US" dirty="0" err="1" smtClean="0"/>
              <a:t>civilizational</a:t>
            </a:r>
            <a:r>
              <a:rPr lang="en-US" dirty="0" smtClean="0"/>
              <a:t> approach makes it possible to look at history through its basic concept - civilization (from the Latin </a:t>
            </a:r>
            <a:r>
              <a:rPr lang="en-US" dirty="0" err="1" smtClean="0"/>
              <a:t>civili</a:t>
            </a:r>
            <a:r>
              <a:rPr lang="en-US" dirty="0" smtClean="0"/>
              <a:t> - civil, state).</a:t>
            </a:r>
          </a:p>
          <a:p>
            <a:pPr marL="152396" indent="0">
              <a:buNone/>
            </a:pPr>
            <a:endParaRPr lang="ru-RU" altLang="en-US" dirty="0">
              <a:solidFill>
                <a:schemeClr val="tx1"/>
              </a:solidFill>
            </a:endParaRPr>
          </a:p>
          <a:p>
            <a:pPr marL="152396" indent="0" algn="ctr">
              <a:buNone/>
            </a:pPr>
            <a:r>
              <a:rPr lang="en-US" dirty="0" smtClean="0"/>
              <a:t>“Civilization” is a </a:t>
            </a:r>
            <a:r>
              <a:rPr lang="en-US" dirty="0" err="1" smtClean="0"/>
              <a:t>polysemantic</a:t>
            </a:r>
            <a:r>
              <a:rPr lang="en-US" dirty="0" smtClean="0"/>
              <a:t> term; it can be understood in different ways:</a:t>
            </a:r>
          </a:p>
          <a:p>
            <a:pPr marL="152396" indent="0" algn="ctr">
              <a:buNone/>
            </a:pPr>
            <a:r>
              <a:rPr lang="ru-RU" altLang="en-US" dirty="0" smtClean="0">
                <a:solidFill>
                  <a:schemeClr val="tx1"/>
                </a:solidFill>
              </a:rPr>
              <a:t> </a:t>
            </a:r>
            <a:endParaRPr lang="ru-RU" altLang="en-US" dirty="0">
              <a:solidFill>
                <a:schemeClr val="tx1"/>
              </a:solidFill>
            </a:endParaRPr>
          </a:p>
          <a:p>
            <a:r>
              <a:rPr lang="en-US" dirty="0" smtClean="0"/>
              <a:t>as </a:t>
            </a:r>
            <a:r>
              <a:rPr lang="en-US" dirty="0" smtClean="0"/>
              <a:t>the level of development of all humanity, which is opposed to barbarism</a:t>
            </a:r>
            <a:endParaRPr lang="ru-RU" dirty="0" smtClean="0"/>
          </a:p>
          <a:p>
            <a:endParaRPr lang="ru-RU" dirty="0" smtClean="0"/>
          </a:p>
          <a:p>
            <a:r>
              <a:rPr lang="en-US" dirty="0" smtClean="0"/>
              <a:t>as an independent society (or large state), having a set of political, state, religious, economic, cultural and social traditions, morals, values ​​and worldview; </a:t>
            </a:r>
            <a:endParaRPr lang="ru-RU" dirty="0" smtClean="0"/>
          </a:p>
          <a:p>
            <a:endParaRPr lang="ru-RU" dirty="0" smtClean="0"/>
          </a:p>
          <a:p>
            <a:endParaRPr lang="ru-RU" dirty="0" smtClean="0"/>
          </a:p>
          <a:p>
            <a:r>
              <a:rPr lang="en-US" dirty="0" smtClean="0"/>
              <a:t>as a set of material, technical and spiritual achievements of mankind.</a:t>
            </a:r>
            <a:endParaRPr lang="ru-RU" altLang="en-US" dirty="0" smtClean="0"/>
          </a:p>
          <a:p>
            <a:pPr marL="152396" indent="0">
              <a:buNone/>
            </a:pPr>
            <a:endParaRPr lang="ru-RU" altLang="en-US" dirty="0">
              <a:solidFill>
                <a:schemeClr val="tx1"/>
              </a:solidFill>
            </a:endParaRPr>
          </a:p>
        </p:txBody>
      </p:sp>
      <p:sp>
        <p:nvSpPr>
          <p:cNvPr id="2" name="Номер слайда 1">
            <a:extLst>
              <a:ext uri="{FF2B5EF4-FFF2-40B4-BE49-F238E27FC236}">
                <a16:creationId xmlns:a16="http://schemas.microsoft.com/office/drawing/2014/main" xmlns="" id="{BB9D8F5E-C3C1-40E4-8F46-DCA90F6D2A80}"/>
              </a:ext>
            </a:extLst>
          </p:cNvPr>
          <p:cNvSpPr>
            <a:spLocks noGrp="1"/>
          </p:cNvSpPr>
          <p:nvPr>
            <p:ph type="sldNum" idx="12"/>
          </p:nvPr>
        </p:nvSpPr>
        <p:spPr/>
        <p:txBody>
          <a:bodyPr/>
          <a:lstStyle/>
          <a:p>
            <a:fld id="{00000000-1234-1234-1234-123412341234}" type="slidenum">
              <a:rPr lang="en-US" smtClean="0"/>
              <a:pPr/>
              <a:t>14</a:t>
            </a:fld>
            <a:endParaRPr lang="en-US"/>
          </a:p>
        </p:txBody>
      </p:sp>
      <p:pic>
        <p:nvPicPr>
          <p:cNvPr id="4" name="Рисунок 3">
            <a:extLst>
              <a:ext uri="{FF2B5EF4-FFF2-40B4-BE49-F238E27FC236}">
                <a16:creationId xmlns:a16="http://schemas.microsoft.com/office/drawing/2014/main" xmlns="" id="{85D10EA4-4E99-49C5-B85A-81D85CF9133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969508" y="5315534"/>
            <a:ext cx="1238250" cy="1238250"/>
          </a:xfrm>
          <a:prstGeom prst="rect">
            <a:avLst/>
          </a:prstGeo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16878C1-A05B-4CF7-A59B-8167744FA630}"/>
              </a:ext>
            </a:extLst>
          </p:cNvPr>
          <p:cNvSpPr>
            <a:spLocks noGrp="1"/>
          </p:cNvSpPr>
          <p:nvPr>
            <p:ph type="title"/>
          </p:nvPr>
        </p:nvSpPr>
        <p:spPr>
          <a:xfrm>
            <a:off x="415600" y="593367"/>
            <a:ext cx="11360800" cy="172800"/>
          </a:xfrm>
        </p:spPr>
        <p:txBody>
          <a:bodyPr>
            <a:normAutofit fontScale="90000"/>
          </a:bodyPr>
          <a:lstStyle/>
          <a:p>
            <a:endParaRPr lang="ru-RU" dirty="0"/>
          </a:p>
        </p:txBody>
      </p:sp>
      <p:sp>
        <p:nvSpPr>
          <p:cNvPr id="3" name="Текст 2">
            <a:extLst>
              <a:ext uri="{FF2B5EF4-FFF2-40B4-BE49-F238E27FC236}">
                <a16:creationId xmlns:a16="http://schemas.microsoft.com/office/drawing/2014/main" xmlns="" id="{93FB555F-AD36-4B10-9FA0-6CC0ADC48C17}"/>
              </a:ext>
            </a:extLst>
          </p:cNvPr>
          <p:cNvSpPr>
            <a:spLocks noGrp="1"/>
          </p:cNvSpPr>
          <p:nvPr>
            <p:ph type="body" idx="1"/>
          </p:nvPr>
        </p:nvSpPr>
        <p:spPr>
          <a:xfrm>
            <a:off x="415600" y="766167"/>
            <a:ext cx="11360800" cy="5325667"/>
          </a:xfrm>
        </p:spPr>
        <p:txBody>
          <a:bodyPr>
            <a:normAutofit/>
          </a:bodyPr>
          <a:lstStyle/>
          <a:p>
            <a:pPr marL="152396" indent="0" algn="ctr">
              <a:buNone/>
            </a:pPr>
            <a:r>
              <a:rPr lang="en-US" altLang="en-US" sz="3200" dirty="0" smtClean="0"/>
              <a:t>In this course we will understand civilization in following way:</a:t>
            </a:r>
            <a:endParaRPr lang="ru-RU" altLang="en-US" sz="3200" dirty="0"/>
          </a:p>
          <a:p>
            <a:pPr marL="152396" indent="0" algn="ctr">
              <a:buNone/>
            </a:pPr>
            <a:endParaRPr lang="ru-RU" altLang="en-US" sz="3200" dirty="0"/>
          </a:p>
          <a:p>
            <a:r>
              <a:rPr lang="en-US" sz="3200" dirty="0" smtClean="0"/>
              <a:t>Civilization is a concept that serves to designate a certain stage of historical progress and the values ​​of a civil society based on the principles of reason, justice and legality.</a:t>
            </a:r>
            <a:endParaRPr lang="en-US" sz="3200" dirty="0"/>
          </a:p>
        </p:txBody>
      </p:sp>
      <p:sp>
        <p:nvSpPr>
          <p:cNvPr id="4" name="Номер слайда 3">
            <a:extLst>
              <a:ext uri="{FF2B5EF4-FFF2-40B4-BE49-F238E27FC236}">
                <a16:creationId xmlns:a16="http://schemas.microsoft.com/office/drawing/2014/main" xmlns="" id="{3F142001-4E24-45AC-A6E6-4D91BFA7FD9B}"/>
              </a:ext>
            </a:extLst>
          </p:cNvPr>
          <p:cNvSpPr>
            <a:spLocks noGrp="1"/>
          </p:cNvSpPr>
          <p:nvPr>
            <p:ph type="sldNum" idx="12"/>
          </p:nvPr>
        </p:nvSpPr>
        <p:spPr/>
        <p:txBody>
          <a:bodyPr/>
          <a:lstStyle/>
          <a:p>
            <a:fld id="{00000000-1234-1234-1234-123412341234}" type="slidenum">
              <a:rPr lang="en-US" smtClean="0"/>
              <a:pPr/>
              <a:t>15</a:t>
            </a:fld>
            <a:endParaRPr lang="en-US"/>
          </a:p>
        </p:txBody>
      </p:sp>
      <p:pic>
        <p:nvPicPr>
          <p:cNvPr id="5" name="Рисунок 4">
            <a:extLst>
              <a:ext uri="{FF2B5EF4-FFF2-40B4-BE49-F238E27FC236}">
                <a16:creationId xmlns:a16="http://schemas.microsoft.com/office/drawing/2014/main" xmlns="" id="{85D10EA4-4E99-49C5-B85A-81D85CF9133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845522" y="5377527"/>
            <a:ext cx="1238250" cy="1238250"/>
          </a:xfrm>
          <a:prstGeom prst="rect">
            <a:avLst/>
          </a:prstGeom>
        </p:spPr>
      </p:pic>
    </p:spTree>
    <p:extLst>
      <p:ext uri="{BB962C8B-B14F-4D97-AF65-F5344CB8AC3E}">
        <p14:creationId xmlns:p14="http://schemas.microsoft.com/office/powerpoint/2010/main" xmlns="" val="26791731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76045" y="379563"/>
            <a:ext cx="11500355" cy="5712271"/>
          </a:xfrm>
        </p:spPr>
        <p:txBody>
          <a:bodyPr>
            <a:normAutofit/>
          </a:bodyPr>
          <a:lstStyle/>
          <a:p>
            <a:pPr marL="152396" indent="0" algn="ctr">
              <a:buNone/>
            </a:pPr>
            <a:r>
              <a:rPr lang="ru-RU" dirty="0">
                <a:solidFill>
                  <a:schemeClr val="tx1"/>
                </a:solidFill>
              </a:rPr>
              <a:t>еще одна из особенностей понятия «цивилизация»</a:t>
            </a:r>
          </a:p>
          <a:p>
            <a:endParaRPr lang="ru-RU" dirty="0">
              <a:solidFill>
                <a:schemeClr val="tx1"/>
              </a:solidFill>
            </a:endParaRPr>
          </a:p>
          <a:p>
            <a:r>
              <a:rPr lang="ru-RU" dirty="0">
                <a:solidFill>
                  <a:schemeClr val="tx1"/>
                </a:solidFill>
              </a:rPr>
              <a:t>От всех других общностей цивилизация отличается </a:t>
            </a:r>
            <a:r>
              <a:rPr lang="ru-RU" dirty="0">
                <a:solidFill>
                  <a:srgbClr val="0070C0"/>
                </a:solidFill>
              </a:rPr>
              <a:t>степенью </a:t>
            </a:r>
            <a:r>
              <a:rPr lang="ru-RU" dirty="0" err="1">
                <a:solidFill>
                  <a:srgbClr val="0070C0"/>
                </a:solidFill>
              </a:rPr>
              <a:t>укорененности</a:t>
            </a:r>
            <a:r>
              <a:rPr lang="ru-RU" dirty="0">
                <a:solidFill>
                  <a:srgbClr val="0070C0"/>
                </a:solidFill>
              </a:rPr>
              <a:t> в истории. </a:t>
            </a:r>
          </a:p>
          <a:p>
            <a:endParaRPr lang="ru-RU" dirty="0">
              <a:solidFill>
                <a:srgbClr val="0070C0"/>
              </a:solidFill>
            </a:endParaRPr>
          </a:p>
          <a:p>
            <a:r>
              <a:rPr lang="ru-RU" dirty="0">
                <a:solidFill>
                  <a:schemeClr val="tx1"/>
                </a:solidFill>
              </a:rPr>
              <a:t>И государство, и нацию можно создать волевым актом. </a:t>
            </a:r>
          </a:p>
          <a:p>
            <a:pPr marL="152396" indent="0">
              <a:buNone/>
            </a:pPr>
            <a:r>
              <a:rPr lang="ru-RU" dirty="0">
                <a:solidFill>
                  <a:schemeClr val="tx1"/>
                </a:solidFill>
              </a:rPr>
              <a:t>Например, декретом, как это случилось со многими нациями, образованными на окраинах Российской империи после ее крушения. </a:t>
            </a:r>
          </a:p>
          <a:p>
            <a:endParaRPr lang="ru-RU" dirty="0">
              <a:solidFill>
                <a:schemeClr val="tx1"/>
              </a:solidFill>
            </a:endParaRPr>
          </a:p>
          <a:p>
            <a:r>
              <a:rPr lang="ru-RU" dirty="0">
                <a:solidFill>
                  <a:schemeClr val="tx1"/>
                </a:solidFill>
              </a:rPr>
              <a:t>Цивилизацию  создать или придумать нельзя. </a:t>
            </a:r>
          </a:p>
          <a:p>
            <a:r>
              <a:rPr lang="ru-RU" dirty="0">
                <a:solidFill>
                  <a:schemeClr val="tx1"/>
                </a:solidFill>
              </a:rPr>
              <a:t>Это результат долгого развития.</a:t>
            </a:r>
          </a:p>
        </p:txBody>
      </p:sp>
      <p:sp>
        <p:nvSpPr>
          <p:cNvPr id="2" name="Номер слайда 1">
            <a:extLst>
              <a:ext uri="{FF2B5EF4-FFF2-40B4-BE49-F238E27FC236}">
                <a16:creationId xmlns:a16="http://schemas.microsoft.com/office/drawing/2014/main" xmlns="" id="{A3A41D06-B917-42B2-85DD-07BA49FFF27E}"/>
              </a:ext>
            </a:extLst>
          </p:cNvPr>
          <p:cNvSpPr>
            <a:spLocks noGrp="1"/>
          </p:cNvSpPr>
          <p:nvPr>
            <p:ph type="sldNum" idx="12"/>
          </p:nvPr>
        </p:nvSpPr>
        <p:spPr/>
        <p:txBody>
          <a:bodyPr/>
          <a:lstStyle/>
          <a:p>
            <a:fld id="{00000000-1234-1234-1234-123412341234}" type="slidenum">
              <a:rPr lang="en-US" smtClean="0"/>
              <a:pPr/>
              <a:t>16</a:t>
            </a:fld>
            <a:endParaRPr lang="en-US"/>
          </a:p>
        </p:txBody>
      </p:sp>
      <p:pic>
        <p:nvPicPr>
          <p:cNvPr id="4" name="Рисунок 3">
            <a:extLst>
              <a:ext uri="{FF2B5EF4-FFF2-40B4-BE49-F238E27FC236}">
                <a16:creationId xmlns:a16="http://schemas.microsoft.com/office/drawing/2014/main" xmlns="" id="{85D10EA4-4E99-49C5-B85A-81D85CF9133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813806" y="154598"/>
            <a:ext cx="1238250" cy="123825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76046" y="322054"/>
            <a:ext cx="11685917" cy="5769780"/>
          </a:xfrm>
        </p:spPr>
        <p:txBody>
          <a:bodyPr>
            <a:normAutofit/>
          </a:bodyPr>
          <a:lstStyle/>
          <a:p>
            <a:r>
              <a:rPr lang="en-US" dirty="0" smtClean="0"/>
              <a:t>There are civilization states, such as India, China, Russia, Japan. They are based on a rich historical heritage, common culture, traditions of organizing the political system, and common moral values.</a:t>
            </a:r>
            <a:endParaRPr lang="ru-RU" dirty="0">
              <a:solidFill>
                <a:schemeClr val="tx1"/>
              </a:solidFill>
            </a:endParaRPr>
          </a:p>
          <a:p>
            <a:endParaRPr lang="en-US" dirty="0" smtClean="0">
              <a:solidFill>
                <a:schemeClr val="tx1"/>
              </a:solidFill>
            </a:endParaRPr>
          </a:p>
          <a:p>
            <a:endParaRPr lang="en-US" dirty="0" smtClean="0"/>
          </a:p>
          <a:p>
            <a:r>
              <a:rPr lang="en-US" dirty="0" smtClean="0"/>
              <a:t>But there are also civilizations that include a collection of nation states. </a:t>
            </a:r>
            <a:endParaRPr lang="en-US" dirty="0" smtClean="0"/>
          </a:p>
          <a:p>
            <a:endParaRPr lang="en-US" dirty="0" smtClean="0"/>
          </a:p>
          <a:p>
            <a:r>
              <a:rPr lang="en-US" dirty="0" smtClean="0"/>
              <a:t>A </a:t>
            </a:r>
            <a:r>
              <a:rPr lang="en-US" dirty="0" smtClean="0"/>
              <a:t>classic example is European civilization or, more broadly, Western civilization, which includes, in addition to Europe, the USA and Canada, Australia and New Zealand. </a:t>
            </a:r>
            <a:r>
              <a:rPr lang="en-US" dirty="0" smtClean="0"/>
              <a:t>People often </a:t>
            </a:r>
            <a:r>
              <a:rPr lang="en-US" dirty="0" smtClean="0"/>
              <a:t>talk about Islamic civilization, sometimes about Latin American civilization, less often about African civilization, uniting with this word the countries of the sub-Saharan continent.</a:t>
            </a:r>
            <a:endParaRPr lang="ru-RU" dirty="0">
              <a:solidFill>
                <a:schemeClr val="tx1"/>
              </a:solidFill>
            </a:endParaRPr>
          </a:p>
        </p:txBody>
      </p:sp>
      <p:sp>
        <p:nvSpPr>
          <p:cNvPr id="2" name="Номер слайда 1">
            <a:extLst>
              <a:ext uri="{FF2B5EF4-FFF2-40B4-BE49-F238E27FC236}">
                <a16:creationId xmlns:a16="http://schemas.microsoft.com/office/drawing/2014/main" xmlns="" id="{9D1623DE-6555-4654-BE8D-D2E9B322E116}"/>
              </a:ext>
            </a:extLst>
          </p:cNvPr>
          <p:cNvSpPr>
            <a:spLocks noGrp="1"/>
          </p:cNvSpPr>
          <p:nvPr>
            <p:ph type="sldNum" idx="12"/>
          </p:nvPr>
        </p:nvSpPr>
        <p:spPr/>
        <p:txBody>
          <a:bodyPr/>
          <a:lstStyle/>
          <a:p>
            <a:fld id="{00000000-1234-1234-1234-123412341234}" type="slidenum">
              <a:rPr lang="en-US" smtClean="0"/>
              <a:pPr/>
              <a:t>17</a:t>
            </a:fld>
            <a:endParaRPr lang="en-US"/>
          </a:p>
        </p:txBody>
      </p:sp>
      <p:pic>
        <p:nvPicPr>
          <p:cNvPr id="4" name="Рисунок 3">
            <a:extLst>
              <a:ext uri="{FF2B5EF4-FFF2-40B4-BE49-F238E27FC236}">
                <a16:creationId xmlns:a16="http://schemas.microsoft.com/office/drawing/2014/main" xmlns="" id="{85D10EA4-4E99-49C5-B85A-81D85CF9133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945901" y="5619750"/>
            <a:ext cx="1238250" cy="123825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FE71CE0-0CF8-4000-940B-C374CA66861C}"/>
              </a:ext>
            </a:extLst>
          </p:cNvPr>
          <p:cNvSpPr>
            <a:spLocks noGrp="1"/>
          </p:cNvSpPr>
          <p:nvPr>
            <p:ph type="title"/>
          </p:nvPr>
        </p:nvSpPr>
        <p:spPr>
          <a:xfrm>
            <a:off x="415600" y="2821305"/>
            <a:ext cx="11360800" cy="1122400"/>
          </a:xfrm>
        </p:spPr>
        <p:txBody>
          <a:bodyPr/>
          <a:lstStyle/>
          <a:p>
            <a:r>
              <a:rPr lang="ru-RU" altLang="ru-RU" dirty="0">
                <a:solidFill>
                  <a:srgbClr val="0070C0"/>
                </a:solidFill>
              </a:rPr>
              <a:t> </a:t>
            </a:r>
            <a:r>
              <a:rPr lang="en-US" altLang="ru-RU" dirty="0" smtClean="0">
                <a:solidFill>
                  <a:srgbClr val="0070C0"/>
                </a:solidFill>
              </a:rPr>
              <a:t>What is </a:t>
            </a:r>
            <a:r>
              <a:rPr lang="en-US" dirty="0" smtClean="0">
                <a:solidFill>
                  <a:schemeClr val="accent1">
                    <a:lumMod val="75000"/>
                  </a:schemeClr>
                </a:solidFill>
              </a:rPr>
              <a:t>social progress</a:t>
            </a:r>
            <a:r>
              <a:rPr lang="en-US" dirty="0" smtClean="0"/>
              <a:t>?</a:t>
            </a:r>
            <a:endParaRPr lang="ru-RU" dirty="0"/>
          </a:p>
        </p:txBody>
      </p:sp>
      <p:sp>
        <p:nvSpPr>
          <p:cNvPr id="3" name="Номер слайда 2">
            <a:extLst>
              <a:ext uri="{FF2B5EF4-FFF2-40B4-BE49-F238E27FC236}">
                <a16:creationId xmlns:a16="http://schemas.microsoft.com/office/drawing/2014/main" xmlns="" id="{D0CC2B07-8C1D-4851-A781-2EE3AA319696}"/>
              </a:ext>
            </a:extLst>
          </p:cNvPr>
          <p:cNvSpPr>
            <a:spLocks noGrp="1"/>
          </p:cNvSpPr>
          <p:nvPr>
            <p:ph type="sldNum" idx="12"/>
          </p:nvPr>
        </p:nvSpPr>
        <p:spPr/>
        <p:txBody>
          <a:bodyPr/>
          <a:lstStyle/>
          <a:p>
            <a:fld id="{00000000-1234-1234-1234-123412341234}" type="slidenum">
              <a:rPr lang="en-US" smtClean="0"/>
              <a:pPr/>
              <a:t>18</a:t>
            </a:fld>
            <a:endParaRPr lang="en-US"/>
          </a:p>
        </p:txBody>
      </p:sp>
      <p:pic>
        <p:nvPicPr>
          <p:cNvPr id="4" name="Рисунок 3">
            <a:extLst>
              <a:ext uri="{FF2B5EF4-FFF2-40B4-BE49-F238E27FC236}">
                <a16:creationId xmlns:a16="http://schemas.microsoft.com/office/drawing/2014/main" xmlns="" id="{85D10EA4-4E99-49C5-B85A-81D85CF9133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813806" y="154598"/>
            <a:ext cx="1238250" cy="1238250"/>
          </a:xfrm>
          <a:prstGeom prst="rect">
            <a:avLst/>
          </a:prstGeom>
        </p:spPr>
      </p:pic>
    </p:spTree>
    <p:extLst>
      <p:ext uri="{BB962C8B-B14F-4D97-AF65-F5344CB8AC3E}">
        <p14:creationId xmlns:p14="http://schemas.microsoft.com/office/powerpoint/2010/main" xmlns="" val="1645431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half" idx="1"/>
          </p:nvPr>
        </p:nvSpPr>
        <p:spPr/>
        <p:txBody>
          <a:bodyPr/>
          <a:lstStyle/>
          <a:p>
            <a:endParaRPr lang="ru-RU" dirty="0"/>
          </a:p>
        </p:txBody>
      </p:sp>
      <p:sp>
        <p:nvSpPr>
          <p:cNvPr id="4" name="Содержимое 3"/>
          <p:cNvSpPr>
            <a:spLocks noGrp="1"/>
          </p:cNvSpPr>
          <p:nvPr>
            <p:ph sz="half" idx="2"/>
          </p:nvPr>
        </p:nvSpPr>
        <p:spPr/>
        <p:txBody>
          <a:bodyPr/>
          <a:lstStyle/>
          <a:p>
            <a:endParaRPr lang="ru-RU"/>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p:cNvPicPr>
          <p:nvPr>
            <p:ph idx="1"/>
          </p:nvPr>
        </p:nvPicPr>
        <p:blipFill>
          <a:blip r:embed="rId2" cstate="print"/>
          <a:srcRect/>
          <a:stretch>
            <a:fillRect/>
          </a:stretch>
        </p:blipFill>
        <p:spPr>
          <a:xfrm>
            <a:off x="1920877" y="304800"/>
            <a:ext cx="7329487" cy="6324600"/>
          </a:xfrm>
        </p:spPr>
      </p:pic>
      <p:sp>
        <p:nvSpPr>
          <p:cNvPr id="14339" name="Прямоугольник 3"/>
          <p:cNvSpPr/>
          <p:nvPr/>
        </p:nvSpPr>
        <p:spPr>
          <a:xfrm>
            <a:off x="11506200" y="6248401"/>
            <a:ext cx="457200" cy="369332"/>
          </a:xfrm>
          <a:prstGeom prst="rect">
            <a:avLst/>
          </a:prstGeom>
          <a:noFill/>
          <a:ln w="9525">
            <a:noFill/>
          </a:ln>
        </p:spPr>
        <p:txBody>
          <a:bodyPr>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indent="0" eaLnBrk="1" hangingPunct="1">
              <a:lnSpc>
                <a:spcPct val="100000"/>
              </a:lnSpc>
              <a:spcBef>
                <a:spcPct val="0"/>
              </a:spcBef>
              <a:buClrTx/>
              <a:buSzTx/>
              <a:buNone/>
            </a:pPr>
            <a:fld id="{9A0DB2DC-4C9A-4742-B13C-FB6460FD3503}" type="slidenum">
              <a:rPr lang="ru-RU" altLang="ru-RU" sz="1800" dirty="0">
                <a:solidFill>
                  <a:schemeClr val="tx1"/>
                </a:solidFill>
                <a:latin typeface="Arial" panose="020B0604020202020204" pitchFamily="34" charset="0"/>
                <a:ea typeface="MS Gothic" panose="020B0609070205080204" pitchFamily="49" charset="-128"/>
              </a:rPr>
              <a:pPr marL="0" indent="0" eaLnBrk="1" hangingPunct="1">
                <a:lnSpc>
                  <a:spcPct val="100000"/>
                </a:lnSpc>
                <a:spcBef>
                  <a:spcPct val="0"/>
                </a:spcBef>
                <a:buClrTx/>
                <a:buSzTx/>
                <a:buNone/>
              </a:pPr>
              <a:t>20</a:t>
            </a:fld>
            <a:endParaRPr lang="ru-RU" altLang="ru-RU" sz="1800" dirty="0">
              <a:solidFill>
                <a:schemeClr val="tx1"/>
              </a:solidFill>
              <a:latin typeface="Arial" panose="020B0604020202020204" pitchFamily="34" charset="0"/>
              <a:ea typeface="MS Gothic" panose="020B0609070205080204" pitchFamily="49" charset="-128"/>
            </a:endParaRPr>
          </a:p>
        </p:txBody>
      </p:sp>
      <p:sp>
        <p:nvSpPr>
          <p:cNvPr id="2" name="Нижний колонтитул 1">
            <a:extLst>
              <a:ext uri="{FF2B5EF4-FFF2-40B4-BE49-F238E27FC236}">
                <a16:creationId xmlns:a16="http://schemas.microsoft.com/office/drawing/2014/main" xmlns="" id="{0CD28414-E9CE-4AB7-A8E9-D055E848EB43}"/>
              </a:ext>
            </a:extLst>
          </p:cNvPr>
          <p:cNvSpPr>
            <a:spLocks noGrp="1"/>
          </p:cNvSpPr>
          <p:nvPr>
            <p:ph type="ftr" sz="quarter" idx="11"/>
          </p:nvPr>
        </p:nvSpPr>
        <p:spPr/>
        <p:txBody>
          <a:bodyPr/>
          <a:lstStyle/>
          <a:p>
            <a:pPr algn="l" defTabSz="1219170">
              <a:defRPr/>
            </a:pPr>
            <a:endParaRPr lang="ru-RU" sz="1067">
              <a:solidFill>
                <a:schemeClr val="tx1"/>
              </a:solidFill>
            </a:endParaRPr>
          </a:p>
        </p:txBody>
      </p:sp>
      <p:sp>
        <p:nvSpPr>
          <p:cNvPr id="3" name="Номер слайда 2">
            <a:extLst>
              <a:ext uri="{FF2B5EF4-FFF2-40B4-BE49-F238E27FC236}">
                <a16:creationId xmlns:a16="http://schemas.microsoft.com/office/drawing/2014/main" xmlns="" id="{2A352B4B-262F-494C-97DD-DB70599744FB}"/>
              </a:ext>
            </a:extLst>
          </p:cNvPr>
          <p:cNvSpPr>
            <a:spLocks noGrp="1"/>
          </p:cNvSpPr>
          <p:nvPr>
            <p:ph type="sldNum" sz="quarter" idx="12"/>
          </p:nvPr>
        </p:nvSpPr>
        <p:spPr/>
        <p:txBody>
          <a:bodyPr/>
          <a:lstStyle/>
          <a:p>
            <a:pPr lvl="0" eaLnBrk="1" hangingPunct="1"/>
            <a:fld id="{9A0DB2DC-4C9A-4742-B13C-FB6460FD3503}" type="slidenum">
              <a:rPr lang="ru-RU" altLang="ru-RU" smtClean="0"/>
              <a:pPr lvl="0" eaLnBrk="1" hangingPunct="1"/>
              <a:t>20</a:t>
            </a:fld>
            <a:endParaRPr lang="ru-RU" altLang="ru-RU" dirty="0">
              <a:latin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1832693" y="789782"/>
            <a:ext cx="9144000" cy="671513"/>
          </a:xfrm>
        </p:spPr>
        <p:txBody>
          <a:bodyPr vert="horz" wrap="square" lIns="91440" tIns="45720" rIns="91440" bIns="45720" rtlCol="0" anchor="b" anchorCtr="0">
            <a:normAutofit fontScale="90000"/>
          </a:bodyPr>
          <a:lstStyle/>
          <a:p>
            <a:r>
              <a:rPr lang="ru-RU" kern="1200" dirty="0">
                <a:solidFill>
                  <a:schemeClr val="tx1"/>
                </a:solidFill>
              </a:rPr>
              <a:t/>
            </a:r>
            <a:br>
              <a:rPr lang="ru-RU" kern="1200" dirty="0">
                <a:solidFill>
                  <a:schemeClr val="tx1"/>
                </a:solidFill>
              </a:rPr>
            </a:br>
            <a:r>
              <a:rPr lang="ru-RU" kern="1200" dirty="0">
                <a:solidFill>
                  <a:schemeClr val="tx1"/>
                </a:solidFill>
              </a:rPr>
              <a:t/>
            </a:r>
            <a:br>
              <a:rPr lang="ru-RU" kern="1200" dirty="0">
                <a:solidFill>
                  <a:schemeClr val="tx1"/>
                </a:solidFill>
              </a:rPr>
            </a:br>
            <a:r>
              <a:rPr lang="ru-RU" kern="1200" dirty="0">
                <a:solidFill>
                  <a:schemeClr val="tx1"/>
                </a:solidFill>
              </a:rPr>
              <a:t/>
            </a:r>
            <a:br>
              <a:rPr lang="ru-RU" kern="1200" dirty="0">
                <a:solidFill>
                  <a:schemeClr val="tx1"/>
                </a:solidFill>
              </a:rPr>
            </a:br>
            <a:r>
              <a:rPr lang="en-US" dirty="0" smtClean="0"/>
              <a:t> educator Francois Voltaire</a:t>
            </a:r>
            <a:r>
              <a:rPr lang="ru-RU" kern="1200" dirty="0" smtClean="0">
                <a:solidFill>
                  <a:schemeClr val="tx1"/>
                </a:solidFill>
              </a:rPr>
              <a:t>(1694 </a:t>
            </a:r>
            <a:r>
              <a:rPr lang="ru-RU" kern="1200" dirty="0">
                <a:solidFill>
                  <a:schemeClr val="tx1"/>
                </a:solidFill>
              </a:rPr>
              <a:t>- 1778)</a:t>
            </a:r>
            <a:br>
              <a:rPr lang="ru-RU" kern="1200" dirty="0">
                <a:solidFill>
                  <a:schemeClr val="tx1"/>
                </a:solidFill>
              </a:rPr>
            </a:br>
            <a:endParaRPr lang="ru-RU" altLang="ru-RU" dirty="0">
              <a:solidFill>
                <a:srgbClr val="0070C0"/>
              </a:solidFill>
            </a:endParaRPr>
          </a:p>
        </p:txBody>
      </p:sp>
      <p:sp>
        <p:nvSpPr>
          <p:cNvPr id="3" name="Объект 2"/>
          <p:cNvSpPr>
            <a:spLocks noGrp="1"/>
          </p:cNvSpPr>
          <p:nvPr>
            <p:ph idx="1"/>
          </p:nvPr>
        </p:nvSpPr>
        <p:spPr>
          <a:xfrm>
            <a:off x="3995772" y="1125539"/>
            <a:ext cx="7358029" cy="5207000"/>
          </a:xfrm>
        </p:spPr>
        <p:txBody>
          <a:bodyPr vert="horz" wrap="square" lIns="91440" tIns="45720" rIns="91440" bIns="45720" numCol="1" rtlCol="0" anchor="t" anchorCtr="0" compatLnSpc="1">
            <a:normAutofit/>
          </a:bodyPr>
          <a:lstStyle/>
          <a:p>
            <a:pPr indent="-609585">
              <a:buSzPct val="80000"/>
              <a:defRPr/>
            </a:pPr>
            <a:r>
              <a:rPr lang="ru-RU" sz="2133" dirty="0" smtClean="0"/>
              <a:t>«</a:t>
            </a:r>
            <a:r>
              <a:rPr lang="en-US" sz="2133" dirty="0" smtClean="0"/>
              <a:t>philosophy of history</a:t>
            </a:r>
            <a:r>
              <a:rPr lang="ru-RU" sz="2133" dirty="0" smtClean="0"/>
              <a:t>» </a:t>
            </a:r>
            <a:r>
              <a:rPr lang="ru-RU" sz="2133" dirty="0"/>
              <a:t>1868</a:t>
            </a:r>
          </a:p>
          <a:p>
            <a:pPr indent="-609585">
              <a:buSzPct val="80000"/>
              <a:defRPr/>
            </a:pPr>
            <a:endParaRPr lang="ru-RU" sz="2133" dirty="0"/>
          </a:p>
          <a:p>
            <a:r>
              <a:rPr lang="en-US" sz="2400" dirty="0" smtClean="0"/>
              <a:t>progress is achieved through reason and knowledge, not through religion or monarchy</a:t>
            </a:r>
          </a:p>
          <a:p>
            <a:pPr indent="-609585">
              <a:buSzPct val="80000"/>
              <a:defRPr/>
            </a:pPr>
            <a:endParaRPr lang="ru-RU" sz="2133" dirty="0"/>
          </a:p>
          <a:p>
            <a:pPr indent="-609585">
              <a:buSzPct val="80000"/>
              <a:defRPr/>
            </a:pPr>
            <a:r>
              <a:rPr lang="en-US" sz="2400" dirty="0" smtClean="0"/>
              <a:t>progressiveness of scientific and philosophical thinking education and enlightenment as a means to improve society </a:t>
            </a:r>
            <a:endParaRPr lang="en-US" sz="2400" dirty="0" smtClean="0"/>
          </a:p>
          <a:p>
            <a:pPr indent="-609585">
              <a:buSzPct val="80000"/>
              <a:defRPr/>
            </a:pPr>
            <a:endParaRPr lang="en-US" sz="2400" dirty="0" smtClean="0"/>
          </a:p>
          <a:p>
            <a:pPr indent="-609585">
              <a:buSzPct val="80000"/>
              <a:defRPr/>
            </a:pPr>
            <a:r>
              <a:rPr lang="en-US" sz="2400" smtClean="0"/>
              <a:t>Freedom </a:t>
            </a:r>
            <a:r>
              <a:rPr lang="en-US" sz="2400" smtClean="0"/>
              <a:t>of </a:t>
            </a:r>
            <a:r>
              <a:rPr lang="en-US" sz="2400" smtClean="0"/>
              <a:t>speech </a:t>
            </a:r>
            <a:r>
              <a:rPr lang="en-US" sz="2400" smtClean="0"/>
              <a:t>–</a:t>
            </a:r>
          </a:p>
          <a:p>
            <a:pPr indent="-609585">
              <a:buSzPct val="80000"/>
              <a:defRPr/>
            </a:pPr>
            <a:r>
              <a:rPr lang="en-US" sz="2400" smtClean="0"/>
              <a:t> </a:t>
            </a:r>
            <a:r>
              <a:rPr lang="en-US" sz="2400" smtClean="0"/>
              <a:t>rule of law Reason and human rights</a:t>
            </a:r>
            <a:endParaRPr lang="ru-RU" sz="2133" dirty="0" smtClean="0">
              <a:latin typeface="+mj-lt"/>
            </a:endParaRPr>
          </a:p>
          <a:p>
            <a:pPr marL="0" indent="0" defTabSz="1219170">
              <a:spcBef>
                <a:spcPts val="800"/>
              </a:spcBef>
              <a:spcAft>
                <a:spcPts val="800"/>
              </a:spcAft>
              <a:buClr>
                <a:schemeClr val="accent3"/>
              </a:buClr>
              <a:buSzPct val="80000"/>
              <a:buNone/>
              <a:defRPr/>
            </a:pPr>
            <a:endParaRPr lang="ru-RU" sz="3200" dirty="0">
              <a:solidFill>
                <a:srgbClr val="595959"/>
              </a:solidFill>
            </a:endParaRPr>
          </a:p>
        </p:txBody>
      </p:sp>
      <p:pic>
        <p:nvPicPr>
          <p:cNvPr id="11268" name="Picture 5" descr="Nicolas de Largillière, François-Marie Arouet dit Voltaire (vers 1724-1725) -002-transparent.png"/>
          <p:cNvPicPr>
            <a:picLocks noChangeAspect="1"/>
          </p:cNvPicPr>
          <p:nvPr/>
        </p:nvPicPr>
        <p:blipFill>
          <a:blip r:embed="rId2" cstate="print"/>
          <a:stretch>
            <a:fillRect/>
          </a:stretch>
        </p:blipFill>
        <p:spPr>
          <a:xfrm>
            <a:off x="367381" y="1457054"/>
            <a:ext cx="3251284" cy="3273077"/>
          </a:xfrm>
          <a:prstGeom prst="rect">
            <a:avLst/>
          </a:prstGeom>
          <a:noFill/>
          <a:ln w="9525">
            <a:noFill/>
          </a:ln>
        </p:spPr>
      </p:pic>
      <p:sp>
        <p:nvSpPr>
          <p:cNvPr id="11269" name="Прямоугольник 3"/>
          <p:cNvSpPr/>
          <p:nvPr/>
        </p:nvSpPr>
        <p:spPr>
          <a:xfrm>
            <a:off x="11506200" y="6248401"/>
            <a:ext cx="457200" cy="369332"/>
          </a:xfrm>
          <a:prstGeom prst="rect">
            <a:avLst/>
          </a:prstGeom>
          <a:noFill/>
          <a:ln w="9525">
            <a:noFill/>
          </a:ln>
        </p:spPr>
        <p:txBody>
          <a:bodyPr>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indent="0" eaLnBrk="1" hangingPunct="1">
              <a:lnSpc>
                <a:spcPct val="100000"/>
              </a:lnSpc>
              <a:spcBef>
                <a:spcPct val="0"/>
              </a:spcBef>
              <a:buClrTx/>
              <a:buSzTx/>
              <a:buNone/>
            </a:pPr>
            <a:fld id="{9A0DB2DC-4C9A-4742-B13C-FB6460FD3503}" type="slidenum">
              <a:rPr lang="ru-RU" altLang="ru-RU" sz="1800" dirty="0">
                <a:solidFill>
                  <a:schemeClr val="tx1"/>
                </a:solidFill>
                <a:latin typeface="Arial" panose="020B0604020202020204" pitchFamily="34" charset="0"/>
                <a:ea typeface="MS Gothic" panose="020B0609070205080204" pitchFamily="49" charset="-128"/>
              </a:rPr>
              <a:pPr marL="0" indent="0" eaLnBrk="1" hangingPunct="1">
                <a:lnSpc>
                  <a:spcPct val="100000"/>
                </a:lnSpc>
                <a:spcBef>
                  <a:spcPct val="0"/>
                </a:spcBef>
                <a:buClrTx/>
                <a:buSzTx/>
                <a:buNone/>
              </a:pPr>
              <a:t>21</a:t>
            </a:fld>
            <a:endParaRPr lang="ru-RU" altLang="ru-RU" sz="1800" dirty="0">
              <a:solidFill>
                <a:schemeClr val="tx1"/>
              </a:solidFill>
              <a:latin typeface="Arial" panose="020B0604020202020204" pitchFamily="34" charset="0"/>
              <a:ea typeface="MS Gothic" panose="020B0609070205080204" pitchFamily="49" charset="-128"/>
            </a:endParaRPr>
          </a:p>
        </p:txBody>
      </p:sp>
      <p:sp>
        <p:nvSpPr>
          <p:cNvPr id="2" name="Нижний колонтитул 1">
            <a:extLst>
              <a:ext uri="{FF2B5EF4-FFF2-40B4-BE49-F238E27FC236}">
                <a16:creationId xmlns:a16="http://schemas.microsoft.com/office/drawing/2014/main" xmlns="" id="{21F0D0A8-7AF1-48A2-BE4B-52FD513CB534}"/>
              </a:ext>
            </a:extLst>
          </p:cNvPr>
          <p:cNvSpPr>
            <a:spLocks noGrp="1"/>
          </p:cNvSpPr>
          <p:nvPr>
            <p:ph type="ftr" sz="quarter" idx="11"/>
          </p:nvPr>
        </p:nvSpPr>
        <p:spPr/>
        <p:txBody>
          <a:bodyPr/>
          <a:lstStyle/>
          <a:p>
            <a:pPr algn="l" defTabSz="1219170">
              <a:defRPr/>
            </a:pPr>
            <a:endParaRPr lang="ru-RU" sz="1067">
              <a:solidFill>
                <a:schemeClr val="tx1"/>
              </a:solidFill>
            </a:endParaRPr>
          </a:p>
        </p:txBody>
      </p:sp>
      <p:sp>
        <p:nvSpPr>
          <p:cNvPr id="4" name="Номер слайда 3">
            <a:extLst>
              <a:ext uri="{FF2B5EF4-FFF2-40B4-BE49-F238E27FC236}">
                <a16:creationId xmlns:a16="http://schemas.microsoft.com/office/drawing/2014/main" xmlns="" id="{A274B1A4-DD89-4FBD-9B9A-E9BF04FB48B7}"/>
              </a:ext>
            </a:extLst>
          </p:cNvPr>
          <p:cNvSpPr>
            <a:spLocks noGrp="1"/>
          </p:cNvSpPr>
          <p:nvPr>
            <p:ph type="sldNum" sz="quarter" idx="12"/>
          </p:nvPr>
        </p:nvSpPr>
        <p:spPr/>
        <p:txBody>
          <a:bodyPr/>
          <a:lstStyle/>
          <a:p>
            <a:pPr lvl="0" eaLnBrk="1" hangingPunct="1"/>
            <a:fld id="{9A0DB2DC-4C9A-4742-B13C-FB6460FD3503}" type="slidenum">
              <a:rPr lang="ru-RU" altLang="ru-RU" smtClean="0"/>
              <a:pPr lvl="0" eaLnBrk="1" hangingPunct="1"/>
              <a:t>21</a:t>
            </a:fld>
            <a:endParaRPr lang="ru-RU" altLang="ru-RU" dirty="0">
              <a:latin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07988" y="404814"/>
            <a:ext cx="7559675" cy="5843588"/>
          </a:xfrm>
        </p:spPr>
        <p:txBody>
          <a:bodyPr vert="horz" wrap="square" lIns="91440" tIns="45720" rIns="91440" bIns="45720" numCol="1" rtlCol="0" anchor="t" anchorCtr="0" compatLnSpc="1">
            <a:normAutofit/>
          </a:bodyPr>
          <a:lstStyle/>
          <a:p>
            <a:pPr marL="0" indent="0" algn="just" defTabSz="1219170">
              <a:spcBef>
                <a:spcPts val="800"/>
              </a:spcBef>
              <a:spcAft>
                <a:spcPts val="800"/>
              </a:spcAft>
              <a:buClr>
                <a:schemeClr val="accent3"/>
              </a:buClr>
              <a:buSzPct val="80000"/>
              <a:buNone/>
              <a:defRPr/>
            </a:pPr>
            <a:r>
              <a:rPr lang="ru-RU" sz="2667" dirty="0"/>
              <a:t>Вопрос о существовании общих законов исторического развития в современном понимании поставил немецкий просветитель </a:t>
            </a:r>
            <a:r>
              <a:rPr lang="ru-RU" sz="2667" b="1" dirty="0"/>
              <a:t>Иоганн Готфрид Гердер </a:t>
            </a:r>
            <a:r>
              <a:rPr lang="ru-RU" sz="2667" dirty="0"/>
              <a:t>(1744 - 1803)</a:t>
            </a:r>
            <a:r>
              <a:rPr lang="ru-RU" sz="2667" b="1" dirty="0"/>
              <a:t> </a:t>
            </a:r>
            <a:r>
              <a:rPr lang="ru-RU" sz="2667" dirty="0"/>
              <a:t>в работе «Идеи к философии истории человечества» (1784).</a:t>
            </a:r>
          </a:p>
          <a:p>
            <a:pPr marL="0" indent="0" algn="just" defTabSz="1219170">
              <a:spcBef>
                <a:spcPts val="800"/>
              </a:spcBef>
              <a:spcAft>
                <a:spcPts val="800"/>
              </a:spcAft>
              <a:buClr>
                <a:schemeClr val="accent3"/>
              </a:buClr>
              <a:buSzPct val="80000"/>
              <a:buNone/>
              <a:defRPr/>
            </a:pPr>
            <a:endParaRPr lang="ru-RU" sz="2667" dirty="0"/>
          </a:p>
          <a:p>
            <a:pPr marL="0" indent="0" algn="just" defTabSz="1219170">
              <a:spcBef>
                <a:spcPts val="800"/>
              </a:spcBef>
              <a:spcAft>
                <a:spcPts val="800"/>
              </a:spcAft>
              <a:buClr>
                <a:schemeClr val="accent3"/>
              </a:buClr>
              <a:buSzPct val="80000"/>
              <a:buNone/>
              <a:defRPr/>
            </a:pPr>
            <a:r>
              <a:rPr lang="ru-RU" sz="2667" i="1" dirty="0"/>
              <a:t>«Человечество в своём развитии подобно отдельному индивиду: оно переживает периоды молодости и дряхлости, - с гибелью античного мира оно узнало свою первую старость, с веком Просвещения стрелка истории вновь совершила свой круг»</a:t>
            </a:r>
          </a:p>
          <a:p>
            <a:pPr marL="0" indent="0" defTabSz="1219170" eaLnBrk="0" fontAlgn="base" hangingPunct="0">
              <a:spcBef>
                <a:spcPts val="800"/>
              </a:spcBef>
              <a:spcAft>
                <a:spcPts val="800"/>
              </a:spcAft>
              <a:buClr>
                <a:srgbClr val="595959"/>
              </a:buClr>
              <a:buSzPct val="80000"/>
              <a:buFont typeface="Wingdings" panose="05000000000000000000" pitchFamily="2" charset="2"/>
              <a:buChar char="§"/>
              <a:defRPr/>
            </a:pPr>
            <a:endParaRPr lang="ru-RU" dirty="0">
              <a:solidFill>
                <a:srgbClr val="595959"/>
              </a:solidFill>
            </a:endParaRPr>
          </a:p>
        </p:txBody>
      </p:sp>
      <p:pic>
        <p:nvPicPr>
          <p:cNvPr id="12291" name="Picture 2" descr="Johann Gottfried von Herder by Johann Ludwig Strecker, 1775.jpg"/>
          <p:cNvPicPr>
            <a:picLocks noChangeAspect="1"/>
          </p:cNvPicPr>
          <p:nvPr/>
        </p:nvPicPr>
        <p:blipFill>
          <a:blip r:embed="rId2" cstate="print"/>
          <a:stretch>
            <a:fillRect/>
          </a:stretch>
        </p:blipFill>
        <p:spPr>
          <a:xfrm>
            <a:off x="8153401" y="958851"/>
            <a:ext cx="3360737" cy="4343400"/>
          </a:xfrm>
          <a:prstGeom prst="rect">
            <a:avLst/>
          </a:prstGeom>
          <a:noFill/>
          <a:ln w="9525">
            <a:noFill/>
          </a:ln>
        </p:spPr>
      </p:pic>
      <p:sp>
        <p:nvSpPr>
          <p:cNvPr id="12292" name="Прямоугольник 3"/>
          <p:cNvSpPr/>
          <p:nvPr/>
        </p:nvSpPr>
        <p:spPr>
          <a:xfrm>
            <a:off x="11506200" y="6248401"/>
            <a:ext cx="457200" cy="369332"/>
          </a:xfrm>
          <a:prstGeom prst="rect">
            <a:avLst/>
          </a:prstGeom>
          <a:noFill/>
          <a:ln w="9525">
            <a:noFill/>
          </a:ln>
        </p:spPr>
        <p:txBody>
          <a:bodyPr>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indent="0" eaLnBrk="1" hangingPunct="1">
              <a:lnSpc>
                <a:spcPct val="100000"/>
              </a:lnSpc>
              <a:spcBef>
                <a:spcPct val="0"/>
              </a:spcBef>
              <a:buClrTx/>
              <a:buSzTx/>
              <a:buNone/>
            </a:pPr>
            <a:fld id="{9A0DB2DC-4C9A-4742-B13C-FB6460FD3503}" type="slidenum">
              <a:rPr lang="ru-RU" altLang="ru-RU" sz="1800" dirty="0">
                <a:solidFill>
                  <a:schemeClr val="tx1"/>
                </a:solidFill>
                <a:latin typeface="Arial" panose="020B0604020202020204" pitchFamily="34" charset="0"/>
                <a:ea typeface="MS Gothic" panose="020B0609070205080204" pitchFamily="49" charset="-128"/>
              </a:rPr>
              <a:pPr marL="0" indent="0" eaLnBrk="1" hangingPunct="1">
                <a:lnSpc>
                  <a:spcPct val="100000"/>
                </a:lnSpc>
                <a:spcBef>
                  <a:spcPct val="0"/>
                </a:spcBef>
                <a:buClrTx/>
                <a:buSzTx/>
                <a:buNone/>
              </a:pPr>
              <a:t>22</a:t>
            </a:fld>
            <a:endParaRPr lang="ru-RU" altLang="ru-RU" sz="1800" dirty="0">
              <a:solidFill>
                <a:schemeClr val="tx1"/>
              </a:solidFill>
              <a:latin typeface="Arial" panose="020B0604020202020204" pitchFamily="34" charset="0"/>
              <a:ea typeface="MS Gothic" panose="020B0609070205080204" pitchFamily="49" charset="-128"/>
            </a:endParaRPr>
          </a:p>
        </p:txBody>
      </p:sp>
      <p:sp>
        <p:nvSpPr>
          <p:cNvPr id="2" name="Нижний колонтитул 1">
            <a:extLst>
              <a:ext uri="{FF2B5EF4-FFF2-40B4-BE49-F238E27FC236}">
                <a16:creationId xmlns:a16="http://schemas.microsoft.com/office/drawing/2014/main" xmlns="" id="{1B7BD2B0-CD22-48BA-A167-287E1DAE10C0}"/>
              </a:ext>
            </a:extLst>
          </p:cNvPr>
          <p:cNvSpPr>
            <a:spLocks noGrp="1"/>
          </p:cNvSpPr>
          <p:nvPr>
            <p:ph type="ftr" sz="quarter" idx="11"/>
          </p:nvPr>
        </p:nvSpPr>
        <p:spPr/>
        <p:txBody>
          <a:bodyPr/>
          <a:lstStyle/>
          <a:p>
            <a:pPr algn="l" defTabSz="1219170">
              <a:defRPr/>
            </a:pPr>
            <a:endParaRPr lang="ru-RU" sz="1067">
              <a:solidFill>
                <a:schemeClr val="tx1"/>
              </a:solidFill>
            </a:endParaRPr>
          </a:p>
        </p:txBody>
      </p:sp>
      <p:sp>
        <p:nvSpPr>
          <p:cNvPr id="4" name="Номер слайда 3">
            <a:extLst>
              <a:ext uri="{FF2B5EF4-FFF2-40B4-BE49-F238E27FC236}">
                <a16:creationId xmlns:a16="http://schemas.microsoft.com/office/drawing/2014/main" xmlns="" id="{DCE96F30-F23C-4799-ABAA-9220853577E7}"/>
              </a:ext>
            </a:extLst>
          </p:cNvPr>
          <p:cNvSpPr>
            <a:spLocks noGrp="1"/>
          </p:cNvSpPr>
          <p:nvPr>
            <p:ph type="sldNum" sz="quarter" idx="12"/>
          </p:nvPr>
        </p:nvSpPr>
        <p:spPr/>
        <p:txBody>
          <a:bodyPr/>
          <a:lstStyle/>
          <a:p>
            <a:pPr lvl="0" eaLnBrk="1" hangingPunct="1"/>
            <a:fld id="{9A0DB2DC-4C9A-4742-B13C-FB6460FD3503}" type="slidenum">
              <a:rPr lang="ru-RU" altLang="ru-RU" smtClean="0"/>
              <a:pPr lvl="0" eaLnBrk="1" hangingPunct="1"/>
              <a:t>22</a:t>
            </a:fld>
            <a:endParaRPr lang="ru-RU" altLang="ru-RU" dirty="0">
              <a:latin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p:nvPr>
        </p:nvSpPr>
        <p:spPr>
          <a:xfrm>
            <a:off x="623994" y="260774"/>
            <a:ext cx="10802620" cy="693420"/>
          </a:xfrm>
        </p:spPr>
        <p:txBody>
          <a:bodyPr vert="horz" wrap="square" lIns="91440" tIns="45720" rIns="91440" bIns="45720" rtlCol="0" anchor="b" anchorCtr="0">
            <a:noAutofit/>
          </a:bodyPr>
          <a:lstStyle/>
          <a:p>
            <a:pPr algn="ctr" eaLnBrk="1" hangingPunct="1"/>
            <a:r>
              <a:rPr lang="ru-RU" altLang="ru-RU" dirty="0">
                <a:solidFill>
                  <a:srgbClr val="0070C0"/>
                </a:solidFill>
              </a:rPr>
              <a:t>3. Подходы к пониманию развития общества</a:t>
            </a:r>
          </a:p>
        </p:txBody>
      </p:sp>
      <p:sp>
        <p:nvSpPr>
          <p:cNvPr id="16387" name="Rectangle 3"/>
          <p:cNvSpPr>
            <a:spLocks noGrp="1" noChangeArrowheads="1"/>
          </p:cNvSpPr>
          <p:nvPr>
            <p:ph idx="1"/>
          </p:nvPr>
        </p:nvSpPr>
        <p:spPr>
          <a:xfrm>
            <a:off x="322580" y="1189568"/>
            <a:ext cx="11103187" cy="5135033"/>
          </a:xfrm>
        </p:spPr>
        <p:txBody>
          <a:bodyPr vert="horz" wrap="square" lIns="91440" tIns="45720" rIns="91440" bIns="45720" numCol="1" rtlCol="0" anchor="t" anchorCtr="0" compatLnSpc="1">
            <a:normAutofit/>
          </a:bodyPr>
          <a:lstStyle/>
          <a:p>
            <a:pPr marL="380990" indent="-380990" defTabSz="1219170">
              <a:spcBef>
                <a:spcPts val="2400"/>
              </a:spcBef>
              <a:buClr>
                <a:schemeClr val="accent3"/>
              </a:buClr>
              <a:buSzPct val="80000"/>
              <a:defRPr/>
            </a:pPr>
            <a:r>
              <a:rPr lang="ru-RU" altLang="en-US" sz="2667" dirty="0">
                <a:latin typeface="Arial" panose="020B0604020202020204" pitchFamily="34" charset="0"/>
                <a:cs typeface="Arial" panose="020B0604020202020204" pitchFamily="34" charset="0"/>
                <a:sym typeface="+mn-ea"/>
              </a:rPr>
              <a:t>В науке существуют 3 основных подхода к развитию общества - </a:t>
            </a:r>
            <a:r>
              <a:rPr lang="ru-RU" sz="2667" b="1" dirty="0">
                <a:solidFill>
                  <a:srgbClr val="0070C0"/>
                </a:solidFill>
                <a:latin typeface="Arial" panose="020B0604020202020204" pitchFamily="34" charset="0"/>
                <a:cs typeface="Arial" panose="020B0604020202020204" pitchFamily="34" charset="0"/>
                <a:sym typeface="+mn-ea"/>
              </a:rPr>
              <a:t>линейный и циклический</a:t>
            </a:r>
            <a:r>
              <a:rPr lang="ru-RU" sz="2667" b="1" dirty="0">
                <a:latin typeface="Arial" panose="020B0604020202020204" pitchFamily="34" charset="0"/>
                <a:cs typeface="Arial" panose="020B0604020202020204" pitchFamily="34" charset="0"/>
                <a:sym typeface="+mn-ea"/>
              </a:rPr>
              <a:t>.</a:t>
            </a:r>
          </a:p>
          <a:p>
            <a:pPr marL="380990" indent="-380990" defTabSz="1219170">
              <a:spcBef>
                <a:spcPts val="2400"/>
              </a:spcBef>
              <a:buClr>
                <a:schemeClr val="accent3"/>
              </a:buClr>
              <a:buSzPct val="80000"/>
              <a:defRPr/>
            </a:pPr>
            <a:r>
              <a:rPr lang="ru-RU" sz="2667" b="1" dirty="0">
                <a:latin typeface="Arial" panose="020B0604020202020204" pitchFamily="34" charset="0"/>
                <a:cs typeface="Arial" panose="020B0604020202020204" pitchFamily="34" charset="0"/>
                <a:sym typeface="+mn-ea"/>
              </a:rPr>
              <a:t>Линейное развитие </a:t>
            </a:r>
            <a:r>
              <a:rPr lang="ru-RU" sz="2667" dirty="0">
                <a:latin typeface="Arial" panose="020B0604020202020204" pitchFamily="34" charset="0"/>
                <a:cs typeface="Arial" panose="020B0604020202020204" pitchFamily="34" charset="0"/>
                <a:sym typeface="+mn-ea"/>
              </a:rPr>
              <a:t>может идти разными путями - </a:t>
            </a:r>
            <a:r>
              <a:rPr lang="ru-RU" sz="2667" b="1" dirty="0">
                <a:solidFill>
                  <a:srgbClr val="0070C0"/>
                </a:solidFill>
                <a:latin typeface="Arial" panose="020B0604020202020204" pitchFamily="34" charset="0"/>
                <a:cs typeface="Arial" panose="020B0604020202020204" pitchFamily="34" charset="0"/>
                <a:sym typeface="+mn-ea"/>
              </a:rPr>
              <a:t>эволюционным и революционным</a:t>
            </a:r>
            <a:endParaRPr lang="ru-RU" altLang="en-US" sz="2667" dirty="0">
              <a:latin typeface="Arial" panose="020B0604020202020204" pitchFamily="34" charset="0"/>
              <a:cs typeface="Arial" panose="020B0604020202020204" pitchFamily="34" charset="0"/>
              <a:sym typeface="+mn-ea"/>
            </a:endParaRPr>
          </a:p>
          <a:p>
            <a:pPr marL="380990" indent="-380990" defTabSz="1219170">
              <a:spcBef>
                <a:spcPts val="2400"/>
              </a:spcBef>
              <a:buClr>
                <a:schemeClr val="accent3"/>
              </a:buClr>
              <a:buSzPct val="80000"/>
              <a:defRPr/>
            </a:pPr>
            <a:r>
              <a:rPr lang="ru-RU" altLang="en-US" sz="2667" dirty="0">
                <a:latin typeface="Arial" panose="020B0604020202020204" pitchFamily="34" charset="0"/>
                <a:cs typeface="Arial" panose="020B0604020202020204" pitchFamily="34" charset="0"/>
                <a:sym typeface="+mn-ea"/>
              </a:rPr>
              <a:t>Предполагается взгляд на мировую историю как на единый процесс поступательного развития человечества от низших ступеней к высшим. </a:t>
            </a:r>
          </a:p>
          <a:p>
            <a:pPr marL="380990" indent="-380990" defTabSz="1219170">
              <a:spcBef>
                <a:spcPts val="2400"/>
              </a:spcBef>
              <a:buClr>
                <a:schemeClr val="accent3"/>
              </a:buClr>
              <a:buSzPct val="80000"/>
              <a:defRPr/>
            </a:pPr>
            <a:r>
              <a:rPr lang="ru-RU" altLang="en-US" sz="2667" dirty="0">
                <a:latin typeface="Arial" panose="020B0604020202020204" pitchFamily="34" charset="0"/>
                <a:cs typeface="Arial" panose="020B0604020202020204" pitchFamily="34" charset="0"/>
                <a:sym typeface="+mn-ea"/>
              </a:rPr>
              <a:t>История делится на определённые стадии (ступени, этапы) в зависимости от уровня развития производительных сил, техники, технологий, экономики.</a:t>
            </a:r>
            <a:endParaRPr lang="ru-RU" altLang="en-US" sz="2667" dirty="0">
              <a:latin typeface="Arial" panose="020B0604020202020204" pitchFamily="34" charset="0"/>
              <a:cs typeface="Arial" panose="020B0604020202020204" pitchFamily="34" charset="0"/>
            </a:endParaRPr>
          </a:p>
          <a:p>
            <a:pPr marL="0" indent="0" defTabSz="1219170">
              <a:spcBef>
                <a:spcPts val="2400"/>
              </a:spcBef>
              <a:buClr>
                <a:schemeClr val="accent3"/>
              </a:buClr>
              <a:buSzPct val="80000"/>
              <a:buNone/>
              <a:defRPr/>
            </a:pPr>
            <a:endParaRPr lang="ru-RU" altLang="en-US" sz="2667" dirty="0">
              <a:latin typeface="Arial" panose="020B0604020202020204" pitchFamily="34" charset="0"/>
              <a:cs typeface="Arial" panose="020B0604020202020204" pitchFamily="34" charset="0"/>
            </a:endParaRPr>
          </a:p>
        </p:txBody>
      </p:sp>
      <p:sp>
        <p:nvSpPr>
          <p:cNvPr id="17412" name="Прямоугольник 3"/>
          <p:cNvSpPr/>
          <p:nvPr/>
        </p:nvSpPr>
        <p:spPr>
          <a:xfrm>
            <a:off x="10892368" y="6324600"/>
            <a:ext cx="1071033" cy="397933"/>
          </a:xfrm>
          <a:prstGeom prst="rect">
            <a:avLst/>
          </a:prstGeom>
          <a:noFill/>
          <a:ln w="9525">
            <a:noFill/>
          </a:ln>
        </p:spPr>
        <p:txBody>
          <a:bodyPr>
            <a:no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indent="0" eaLnBrk="1" hangingPunct="1">
              <a:lnSpc>
                <a:spcPct val="100000"/>
              </a:lnSpc>
              <a:spcBef>
                <a:spcPct val="0"/>
              </a:spcBef>
              <a:buClrTx/>
              <a:buSzTx/>
              <a:buNone/>
            </a:pPr>
            <a:fld id="{9A0DB2DC-4C9A-4742-B13C-FB6460FD3503}" type="slidenum">
              <a:rPr lang="ru-RU" altLang="ru-RU" sz="1800" dirty="0">
                <a:solidFill>
                  <a:schemeClr val="tx1"/>
                </a:solidFill>
                <a:latin typeface="Arial" panose="020B0604020202020204" pitchFamily="34" charset="0"/>
                <a:ea typeface="MS Gothic" panose="020B0609070205080204" pitchFamily="49" charset="-128"/>
              </a:rPr>
              <a:pPr marL="0" indent="0" eaLnBrk="1" hangingPunct="1">
                <a:lnSpc>
                  <a:spcPct val="100000"/>
                </a:lnSpc>
                <a:spcBef>
                  <a:spcPct val="0"/>
                </a:spcBef>
                <a:buClrTx/>
                <a:buSzTx/>
                <a:buNone/>
              </a:pPr>
              <a:t>23</a:t>
            </a:fld>
            <a:endParaRPr lang="ru-RU" altLang="ru-RU" sz="1800" dirty="0">
              <a:solidFill>
                <a:schemeClr val="tx1"/>
              </a:solidFill>
              <a:latin typeface="Arial" panose="020B0604020202020204" pitchFamily="34" charset="0"/>
              <a:ea typeface="MS Gothic" panose="020B0609070205080204" pitchFamily="49" charset="-128"/>
            </a:endParaRPr>
          </a:p>
        </p:txBody>
      </p:sp>
      <p:sp>
        <p:nvSpPr>
          <p:cNvPr id="2" name="Нижний колонтитул 1">
            <a:extLst>
              <a:ext uri="{FF2B5EF4-FFF2-40B4-BE49-F238E27FC236}">
                <a16:creationId xmlns:a16="http://schemas.microsoft.com/office/drawing/2014/main" xmlns="" id="{B21BA009-BB5E-489E-8E78-DA7164CBE2AF}"/>
              </a:ext>
            </a:extLst>
          </p:cNvPr>
          <p:cNvSpPr>
            <a:spLocks noGrp="1"/>
          </p:cNvSpPr>
          <p:nvPr>
            <p:ph type="ftr" sz="quarter" idx="11"/>
          </p:nvPr>
        </p:nvSpPr>
        <p:spPr/>
        <p:txBody>
          <a:bodyPr/>
          <a:lstStyle/>
          <a:p>
            <a:pPr algn="l" defTabSz="1219170">
              <a:defRPr/>
            </a:pPr>
            <a:endParaRPr lang="ru-RU" sz="1067">
              <a:solidFill>
                <a:schemeClr val="tx1"/>
              </a:solidFill>
            </a:endParaRPr>
          </a:p>
        </p:txBody>
      </p:sp>
      <p:sp>
        <p:nvSpPr>
          <p:cNvPr id="3" name="Номер слайда 2">
            <a:extLst>
              <a:ext uri="{FF2B5EF4-FFF2-40B4-BE49-F238E27FC236}">
                <a16:creationId xmlns:a16="http://schemas.microsoft.com/office/drawing/2014/main" xmlns="" id="{97D22112-19EA-45B7-8339-DB57CCD31FF3}"/>
              </a:ext>
            </a:extLst>
          </p:cNvPr>
          <p:cNvSpPr>
            <a:spLocks noGrp="1"/>
          </p:cNvSpPr>
          <p:nvPr>
            <p:ph type="sldNum" sz="quarter" idx="12"/>
          </p:nvPr>
        </p:nvSpPr>
        <p:spPr/>
        <p:txBody>
          <a:bodyPr/>
          <a:lstStyle/>
          <a:p>
            <a:pPr lvl="0" eaLnBrk="1" hangingPunct="1"/>
            <a:fld id="{9A0DB2DC-4C9A-4742-B13C-FB6460FD3503}" type="slidenum">
              <a:rPr lang="ru-RU" altLang="ru-RU" smtClean="0"/>
              <a:pPr lvl="0" eaLnBrk="1" hangingPunct="1"/>
              <a:t>23</a:t>
            </a:fld>
            <a:endParaRPr lang="ru-RU" altLang="ru-RU" dirty="0">
              <a:latin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5600" y="276046"/>
            <a:ext cx="11360800" cy="1080921"/>
          </a:xfrm>
        </p:spPr>
        <p:txBody>
          <a:bodyPr>
            <a:normAutofit/>
          </a:bodyPr>
          <a:lstStyle/>
          <a:p>
            <a:pPr algn="ctr"/>
            <a:r>
              <a:rPr lang="ru-RU" altLang="en-US" dirty="0">
                <a:solidFill>
                  <a:srgbClr val="0070C0"/>
                </a:solidFill>
              </a:rPr>
              <a:t>Концепции линейного развития общества</a:t>
            </a:r>
          </a:p>
        </p:txBody>
      </p:sp>
      <p:sp>
        <p:nvSpPr>
          <p:cNvPr id="3" name="Замещающее содержимое 2"/>
          <p:cNvSpPr>
            <a:spLocks noGrp="1"/>
          </p:cNvSpPr>
          <p:nvPr>
            <p:ph idx="1"/>
          </p:nvPr>
        </p:nvSpPr>
        <p:spPr>
          <a:xfrm>
            <a:off x="187113" y="1357207"/>
            <a:ext cx="11743267" cy="5208693"/>
          </a:xfrm>
        </p:spPr>
        <p:txBody>
          <a:bodyPr>
            <a:noAutofit/>
          </a:bodyPr>
          <a:lstStyle/>
          <a:p>
            <a:pPr marL="239601" indent="-239601" defTabSz="1219170">
              <a:lnSpc>
                <a:spcPct val="100000"/>
              </a:lnSpc>
              <a:spcBef>
                <a:spcPts val="800"/>
              </a:spcBef>
              <a:buClr>
                <a:schemeClr val="accent3"/>
              </a:buClr>
              <a:buSzPct val="80000"/>
              <a:buNone/>
              <a:defRPr/>
            </a:pPr>
            <a:r>
              <a:rPr lang="ru-RU" sz="3733" dirty="0">
                <a:solidFill>
                  <a:srgbClr val="0070C0"/>
                </a:solidFill>
                <a:latin typeface="Arial" panose="020B0604020202020204" pitchFamily="34" charset="0"/>
                <a:cs typeface="Arial" panose="020B0604020202020204" pitchFamily="34" charset="0"/>
                <a:sym typeface="+mn-ea"/>
              </a:rPr>
              <a:t>Эволюционные:</a:t>
            </a:r>
          </a:p>
          <a:p>
            <a:pPr indent="-609585">
              <a:lnSpc>
                <a:spcPct val="100000"/>
              </a:lnSpc>
              <a:spcBef>
                <a:spcPts val="800"/>
              </a:spcBef>
              <a:buClr>
                <a:schemeClr val="accent3"/>
              </a:buClr>
              <a:buSzPct val="80000"/>
              <a:defRPr/>
            </a:pPr>
            <a:r>
              <a:rPr lang="ru-RU" sz="3733" dirty="0">
                <a:latin typeface="Arial" panose="020B0604020202020204" pitchFamily="34" charset="0"/>
                <a:cs typeface="Arial" panose="020B0604020202020204" pitchFamily="34" charset="0"/>
                <a:sym typeface="+mn-ea"/>
              </a:rPr>
              <a:t>Концепция философии истории Г.Гегеля</a:t>
            </a:r>
          </a:p>
          <a:p>
            <a:pPr indent="-609585">
              <a:lnSpc>
                <a:spcPct val="100000"/>
              </a:lnSpc>
              <a:spcBef>
                <a:spcPts val="800"/>
              </a:spcBef>
              <a:buClr>
                <a:schemeClr val="accent3"/>
              </a:buClr>
              <a:buSzPct val="80000"/>
              <a:defRPr/>
            </a:pPr>
            <a:r>
              <a:rPr lang="ru-RU" altLang="en-US" sz="3733" dirty="0">
                <a:latin typeface="Arial" panose="020B0604020202020204" pitchFamily="34" charset="0"/>
                <a:cs typeface="Arial" panose="020B0604020202020204" pitchFamily="34" charset="0"/>
                <a:sym typeface="+mn-ea"/>
              </a:rPr>
              <a:t>Концепция линейного развития Г.Спенсера</a:t>
            </a:r>
          </a:p>
          <a:p>
            <a:pPr indent="-609585">
              <a:lnSpc>
                <a:spcPct val="100000"/>
              </a:lnSpc>
              <a:spcBef>
                <a:spcPts val="800"/>
              </a:spcBef>
              <a:buClr>
                <a:schemeClr val="accent3"/>
              </a:buClr>
              <a:buSzPct val="80000"/>
              <a:buNone/>
              <a:defRPr/>
            </a:pPr>
            <a:r>
              <a:rPr lang="ru-RU" altLang="en-US" sz="3733" dirty="0">
                <a:solidFill>
                  <a:srgbClr val="0070C0"/>
                </a:solidFill>
                <a:latin typeface="Arial" panose="020B0604020202020204" pitchFamily="34" charset="0"/>
                <a:cs typeface="Arial" panose="020B0604020202020204" pitchFamily="34" charset="0"/>
                <a:sym typeface="+mn-ea"/>
              </a:rPr>
              <a:t>Революционная</a:t>
            </a:r>
          </a:p>
          <a:p>
            <a:pPr indent="-609585">
              <a:lnSpc>
                <a:spcPct val="100000"/>
              </a:lnSpc>
              <a:spcBef>
                <a:spcPts val="800"/>
              </a:spcBef>
              <a:buClr>
                <a:schemeClr val="accent3"/>
              </a:buClr>
              <a:buSzPct val="80000"/>
              <a:defRPr/>
            </a:pPr>
            <a:r>
              <a:rPr lang="ru-RU" altLang="en-US" sz="3733" dirty="0">
                <a:latin typeface="Arial" panose="020B0604020202020204" pitchFamily="34" charset="0"/>
                <a:cs typeface="Arial" panose="020B0604020202020204" pitchFamily="34" charset="0"/>
                <a:sym typeface="+mn-ea"/>
              </a:rPr>
              <a:t>Формационный подход К.Маркса</a:t>
            </a:r>
            <a:endParaRPr lang="ru-RU" altLang="en-US" sz="2667" dirty="0">
              <a:latin typeface="Arial" panose="020B0604020202020204" pitchFamily="34" charset="0"/>
              <a:cs typeface="Arial" panose="020B0604020202020204" pitchFamily="34" charset="0"/>
              <a:sym typeface="+mn-ea"/>
            </a:endParaRPr>
          </a:p>
          <a:p>
            <a:pPr marL="239601" indent="-239601" defTabSz="1219170">
              <a:lnSpc>
                <a:spcPct val="100000"/>
              </a:lnSpc>
              <a:spcBef>
                <a:spcPts val="800"/>
              </a:spcBef>
              <a:buClr>
                <a:schemeClr val="accent3"/>
              </a:buClr>
              <a:buSzPct val="80000"/>
              <a:defRPr/>
            </a:pPr>
            <a:endParaRPr lang="ru-RU" altLang="en-US" sz="2667" dirty="0">
              <a:latin typeface="Arial" panose="020B0604020202020204" pitchFamily="34" charset="0"/>
              <a:cs typeface="Arial" panose="020B0604020202020204" pitchFamily="34" charset="0"/>
              <a:sym typeface="+mn-ea"/>
            </a:endParaRPr>
          </a:p>
        </p:txBody>
      </p:sp>
      <p:sp>
        <p:nvSpPr>
          <p:cNvPr id="18438" name="Прямоугольник 3"/>
          <p:cNvSpPr/>
          <p:nvPr/>
        </p:nvSpPr>
        <p:spPr>
          <a:xfrm>
            <a:off x="10972800" y="6248400"/>
            <a:ext cx="990600" cy="369332"/>
          </a:xfrm>
          <a:prstGeom prst="rect">
            <a:avLst/>
          </a:prstGeom>
          <a:noFill/>
          <a:ln w="9525">
            <a:noFill/>
          </a:ln>
        </p:spPr>
        <p:txBody>
          <a:bodyPr wrap="square">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indent="0" eaLnBrk="1" hangingPunct="1">
              <a:lnSpc>
                <a:spcPct val="100000"/>
              </a:lnSpc>
              <a:spcBef>
                <a:spcPct val="0"/>
              </a:spcBef>
              <a:buClrTx/>
              <a:buSzTx/>
              <a:buNone/>
            </a:pPr>
            <a:fld id="{9A0DB2DC-4C9A-4742-B13C-FB6460FD3503}" type="slidenum">
              <a:rPr lang="ru-RU" altLang="ru-RU" sz="1800" dirty="0">
                <a:solidFill>
                  <a:schemeClr val="tx1"/>
                </a:solidFill>
                <a:latin typeface="Arial" panose="020B0604020202020204" pitchFamily="34" charset="0"/>
                <a:ea typeface="MS Gothic" panose="020B0609070205080204" pitchFamily="49" charset="-128"/>
              </a:rPr>
              <a:pPr marL="0" indent="0" eaLnBrk="1" hangingPunct="1">
                <a:lnSpc>
                  <a:spcPct val="100000"/>
                </a:lnSpc>
                <a:spcBef>
                  <a:spcPct val="0"/>
                </a:spcBef>
                <a:buClrTx/>
                <a:buSzTx/>
                <a:buNone/>
              </a:pPr>
              <a:t>24</a:t>
            </a:fld>
            <a:endParaRPr lang="ru-RU" altLang="ru-RU" sz="1800" dirty="0">
              <a:solidFill>
                <a:schemeClr val="tx1"/>
              </a:solidFill>
              <a:latin typeface="Arial" panose="020B0604020202020204" pitchFamily="34" charset="0"/>
              <a:ea typeface="MS Gothic" panose="020B0609070205080204" pitchFamily="49" charset="-128"/>
            </a:endParaRPr>
          </a:p>
        </p:txBody>
      </p:sp>
      <p:sp>
        <p:nvSpPr>
          <p:cNvPr id="4" name="Нижний колонтитул 3">
            <a:extLst>
              <a:ext uri="{FF2B5EF4-FFF2-40B4-BE49-F238E27FC236}">
                <a16:creationId xmlns:a16="http://schemas.microsoft.com/office/drawing/2014/main" xmlns="" id="{8959DE35-0C82-499A-989C-E810465A3FB2}"/>
              </a:ext>
            </a:extLst>
          </p:cNvPr>
          <p:cNvSpPr>
            <a:spLocks noGrp="1"/>
          </p:cNvSpPr>
          <p:nvPr>
            <p:ph type="ftr" sz="quarter" idx="11"/>
          </p:nvPr>
        </p:nvSpPr>
        <p:spPr/>
        <p:txBody>
          <a:bodyPr/>
          <a:lstStyle/>
          <a:p>
            <a:pPr algn="l" defTabSz="1219170">
              <a:defRPr/>
            </a:pPr>
            <a:endParaRPr lang="ru-RU" sz="1067">
              <a:solidFill>
                <a:schemeClr val="tx1"/>
              </a:solidFill>
            </a:endParaRPr>
          </a:p>
        </p:txBody>
      </p:sp>
      <p:sp>
        <p:nvSpPr>
          <p:cNvPr id="5" name="Номер слайда 4">
            <a:extLst>
              <a:ext uri="{FF2B5EF4-FFF2-40B4-BE49-F238E27FC236}">
                <a16:creationId xmlns:a16="http://schemas.microsoft.com/office/drawing/2014/main" xmlns="" id="{F6247829-0AF4-438B-AAE1-EEB61533E25A}"/>
              </a:ext>
            </a:extLst>
          </p:cNvPr>
          <p:cNvSpPr>
            <a:spLocks noGrp="1"/>
          </p:cNvSpPr>
          <p:nvPr>
            <p:ph type="sldNum" sz="quarter" idx="12"/>
          </p:nvPr>
        </p:nvSpPr>
        <p:spPr/>
        <p:txBody>
          <a:bodyPr/>
          <a:lstStyle/>
          <a:p>
            <a:pPr lvl="0" eaLnBrk="1" hangingPunct="1"/>
            <a:fld id="{9A0DB2DC-4C9A-4742-B13C-FB6460FD3503}" type="slidenum">
              <a:rPr lang="ru-RU" altLang="ru-RU" smtClean="0"/>
              <a:pPr lvl="0" eaLnBrk="1" hangingPunct="1"/>
              <a:t>24</a:t>
            </a:fld>
            <a:endParaRPr lang="ru-RU" altLang="ru-RU" dirty="0">
              <a:latin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3042" y="264545"/>
            <a:ext cx="11685917" cy="6349041"/>
          </a:xfrm>
        </p:spPr>
        <p:txBody>
          <a:bodyPr>
            <a:normAutofit lnSpcReduction="10000"/>
          </a:bodyPr>
          <a:lstStyle/>
          <a:p>
            <a:pPr marL="239601" indent="-239601">
              <a:lnSpc>
                <a:spcPct val="100000"/>
              </a:lnSpc>
              <a:spcBef>
                <a:spcPts val="800"/>
              </a:spcBef>
              <a:buClr>
                <a:schemeClr val="accent3"/>
              </a:buClr>
              <a:buSzPct val="80000"/>
              <a:defRPr/>
            </a:pPr>
            <a:r>
              <a:rPr lang="ru-RU" sz="3200" dirty="0">
                <a:latin typeface="Arial" panose="020B0604020202020204" pitchFamily="34" charset="0"/>
                <a:cs typeface="Arial" panose="020B0604020202020204" pitchFamily="34" charset="0"/>
                <a:sym typeface="+mn-ea"/>
              </a:rPr>
              <a:t>Развитие общества может идти </a:t>
            </a:r>
            <a:r>
              <a:rPr lang="ru-RU" sz="3200" dirty="0">
                <a:solidFill>
                  <a:srgbClr val="0070C0"/>
                </a:solidFill>
                <a:latin typeface="Arial" panose="020B0604020202020204" pitchFamily="34" charset="0"/>
                <a:cs typeface="Arial" panose="020B0604020202020204" pitchFamily="34" charset="0"/>
                <a:sym typeface="+mn-ea"/>
              </a:rPr>
              <a:t>эволюционным </a:t>
            </a:r>
            <a:r>
              <a:rPr lang="ru-RU" sz="3200" dirty="0">
                <a:latin typeface="Arial" panose="020B0604020202020204" pitchFamily="34" charset="0"/>
                <a:cs typeface="Arial" panose="020B0604020202020204" pitchFamily="34" charset="0"/>
                <a:sym typeface="+mn-ea"/>
              </a:rPr>
              <a:t>или</a:t>
            </a:r>
            <a:r>
              <a:rPr lang="ru-RU" sz="3200" dirty="0">
                <a:solidFill>
                  <a:srgbClr val="0070C0"/>
                </a:solidFill>
                <a:latin typeface="Arial" panose="020B0604020202020204" pitchFamily="34" charset="0"/>
                <a:cs typeface="Arial" panose="020B0604020202020204" pitchFamily="34" charset="0"/>
                <a:sym typeface="+mn-ea"/>
              </a:rPr>
              <a:t> революционным путем</a:t>
            </a:r>
            <a:r>
              <a:rPr lang="ru-RU" sz="3200" dirty="0">
                <a:latin typeface="Arial" panose="020B0604020202020204" pitchFamily="34" charset="0"/>
                <a:cs typeface="Arial" panose="020B0604020202020204" pitchFamily="34" charset="0"/>
                <a:sym typeface="+mn-ea"/>
              </a:rPr>
              <a:t>.</a:t>
            </a:r>
            <a:endParaRPr lang="ru-RU" sz="3200" dirty="0">
              <a:latin typeface="Arial" panose="020B0604020202020204" pitchFamily="34" charset="0"/>
              <a:cs typeface="Arial" panose="020B0604020202020204" pitchFamily="34" charset="0"/>
            </a:endParaRPr>
          </a:p>
          <a:p>
            <a:pPr marL="239601" indent="-239601">
              <a:lnSpc>
                <a:spcPct val="100000"/>
              </a:lnSpc>
              <a:spcBef>
                <a:spcPts val="800"/>
              </a:spcBef>
              <a:buClr>
                <a:schemeClr val="accent3"/>
              </a:buClr>
              <a:buSzPct val="80000"/>
              <a:defRPr/>
            </a:pPr>
            <a:r>
              <a:rPr lang="ru-RU" sz="3200" dirty="0">
                <a:solidFill>
                  <a:srgbClr val="0070C0"/>
                </a:solidFill>
                <a:latin typeface="Arial" panose="020B0604020202020204" pitchFamily="34" charset="0"/>
                <a:cs typeface="Arial" panose="020B0604020202020204" pitchFamily="34" charset="0"/>
                <a:sym typeface="+mn-ea"/>
              </a:rPr>
              <a:t>Эволюция</a:t>
            </a:r>
            <a:r>
              <a:rPr lang="ru-RU" sz="3200" dirty="0">
                <a:latin typeface="Arial" panose="020B0604020202020204" pitchFamily="34" charset="0"/>
                <a:cs typeface="Arial" panose="020B0604020202020204" pitchFamily="34" charset="0"/>
                <a:sym typeface="+mn-ea"/>
              </a:rPr>
              <a:t> - это постепенное развитие общества, которое может ускоряться государством с помощью реформ.</a:t>
            </a:r>
            <a:endParaRPr lang="ru-RU" sz="3200" dirty="0">
              <a:latin typeface="Arial" panose="020B0604020202020204" pitchFamily="34" charset="0"/>
              <a:cs typeface="Arial" panose="020B0604020202020204" pitchFamily="34" charset="0"/>
            </a:endParaRPr>
          </a:p>
          <a:p>
            <a:pPr marL="239601" indent="-239601">
              <a:lnSpc>
                <a:spcPct val="100000"/>
              </a:lnSpc>
              <a:spcBef>
                <a:spcPts val="800"/>
              </a:spcBef>
              <a:buClr>
                <a:schemeClr val="accent3"/>
              </a:buClr>
              <a:buSzPct val="80000"/>
              <a:defRPr/>
            </a:pPr>
            <a:r>
              <a:rPr lang="ru-RU" sz="3200" dirty="0">
                <a:solidFill>
                  <a:srgbClr val="0070C0"/>
                </a:solidFill>
                <a:latin typeface="Arial" panose="020B0604020202020204" pitchFamily="34" charset="0"/>
                <a:cs typeface="Arial" panose="020B0604020202020204" pitchFamily="34" charset="0"/>
                <a:sym typeface="+mn-ea"/>
              </a:rPr>
              <a:t>Реформа </a:t>
            </a:r>
            <a:r>
              <a:rPr lang="ru-RU" sz="3200" dirty="0">
                <a:latin typeface="Arial" panose="020B0604020202020204" pitchFamily="34" charset="0"/>
                <a:cs typeface="Arial" panose="020B0604020202020204" pitchFamily="34" charset="0"/>
                <a:sym typeface="+mn-ea"/>
              </a:rPr>
              <a:t>- это такой вид развития общества, который предполагает изменение формы, незначительно затрагивая содержание.</a:t>
            </a:r>
            <a:endParaRPr lang="ru-RU" sz="3200" dirty="0">
              <a:latin typeface="Arial" panose="020B0604020202020204" pitchFamily="34" charset="0"/>
              <a:cs typeface="Arial" panose="020B0604020202020204" pitchFamily="34" charset="0"/>
            </a:endParaRPr>
          </a:p>
          <a:p>
            <a:pPr marL="239601" indent="-239601">
              <a:lnSpc>
                <a:spcPct val="100000"/>
              </a:lnSpc>
              <a:spcBef>
                <a:spcPts val="800"/>
              </a:spcBef>
              <a:buClr>
                <a:schemeClr val="accent3"/>
              </a:buClr>
              <a:buSzPct val="80000"/>
              <a:defRPr/>
            </a:pPr>
            <a:r>
              <a:rPr lang="ru-RU" sz="3200" dirty="0">
                <a:solidFill>
                  <a:srgbClr val="0070C0"/>
                </a:solidFill>
                <a:latin typeface="Arial" panose="020B0604020202020204" pitchFamily="34" charset="0"/>
                <a:cs typeface="Arial" panose="020B0604020202020204" pitchFamily="34" charset="0"/>
                <a:sym typeface="+mn-ea"/>
              </a:rPr>
              <a:t>Революция</a:t>
            </a:r>
            <a:r>
              <a:rPr lang="ru-RU" sz="3200" dirty="0">
                <a:latin typeface="Arial" panose="020B0604020202020204" pitchFamily="34" charset="0"/>
                <a:cs typeface="Arial" panose="020B0604020202020204" pitchFamily="34" charset="0"/>
                <a:sym typeface="+mn-ea"/>
              </a:rPr>
              <a:t> - это радикальные изменения в обществе, которые полностью меняют сложившиеся устои, происходящие под влиянием недовольных слоев населения.</a:t>
            </a:r>
          </a:p>
          <a:p>
            <a:pPr marL="239601" indent="-239601">
              <a:lnSpc>
                <a:spcPct val="100000"/>
              </a:lnSpc>
              <a:spcBef>
                <a:spcPts val="800"/>
              </a:spcBef>
              <a:buClr>
                <a:schemeClr val="accent3"/>
              </a:buClr>
              <a:buSzPct val="80000"/>
              <a:defRPr/>
            </a:pPr>
            <a:r>
              <a:rPr lang="ru-RU" sz="3200" dirty="0">
                <a:latin typeface="Arial" panose="020B0604020202020204" pitchFamily="34" charset="0"/>
                <a:cs typeface="Arial" panose="020B0604020202020204" pitchFamily="34" charset="0"/>
                <a:sym typeface="+mn-ea"/>
              </a:rPr>
              <a:t>Наиболее полный анализ эволюционного подхода был сделан Г.Гегелем и Г. Спенсером</a:t>
            </a:r>
            <a:endParaRPr lang="ru-RU" altLang="en-US" sz="3200" dirty="0">
              <a:latin typeface="Arial" panose="020B0604020202020204" pitchFamily="34" charset="0"/>
              <a:cs typeface="Arial" panose="020B0604020202020204" pitchFamily="34" charset="0"/>
              <a:sym typeface="+mn-ea"/>
            </a:endParaRPr>
          </a:p>
          <a:p>
            <a:endParaRPr lang="ru-RU" dirty="0"/>
          </a:p>
        </p:txBody>
      </p:sp>
      <p:sp>
        <p:nvSpPr>
          <p:cNvPr id="2" name="Нижний колонтитул 1">
            <a:extLst>
              <a:ext uri="{FF2B5EF4-FFF2-40B4-BE49-F238E27FC236}">
                <a16:creationId xmlns:a16="http://schemas.microsoft.com/office/drawing/2014/main" xmlns="" id="{84436699-5255-430A-94BD-18A51691C206}"/>
              </a:ext>
            </a:extLst>
          </p:cNvPr>
          <p:cNvSpPr>
            <a:spLocks noGrp="1"/>
          </p:cNvSpPr>
          <p:nvPr>
            <p:ph type="ftr" sz="quarter" idx="11"/>
          </p:nvPr>
        </p:nvSpPr>
        <p:spPr/>
        <p:txBody>
          <a:bodyPr/>
          <a:lstStyle/>
          <a:p>
            <a:pPr algn="l" defTabSz="1219170">
              <a:defRPr/>
            </a:pPr>
            <a:endParaRPr lang="ru-RU" sz="1067">
              <a:solidFill>
                <a:schemeClr val="tx1"/>
              </a:solidFill>
            </a:endParaRPr>
          </a:p>
        </p:txBody>
      </p:sp>
      <p:sp>
        <p:nvSpPr>
          <p:cNvPr id="4" name="Номер слайда 3">
            <a:extLst>
              <a:ext uri="{FF2B5EF4-FFF2-40B4-BE49-F238E27FC236}">
                <a16:creationId xmlns:a16="http://schemas.microsoft.com/office/drawing/2014/main" xmlns="" id="{24B08D72-DAAD-4765-AFB3-076EA8BB67D0}"/>
              </a:ext>
            </a:extLst>
          </p:cNvPr>
          <p:cNvSpPr>
            <a:spLocks noGrp="1"/>
          </p:cNvSpPr>
          <p:nvPr>
            <p:ph type="sldNum" sz="quarter" idx="12"/>
          </p:nvPr>
        </p:nvSpPr>
        <p:spPr/>
        <p:txBody>
          <a:bodyPr/>
          <a:lstStyle/>
          <a:p>
            <a:pPr lvl="0" eaLnBrk="1" hangingPunct="1"/>
            <a:fld id="{9A0DB2DC-4C9A-4742-B13C-FB6460FD3503}" type="slidenum">
              <a:rPr lang="ru-RU" altLang="ru-RU" smtClean="0"/>
              <a:pPr lvl="0" eaLnBrk="1" hangingPunct="1"/>
              <a:t>25</a:t>
            </a:fld>
            <a:endParaRPr lang="ru-RU" altLang="ru-RU" dirty="0">
              <a:latin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0936918-A21E-4DA1-A4C0-1644A884660A}"/>
              </a:ext>
            </a:extLst>
          </p:cNvPr>
          <p:cNvSpPr>
            <a:spLocks noGrp="1"/>
          </p:cNvSpPr>
          <p:nvPr>
            <p:ph type="title"/>
          </p:nvPr>
        </p:nvSpPr>
        <p:spPr/>
        <p:txBody>
          <a:bodyPr>
            <a:normAutofit fontScale="90000"/>
          </a:bodyPr>
          <a:lstStyle/>
          <a:p>
            <a:r>
              <a:rPr lang="ru-RU" dirty="0"/>
              <a:t>Законы эволюции </a:t>
            </a:r>
          </a:p>
        </p:txBody>
      </p:sp>
      <p:sp>
        <p:nvSpPr>
          <p:cNvPr id="3" name="Текст 2">
            <a:extLst>
              <a:ext uri="{FF2B5EF4-FFF2-40B4-BE49-F238E27FC236}">
                <a16:creationId xmlns:a16="http://schemas.microsoft.com/office/drawing/2014/main" xmlns="" id="{608073DC-3211-497B-8C40-2C865A2A6FE4}"/>
              </a:ext>
            </a:extLst>
          </p:cNvPr>
          <p:cNvSpPr>
            <a:spLocks noGrp="1"/>
          </p:cNvSpPr>
          <p:nvPr>
            <p:ph type="body" idx="1"/>
          </p:nvPr>
        </p:nvSpPr>
        <p:spPr/>
        <p:txBody>
          <a:bodyPr/>
          <a:lstStyle/>
          <a:p>
            <a:r>
              <a:rPr lang="ru-RU" dirty="0"/>
              <a:t>1. Закон изменчивости</a:t>
            </a:r>
          </a:p>
          <a:p>
            <a:r>
              <a:rPr lang="ru-RU" dirty="0"/>
              <a:t>2.Закон наследственности</a:t>
            </a:r>
          </a:p>
          <a:p>
            <a:r>
              <a:rPr lang="ru-RU" dirty="0"/>
              <a:t>3. Закон естественного отбора </a:t>
            </a:r>
          </a:p>
          <a:p>
            <a:r>
              <a:rPr lang="ru-RU" dirty="0"/>
              <a:t>4. Закон разветвления </a:t>
            </a:r>
          </a:p>
          <a:p>
            <a:r>
              <a:rPr lang="ru-RU" dirty="0"/>
              <a:t>5.Закон параллельного развития </a:t>
            </a:r>
          </a:p>
          <a:p>
            <a:r>
              <a:rPr lang="ru-RU" dirty="0"/>
              <a:t>6. Закон сопряженного развития </a:t>
            </a:r>
          </a:p>
          <a:p>
            <a:endParaRPr lang="ru-RU"/>
          </a:p>
          <a:p>
            <a:endParaRPr lang="ru-RU" dirty="0"/>
          </a:p>
          <a:p>
            <a:endParaRPr lang="ru-RU" dirty="0"/>
          </a:p>
        </p:txBody>
      </p:sp>
      <p:sp>
        <p:nvSpPr>
          <p:cNvPr id="4" name="Номер слайда 3">
            <a:extLst>
              <a:ext uri="{FF2B5EF4-FFF2-40B4-BE49-F238E27FC236}">
                <a16:creationId xmlns:a16="http://schemas.microsoft.com/office/drawing/2014/main" xmlns="" id="{18D1BB0B-04EC-4BFD-A466-1759009799F1}"/>
              </a:ext>
            </a:extLst>
          </p:cNvPr>
          <p:cNvSpPr>
            <a:spLocks noGrp="1"/>
          </p:cNvSpPr>
          <p:nvPr>
            <p:ph type="sldNum" idx="12"/>
          </p:nvPr>
        </p:nvSpPr>
        <p:spPr/>
        <p:txBody>
          <a:bodyPr/>
          <a:lstStyle/>
          <a:p>
            <a:fld id="{00000000-1234-1234-1234-123412341234}" type="slidenum">
              <a:rPr lang="en-US" smtClean="0"/>
              <a:pPr/>
              <a:t>26</a:t>
            </a:fld>
            <a:endParaRPr lang="en-US"/>
          </a:p>
        </p:txBody>
      </p:sp>
    </p:spTree>
    <p:extLst>
      <p:ext uri="{BB962C8B-B14F-4D97-AF65-F5344CB8AC3E}">
        <p14:creationId xmlns:p14="http://schemas.microsoft.com/office/powerpoint/2010/main" xmlns="" val="1600081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p:nvPr>
        </p:nvSpPr>
        <p:spPr>
          <a:xfrm>
            <a:off x="1219200" y="228600"/>
            <a:ext cx="10058400" cy="838200"/>
          </a:xfrm>
        </p:spPr>
        <p:txBody>
          <a:bodyPr vert="horz" wrap="square" lIns="91440" tIns="45720" rIns="91440" bIns="45720" rtlCol="0" anchor="b" anchorCtr="0">
            <a:normAutofit/>
          </a:bodyPr>
          <a:lstStyle/>
          <a:p>
            <a:pPr algn="ctr" eaLnBrk="1" hangingPunct="1"/>
            <a:r>
              <a:rPr lang="ru-RU" altLang="ru-RU" dirty="0">
                <a:solidFill>
                  <a:srgbClr val="0070C0"/>
                </a:solidFill>
              </a:rPr>
              <a:t>Теории эволюционного типа. Г.Гегель</a:t>
            </a:r>
          </a:p>
        </p:txBody>
      </p:sp>
      <p:sp>
        <p:nvSpPr>
          <p:cNvPr id="18435" name="Rectangle 3"/>
          <p:cNvSpPr>
            <a:spLocks noGrp="1"/>
          </p:cNvSpPr>
          <p:nvPr>
            <p:ph idx="1"/>
          </p:nvPr>
        </p:nvSpPr>
        <p:spPr>
          <a:xfrm>
            <a:off x="156633" y="1327574"/>
            <a:ext cx="7273585" cy="5218853"/>
          </a:xfrm>
        </p:spPr>
        <p:txBody>
          <a:bodyPr vert="horz" wrap="square" lIns="91440" tIns="45720" rIns="91440" bIns="45720" rtlCol="0" anchor="t" anchorCtr="0">
            <a:normAutofit/>
          </a:bodyPr>
          <a:lstStyle/>
          <a:p>
            <a:pPr marL="380990" indent="-380990">
              <a:spcBef>
                <a:spcPts val="800"/>
              </a:spcBef>
            </a:pPr>
            <a:r>
              <a:rPr lang="ru-RU" altLang="ru-RU" sz="3200" dirty="0"/>
              <a:t>«Лекции по философии истории» </a:t>
            </a:r>
          </a:p>
          <a:p>
            <a:pPr marL="0" indent="0">
              <a:spcBef>
                <a:spcPts val="800"/>
              </a:spcBef>
              <a:buNone/>
            </a:pPr>
            <a:r>
              <a:rPr lang="ru-RU" altLang="ru-RU" sz="3200" dirty="0"/>
              <a:t>    (написаны в 1822-1830 гг.)</a:t>
            </a:r>
          </a:p>
          <a:p>
            <a:pPr marL="380990" indent="-380990">
              <a:spcBef>
                <a:spcPts val="800"/>
              </a:spcBef>
            </a:pPr>
            <a:r>
              <a:rPr lang="ru-RU" altLang="ru-RU" sz="3200" dirty="0"/>
              <a:t>История является</a:t>
            </a:r>
            <a:r>
              <a:rPr lang="ru-RU" altLang="ru-RU" sz="3200" dirty="0">
                <a:solidFill>
                  <a:srgbClr val="0070C0"/>
                </a:solidFill>
              </a:rPr>
              <a:t> единым процессом развёртывания абсолютной идеи</a:t>
            </a:r>
            <a:r>
              <a:rPr lang="ru-RU" altLang="ru-RU" sz="3200" dirty="0"/>
              <a:t>. </a:t>
            </a:r>
          </a:p>
          <a:p>
            <a:pPr marL="380990" indent="-380990">
              <a:spcBef>
                <a:spcPts val="800"/>
              </a:spcBef>
            </a:pPr>
            <a:r>
              <a:rPr lang="ru-RU" altLang="ru-RU" sz="3200" dirty="0"/>
              <a:t>Исторические формации имеют как сходства, так и различия и представляют собой различные ступени развития идеи. </a:t>
            </a:r>
          </a:p>
          <a:p>
            <a:pPr marL="0" indent="0">
              <a:spcBef>
                <a:spcPts val="800"/>
              </a:spcBef>
              <a:buNone/>
            </a:pPr>
            <a:endParaRPr lang="ru-RU" altLang="ru-RU" sz="2667" dirty="0"/>
          </a:p>
        </p:txBody>
      </p:sp>
      <p:pic>
        <p:nvPicPr>
          <p:cNvPr id="18436" name="Picture 2" descr="1831 Schlesinger Philosoph Georg Friedrich Wilhelm Hegel anagoria.JPG"/>
          <p:cNvPicPr>
            <a:picLocks noChangeAspect="1"/>
          </p:cNvPicPr>
          <p:nvPr/>
        </p:nvPicPr>
        <p:blipFill>
          <a:blip r:embed="rId2" cstate="print"/>
          <a:stretch>
            <a:fillRect/>
          </a:stretch>
        </p:blipFill>
        <p:spPr>
          <a:xfrm>
            <a:off x="8012008" y="1262381"/>
            <a:ext cx="3265593" cy="4130887"/>
          </a:xfrm>
          <a:prstGeom prst="rect">
            <a:avLst/>
          </a:prstGeom>
          <a:noFill/>
          <a:ln w="9525">
            <a:noFill/>
          </a:ln>
        </p:spPr>
      </p:pic>
      <p:sp>
        <p:nvSpPr>
          <p:cNvPr id="18438" name="Прямоугольник 3"/>
          <p:cNvSpPr/>
          <p:nvPr/>
        </p:nvSpPr>
        <p:spPr>
          <a:xfrm>
            <a:off x="11031221" y="6248400"/>
            <a:ext cx="932180" cy="369332"/>
          </a:xfrm>
          <a:prstGeom prst="rect">
            <a:avLst/>
          </a:prstGeom>
          <a:noFill/>
          <a:ln w="9525">
            <a:noFill/>
          </a:ln>
        </p:spPr>
        <p:txBody>
          <a:bodyPr wrap="square">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indent="0" eaLnBrk="1" hangingPunct="1">
              <a:lnSpc>
                <a:spcPct val="100000"/>
              </a:lnSpc>
              <a:spcBef>
                <a:spcPct val="0"/>
              </a:spcBef>
              <a:buClrTx/>
              <a:buSzTx/>
              <a:buNone/>
            </a:pPr>
            <a:fld id="{9A0DB2DC-4C9A-4742-B13C-FB6460FD3503}" type="slidenum">
              <a:rPr lang="ru-RU" altLang="ru-RU" sz="1800" dirty="0">
                <a:solidFill>
                  <a:schemeClr val="tx1"/>
                </a:solidFill>
                <a:latin typeface="Arial" panose="020B0604020202020204" pitchFamily="34" charset="0"/>
                <a:ea typeface="MS Gothic" panose="020B0609070205080204" pitchFamily="49" charset="-128"/>
              </a:rPr>
              <a:pPr marL="0" indent="0" eaLnBrk="1" hangingPunct="1">
                <a:lnSpc>
                  <a:spcPct val="100000"/>
                </a:lnSpc>
                <a:spcBef>
                  <a:spcPct val="0"/>
                </a:spcBef>
                <a:buClrTx/>
                <a:buSzTx/>
                <a:buNone/>
              </a:pPr>
              <a:t>27</a:t>
            </a:fld>
            <a:endParaRPr lang="ru-RU" altLang="ru-RU" sz="1800" dirty="0">
              <a:solidFill>
                <a:schemeClr val="tx1"/>
              </a:solidFill>
              <a:latin typeface="Arial" panose="020B0604020202020204" pitchFamily="34" charset="0"/>
              <a:ea typeface="MS Gothic" panose="020B0609070205080204" pitchFamily="49" charset="-128"/>
            </a:endParaRPr>
          </a:p>
        </p:txBody>
      </p:sp>
      <p:sp>
        <p:nvSpPr>
          <p:cNvPr id="3" name="Текстовое поле 2"/>
          <p:cNvSpPr txBox="1"/>
          <p:nvPr/>
        </p:nvSpPr>
        <p:spPr>
          <a:xfrm>
            <a:off x="8151708" y="5460154"/>
            <a:ext cx="2986193" cy="1302921"/>
          </a:xfrm>
          <a:prstGeom prst="rect">
            <a:avLst/>
          </a:prstGeom>
          <a:noFill/>
        </p:spPr>
        <p:txBody>
          <a:bodyPr wrap="square" rtlCol="0">
            <a:spAutoFit/>
          </a:bodyPr>
          <a:lstStyle/>
          <a:p>
            <a:pPr algn="ctr">
              <a:spcBef>
                <a:spcPts val="800"/>
              </a:spcBef>
            </a:pPr>
            <a:r>
              <a:rPr lang="ru-RU" altLang="ru-RU" sz="2400" dirty="0">
                <a:cs typeface="Times New Roman" panose="02020603050405020304" pitchFamily="18" charset="0"/>
                <a:sym typeface="+mn-ea"/>
              </a:rPr>
              <a:t>Георг-Вильгельм-Фридрих Гегель </a:t>
            </a:r>
          </a:p>
          <a:p>
            <a:pPr algn="ctr">
              <a:spcBef>
                <a:spcPts val="800"/>
              </a:spcBef>
            </a:pPr>
            <a:r>
              <a:rPr lang="ru-RU" altLang="ru-RU" sz="2400" dirty="0">
                <a:cs typeface="Times New Roman" panose="02020603050405020304" pitchFamily="18" charset="0"/>
                <a:sym typeface="+mn-ea"/>
              </a:rPr>
              <a:t>(1770 - 1831) </a:t>
            </a:r>
            <a:endParaRPr lang="ru-RU" altLang="ru-RU" sz="2400" dirty="0">
              <a:cs typeface="Times New Roman" panose="02020603050405020304" pitchFamily="18" charset="0"/>
            </a:endParaRPr>
          </a:p>
        </p:txBody>
      </p:sp>
      <p:sp>
        <p:nvSpPr>
          <p:cNvPr id="2" name="Нижний колонтитул 1">
            <a:extLst>
              <a:ext uri="{FF2B5EF4-FFF2-40B4-BE49-F238E27FC236}">
                <a16:creationId xmlns:a16="http://schemas.microsoft.com/office/drawing/2014/main" xmlns="" id="{E0A0A34B-13BF-4CF9-A824-33A2E6BE3DB3}"/>
              </a:ext>
            </a:extLst>
          </p:cNvPr>
          <p:cNvSpPr>
            <a:spLocks noGrp="1"/>
          </p:cNvSpPr>
          <p:nvPr>
            <p:ph type="ftr" sz="quarter" idx="11"/>
          </p:nvPr>
        </p:nvSpPr>
        <p:spPr/>
        <p:txBody>
          <a:bodyPr/>
          <a:lstStyle/>
          <a:p>
            <a:pPr algn="l" defTabSz="1219170">
              <a:defRPr/>
            </a:pPr>
            <a:endParaRPr lang="ru-RU" sz="1067">
              <a:solidFill>
                <a:schemeClr val="tx1"/>
              </a:solidFill>
            </a:endParaRPr>
          </a:p>
        </p:txBody>
      </p:sp>
      <p:sp>
        <p:nvSpPr>
          <p:cNvPr id="4" name="Номер слайда 3">
            <a:extLst>
              <a:ext uri="{FF2B5EF4-FFF2-40B4-BE49-F238E27FC236}">
                <a16:creationId xmlns:a16="http://schemas.microsoft.com/office/drawing/2014/main" xmlns="" id="{3573CAA4-3703-4023-82B8-877F00AA5C87}"/>
              </a:ext>
            </a:extLst>
          </p:cNvPr>
          <p:cNvSpPr>
            <a:spLocks noGrp="1"/>
          </p:cNvSpPr>
          <p:nvPr>
            <p:ph type="sldNum" sz="quarter" idx="12"/>
          </p:nvPr>
        </p:nvSpPr>
        <p:spPr/>
        <p:txBody>
          <a:bodyPr/>
          <a:lstStyle/>
          <a:p>
            <a:pPr lvl="0" eaLnBrk="1" hangingPunct="1"/>
            <a:fld id="{9A0DB2DC-4C9A-4742-B13C-FB6460FD3503}" type="slidenum">
              <a:rPr lang="ru-RU" altLang="ru-RU" smtClean="0"/>
              <a:pPr lvl="0" eaLnBrk="1" hangingPunct="1"/>
              <a:t>27</a:t>
            </a:fld>
            <a:endParaRPr lang="ru-RU" altLang="ru-RU" dirty="0">
              <a:latin typeface="Arial"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altLang="ru-RU" dirty="0">
                <a:solidFill>
                  <a:srgbClr val="0070C0"/>
                </a:solidFill>
                <a:sym typeface="+mn-ea"/>
              </a:rPr>
              <a:t>Теории эволюционного типа. Г.Спенсер</a:t>
            </a:r>
            <a:endParaRPr lang="ru-RU" altLang="en-US" b="1"/>
          </a:p>
        </p:txBody>
      </p:sp>
      <p:sp>
        <p:nvSpPr>
          <p:cNvPr id="3" name="Замещающий текст 2"/>
          <p:cNvSpPr>
            <a:spLocks noGrp="1"/>
          </p:cNvSpPr>
          <p:nvPr>
            <p:ph type="body" idx="1"/>
          </p:nvPr>
        </p:nvSpPr>
        <p:spPr>
          <a:xfrm>
            <a:off x="143934" y="1356361"/>
            <a:ext cx="8194935" cy="5268807"/>
          </a:xfrm>
        </p:spPr>
        <p:txBody>
          <a:bodyPr>
            <a:noAutofit/>
          </a:bodyPr>
          <a:lstStyle/>
          <a:p>
            <a:pPr marL="528307" indent="-480048">
              <a:lnSpc>
                <a:spcPct val="100000"/>
              </a:lnSpc>
            </a:pPr>
            <a:r>
              <a:rPr lang="ru-RU" altLang="en-US" sz="2667" dirty="0">
                <a:latin typeface="Arial" panose="020B0604020202020204" pitchFamily="34" charset="0"/>
                <a:cs typeface="Arial" panose="020B0604020202020204" pitchFamily="34" charset="0"/>
              </a:rPr>
              <a:t>идея эволюции на все явления и процессы в природе и обществе - космические, химические, биологические и социальные. </a:t>
            </a:r>
          </a:p>
          <a:p>
            <a:pPr marL="528307" indent="-480048">
              <a:lnSpc>
                <a:spcPct val="100000"/>
              </a:lnSpc>
            </a:pPr>
            <a:endParaRPr lang="ru-RU" altLang="en-US" sz="2667" dirty="0">
              <a:latin typeface="Arial" panose="020B0604020202020204" pitchFamily="34" charset="0"/>
              <a:cs typeface="Arial" panose="020B0604020202020204" pitchFamily="34" charset="0"/>
            </a:endParaRPr>
          </a:p>
          <a:p>
            <a:pPr marL="528307" indent="-480048">
              <a:lnSpc>
                <a:spcPct val="100000"/>
              </a:lnSpc>
            </a:pPr>
            <a:r>
              <a:rPr lang="ru-RU" altLang="en-US" sz="2667" dirty="0">
                <a:latin typeface="Arial" panose="020B0604020202020204" pitchFamily="34" charset="0"/>
                <a:cs typeface="Arial" panose="020B0604020202020204" pitchFamily="34" charset="0"/>
              </a:rPr>
              <a:t>Спенсер считал, что даже психология и культура естественны по происхождению и поэтому все естественное и природное развивается по законам природы, а следовательно эволюции. </a:t>
            </a:r>
          </a:p>
          <a:p>
            <a:pPr marL="528307" indent="-480048">
              <a:lnSpc>
                <a:spcPct val="100000"/>
              </a:lnSpc>
            </a:pPr>
            <a:r>
              <a:rPr lang="ru-RU" altLang="en-US" sz="2667" dirty="0">
                <a:latin typeface="Arial" panose="020B0604020202020204" pitchFamily="34" charset="0"/>
                <a:cs typeface="Arial" panose="020B0604020202020204" pitchFamily="34" charset="0"/>
              </a:rPr>
              <a:t>Общество, будучи формой природного бытия, подчиняется тем же законам эволюции.</a:t>
            </a:r>
          </a:p>
        </p:txBody>
      </p:sp>
      <p:pic>
        <p:nvPicPr>
          <p:cNvPr id="104" name="Замещающая рамка рисунка 103"/>
          <p:cNvPicPr>
            <a:picLocks noGrp="1" noChangeAspect="1"/>
          </p:cNvPicPr>
          <p:nvPr>
            <p:ph type="pic" sz="quarter" idx="4294967295"/>
          </p:nvPr>
        </p:nvPicPr>
        <p:blipFill>
          <a:blip r:embed="rId2" cstate="print"/>
          <a:stretch>
            <a:fillRect/>
          </a:stretch>
        </p:blipFill>
        <p:spPr>
          <a:xfrm>
            <a:off x="8361681" y="1536701"/>
            <a:ext cx="3318087" cy="4105487"/>
          </a:xfrm>
          <a:prstGeom prst="rect">
            <a:avLst/>
          </a:prstGeom>
          <a:noFill/>
          <a:ln w="9525">
            <a:noFill/>
          </a:ln>
        </p:spPr>
      </p:pic>
      <p:sp>
        <p:nvSpPr>
          <p:cNvPr id="7" name="Текстовое поле 6"/>
          <p:cNvSpPr txBox="1"/>
          <p:nvPr/>
        </p:nvSpPr>
        <p:spPr>
          <a:xfrm>
            <a:off x="8362527" y="5837767"/>
            <a:ext cx="3317240" cy="830997"/>
          </a:xfrm>
          <a:prstGeom prst="rect">
            <a:avLst/>
          </a:prstGeom>
          <a:noFill/>
        </p:spPr>
        <p:txBody>
          <a:bodyPr wrap="square" rtlCol="0">
            <a:spAutoFit/>
          </a:bodyPr>
          <a:lstStyle/>
          <a:p>
            <a:pPr marL="48259" algn="ctr">
              <a:buSzPct val="80000"/>
            </a:pPr>
            <a:r>
              <a:rPr lang="ru-RU" altLang="en-US" sz="2400">
                <a:latin typeface="Arial" panose="020B0604020202020204" pitchFamily="34" charset="0"/>
                <a:cs typeface="Arial" panose="020B0604020202020204" pitchFamily="34" charset="0"/>
                <a:sym typeface="+mn-ea"/>
              </a:rPr>
              <a:t>Герберт Спенсер </a:t>
            </a:r>
          </a:p>
          <a:p>
            <a:pPr marL="48259" algn="ctr">
              <a:buSzPct val="80000"/>
            </a:pPr>
            <a:r>
              <a:rPr lang="ru-RU" altLang="en-US" sz="2400">
                <a:latin typeface="Arial" panose="020B0604020202020204" pitchFamily="34" charset="0"/>
                <a:cs typeface="Arial" panose="020B0604020202020204" pitchFamily="34" charset="0"/>
                <a:sym typeface="+mn-ea"/>
              </a:rPr>
              <a:t>(1820-1903)</a:t>
            </a:r>
            <a:endParaRPr lang="ru-RU" altLang="en-US" sz="2400">
              <a:latin typeface="Arial" panose="020B0604020202020204" pitchFamily="34" charset="0"/>
              <a:cs typeface="Arial" panose="020B0604020202020204" pitchFamily="34" charset="0"/>
            </a:endParaRPr>
          </a:p>
        </p:txBody>
      </p:sp>
      <p:sp>
        <p:nvSpPr>
          <p:cNvPr id="4" name="Номер слайда 3">
            <a:extLst>
              <a:ext uri="{FF2B5EF4-FFF2-40B4-BE49-F238E27FC236}">
                <a16:creationId xmlns:a16="http://schemas.microsoft.com/office/drawing/2014/main" xmlns="" id="{157316F6-F700-43D8-958B-D1F76EEFBCC7}"/>
              </a:ext>
            </a:extLst>
          </p:cNvPr>
          <p:cNvSpPr>
            <a:spLocks noGrp="1"/>
          </p:cNvSpPr>
          <p:nvPr>
            <p:ph type="sldNum" idx="12"/>
          </p:nvPr>
        </p:nvSpPr>
        <p:spPr/>
        <p:txBody>
          <a:bodyPr/>
          <a:lstStyle/>
          <a:p>
            <a:fld id="{00000000-1234-1234-1234-123412341234}" type="slidenum">
              <a:rPr lang="en-US" smtClean="0"/>
              <a:pPr/>
              <a:t>28</a:t>
            </a:fld>
            <a:endParaRPr lang="en-US"/>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p:nvPr>
        </p:nvSpPr>
        <p:spPr>
          <a:xfrm>
            <a:off x="1143000" y="304801"/>
            <a:ext cx="9677400" cy="617220"/>
          </a:xfrm>
        </p:spPr>
        <p:txBody>
          <a:bodyPr vert="horz" wrap="square" lIns="91440" tIns="45720" rIns="91440" bIns="45720" rtlCol="0" anchor="b" anchorCtr="0">
            <a:normAutofit fontScale="90000"/>
          </a:bodyPr>
          <a:lstStyle/>
          <a:p>
            <a:pPr algn="ctr" eaLnBrk="1" hangingPunct="1"/>
            <a:r>
              <a:rPr lang="ru-RU" altLang="ru-RU" dirty="0">
                <a:solidFill>
                  <a:srgbClr val="0070C0"/>
                </a:solidFill>
                <a:latin typeface="Arial" panose="020B0604020202020204" pitchFamily="34" charset="0"/>
                <a:cs typeface="Arial" panose="020B0604020202020204" pitchFamily="34" charset="0"/>
              </a:rPr>
              <a:t>Революционный подход. Карл Маркс</a:t>
            </a:r>
            <a:endParaRPr lang="ru-RU" altLang="ru-RU" dirty="0">
              <a:solidFill>
                <a:srgbClr val="0070C0"/>
              </a:solidFill>
              <a:latin typeface="Arial" panose="020B0604020202020204" pitchFamily="34" charset="0"/>
              <a:ea typeface="Times New Roman" panose="02020603050405020304" pitchFamily="18" charset="0"/>
              <a:cs typeface="Arial" panose="020B0604020202020204" pitchFamily="34" charset="0"/>
            </a:endParaRPr>
          </a:p>
        </p:txBody>
      </p:sp>
      <p:sp>
        <p:nvSpPr>
          <p:cNvPr id="21507" name="Rectangle 3"/>
          <p:cNvSpPr>
            <a:spLocks noGrp="1" noChangeArrowheads="1"/>
          </p:cNvSpPr>
          <p:nvPr>
            <p:ph idx="1"/>
          </p:nvPr>
        </p:nvSpPr>
        <p:spPr>
          <a:xfrm>
            <a:off x="254002" y="1081178"/>
            <a:ext cx="8291900" cy="5589916"/>
          </a:xfrm>
        </p:spPr>
        <p:txBody>
          <a:bodyPr vert="horz" wrap="square" lIns="91440" tIns="45720" rIns="91440" bIns="45720" numCol="1" rtlCol="0" anchor="t" anchorCtr="0" compatLnSpc="1">
            <a:noAutofit/>
          </a:bodyPr>
          <a:lstStyle/>
          <a:p>
            <a:pPr marL="239601" indent="239994" defTabSz="1219170">
              <a:lnSpc>
                <a:spcPct val="100000"/>
              </a:lnSpc>
              <a:buClr>
                <a:schemeClr val="accent3"/>
              </a:buClr>
              <a:buSzPct val="80000"/>
              <a:defRPr/>
            </a:pPr>
            <a:r>
              <a:rPr lang="ru-RU" sz="2667" dirty="0">
                <a:latin typeface="Arial" panose="020B0604020202020204" pitchFamily="34" charset="0"/>
                <a:cs typeface="Arial" panose="020B0604020202020204" pitchFamily="34" charset="0"/>
                <a:sym typeface="+mn-ea"/>
              </a:rPr>
              <a:t>Историю человеческих обществ следует изучать в динамике и взаимосвязи, поскольку она является частным случаем всеобщего естественного исторического процесса. </a:t>
            </a:r>
          </a:p>
          <a:p>
            <a:pPr marL="239601" indent="239994" defTabSz="1219170">
              <a:lnSpc>
                <a:spcPct val="100000"/>
              </a:lnSpc>
              <a:buClr>
                <a:schemeClr val="accent3"/>
              </a:buClr>
              <a:buSzPct val="80000"/>
              <a:defRPr/>
            </a:pPr>
            <a:endParaRPr lang="ru-RU" sz="2667" dirty="0">
              <a:latin typeface="Arial" panose="020B0604020202020204" pitchFamily="34" charset="0"/>
              <a:cs typeface="Arial" panose="020B0604020202020204" pitchFamily="34" charset="0"/>
              <a:sym typeface="+mn-ea"/>
            </a:endParaRPr>
          </a:p>
          <a:p>
            <a:pPr marL="239601" indent="239994" defTabSz="1219170" fontAlgn="base">
              <a:lnSpc>
                <a:spcPct val="100000"/>
              </a:lnSpc>
              <a:buClr>
                <a:srgbClr val="595959"/>
              </a:buClr>
              <a:buSzPct val="80000"/>
              <a:defRPr/>
            </a:pPr>
            <a:r>
              <a:rPr lang="ru-RU" sz="2667" dirty="0">
                <a:latin typeface="Arial" panose="020B0604020202020204" pitchFamily="34" charset="0"/>
                <a:cs typeface="Arial" panose="020B0604020202020204" pitchFamily="34" charset="0"/>
              </a:rPr>
              <a:t>Единица исторического развития – </a:t>
            </a:r>
            <a:r>
              <a:rPr lang="ru-RU" sz="2667" dirty="0">
                <a:solidFill>
                  <a:srgbClr val="0070C0"/>
                </a:solidFill>
                <a:latin typeface="Arial" panose="020B0604020202020204" pitchFamily="34" charset="0"/>
                <a:cs typeface="Arial" panose="020B0604020202020204" pitchFamily="34" charset="0"/>
              </a:rPr>
              <a:t>общественно-экономическая формация </a:t>
            </a:r>
            <a:r>
              <a:rPr lang="ru-RU" sz="2667" dirty="0">
                <a:latin typeface="Arial" panose="020B0604020202020204" pitchFamily="34" charset="0"/>
                <a:cs typeface="Arial" panose="020B0604020202020204" pitchFamily="34" charset="0"/>
              </a:rPr>
              <a:t>– исторически сложившийся тип общества, основой которого является способ производства.</a:t>
            </a:r>
            <a:endParaRPr lang="ru-RU" sz="2667" u="sng" dirty="0">
              <a:solidFill>
                <a:srgbClr val="595959"/>
              </a:solidFill>
            </a:endParaRPr>
          </a:p>
        </p:txBody>
      </p:sp>
      <p:pic>
        <p:nvPicPr>
          <p:cNvPr id="20484" name="Picture 2" descr="Karl Marx.png"/>
          <p:cNvPicPr>
            <a:picLocks noChangeAspect="1"/>
          </p:cNvPicPr>
          <p:nvPr/>
        </p:nvPicPr>
        <p:blipFill>
          <a:blip r:embed="rId2" cstate="print"/>
          <a:stretch>
            <a:fillRect/>
          </a:stretch>
        </p:blipFill>
        <p:spPr>
          <a:xfrm>
            <a:off x="8649548" y="1019387"/>
            <a:ext cx="3194473" cy="4114800"/>
          </a:xfrm>
          <a:prstGeom prst="rect">
            <a:avLst/>
          </a:prstGeom>
          <a:noFill/>
          <a:ln w="9525">
            <a:noFill/>
          </a:ln>
        </p:spPr>
      </p:pic>
      <p:sp>
        <p:nvSpPr>
          <p:cNvPr id="20485" name="Прямоугольник 3"/>
          <p:cNvSpPr/>
          <p:nvPr/>
        </p:nvSpPr>
        <p:spPr>
          <a:xfrm>
            <a:off x="11244581" y="6248400"/>
            <a:ext cx="718820" cy="369332"/>
          </a:xfrm>
          <a:prstGeom prst="rect">
            <a:avLst/>
          </a:prstGeom>
          <a:noFill/>
          <a:ln w="9525">
            <a:noFill/>
          </a:ln>
        </p:spPr>
        <p:txBody>
          <a:bodyPr wrap="square">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indent="0" eaLnBrk="1" hangingPunct="1">
              <a:lnSpc>
                <a:spcPct val="100000"/>
              </a:lnSpc>
              <a:spcBef>
                <a:spcPct val="0"/>
              </a:spcBef>
              <a:buClrTx/>
              <a:buSzTx/>
              <a:buNone/>
            </a:pPr>
            <a:fld id="{9A0DB2DC-4C9A-4742-B13C-FB6460FD3503}" type="slidenum">
              <a:rPr lang="ru-RU" altLang="ru-RU" sz="1800" dirty="0">
                <a:solidFill>
                  <a:schemeClr val="tx1"/>
                </a:solidFill>
                <a:latin typeface="Arial" panose="020B0604020202020204" pitchFamily="34" charset="0"/>
                <a:ea typeface="MS Gothic" panose="020B0609070205080204" pitchFamily="49" charset="-128"/>
              </a:rPr>
              <a:pPr marL="0" indent="0" eaLnBrk="1" hangingPunct="1">
                <a:lnSpc>
                  <a:spcPct val="100000"/>
                </a:lnSpc>
                <a:spcBef>
                  <a:spcPct val="0"/>
                </a:spcBef>
                <a:buClrTx/>
                <a:buSzTx/>
                <a:buNone/>
              </a:pPr>
              <a:t>29</a:t>
            </a:fld>
            <a:endParaRPr lang="ru-RU" altLang="ru-RU" sz="1800" dirty="0">
              <a:solidFill>
                <a:schemeClr val="tx1"/>
              </a:solidFill>
              <a:latin typeface="Arial" panose="020B0604020202020204" pitchFamily="34" charset="0"/>
              <a:ea typeface="MS Gothic" panose="020B0609070205080204" pitchFamily="49" charset="-128"/>
            </a:endParaRPr>
          </a:p>
        </p:txBody>
      </p:sp>
      <p:sp>
        <p:nvSpPr>
          <p:cNvPr id="2" name="Прямоугольник 1"/>
          <p:cNvSpPr/>
          <p:nvPr/>
        </p:nvSpPr>
        <p:spPr>
          <a:xfrm>
            <a:off x="8489528" y="5527040"/>
            <a:ext cx="2996353" cy="757130"/>
          </a:xfrm>
          <a:prstGeom prst="rect">
            <a:avLst/>
          </a:prstGeom>
        </p:spPr>
        <p:txBody>
          <a:bodyPr wrap="square">
            <a:spAutoFit/>
          </a:bodyPr>
          <a:lstStyle/>
          <a:p>
            <a:pPr marL="59265" algn="ctr">
              <a:lnSpc>
                <a:spcPct val="90000"/>
              </a:lnSpc>
              <a:buClr>
                <a:srgbClr val="595959"/>
              </a:buClr>
              <a:buSzPct val="80000"/>
            </a:pPr>
            <a:r>
              <a:rPr sz="2400" dirty="0">
                <a:solidFill>
                  <a:srgbClr val="000000"/>
                </a:solidFill>
                <a:latin typeface="Arial" panose="020B0604020202020204" pitchFamily="34" charset="0"/>
                <a:cs typeface="Arial" panose="020B0604020202020204" pitchFamily="34" charset="0"/>
              </a:rPr>
              <a:t>К</a:t>
            </a:r>
            <a:r>
              <a:rPr lang="ru-RU" sz="2400" dirty="0">
                <a:solidFill>
                  <a:srgbClr val="000000"/>
                </a:solidFill>
                <a:latin typeface="Arial" panose="020B0604020202020204" pitchFamily="34" charset="0"/>
                <a:cs typeface="Arial" panose="020B0604020202020204" pitchFamily="34" charset="0"/>
              </a:rPr>
              <a:t>арл</a:t>
            </a:r>
            <a:r>
              <a:rPr sz="2400" dirty="0">
                <a:solidFill>
                  <a:srgbClr val="000000"/>
                </a:solidFill>
                <a:latin typeface="Arial" panose="020B0604020202020204" pitchFamily="34" charset="0"/>
                <a:cs typeface="Arial" panose="020B0604020202020204" pitchFamily="34" charset="0"/>
              </a:rPr>
              <a:t> Маркс</a:t>
            </a:r>
          </a:p>
          <a:p>
            <a:pPr marL="59265" algn="ctr">
              <a:lnSpc>
                <a:spcPct val="90000"/>
              </a:lnSpc>
              <a:buClr>
                <a:srgbClr val="595959"/>
              </a:buClr>
              <a:buSzPct val="80000"/>
            </a:pPr>
            <a:r>
              <a:rPr sz="2400" dirty="0">
                <a:solidFill>
                  <a:srgbClr val="000000"/>
                </a:solidFill>
                <a:latin typeface="Arial" panose="020B0604020202020204" pitchFamily="34" charset="0"/>
                <a:cs typeface="Arial" panose="020B0604020202020204" pitchFamily="34" charset="0"/>
              </a:rPr>
              <a:t>(1818 - 1883)</a:t>
            </a:r>
          </a:p>
        </p:txBody>
      </p:sp>
      <p:sp>
        <p:nvSpPr>
          <p:cNvPr id="3" name="Нижний колонтитул 2">
            <a:extLst>
              <a:ext uri="{FF2B5EF4-FFF2-40B4-BE49-F238E27FC236}">
                <a16:creationId xmlns:a16="http://schemas.microsoft.com/office/drawing/2014/main" xmlns="" id="{FFE81E40-FAC2-4FF3-88B5-216AF2B82420}"/>
              </a:ext>
            </a:extLst>
          </p:cNvPr>
          <p:cNvSpPr>
            <a:spLocks noGrp="1"/>
          </p:cNvSpPr>
          <p:nvPr>
            <p:ph type="ftr" sz="quarter" idx="11"/>
          </p:nvPr>
        </p:nvSpPr>
        <p:spPr/>
        <p:txBody>
          <a:bodyPr/>
          <a:lstStyle/>
          <a:p>
            <a:pPr algn="l" defTabSz="1219170">
              <a:defRPr/>
            </a:pPr>
            <a:endParaRPr lang="ru-RU" sz="1067">
              <a:solidFill>
                <a:schemeClr val="tx1"/>
              </a:solidFill>
            </a:endParaRPr>
          </a:p>
        </p:txBody>
      </p:sp>
      <p:sp>
        <p:nvSpPr>
          <p:cNvPr id="4" name="Номер слайда 3">
            <a:extLst>
              <a:ext uri="{FF2B5EF4-FFF2-40B4-BE49-F238E27FC236}">
                <a16:creationId xmlns:a16="http://schemas.microsoft.com/office/drawing/2014/main" xmlns="" id="{D9938E0E-85F1-458D-B217-381ACE76DC67}"/>
              </a:ext>
            </a:extLst>
          </p:cNvPr>
          <p:cNvSpPr>
            <a:spLocks noGrp="1"/>
          </p:cNvSpPr>
          <p:nvPr>
            <p:ph type="sldNum" sz="quarter" idx="12"/>
          </p:nvPr>
        </p:nvSpPr>
        <p:spPr/>
        <p:txBody>
          <a:bodyPr/>
          <a:lstStyle/>
          <a:p>
            <a:pPr lvl="0" eaLnBrk="1" hangingPunct="1"/>
            <a:fld id="{9A0DB2DC-4C9A-4742-B13C-FB6460FD3503}" type="slidenum">
              <a:rPr lang="ru-RU" altLang="ru-RU" smtClean="0"/>
              <a:pPr lvl="0" eaLnBrk="1" hangingPunct="1"/>
              <a:t>29</a:t>
            </a:fld>
            <a:endParaRPr lang="ru-RU" altLang="ru-RU" dirty="0">
              <a:latin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483079" y="230037"/>
            <a:ext cx="11179835" cy="6246963"/>
          </a:xfrm>
        </p:spPr>
        <p:txBody>
          <a:bodyPr vert="horz" wrap="square" lIns="91440" tIns="45720" rIns="91440" bIns="45720" numCol="1" rtlCol="0" anchor="t" anchorCtr="0" compatLnSpc="1">
            <a:normAutofit fontScale="85000" lnSpcReduction="20000"/>
          </a:bodyPr>
          <a:lstStyle/>
          <a:p>
            <a:pPr marL="239601" indent="239994" defTabSz="1219170" fontAlgn="base">
              <a:lnSpc>
                <a:spcPct val="110000"/>
              </a:lnSpc>
              <a:buClr>
                <a:srgbClr val="595959"/>
              </a:buClr>
              <a:buSzPct val="80000"/>
              <a:defRPr/>
            </a:pPr>
            <a:r>
              <a:rPr lang="ru-RU" dirty="0">
                <a:solidFill>
                  <a:srgbClr val="0070C0"/>
                </a:solidFill>
                <a:cs typeface="Arial" panose="020B0604020202020204" pitchFamily="34" charset="0"/>
                <a:sym typeface="+mn-ea"/>
              </a:rPr>
              <a:t>История человечества едина. </a:t>
            </a:r>
            <a:endParaRPr lang="ru-RU" dirty="0">
              <a:solidFill>
                <a:srgbClr val="0070C0"/>
              </a:solidFill>
              <a:cs typeface="Arial" panose="020B0604020202020204" pitchFamily="34" charset="0"/>
            </a:endParaRPr>
          </a:p>
          <a:p>
            <a:pPr marL="239601" indent="239994" defTabSz="1219170" fontAlgn="base">
              <a:lnSpc>
                <a:spcPct val="110000"/>
              </a:lnSpc>
              <a:buClr>
                <a:srgbClr val="595959"/>
              </a:buClr>
              <a:buSzPct val="80000"/>
              <a:defRPr/>
            </a:pPr>
            <a:r>
              <a:rPr lang="ru-RU" dirty="0">
                <a:cs typeface="Arial" panose="020B0604020202020204" pitchFamily="34" charset="0"/>
                <a:sym typeface="+mn-ea"/>
              </a:rPr>
              <a:t>Закономерный процесс смены общественно-экономических формаций</a:t>
            </a:r>
            <a:endParaRPr lang="ru-RU" b="1" dirty="0">
              <a:solidFill>
                <a:srgbClr val="595959"/>
              </a:solidFill>
            </a:endParaRPr>
          </a:p>
          <a:p>
            <a:pPr marL="239601" indent="239994" defTabSz="1219170">
              <a:lnSpc>
                <a:spcPct val="110000"/>
              </a:lnSpc>
              <a:buClr>
                <a:schemeClr val="accent3"/>
              </a:buClr>
              <a:buSzPct val="80000"/>
              <a:buNone/>
              <a:defRPr/>
            </a:pPr>
            <a:endParaRPr lang="ru-RU" dirty="0">
              <a:solidFill>
                <a:srgbClr val="0070C0"/>
              </a:solidFill>
            </a:endParaRPr>
          </a:p>
          <a:p>
            <a:pPr marL="239601" indent="239994" defTabSz="1219170">
              <a:lnSpc>
                <a:spcPct val="110000"/>
              </a:lnSpc>
              <a:buClr>
                <a:schemeClr val="accent3"/>
              </a:buClr>
              <a:buSzPct val="80000"/>
              <a:buNone/>
              <a:defRPr/>
            </a:pPr>
            <a:r>
              <a:rPr lang="ru-RU" dirty="0">
                <a:solidFill>
                  <a:srgbClr val="0070C0"/>
                </a:solidFill>
              </a:rPr>
              <a:t>Источник развития общества</a:t>
            </a:r>
            <a:r>
              <a:rPr lang="ru-RU" dirty="0"/>
              <a:t> – изменения в базисе</a:t>
            </a:r>
          </a:p>
          <a:p>
            <a:pPr marL="239601" indent="239994" defTabSz="1219170">
              <a:lnSpc>
                <a:spcPct val="110000"/>
              </a:lnSpc>
              <a:buClr>
                <a:schemeClr val="accent3"/>
              </a:buClr>
              <a:buSzPct val="80000"/>
              <a:buNone/>
              <a:defRPr/>
            </a:pPr>
            <a:endParaRPr lang="ru-RU" dirty="0"/>
          </a:p>
          <a:p>
            <a:pPr marL="239601" indent="239994" defTabSz="1219170">
              <a:lnSpc>
                <a:spcPct val="110000"/>
              </a:lnSpc>
              <a:buClr>
                <a:schemeClr val="accent3"/>
              </a:buClr>
              <a:buSzPct val="80000"/>
              <a:buNone/>
              <a:defRPr/>
            </a:pPr>
            <a:r>
              <a:rPr lang="ru-RU" b="1" dirty="0">
                <a:solidFill>
                  <a:srgbClr val="0070C0"/>
                </a:solidFill>
              </a:rPr>
              <a:t>БАЗИС:</a:t>
            </a:r>
          </a:p>
          <a:p>
            <a:pPr marL="239601" indent="239994" defTabSz="1219170">
              <a:lnSpc>
                <a:spcPct val="110000"/>
              </a:lnSpc>
              <a:buClr>
                <a:schemeClr val="accent3"/>
              </a:buClr>
              <a:buSzPct val="80000"/>
              <a:defRPr/>
            </a:pPr>
            <a:r>
              <a:rPr lang="ru-RU" dirty="0">
                <a:solidFill>
                  <a:srgbClr val="0070C0"/>
                </a:solidFill>
              </a:rPr>
              <a:t>Средства производства</a:t>
            </a:r>
            <a:r>
              <a:rPr lang="ru-RU" dirty="0"/>
              <a:t> - совокупность средств и предметов труда, используемых человеком в процессе производства материальных благ. </a:t>
            </a:r>
          </a:p>
          <a:p>
            <a:pPr marL="239601" indent="239994" defTabSz="1219170">
              <a:lnSpc>
                <a:spcPct val="110000"/>
              </a:lnSpc>
              <a:buClr>
                <a:schemeClr val="accent3"/>
              </a:buClr>
              <a:buSzPct val="80000"/>
              <a:defRPr/>
            </a:pPr>
            <a:r>
              <a:rPr lang="ru-RU" dirty="0">
                <a:solidFill>
                  <a:srgbClr val="0070C0"/>
                </a:solidFill>
              </a:rPr>
              <a:t>Производительные силы</a:t>
            </a:r>
            <a:r>
              <a:rPr lang="ru-RU" dirty="0"/>
              <a:t> – средства производства и трудящиеся на них люди</a:t>
            </a:r>
          </a:p>
          <a:p>
            <a:pPr marL="239601" indent="239994" defTabSz="1219170">
              <a:lnSpc>
                <a:spcPct val="110000"/>
              </a:lnSpc>
              <a:buClr>
                <a:schemeClr val="accent3"/>
              </a:buClr>
              <a:buSzPct val="80000"/>
              <a:defRPr/>
            </a:pPr>
            <a:r>
              <a:rPr lang="ru-RU" dirty="0">
                <a:solidFill>
                  <a:srgbClr val="0070C0"/>
                </a:solidFill>
              </a:rPr>
              <a:t>Производственные отношения</a:t>
            </a:r>
            <a:r>
              <a:rPr lang="ru-RU" dirty="0"/>
              <a:t> – отношения, возникающие между людьми в процессе производства</a:t>
            </a:r>
          </a:p>
          <a:p>
            <a:pPr marL="239601" indent="239994" defTabSz="1219170">
              <a:lnSpc>
                <a:spcPct val="110000"/>
              </a:lnSpc>
              <a:buClr>
                <a:schemeClr val="accent3"/>
              </a:buClr>
              <a:buSzPct val="80000"/>
              <a:buNone/>
              <a:defRPr/>
            </a:pPr>
            <a:endParaRPr lang="ru-RU" b="1" cap="all" dirty="0"/>
          </a:p>
          <a:p>
            <a:pPr marL="239601" indent="239994" defTabSz="1219170">
              <a:lnSpc>
                <a:spcPct val="110000"/>
              </a:lnSpc>
              <a:buClr>
                <a:schemeClr val="accent3"/>
              </a:buClr>
              <a:buSzPct val="80000"/>
              <a:buNone/>
              <a:defRPr/>
            </a:pPr>
            <a:r>
              <a:rPr lang="ru-RU" b="1" cap="all" dirty="0">
                <a:solidFill>
                  <a:srgbClr val="0070C0"/>
                </a:solidFill>
              </a:rPr>
              <a:t>Надстройка:</a:t>
            </a:r>
          </a:p>
          <a:p>
            <a:pPr marL="239601" indent="239994" defTabSz="1219170">
              <a:lnSpc>
                <a:spcPct val="110000"/>
              </a:lnSpc>
              <a:buClr>
                <a:schemeClr val="accent3"/>
              </a:buClr>
              <a:buSzPct val="80000"/>
              <a:buNone/>
              <a:defRPr/>
            </a:pPr>
            <a:r>
              <a:rPr lang="ru-RU" dirty="0"/>
              <a:t>Государство, социальные и общественные институты</a:t>
            </a:r>
          </a:p>
        </p:txBody>
      </p:sp>
      <p:sp>
        <p:nvSpPr>
          <p:cNvPr id="21507" name="Прямоугольник 3"/>
          <p:cNvSpPr/>
          <p:nvPr/>
        </p:nvSpPr>
        <p:spPr>
          <a:xfrm>
            <a:off x="10682394" y="6248400"/>
            <a:ext cx="1281007" cy="369332"/>
          </a:xfrm>
          <a:prstGeom prst="rect">
            <a:avLst/>
          </a:prstGeom>
          <a:noFill/>
          <a:ln w="9525">
            <a:noFill/>
          </a:ln>
        </p:spPr>
        <p:txBody>
          <a:bodyPr wrap="square">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indent="0" eaLnBrk="1" hangingPunct="1">
              <a:lnSpc>
                <a:spcPct val="100000"/>
              </a:lnSpc>
              <a:spcBef>
                <a:spcPct val="0"/>
              </a:spcBef>
              <a:buClrTx/>
              <a:buSzTx/>
              <a:buNone/>
            </a:pPr>
            <a:fld id="{9A0DB2DC-4C9A-4742-B13C-FB6460FD3503}" type="slidenum">
              <a:rPr lang="ru-RU" altLang="ru-RU" sz="1800" dirty="0">
                <a:solidFill>
                  <a:schemeClr val="tx1"/>
                </a:solidFill>
                <a:latin typeface="Arial" panose="020B0604020202020204" pitchFamily="34" charset="0"/>
                <a:ea typeface="MS Gothic" panose="020B0609070205080204" pitchFamily="49" charset="-128"/>
              </a:rPr>
              <a:pPr marL="0" indent="0" eaLnBrk="1" hangingPunct="1">
                <a:lnSpc>
                  <a:spcPct val="100000"/>
                </a:lnSpc>
                <a:spcBef>
                  <a:spcPct val="0"/>
                </a:spcBef>
                <a:buClrTx/>
                <a:buSzTx/>
                <a:buNone/>
              </a:pPr>
              <a:t>30</a:t>
            </a:fld>
            <a:endParaRPr lang="ru-RU" altLang="ru-RU" sz="1800" dirty="0">
              <a:solidFill>
                <a:schemeClr val="tx1"/>
              </a:solidFill>
              <a:latin typeface="Arial" panose="020B0604020202020204" pitchFamily="34" charset="0"/>
              <a:ea typeface="MS Gothic" panose="020B0609070205080204" pitchFamily="49" charset="-128"/>
            </a:endParaRPr>
          </a:p>
        </p:txBody>
      </p:sp>
      <p:sp>
        <p:nvSpPr>
          <p:cNvPr id="2" name="Нижний колонтитул 1">
            <a:extLst>
              <a:ext uri="{FF2B5EF4-FFF2-40B4-BE49-F238E27FC236}">
                <a16:creationId xmlns:a16="http://schemas.microsoft.com/office/drawing/2014/main" xmlns="" id="{0686F2C8-6B9D-4EC1-9566-40B3FC4704CA}"/>
              </a:ext>
            </a:extLst>
          </p:cNvPr>
          <p:cNvSpPr>
            <a:spLocks noGrp="1"/>
          </p:cNvSpPr>
          <p:nvPr>
            <p:ph type="ftr" sz="quarter" idx="11"/>
          </p:nvPr>
        </p:nvSpPr>
        <p:spPr/>
        <p:txBody>
          <a:bodyPr/>
          <a:lstStyle/>
          <a:p>
            <a:pPr algn="l" defTabSz="1219170">
              <a:defRPr/>
            </a:pPr>
            <a:endParaRPr lang="ru-RU" sz="1067">
              <a:solidFill>
                <a:schemeClr val="tx1"/>
              </a:solidFill>
            </a:endParaRPr>
          </a:p>
        </p:txBody>
      </p:sp>
      <p:sp>
        <p:nvSpPr>
          <p:cNvPr id="3" name="Номер слайда 2">
            <a:extLst>
              <a:ext uri="{FF2B5EF4-FFF2-40B4-BE49-F238E27FC236}">
                <a16:creationId xmlns:a16="http://schemas.microsoft.com/office/drawing/2014/main" xmlns="" id="{54A6CAA0-53EC-4136-8ED2-2091617DE285}"/>
              </a:ext>
            </a:extLst>
          </p:cNvPr>
          <p:cNvSpPr>
            <a:spLocks noGrp="1"/>
          </p:cNvSpPr>
          <p:nvPr>
            <p:ph type="sldNum" sz="quarter" idx="12"/>
          </p:nvPr>
        </p:nvSpPr>
        <p:spPr/>
        <p:txBody>
          <a:bodyPr/>
          <a:lstStyle/>
          <a:p>
            <a:pPr lvl="0" eaLnBrk="1" hangingPunct="1"/>
            <a:fld id="{9A0DB2DC-4C9A-4742-B13C-FB6460FD3503}" type="slidenum">
              <a:rPr lang="ru-RU" altLang="ru-RU" smtClean="0"/>
              <a:pPr lvl="0" eaLnBrk="1" hangingPunct="1"/>
              <a:t>30</a:t>
            </a:fld>
            <a:endParaRPr lang="ru-RU" altLang="ru-RU"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fade">
                                      <p:cBhvr>
                                        <p:cTn id="7" dur="1000"/>
                                        <p:tgtEl>
                                          <p:spTgt spid="20483">
                                            <p:txEl>
                                              <p:pRg st="0" end="0"/>
                                            </p:txEl>
                                          </p:spTgt>
                                        </p:tgtEl>
                                      </p:cBhvr>
                                    </p:animEffect>
                                    <p:anim calcmode="lin" valueType="num">
                                      <p:cBhvr>
                                        <p:cTn id="8" dur="10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48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483">
                                            <p:txEl>
                                              <p:pRg st="1" end="1"/>
                                            </p:txEl>
                                          </p:spTgt>
                                        </p:tgtEl>
                                        <p:attrNameLst>
                                          <p:attrName>style.visibility</p:attrName>
                                        </p:attrNameLst>
                                      </p:cBhvr>
                                      <p:to>
                                        <p:strVal val="visible"/>
                                      </p:to>
                                    </p:set>
                                    <p:animEffect transition="in" filter="fade">
                                      <p:cBhvr>
                                        <p:cTn id="14" dur="1000"/>
                                        <p:tgtEl>
                                          <p:spTgt spid="20483">
                                            <p:txEl>
                                              <p:pRg st="1" end="1"/>
                                            </p:txEl>
                                          </p:spTgt>
                                        </p:tgtEl>
                                      </p:cBhvr>
                                    </p:animEffect>
                                    <p:anim calcmode="lin" valueType="num">
                                      <p:cBhvr>
                                        <p:cTn id="15" dur="10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048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483">
                                            <p:txEl>
                                              <p:pRg st="3" end="3"/>
                                            </p:txEl>
                                          </p:spTgt>
                                        </p:tgtEl>
                                        <p:attrNameLst>
                                          <p:attrName>style.visibility</p:attrName>
                                        </p:attrNameLst>
                                      </p:cBhvr>
                                      <p:to>
                                        <p:strVal val="visible"/>
                                      </p:to>
                                    </p:set>
                                    <p:animEffect transition="in" filter="fade">
                                      <p:cBhvr>
                                        <p:cTn id="21" dur="1000"/>
                                        <p:tgtEl>
                                          <p:spTgt spid="20483">
                                            <p:txEl>
                                              <p:pRg st="3" end="3"/>
                                            </p:txEl>
                                          </p:spTgt>
                                        </p:tgtEl>
                                      </p:cBhvr>
                                    </p:animEffect>
                                    <p:anim calcmode="lin" valueType="num">
                                      <p:cBhvr>
                                        <p:cTn id="22" dur="10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048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0483">
                                            <p:txEl>
                                              <p:pRg st="5" end="5"/>
                                            </p:txEl>
                                          </p:spTgt>
                                        </p:tgtEl>
                                        <p:attrNameLst>
                                          <p:attrName>style.visibility</p:attrName>
                                        </p:attrNameLst>
                                      </p:cBhvr>
                                      <p:to>
                                        <p:strVal val="visible"/>
                                      </p:to>
                                    </p:set>
                                    <p:animEffect transition="in" filter="fade">
                                      <p:cBhvr>
                                        <p:cTn id="28" dur="1000"/>
                                        <p:tgtEl>
                                          <p:spTgt spid="20483">
                                            <p:txEl>
                                              <p:pRg st="5" end="5"/>
                                            </p:txEl>
                                          </p:spTgt>
                                        </p:tgtEl>
                                      </p:cBhvr>
                                    </p:animEffect>
                                    <p:anim calcmode="lin" valueType="num">
                                      <p:cBhvr>
                                        <p:cTn id="29" dur="1000" fill="hold"/>
                                        <p:tgtEl>
                                          <p:spTgt spid="2048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048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483">
                                            <p:txEl>
                                              <p:pRg st="6" end="6"/>
                                            </p:txEl>
                                          </p:spTgt>
                                        </p:tgtEl>
                                        <p:attrNameLst>
                                          <p:attrName>style.visibility</p:attrName>
                                        </p:attrNameLst>
                                      </p:cBhvr>
                                      <p:to>
                                        <p:strVal val="visible"/>
                                      </p:to>
                                    </p:set>
                                    <p:animEffect transition="in" filter="fade">
                                      <p:cBhvr>
                                        <p:cTn id="35" dur="1000"/>
                                        <p:tgtEl>
                                          <p:spTgt spid="20483">
                                            <p:txEl>
                                              <p:pRg st="6" end="6"/>
                                            </p:txEl>
                                          </p:spTgt>
                                        </p:tgtEl>
                                      </p:cBhvr>
                                    </p:animEffect>
                                    <p:anim calcmode="lin" valueType="num">
                                      <p:cBhvr>
                                        <p:cTn id="36" dur="1000" fill="hold"/>
                                        <p:tgtEl>
                                          <p:spTgt spid="2048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048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0483">
                                            <p:txEl>
                                              <p:pRg st="7" end="7"/>
                                            </p:txEl>
                                          </p:spTgt>
                                        </p:tgtEl>
                                        <p:attrNameLst>
                                          <p:attrName>style.visibility</p:attrName>
                                        </p:attrNameLst>
                                      </p:cBhvr>
                                      <p:to>
                                        <p:strVal val="visible"/>
                                      </p:to>
                                    </p:set>
                                    <p:animEffect transition="in" filter="fade">
                                      <p:cBhvr>
                                        <p:cTn id="42" dur="1000"/>
                                        <p:tgtEl>
                                          <p:spTgt spid="20483">
                                            <p:txEl>
                                              <p:pRg st="7" end="7"/>
                                            </p:txEl>
                                          </p:spTgt>
                                        </p:tgtEl>
                                      </p:cBhvr>
                                    </p:animEffect>
                                    <p:anim calcmode="lin" valueType="num">
                                      <p:cBhvr>
                                        <p:cTn id="43" dur="1000" fill="hold"/>
                                        <p:tgtEl>
                                          <p:spTgt spid="2048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048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0483">
                                            <p:txEl>
                                              <p:pRg st="8" end="8"/>
                                            </p:txEl>
                                          </p:spTgt>
                                        </p:tgtEl>
                                        <p:attrNameLst>
                                          <p:attrName>style.visibility</p:attrName>
                                        </p:attrNameLst>
                                      </p:cBhvr>
                                      <p:to>
                                        <p:strVal val="visible"/>
                                      </p:to>
                                    </p:set>
                                    <p:animEffect transition="in" filter="fade">
                                      <p:cBhvr>
                                        <p:cTn id="49" dur="1000"/>
                                        <p:tgtEl>
                                          <p:spTgt spid="20483">
                                            <p:txEl>
                                              <p:pRg st="8" end="8"/>
                                            </p:txEl>
                                          </p:spTgt>
                                        </p:tgtEl>
                                      </p:cBhvr>
                                    </p:animEffect>
                                    <p:anim calcmode="lin" valueType="num">
                                      <p:cBhvr>
                                        <p:cTn id="50" dur="1000" fill="hold"/>
                                        <p:tgtEl>
                                          <p:spTgt spid="2048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048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0483">
                                            <p:txEl>
                                              <p:pRg st="10" end="10"/>
                                            </p:txEl>
                                          </p:spTgt>
                                        </p:tgtEl>
                                        <p:attrNameLst>
                                          <p:attrName>style.visibility</p:attrName>
                                        </p:attrNameLst>
                                      </p:cBhvr>
                                      <p:to>
                                        <p:strVal val="visible"/>
                                      </p:to>
                                    </p:set>
                                    <p:animEffect transition="in" filter="fade">
                                      <p:cBhvr>
                                        <p:cTn id="56" dur="1000"/>
                                        <p:tgtEl>
                                          <p:spTgt spid="20483">
                                            <p:txEl>
                                              <p:pRg st="10" end="10"/>
                                            </p:txEl>
                                          </p:spTgt>
                                        </p:tgtEl>
                                      </p:cBhvr>
                                    </p:animEffect>
                                    <p:anim calcmode="lin" valueType="num">
                                      <p:cBhvr>
                                        <p:cTn id="57" dur="1000" fill="hold"/>
                                        <p:tgtEl>
                                          <p:spTgt spid="2048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2048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0483">
                                            <p:txEl>
                                              <p:pRg st="11" end="11"/>
                                            </p:txEl>
                                          </p:spTgt>
                                        </p:tgtEl>
                                        <p:attrNameLst>
                                          <p:attrName>style.visibility</p:attrName>
                                        </p:attrNameLst>
                                      </p:cBhvr>
                                      <p:to>
                                        <p:strVal val="visible"/>
                                      </p:to>
                                    </p:set>
                                    <p:animEffect transition="in" filter="fade">
                                      <p:cBhvr>
                                        <p:cTn id="63" dur="1000"/>
                                        <p:tgtEl>
                                          <p:spTgt spid="20483">
                                            <p:txEl>
                                              <p:pRg st="11" end="11"/>
                                            </p:txEl>
                                          </p:spTgt>
                                        </p:tgtEl>
                                      </p:cBhvr>
                                    </p:animEffect>
                                    <p:anim calcmode="lin" valueType="num">
                                      <p:cBhvr>
                                        <p:cTn id="64" dur="1000" fill="hold"/>
                                        <p:tgtEl>
                                          <p:spTgt spid="20483">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2048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Типы обществ: традиционное, индустриальное, информационное » Социалтьюторс  - обществознание для школьников 5-11 класса."/>
          <p:cNvPicPr>
            <a:picLocks noChangeAspect="1" noChangeArrowheads="1"/>
          </p:cNvPicPr>
          <p:nvPr/>
        </p:nvPicPr>
        <p:blipFill>
          <a:blip r:embed="rId2" cstate="print"/>
          <a:srcRect/>
          <a:stretch>
            <a:fillRect/>
          </a:stretch>
        </p:blipFill>
        <p:spPr bwMode="auto">
          <a:xfrm>
            <a:off x="6293849" y="2294624"/>
            <a:ext cx="5691119" cy="3628845"/>
          </a:xfrm>
          <a:prstGeom prst="rect">
            <a:avLst/>
          </a:prstGeom>
          <a:noFill/>
        </p:spPr>
      </p:pic>
      <p:sp>
        <p:nvSpPr>
          <p:cNvPr id="22530" name="Rectangle 3"/>
          <p:cNvSpPr>
            <a:spLocks noGrp="1" noChangeArrowheads="1"/>
          </p:cNvSpPr>
          <p:nvPr>
            <p:ph idx="1"/>
          </p:nvPr>
        </p:nvSpPr>
        <p:spPr>
          <a:xfrm>
            <a:off x="431800" y="381000"/>
            <a:ext cx="6952827" cy="5821680"/>
          </a:xfrm>
        </p:spPr>
        <p:txBody>
          <a:bodyPr vert="horz" wrap="square" lIns="91440" tIns="45720" rIns="91440" bIns="45720" numCol="1" rtlCol="0" anchor="t" anchorCtr="0" compatLnSpc="1">
            <a:normAutofit fontScale="92500" lnSpcReduction="10000"/>
          </a:bodyPr>
          <a:lstStyle/>
          <a:p>
            <a:pPr marL="0" indent="0" algn="ctr" defTabSz="1219170" fontAlgn="base">
              <a:spcBef>
                <a:spcPts val="2400"/>
              </a:spcBef>
              <a:spcAft>
                <a:spcPct val="0"/>
              </a:spcAft>
              <a:buClr>
                <a:srgbClr val="595959"/>
              </a:buClr>
              <a:buSzPct val="80000"/>
              <a:buNone/>
              <a:defRPr/>
            </a:pPr>
            <a:r>
              <a:rPr lang="ru-RU" altLang="ru-RU" sz="3600" dirty="0">
                <a:solidFill>
                  <a:srgbClr val="0070C0"/>
                </a:solidFill>
              </a:rPr>
              <a:t>Смена формаций - революция</a:t>
            </a:r>
            <a:endParaRPr lang="ru-RU" altLang="ru-RU" sz="3600" i="1" dirty="0"/>
          </a:p>
          <a:p>
            <a:pPr marL="812780" indent="-812780" defTabSz="1219170" fontAlgn="base">
              <a:spcBef>
                <a:spcPts val="2400"/>
              </a:spcBef>
              <a:spcAft>
                <a:spcPct val="0"/>
              </a:spcAft>
              <a:buClr>
                <a:srgbClr val="595959"/>
              </a:buClr>
              <a:buSzPct val="80000"/>
              <a:defRPr/>
            </a:pPr>
            <a:endParaRPr lang="ru-RU" altLang="ru-RU" sz="3600" dirty="0"/>
          </a:p>
          <a:p>
            <a:pPr marL="0" indent="0" defTabSz="1219170" fontAlgn="base">
              <a:spcBef>
                <a:spcPts val="2400"/>
              </a:spcBef>
              <a:spcAft>
                <a:spcPct val="0"/>
              </a:spcAft>
              <a:buClr>
                <a:srgbClr val="595959"/>
              </a:buClr>
              <a:buSzPct val="80000"/>
              <a:buNone/>
              <a:defRPr/>
            </a:pPr>
            <a:r>
              <a:rPr lang="ru-RU" altLang="ru-RU" sz="3600" dirty="0"/>
              <a:t>5. Коммунистическая</a:t>
            </a:r>
          </a:p>
          <a:p>
            <a:pPr marL="761981" indent="-761981" defTabSz="1219170" fontAlgn="base">
              <a:spcBef>
                <a:spcPts val="2400"/>
              </a:spcBef>
              <a:spcAft>
                <a:spcPct val="0"/>
              </a:spcAft>
              <a:buClr>
                <a:srgbClr val="595959"/>
              </a:buClr>
              <a:buSzPct val="80000"/>
              <a:buFont typeface="Wingdings" panose="05000000000000000000" pitchFamily="2" charset="2"/>
              <a:buChar char="ü"/>
              <a:defRPr/>
            </a:pPr>
            <a:r>
              <a:rPr lang="ru-RU" altLang="ru-RU" sz="3600" dirty="0"/>
              <a:t> Социалистическая</a:t>
            </a:r>
          </a:p>
          <a:p>
            <a:pPr marL="0" indent="0" defTabSz="1219170" fontAlgn="base">
              <a:spcBef>
                <a:spcPts val="2400"/>
              </a:spcBef>
              <a:spcAft>
                <a:spcPct val="0"/>
              </a:spcAft>
              <a:buClr>
                <a:srgbClr val="595959"/>
              </a:buClr>
              <a:buSzPct val="80000"/>
              <a:buNone/>
              <a:defRPr/>
            </a:pPr>
            <a:r>
              <a:rPr lang="ru-RU" altLang="ru-RU" sz="3600" dirty="0"/>
              <a:t>4. Капиталистическая</a:t>
            </a:r>
          </a:p>
          <a:p>
            <a:pPr marL="0" indent="0" defTabSz="1219170" fontAlgn="base">
              <a:spcBef>
                <a:spcPts val="2400"/>
              </a:spcBef>
              <a:spcAft>
                <a:spcPct val="0"/>
              </a:spcAft>
              <a:buClr>
                <a:srgbClr val="595959"/>
              </a:buClr>
              <a:buSzPct val="80000"/>
              <a:buNone/>
              <a:defRPr/>
            </a:pPr>
            <a:r>
              <a:rPr lang="ru-RU" altLang="ru-RU" sz="3600" dirty="0"/>
              <a:t>3. Феодальная</a:t>
            </a:r>
          </a:p>
          <a:p>
            <a:pPr marL="0" indent="0" defTabSz="1219170" fontAlgn="base">
              <a:spcBef>
                <a:spcPts val="2400"/>
              </a:spcBef>
              <a:spcAft>
                <a:spcPct val="0"/>
              </a:spcAft>
              <a:buClr>
                <a:srgbClr val="595959"/>
              </a:buClr>
              <a:buSzPct val="80000"/>
              <a:buNone/>
              <a:defRPr/>
            </a:pPr>
            <a:r>
              <a:rPr lang="ru-RU" altLang="ru-RU" sz="3600" dirty="0"/>
              <a:t>2. Рабовладельческая</a:t>
            </a:r>
          </a:p>
          <a:p>
            <a:pPr marL="0" indent="0" defTabSz="1219170" fontAlgn="base">
              <a:spcBef>
                <a:spcPts val="2400"/>
              </a:spcBef>
              <a:spcAft>
                <a:spcPct val="0"/>
              </a:spcAft>
              <a:buClr>
                <a:srgbClr val="595959"/>
              </a:buClr>
              <a:buSzPct val="80000"/>
              <a:buNone/>
              <a:defRPr/>
            </a:pPr>
            <a:r>
              <a:rPr lang="ru-RU" altLang="ru-RU" sz="3600" dirty="0"/>
              <a:t>1. Первобытнообщинный строй</a:t>
            </a:r>
          </a:p>
          <a:p>
            <a:pPr marL="812780" indent="-812780" defTabSz="1219170" fontAlgn="base">
              <a:spcBef>
                <a:spcPts val="2400"/>
              </a:spcBef>
              <a:spcAft>
                <a:spcPct val="0"/>
              </a:spcAft>
              <a:buClr>
                <a:srgbClr val="595959"/>
              </a:buClr>
              <a:buSzPct val="80000"/>
              <a:buNone/>
              <a:defRPr/>
            </a:pPr>
            <a:endParaRPr lang="ru-RU" altLang="ru-RU" sz="2000" i="1" dirty="0">
              <a:solidFill>
                <a:srgbClr val="595959"/>
              </a:solidFill>
            </a:endParaRPr>
          </a:p>
          <a:p>
            <a:pPr marL="812780" indent="-812780" defTabSz="1219170" fontAlgn="base">
              <a:spcBef>
                <a:spcPts val="2400"/>
              </a:spcBef>
              <a:spcAft>
                <a:spcPct val="0"/>
              </a:spcAft>
              <a:buClr>
                <a:srgbClr val="595959"/>
              </a:buClr>
              <a:buSzPct val="80000"/>
              <a:buNone/>
              <a:defRPr/>
            </a:pPr>
            <a:endParaRPr lang="ru-RU" altLang="ru-RU" sz="2000" i="1" dirty="0">
              <a:solidFill>
                <a:srgbClr val="595959"/>
              </a:solidFill>
            </a:endParaRPr>
          </a:p>
        </p:txBody>
      </p:sp>
      <p:sp>
        <p:nvSpPr>
          <p:cNvPr id="5" name="Стрелка вверх 4"/>
          <p:cNvSpPr/>
          <p:nvPr/>
        </p:nvSpPr>
        <p:spPr>
          <a:xfrm>
            <a:off x="5584840" y="2133600"/>
            <a:ext cx="644525" cy="334129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fontAlgn="base">
              <a:spcBef>
                <a:spcPct val="0"/>
              </a:spcBef>
              <a:spcAft>
                <a:spcPct val="0"/>
              </a:spcAft>
              <a:defRPr/>
            </a:pPr>
            <a:endParaRPr lang="ru-RU"/>
          </a:p>
        </p:txBody>
      </p:sp>
      <p:sp>
        <p:nvSpPr>
          <p:cNvPr id="22532" name="Прямоугольник 3"/>
          <p:cNvSpPr/>
          <p:nvPr/>
        </p:nvSpPr>
        <p:spPr>
          <a:xfrm>
            <a:off x="10478347" y="6248400"/>
            <a:ext cx="1485053" cy="369332"/>
          </a:xfrm>
          <a:prstGeom prst="rect">
            <a:avLst/>
          </a:prstGeom>
          <a:noFill/>
          <a:ln w="9525">
            <a:noFill/>
          </a:ln>
        </p:spPr>
        <p:txBody>
          <a:bodyPr wrap="square">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indent="0" eaLnBrk="1" hangingPunct="1">
              <a:lnSpc>
                <a:spcPct val="100000"/>
              </a:lnSpc>
              <a:spcBef>
                <a:spcPct val="0"/>
              </a:spcBef>
              <a:buClrTx/>
              <a:buSzTx/>
              <a:buNone/>
            </a:pPr>
            <a:fld id="{9A0DB2DC-4C9A-4742-B13C-FB6460FD3503}" type="slidenum">
              <a:rPr lang="ru-RU" altLang="ru-RU" sz="1800" dirty="0">
                <a:solidFill>
                  <a:schemeClr val="tx1"/>
                </a:solidFill>
                <a:latin typeface="Arial" panose="020B0604020202020204" pitchFamily="34" charset="0"/>
                <a:ea typeface="MS Gothic" panose="020B0609070205080204" pitchFamily="49" charset="-128"/>
              </a:rPr>
              <a:pPr marL="0" indent="0" eaLnBrk="1" hangingPunct="1">
                <a:lnSpc>
                  <a:spcPct val="100000"/>
                </a:lnSpc>
                <a:spcBef>
                  <a:spcPct val="0"/>
                </a:spcBef>
                <a:buClrTx/>
                <a:buSzTx/>
                <a:buNone/>
              </a:pPr>
              <a:t>31</a:t>
            </a:fld>
            <a:endParaRPr lang="ru-RU" altLang="ru-RU" sz="1800" dirty="0">
              <a:solidFill>
                <a:schemeClr val="tx1"/>
              </a:solidFill>
              <a:latin typeface="Arial" panose="020B0604020202020204" pitchFamily="34" charset="0"/>
              <a:ea typeface="MS Gothic" panose="020B0609070205080204" pitchFamily="49" charset="-128"/>
            </a:endParaRPr>
          </a:p>
        </p:txBody>
      </p:sp>
      <p:sp>
        <p:nvSpPr>
          <p:cNvPr id="2" name="Нижний колонтитул 1">
            <a:extLst>
              <a:ext uri="{FF2B5EF4-FFF2-40B4-BE49-F238E27FC236}">
                <a16:creationId xmlns:a16="http://schemas.microsoft.com/office/drawing/2014/main" xmlns="" id="{71354774-F17D-4B2F-85D5-45C9D6412ECE}"/>
              </a:ext>
            </a:extLst>
          </p:cNvPr>
          <p:cNvSpPr>
            <a:spLocks noGrp="1"/>
          </p:cNvSpPr>
          <p:nvPr>
            <p:ph type="ftr" sz="quarter" idx="11"/>
          </p:nvPr>
        </p:nvSpPr>
        <p:spPr/>
        <p:txBody>
          <a:bodyPr/>
          <a:lstStyle/>
          <a:p>
            <a:pPr algn="l" defTabSz="1219170">
              <a:defRPr/>
            </a:pPr>
            <a:endParaRPr lang="ru-RU" sz="1067">
              <a:solidFill>
                <a:schemeClr val="tx1"/>
              </a:solidFill>
            </a:endParaRPr>
          </a:p>
        </p:txBody>
      </p:sp>
      <p:sp>
        <p:nvSpPr>
          <p:cNvPr id="3" name="Номер слайда 2">
            <a:extLst>
              <a:ext uri="{FF2B5EF4-FFF2-40B4-BE49-F238E27FC236}">
                <a16:creationId xmlns:a16="http://schemas.microsoft.com/office/drawing/2014/main" xmlns="" id="{E6AC26F9-EEBF-484B-BEBA-E68568ACE3C2}"/>
              </a:ext>
            </a:extLst>
          </p:cNvPr>
          <p:cNvSpPr>
            <a:spLocks noGrp="1"/>
          </p:cNvSpPr>
          <p:nvPr>
            <p:ph type="sldNum" sz="quarter" idx="12"/>
          </p:nvPr>
        </p:nvSpPr>
        <p:spPr/>
        <p:txBody>
          <a:bodyPr/>
          <a:lstStyle/>
          <a:p>
            <a:pPr lvl="0" eaLnBrk="1" hangingPunct="1"/>
            <a:fld id="{9A0DB2DC-4C9A-4742-B13C-FB6460FD3503}" type="slidenum">
              <a:rPr lang="ru-RU" altLang="ru-RU" smtClean="0"/>
              <a:pPr lvl="0" eaLnBrk="1" hangingPunct="1"/>
              <a:t>31</a:t>
            </a:fld>
            <a:endParaRPr lang="ru-RU" altLang="ru-RU" dirty="0">
              <a:latin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a:xfrm>
            <a:off x="914400" y="152400"/>
            <a:ext cx="9906000" cy="838200"/>
          </a:xfrm>
        </p:spPr>
        <p:txBody>
          <a:bodyPr vert="horz" wrap="square" lIns="91440" tIns="45720" rIns="91440" bIns="45720" rtlCol="0" anchor="b" anchorCtr="0">
            <a:normAutofit/>
          </a:bodyPr>
          <a:lstStyle/>
          <a:p>
            <a:pPr algn="ctr" eaLnBrk="1" hangingPunct="1"/>
            <a:r>
              <a:rPr lang="ru-RU" altLang="ru-RU" dirty="0">
                <a:solidFill>
                  <a:srgbClr val="0070C0"/>
                </a:solidFill>
              </a:rPr>
              <a:t>Этапы развития формации</a:t>
            </a:r>
          </a:p>
        </p:txBody>
      </p:sp>
      <p:sp>
        <p:nvSpPr>
          <p:cNvPr id="23555" name="Rectangle 3"/>
          <p:cNvSpPr>
            <a:spLocks noGrp="1" noChangeArrowheads="1"/>
          </p:cNvSpPr>
          <p:nvPr>
            <p:ph idx="1"/>
          </p:nvPr>
        </p:nvSpPr>
        <p:spPr>
          <a:xfrm>
            <a:off x="695325" y="1196976"/>
            <a:ext cx="10885488" cy="5127625"/>
          </a:xfrm>
        </p:spPr>
        <p:txBody>
          <a:bodyPr vert="horz" wrap="square" lIns="91440" tIns="45720" rIns="91440" bIns="45720" numCol="1" rtlCol="0" anchor="t" anchorCtr="0" compatLnSpc="1">
            <a:normAutofit/>
          </a:bodyPr>
          <a:lstStyle/>
          <a:p>
            <a:pPr marL="239601" indent="239601" defTabSz="1219170" fontAlgn="base">
              <a:spcBef>
                <a:spcPts val="2400"/>
              </a:spcBef>
              <a:spcAft>
                <a:spcPct val="0"/>
              </a:spcAft>
              <a:buClr>
                <a:srgbClr val="595959"/>
              </a:buClr>
              <a:buSzPct val="80000"/>
              <a:defRPr/>
            </a:pPr>
            <a:r>
              <a:rPr lang="ru-RU" altLang="ru-RU" sz="3200" dirty="0">
                <a:solidFill>
                  <a:srgbClr val="0070C0"/>
                </a:solidFill>
              </a:rPr>
              <a:t>Прогрессивный </a:t>
            </a:r>
            <a:r>
              <a:rPr lang="ru-RU" altLang="ru-RU" sz="3200" dirty="0"/>
              <a:t>– производственные отношения стимулируют развитие производственных сил</a:t>
            </a:r>
          </a:p>
          <a:p>
            <a:pPr marL="239601" indent="239601" defTabSz="1219170" fontAlgn="base">
              <a:spcBef>
                <a:spcPts val="2400"/>
              </a:spcBef>
              <a:spcAft>
                <a:spcPct val="0"/>
              </a:spcAft>
              <a:buClr>
                <a:srgbClr val="595959"/>
              </a:buClr>
              <a:buSzPct val="80000"/>
              <a:defRPr/>
            </a:pPr>
            <a:r>
              <a:rPr lang="ru-RU" altLang="ru-RU" sz="3200" dirty="0">
                <a:solidFill>
                  <a:srgbClr val="0070C0"/>
                </a:solidFill>
              </a:rPr>
              <a:t>Зрелый </a:t>
            </a:r>
            <a:r>
              <a:rPr lang="ru-RU" altLang="ru-RU" sz="3200" dirty="0"/>
              <a:t>– производственные отношения соответствуют производственным силам</a:t>
            </a:r>
          </a:p>
          <a:p>
            <a:pPr marL="239601" indent="239601" defTabSz="1219170" fontAlgn="base">
              <a:spcBef>
                <a:spcPts val="2400"/>
              </a:spcBef>
              <a:spcAft>
                <a:spcPct val="0"/>
              </a:spcAft>
              <a:buClr>
                <a:srgbClr val="595959"/>
              </a:buClr>
              <a:buSzPct val="80000"/>
              <a:defRPr/>
            </a:pPr>
            <a:r>
              <a:rPr lang="ru-RU" altLang="ru-RU" sz="3200" dirty="0">
                <a:solidFill>
                  <a:srgbClr val="0070C0"/>
                </a:solidFill>
              </a:rPr>
              <a:t>Регрессивный </a:t>
            </a:r>
            <a:r>
              <a:rPr lang="ru-RU" altLang="ru-RU" sz="3200" dirty="0"/>
              <a:t>– производственные отношения тормозят развитие производственных сил</a:t>
            </a:r>
          </a:p>
          <a:p>
            <a:pPr marL="239601" indent="239601" defTabSz="1219170" fontAlgn="base">
              <a:spcBef>
                <a:spcPts val="2400"/>
              </a:spcBef>
              <a:spcAft>
                <a:spcPct val="0"/>
              </a:spcAft>
              <a:buClr>
                <a:srgbClr val="595959"/>
              </a:buClr>
              <a:buSzPct val="80000"/>
              <a:buNone/>
              <a:defRPr/>
            </a:pPr>
            <a:r>
              <a:rPr lang="ru-RU" altLang="ru-RU" sz="3200" dirty="0"/>
              <a:t>Третий этап – обострение отношений между общественным характером производства и частной или личной формой собственности </a:t>
            </a:r>
          </a:p>
          <a:p>
            <a:pPr marL="0" indent="0" defTabSz="1219170" fontAlgn="base">
              <a:spcBef>
                <a:spcPts val="2400"/>
              </a:spcBef>
              <a:spcAft>
                <a:spcPct val="0"/>
              </a:spcAft>
              <a:buClr>
                <a:srgbClr val="595959"/>
              </a:buClr>
              <a:buSzPct val="80000"/>
              <a:buNone/>
              <a:defRPr/>
            </a:pPr>
            <a:endParaRPr lang="ru-RU" altLang="ru-RU" sz="2000" dirty="0">
              <a:solidFill>
                <a:srgbClr val="595959"/>
              </a:solidFill>
            </a:endParaRPr>
          </a:p>
        </p:txBody>
      </p:sp>
      <p:sp>
        <p:nvSpPr>
          <p:cNvPr id="23556" name="Прямоугольник 3"/>
          <p:cNvSpPr/>
          <p:nvPr/>
        </p:nvSpPr>
        <p:spPr>
          <a:xfrm>
            <a:off x="10953328" y="6248400"/>
            <a:ext cx="1010073" cy="369332"/>
          </a:xfrm>
          <a:prstGeom prst="rect">
            <a:avLst/>
          </a:prstGeom>
          <a:noFill/>
          <a:ln w="9525">
            <a:noFill/>
          </a:ln>
        </p:spPr>
        <p:txBody>
          <a:bodyPr wrap="square">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indent="0" eaLnBrk="1" hangingPunct="1">
              <a:lnSpc>
                <a:spcPct val="100000"/>
              </a:lnSpc>
              <a:spcBef>
                <a:spcPct val="0"/>
              </a:spcBef>
              <a:buClrTx/>
              <a:buSzTx/>
              <a:buNone/>
            </a:pPr>
            <a:fld id="{9A0DB2DC-4C9A-4742-B13C-FB6460FD3503}" type="slidenum">
              <a:rPr lang="ru-RU" altLang="ru-RU" sz="1800" dirty="0">
                <a:solidFill>
                  <a:schemeClr val="tx1"/>
                </a:solidFill>
                <a:latin typeface="Arial" panose="020B0604020202020204" pitchFamily="34" charset="0"/>
                <a:ea typeface="MS Gothic" panose="020B0609070205080204" pitchFamily="49" charset="-128"/>
              </a:rPr>
              <a:pPr marL="0" indent="0" eaLnBrk="1" hangingPunct="1">
                <a:lnSpc>
                  <a:spcPct val="100000"/>
                </a:lnSpc>
                <a:spcBef>
                  <a:spcPct val="0"/>
                </a:spcBef>
                <a:buClrTx/>
                <a:buSzTx/>
                <a:buNone/>
              </a:pPr>
              <a:t>32</a:t>
            </a:fld>
            <a:endParaRPr lang="ru-RU" altLang="ru-RU" sz="1800" dirty="0">
              <a:solidFill>
                <a:schemeClr val="tx1"/>
              </a:solidFill>
              <a:latin typeface="Arial" panose="020B0604020202020204" pitchFamily="34" charset="0"/>
              <a:ea typeface="MS Gothic" panose="020B0609070205080204" pitchFamily="49" charset="-128"/>
            </a:endParaRPr>
          </a:p>
        </p:txBody>
      </p:sp>
      <p:sp>
        <p:nvSpPr>
          <p:cNvPr id="2" name="Нижний колонтитул 1">
            <a:extLst>
              <a:ext uri="{FF2B5EF4-FFF2-40B4-BE49-F238E27FC236}">
                <a16:creationId xmlns:a16="http://schemas.microsoft.com/office/drawing/2014/main" xmlns="" id="{01C72799-4A5B-494C-A3D1-0CCEC6BF3F9C}"/>
              </a:ext>
            </a:extLst>
          </p:cNvPr>
          <p:cNvSpPr>
            <a:spLocks noGrp="1"/>
          </p:cNvSpPr>
          <p:nvPr>
            <p:ph type="ftr" sz="quarter" idx="11"/>
          </p:nvPr>
        </p:nvSpPr>
        <p:spPr/>
        <p:txBody>
          <a:bodyPr/>
          <a:lstStyle/>
          <a:p>
            <a:pPr algn="l" defTabSz="1219170">
              <a:defRPr/>
            </a:pPr>
            <a:endParaRPr lang="ru-RU" sz="1067">
              <a:solidFill>
                <a:schemeClr val="tx1"/>
              </a:solidFill>
            </a:endParaRPr>
          </a:p>
        </p:txBody>
      </p:sp>
      <p:sp>
        <p:nvSpPr>
          <p:cNvPr id="3" name="Номер слайда 2">
            <a:extLst>
              <a:ext uri="{FF2B5EF4-FFF2-40B4-BE49-F238E27FC236}">
                <a16:creationId xmlns:a16="http://schemas.microsoft.com/office/drawing/2014/main" xmlns="" id="{754CB0F6-A3AB-4156-97D7-55C9DCF972D1}"/>
              </a:ext>
            </a:extLst>
          </p:cNvPr>
          <p:cNvSpPr>
            <a:spLocks noGrp="1"/>
          </p:cNvSpPr>
          <p:nvPr>
            <p:ph type="sldNum" sz="quarter" idx="12"/>
          </p:nvPr>
        </p:nvSpPr>
        <p:spPr/>
        <p:txBody>
          <a:bodyPr/>
          <a:lstStyle/>
          <a:p>
            <a:pPr lvl="0" eaLnBrk="1" hangingPunct="1"/>
            <a:fld id="{9A0DB2DC-4C9A-4742-B13C-FB6460FD3503}" type="slidenum">
              <a:rPr lang="ru-RU" altLang="ru-RU" smtClean="0"/>
              <a:pPr lvl="0" eaLnBrk="1" hangingPunct="1"/>
              <a:t>32</a:t>
            </a:fld>
            <a:endParaRPr lang="ru-RU" altLang="ru-RU"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wipe(left)">
                                      <p:cBhvr>
                                        <p:cTn id="12" dur="500"/>
                                        <p:tgtEl>
                                          <p:spTgt spid="235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555">
                                            <p:txEl>
                                              <p:pRg st="1" end="1"/>
                                            </p:txEl>
                                          </p:spTgt>
                                        </p:tgtEl>
                                        <p:attrNameLst>
                                          <p:attrName>style.visibility</p:attrName>
                                        </p:attrNameLst>
                                      </p:cBhvr>
                                      <p:to>
                                        <p:strVal val="visible"/>
                                      </p:to>
                                    </p:set>
                                    <p:animEffect transition="in" filter="wipe(left)">
                                      <p:cBhvr>
                                        <p:cTn id="17" dur="500"/>
                                        <p:tgtEl>
                                          <p:spTgt spid="235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3555">
                                            <p:txEl>
                                              <p:pRg st="2" end="2"/>
                                            </p:txEl>
                                          </p:spTgt>
                                        </p:tgtEl>
                                        <p:attrNameLst>
                                          <p:attrName>style.visibility</p:attrName>
                                        </p:attrNameLst>
                                      </p:cBhvr>
                                      <p:to>
                                        <p:strVal val="visible"/>
                                      </p:to>
                                    </p:set>
                                    <p:animEffect transition="in" filter="wipe(left)">
                                      <p:cBhvr>
                                        <p:cTn id="22" dur="500"/>
                                        <p:tgtEl>
                                          <p:spTgt spid="2355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555">
                                            <p:txEl>
                                              <p:pRg st="3" end="3"/>
                                            </p:txEl>
                                          </p:spTgt>
                                        </p:tgtEl>
                                        <p:attrNameLst>
                                          <p:attrName>style.visibility</p:attrName>
                                        </p:attrNameLst>
                                      </p:cBhvr>
                                      <p:to>
                                        <p:strVal val="visible"/>
                                      </p:to>
                                    </p:set>
                                    <p:animEffect transition="in" filter="wipe(left)">
                                      <p:cBhvr>
                                        <p:cTn id="27"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мещающее содержимое 2"/>
          <p:cNvSpPr>
            <a:spLocks noGrp="1"/>
          </p:cNvSpPr>
          <p:nvPr>
            <p:ph idx="1"/>
          </p:nvPr>
        </p:nvSpPr>
        <p:spPr>
          <a:xfrm>
            <a:off x="292947" y="343747"/>
            <a:ext cx="11483340" cy="5748020"/>
          </a:xfrm>
        </p:spPr>
        <p:txBody>
          <a:bodyPr/>
          <a:lstStyle/>
          <a:p>
            <a:r>
              <a:rPr lang="ru-RU" altLang="en-US" dirty="0">
                <a:solidFill>
                  <a:schemeClr val="tx1"/>
                </a:solidFill>
              </a:rPr>
              <a:t>Примеры социальной революции можно найти в истории любой станы.</a:t>
            </a:r>
          </a:p>
          <a:p>
            <a:r>
              <a:rPr lang="ru-RU" altLang="en-US" dirty="0">
                <a:solidFill>
                  <a:schemeClr val="tx1"/>
                </a:solidFill>
              </a:rPr>
              <a:t>Иногда они приводят к неожиданным последствиям, т.к. при свержении существующей власти открывается пространство для многих людей, желающих стать лидером. И часто их действия направлены на достижение собственных целей, а не на интересы страны. </a:t>
            </a:r>
          </a:p>
          <a:p>
            <a:r>
              <a:rPr lang="ru-RU" altLang="en-US" dirty="0">
                <a:solidFill>
                  <a:schemeClr val="tx1"/>
                </a:solidFill>
              </a:rPr>
              <a:t>Потребности общества могут остаться без внимания.</a:t>
            </a:r>
          </a:p>
          <a:p>
            <a:r>
              <a:rPr lang="ru-RU" altLang="en-US" dirty="0">
                <a:solidFill>
                  <a:schemeClr val="tx1"/>
                </a:solidFill>
              </a:rPr>
              <a:t>Революция разрушает привычные связи, поэтому в большинстве случаев ведет к усилению экономического кризиса.</a:t>
            </a:r>
          </a:p>
          <a:p>
            <a:pPr marL="152396" indent="0">
              <a:buNone/>
            </a:pPr>
            <a:endParaRPr lang="ru-RU" altLang="en-US" dirty="0">
              <a:solidFill>
                <a:schemeClr val="tx1"/>
              </a:solidFill>
            </a:endParaRPr>
          </a:p>
          <a:p>
            <a:r>
              <a:rPr lang="ru-RU" altLang="en-US" dirty="0">
                <a:solidFill>
                  <a:srgbClr val="0070C0"/>
                </a:solidFill>
              </a:rPr>
              <a:t>Например</a:t>
            </a:r>
            <a:r>
              <a:rPr lang="ru-RU" altLang="en-US" dirty="0">
                <a:solidFill>
                  <a:schemeClr val="tx1"/>
                </a:solidFill>
              </a:rPr>
              <a:t>, распад СССР 1991 г. можно отнести к социальной революции. Смена власти, изменение формы хозяйствования, переход от социализма к капитализму привели к экономическому кризису, который растянулся на десятилетие!</a:t>
            </a:r>
          </a:p>
        </p:txBody>
      </p:sp>
      <p:sp>
        <p:nvSpPr>
          <p:cNvPr id="23556" name="Прямоугольник 3"/>
          <p:cNvSpPr/>
          <p:nvPr/>
        </p:nvSpPr>
        <p:spPr>
          <a:xfrm>
            <a:off x="10953328" y="6248400"/>
            <a:ext cx="1010073" cy="369332"/>
          </a:xfrm>
          <a:prstGeom prst="rect">
            <a:avLst/>
          </a:prstGeom>
          <a:noFill/>
          <a:ln w="9525">
            <a:noFill/>
          </a:ln>
        </p:spPr>
        <p:txBody>
          <a:bodyPr wrap="square">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indent="0" eaLnBrk="1" hangingPunct="1">
              <a:lnSpc>
                <a:spcPct val="100000"/>
              </a:lnSpc>
              <a:spcBef>
                <a:spcPct val="0"/>
              </a:spcBef>
              <a:buClrTx/>
              <a:buSzTx/>
              <a:buNone/>
            </a:pPr>
            <a:fld id="{9A0DB2DC-4C9A-4742-B13C-FB6460FD3503}" type="slidenum">
              <a:rPr lang="ru-RU" altLang="ru-RU" sz="1800" dirty="0">
                <a:solidFill>
                  <a:schemeClr val="tx1"/>
                </a:solidFill>
                <a:latin typeface="Arial" panose="020B0604020202020204" pitchFamily="34" charset="0"/>
                <a:ea typeface="MS Gothic" panose="020B0609070205080204" pitchFamily="49" charset="-128"/>
              </a:rPr>
              <a:pPr marL="0" indent="0" eaLnBrk="1" hangingPunct="1">
                <a:lnSpc>
                  <a:spcPct val="100000"/>
                </a:lnSpc>
                <a:spcBef>
                  <a:spcPct val="0"/>
                </a:spcBef>
                <a:buClrTx/>
                <a:buSzTx/>
                <a:buNone/>
              </a:pPr>
              <a:t>33</a:t>
            </a:fld>
            <a:endParaRPr lang="ru-RU" altLang="ru-RU" sz="1800" dirty="0">
              <a:solidFill>
                <a:schemeClr val="tx1"/>
              </a:solidFill>
              <a:latin typeface="Arial" panose="020B0604020202020204" pitchFamily="34" charset="0"/>
              <a:ea typeface="MS Gothic" panose="020B0609070205080204" pitchFamily="49" charset="-128"/>
            </a:endParaRPr>
          </a:p>
        </p:txBody>
      </p:sp>
      <p:sp>
        <p:nvSpPr>
          <p:cNvPr id="2" name="Нижний колонтитул 1">
            <a:extLst>
              <a:ext uri="{FF2B5EF4-FFF2-40B4-BE49-F238E27FC236}">
                <a16:creationId xmlns:a16="http://schemas.microsoft.com/office/drawing/2014/main" xmlns="" id="{8BE4F1BE-695C-4D52-AB8C-1EFE48EE098F}"/>
              </a:ext>
            </a:extLst>
          </p:cNvPr>
          <p:cNvSpPr>
            <a:spLocks noGrp="1"/>
          </p:cNvSpPr>
          <p:nvPr>
            <p:ph type="ftr" sz="quarter" idx="11"/>
          </p:nvPr>
        </p:nvSpPr>
        <p:spPr/>
        <p:txBody>
          <a:bodyPr/>
          <a:lstStyle/>
          <a:p>
            <a:pPr algn="l" defTabSz="1219170">
              <a:defRPr/>
            </a:pPr>
            <a:endParaRPr lang="ru-RU" sz="1067">
              <a:solidFill>
                <a:schemeClr val="tx1"/>
              </a:solidFill>
            </a:endParaRPr>
          </a:p>
        </p:txBody>
      </p:sp>
      <p:sp>
        <p:nvSpPr>
          <p:cNvPr id="4" name="Номер слайда 3">
            <a:extLst>
              <a:ext uri="{FF2B5EF4-FFF2-40B4-BE49-F238E27FC236}">
                <a16:creationId xmlns:a16="http://schemas.microsoft.com/office/drawing/2014/main" xmlns="" id="{A070D8D8-40F8-4264-B6EC-75E21BB10623}"/>
              </a:ext>
            </a:extLst>
          </p:cNvPr>
          <p:cNvSpPr>
            <a:spLocks noGrp="1"/>
          </p:cNvSpPr>
          <p:nvPr>
            <p:ph type="sldNum" sz="quarter" idx="12"/>
          </p:nvPr>
        </p:nvSpPr>
        <p:spPr/>
        <p:txBody>
          <a:bodyPr/>
          <a:lstStyle/>
          <a:p>
            <a:pPr lvl="0" eaLnBrk="1" hangingPunct="1"/>
            <a:fld id="{9A0DB2DC-4C9A-4742-B13C-FB6460FD3503}" type="slidenum">
              <a:rPr lang="ru-RU" altLang="ru-RU" smtClean="0"/>
              <a:pPr lvl="0" eaLnBrk="1" hangingPunct="1"/>
              <a:t>33</a:t>
            </a:fld>
            <a:endParaRPr lang="ru-RU" altLang="ru-RU" dirty="0">
              <a:latin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Замещающая рамка рисунка 104"/>
          <p:cNvPicPr>
            <a:picLocks noGrp="1" noChangeAspect="1"/>
          </p:cNvPicPr>
          <p:nvPr>
            <p:ph type="pic" sz="quarter" idx="4294967295"/>
          </p:nvPr>
        </p:nvPicPr>
        <p:blipFill>
          <a:blip r:embed="rId2" cstate="print"/>
          <a:stretch>
            <a:fillRect/>
          </a:stretch>
        </p:blipFill>
        <p:spPr>
          <a:xfrm>
            <a:off x="8661242" y="1748606"/>
            <a:ext cx="3231711" cy="3231711"/>
          </a:xfrm>
          <a:prstGeom prst="rect">
            <a:avLst/>
          </a:prstGeom>
          <a:noFill/>
          <a:ln w="9525">
            <a:noFill/>
          </a:ln>
        </p:spPr>
      </p:pic>
      <p:sp>
        <p:nvSpPr>
          <p:cNvPr id="3" name="Замещающий текст 2"/>
          <p:cNvSpPr>
            <a:spLocks noGrp="1"/>
          </p:cNvSpPr>
          <p:nvPr>
            <p:ph type="body" idx="1"/>
          </p:nvPr>
        </p:nvSpPr>
        <p:spPr>
          <a:xfrm>
            <a:off x="143934" y="133773"/>
            <a:ext cx="8965561" cy="6502400"/>
          </a:xfrm>
        </p:spPr>
        <p:txBody>
          <a:bodyPr>
            <a:noAutofit/>
          </a:bodyPr>
          <a:lstStyle/>
          <a:p>
            <a:pPr marL="239601" indent="-480048">
              <a:lnSpc>
                <a:spcPct val="100000"/>
              </a:lnSpc>
            </a:pPr>
            <a:r>
              <a:rPr lang="ru-RU" altLang="en-US" dirty="0">
                <a:solidFill>
                  <a:srgbClr val="0070C0"/>
                </a:solidFill>
              </a:rPr>
              <a:t>Реформа</a:t>
            </a:r>
            <a:r>
              <a:rPr lang="ru-RU" altLang="en-US" dirty="0">
                <a:solidFill>
                  <a:schemeClr val="tx1"/>
                </a:solidFill>
              </a:rPr>
              <a:t> - это целенаправленное преобразование отдельной стороны общественной жизни, которые организуются и направляются властью.</a:t>
            </a:r>
          </a:p>
          <a:p>
            <a:pPr marL="239601" indent="-480048">
              <a:lnSpc>
                <a:spcPct val="100000"/>
              </a:lnSpc>
            </a:pPr>
            <a:r>
              <a:rPr lang="ru-RU" altLang="en-US" dirty="0">
                <a:solidFill>
                  <a:schemeClr val="tx1"/>
                </a:solidFill>
              </a:rPr>
              <a:t>Проблемы, возникающие в обществе, могут подтолкнуть политических лидеров к мысли о переменах.</a:t>
            </a:r>
          </a:p>
          <a:p>
            <a:pPr marL="239601" indent="-480048">
              <a:lnSpc>
                <a:spcPct val="100000"/>
              </a:lnSpc>
            </a:pPr>
            <a:r>
              <a:rPr lang="ru-RU" altLang="en-US" dirty="0">
                <a:solidFill>
                  <a:schemeClr val="tx1"/>
                </a:solidFill>
              </a:rPr>
              <a:t>Начинается рассмотрение вопросов преобразования общества, прогнозируются возможные результаты. </a:t>
            </a:r>
          </a:p>
          <a:p>
            <a:pPr marL="239601" indent="-480048">
              <a:lnSpc>
                <a:spcPct val="100000"/>
              </a:lnSpc>
            </a:pPr>
            <a:r>
              <a:rPr lang="ru-RU" altLang="en-US" dirty="0">
                <a:solidFill>
                  <a:schemeClr val="tx1"/>
                </a:solidFill>
              </a:rPr>
              <a:t>После окончательного принятия решения издается </a:t>
            </a:r>
            <a:r>
              <a:rPr lang="ru-RU" altLang="en-US" dirty="0">
                <a:solidFill>
                  <a:srgbClr val="0070C0"/>
                </a:solidFill>
              </a:rPr>
              <a:t>документ</a:t>
            </a:r>
            <a:r>
              <a:rPr lang="ru-RU" altLang="en-US" dirty="0">
                <a:solidFill>
                  <a:schemeClr val="tx1"/>
                </a:solidFill>
              </a:rPr>
              <a:t>, подкрепляющий условия реформы с правовой точки зрения.</a:t>
            </a:r>
          </a:p>
          <a:p>
            <a:pPr marL="239601" indent="-480048">
              <a:lnSpc>
                <a:spcPct val="100000"/>
              </a:lnSpc>
            </a:pPr>
            <a:r>
              <a:rPr lang="ru-RU" altLang="en-US" dirty="0">
                <a:solidFill>
                  <a:srgbClr val="0070C0"/>
                </a:solidFill>
              </a:rPr>
              <a:t>Например</a:t>
            </a:r>
            <a:r>
              <a:rPr lang="ru-RU" altLang="en-US" dirty="0">
                <a:solidFill>
                  <a:schemeClr val="tx1"/>
                </a:solidFill>
              </a:rPr>
              <a:t>: указы президента, постановления правительства</a:t>
            </a:r>
          </a:p>
          <a:p>
            <a:pPr marL="239601" indent="-480048">
              <a:lnSpc>
                <a:spcPct val="100000"/>
              </a:lnSpc>
            </a:pPr>
            <a:r>
              <a:rPr lang="ru-RU" altLang="en-US" dirty="0">
                <a:solidFill>
                  <a:schemeClr val="tx1"/>
                </a:solidFill>
              </a:rPr>
              <a:t>Часто проведение реформ связано со сложностями - преобразование общества требует больших финансовых вложений, вызывают дискомфорт, связанный с отсутствием привычных форм взаимодействия. </a:t>
            </a:r>
          </a:p>
        </p:txBody>
      </p:sp>
      <p:sp>
        <p:nvSpPr>
          <p:cNvPr id="23556" name="Прямоугольник 3"/>
          <p:cNvSpPr/>
          <p:nvPr/>
        </p:nvSpPr>
        <p:spPr>
          <a:xfrm>
            <a:off x="10953328" y="6248400"/>
            <a:ext cx="1010073" cy="369332"/>
          </a:xfrm>
          <a:prstGeom prst="rect">
            <a:avLst/>
          </a:prstGeom>
          <a:noFill/>
          <a:ln w="9525">
            <a:noFill/>
          </a:ln>
        </p:spPr>
        <p:txBody>
          <a:bodyPr wrap="square">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indent="0" eaLnBrk="1" hangingPunct="1">
              <a:lnSpc>
                <a:spcPct val="100000"/>
              </a:lnSpc>
              <a:spcBef>
                <a:spcPct val="0"/>
              </a:spcBef>
              <a:buClrTx/>
              <a:buSzTx/>
              <a:buNone/>
            </a:pPr>
            <a:fld id="{9A0DB2DC-4C9A-4742-B13C-FB6460FD3503}" type="slidenum">
              <a:rPr lang="ru-RU" altLang="ru-RU" sz="1800" dirty="0">
                <a:solidFill>
                  <a:schemeClr val="tx1"/>
                </a:solidFill>
                <a:latin typeface="Arial" panose="020B0604020202020204" pitchFamily="34" charset="0"/>
                <a:ea typeface="MS Gothic" panose="020B0609070205080204" pitchFamily="49" charset="-128"/>
              </a:rPr>
              <a:pPr marL="0" indent="0" eaLnBrk="1" hangingPunct="1">
                <a:lnSpc>
                  <a:spcPct val="100000"/>
                </a:lnSpc>
                <a:spcBef>
                  <a:spcPct val="0"/>
                </a:spcBef>
                <a:buClrTx/>
                <a:buSzTx/>
                <a:buNone/>
              </a:pPr>
              <a:t>34</a:t>
            </a:fld>
            <a:endParaRPr lang="ru-RU" altLang="ru-RU" sz="1800" dirty="0">
              <a:solidFill>
                <a:schemeClr val="tx1"/>
              </a:solidFill>
              <a:latin typeface="Arial" panose="020B0604020202020204" pitchFamily="34" charset="0"/>
              <a:ea typeface="MS Gothic" panose="020B0609070205080204" pitchFamily="49" charset="-128"/>
            </a:endParaRPr>
          </a:p>
        </p:txBody>
      </p:sp>
      <p:sp>
        <p:nvSpPr>
          <p:cNvPr id="2" name="Номер слайда 1">
            <a:extLst>
              <a:ext uri="{FF2B5EF4-FFF2-40B4-BE49-F238E27FC236}">
                <a16:creationId xmlns:a16="http://schemas.microsoft.com/office/drawing/2014/main" xmlns="" id="{75D8F555-D78C-43C0-BA37-1AAE1AA885FC}"/>
              </a:ext>
            </a:extLst>
          </p:cNvPr>
          <p:cNvSpPr>
            <a:spLocks noGrp="1"/>
          </p:cNvSpPr>
          <p:nvPr>
            <p:ph type="sldNum" idx="12"/>
          </p:nvPr>
        </p:nvSpPr>
        <p:spPr/>
        <p:txBody>
          <a:bodyPr/>
          <a:lstStyle/>
          <a:p>
            <a:fld id="{00000000-1234-1234-1234-123412341234}" type="slidenum">
              <a:rPr lang="en-US" smtClean="0"/>
              <a:pPr/>
              <a:t>34</a:t>
            </a:fld>
            <a:endParaRPr lang="en-US"/>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idx="1"/>
          </p:nvPr>
        </p:nvSpPr>
        <p:spPr>
          <a:xfrm>
            <a:off x="621103" y="1288211"/>
            <a:ext cx="11386867" cy="4819291"/>
          </a:xfrm>
        </p:spPr>
        <p:txBody>
          <a:bodyPr vert="horz" wrap="square" lIns="91440" tIns="45720" rIns="91440" bIns="45720" numCol="1" rtlCol="0" anchor="t" anchorCtr="0" compatLnSpc="1">
            <a:noAutofit/>
          </a:bodyPr>
          <a:lstStyle/>
          <a:p>
            <a:pPr marL="59265" indent="0" defTabSz="1219170" fontAlgn="base">
              <a:spcBef>
                <a:spcPts val="2400"/>
              </a:spcBef>
              <a:spcAft>
                <a:spcPct val="0"/>
              </a:spcAft>
              <a:buClr>
                <a:srgbClr val="595959"/>
              </a:buClr>
              <a:buSzPct val="80000"/>
              <a:buNone/>
              <a:defRPr/>
            </a:pPr>
            <a:r>
              <a:rPr lang="ru-RU" altLang="ru-RU" sz="2667" i="1" dirty="0"/>
              <a:t>«Отсутствие вызовов означает отсутствие стимулов к росту и развитию. Традиционное мнение, согласно которому благоприятные климатические и географические условия, безусловно, способствуют общественному развитию, оказывается неверным. Наоборот, исторические примеры показывают, что слишком хорошие условия, как правило, поощряют возврат к природе, прекращение всякого роста»</a:t>
            </a:r>
            <a:r>
              <a:rPr lang="ru-RU" altLang="ru-RU" sz="2667" dirty="0"/>
              <a:t>. </a:t>
            </a:r>
          </a:p>
          <a:p>
            <a:pPr marL="364058" indent="-304792" algn="r" defTabSz="1219170" fontAlgn="base">
              <a:spcBef>
                <a:spcPts val="2400"/>
              </a:spcBef>
              <a:spcAft>
                <a:spcPct val="0"/>
              </a:spcAft>
              <a:buClr>
                <a:srgbClr val="595959"/>
              </a:buClr>
              <a:buSzPct val="80000"/>
              <a:buNone/>
              <a:defRPr/>
            </a:pPr>
            <a:r>
              <a:rPr lang="ru-RU" altLang="ru-RU" sz="2667" dirty="0"/>
              <a:t>А. Тойнби «Постижение истории»</a:t>
            </a:r>
          </a:p>
          <a:p>
            <a:pPr marL="364058" indent="-304792" defTabSz="1219170" fontAlgn="base">
              <a:spcBef>
                <a:spcPts val="2400"/>
              </a:spcBef>
              <a:spcAft>
                <a:spcPct val="0"/>
              </a:spcAft>
              <a:buClr>
                <a:srgbClr val="595959"/>
              </a:buClr>
              <a:buSzPct val="80000"/>
              <a:buNone/>
              <a:defRPr/>
            </a:pPr>
            <a:r>
              <a:rPr lang="ru-RU" altLang="ru-RU" sz="2667" dirty="0">
                <a:solidFill>
                  <a:srgbClr val="0070C0"/>
                </a:solidFill>
              </a:rPr>
              <a:t>Согласны ли вы с позицией автора? Аргументируйте свой ответ.</a:t>
            </a:r>
          </a:p>
        </p:txBody>
      </p:sp>
      <p:sp>
        <p:nvSpPr>
          <p:cNvPr id="32771" name="Прямоугольник 3"/>
          <p:cNvSpPr/>
          <p:nvPr/>
        </p:nvSpPr>
        <p:spPr>
          <a:xfrm>
            <a:off x="10857653" y="6248400"/>
            <a:ext cx="1105747" cy="369332"/>
          </a:xfrm>
          <a:prstGeom prst="rect">
            <a:avLst/>
          </a:prstGeom>
          <a:noFill/>
          <a:ln w="9525">
            <a:noFill/>
          </a:ln>
        </p:spPr>
        <p:txBody>
          <a:bodyPr wrap="square">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indent="0" eaLnBrk="1" hangingPunct="1">
              <a:lnSpc>
                <a:spcPct val="100000"/>
              </a:lnSpc>
              <a:spcBef>
                <a:spcPct val="0"/>
              </a:spcBef>
              <a:buClrTx/>
              <a:buSzTx/>
              <a:buNone/>
            </a:pPr>
            <a:fld id="{9A0DB2DC-4C9A-4742-B13C-FB6460FD3503}" type="slidenum">
              <a:rPr lang="ru-RU" altLang="ru-RU" sz="1800" dirty="0">
                <a:solidFill>
                  <a:schemeClr val="tx1"/>
                </a:solidFill>
                <a:latin typeface="Arial" panose="020B0604020202020204" pitchFamily="34" charset="0"/>
                <a:ea typeface="MS Gothic" panose="020B0609070205080204" pitchFamily="49" charset="-128"/>
              </a:rPr>
              <a:pPr marL="0" indent="0" eaLnBrk="1" hangingPunct="1">
                <a:lnSpc>
                  <a:spcPct val="100000"/>
                </a:lnSpc>
                <a:spcBef>
                  <a:spcPct val="0"/>
                </a:spcBef>
                <a:buClrTx/>
                <a:buSzTx/>
                <a:buNone/>
              </a:pPr>
              <a:t>35</a:t>
            </a:fld>
            <a:endParaRPr lang="ru-RU" altLang="ru-RU" sz="1800" dirty="0">
              <a:solidFill>
                <a:schemeClr val="tx1"/>
              </a:solidFill>
              <a:latin typeface="Arial" panose="020B0604020202020204" pitchFamily="34" charset="0"/>
              <a:ea typeface="MS Gothic" panose="020B0609070205080204" pitchFamily="49" charset="-128"/>
            </a:endParaRPr>
          </a:p>
        </p:txBody>
      </p:sp>
      <p:sp>
        <p:nvSpPr>
          <p:cNvPr id="4" name="Заголовок 1"/>
          <p:cNvSpPr>
            <a:spLocks noGrp="1"/>
          </p:cNvSpPr>
          <p:nvPr>
            <p:ph type="title"/>
          </p:nvPr>
        </p:nvSpPr>
        <p:spPr>
          <a:xfrm>
            <a:off x="415600" y="351828"/>
            <a:ext cx="11360800" cy="763600"/>
          </a:xfrm>
        </p:spPr>
        <p:txBody>
          <a:bodyPr>
            <a:noAutofit/>
          </a:bodyPr>
          <a:lstStyle/>
          <a:p>
            <a:pPr algn="ctr"/>
            <a:r>
              <a:rPr lang="ru-RU" sz="4267" dirty="0">
                <a:solidFill>
                  <a:srgbClr val="0070C0"/>
                </a:solidFill>
              </a:rPr>
              <a:t>Самостоятельная работа:</a:t>
            </a:r>
          </a:p>
        </p:txBody>
      </p:sp>
      <p:sp>
        <p:nvSpPr>
          <p:cNvPr id="2" name="Нижний колонтитул 1">
            <a:extLst>
              <a:ext uri="{FF2B5EF4-FFF2-40B4-BE49-F238E27FC236}">
                <a16:creationId xmlns:a16="http://schemas.microsoft.com/office/drawing/2014/main" xmlns="" id="{C1131737-38FC-4C0D-851F-7CF29F75D8A3}"/>
              </a:ext>
            </a:extLst>
          </p:cNvPr>
          <p:cNvSpPr>
            <a:spLocks noGrp="1"/>
          </p:cNvSpPr>
          <p:nvPr>
            <p:ph type="ftr" sz="quarter" idx="11"/>
          </p:nvPr>
        </p:nvSpPr>
        <p:spPr/>
        <p:txBody>
          <a:bodyPr/>
          <a:lstStyle/>
          <a:p>
            <a:pPr algn="l" defTabSz="1219170">
              <a:defRPr/>
            </a:pPr>
            <a:endParaRPr lang="ru-RU" sz="1067">
              <a:solidFill>
                <a:schemeClr val="tx1"/>
              </a:solidFill>
            </a:endParaRPr>
          </a:p>
        </p:txBody>
      </p:sp>
      <p:sp>
        <p:nvSpPr>
          <p:cNvPr id="3" name="Номер слайда 2">
            <a:extLst>
              <a:ext uri="{FF2B5EF4-FFF2-40B4-BE49-F238E27FC236}">
                <a16:creationId xmlns:a16="http://schemas.microsoft.com/office/drawing/2014/main" xmlns="" id="{FF4C3663-4A81-4AEE-BC0F-DD419EF70A43}"/>
              </a:ext>
            </a:extLst>
          </p:cNvPr>
          <p:cNvSpPr>
            <a:spLocks noGrp="1"/>
          </p:cNvSpPr>
          <p:nvPr>
            <p:ph type="sldNum" sz="quarter" idx="12"/>
          </p:nvPr>
        </p:nvSpPr>
        <p:spPr/>
        <p:txBody>
          <a:bodyPr/>
          <a:lstStyle/>
          <a:p>
            <a:pPr lvl="0" eaLnBrk="1" hangingPunct="1"/>
            <a:fld id="{9A0DB2DC-4C9A-4742-B13C-FB6460FD3503}" type="slidenum">
              <a:rPr lang="ru-RU" altLang="ru-RU" smtClean="0"/>
              <a:pPr lvl="0" eaLnBrk="1" hangingPunct="1"/>
              <a:t>35</a:t>
            </a:fld>
            <a:endParaRPr lang="ru-RU" altLang="ru-RU" dirty="0">
              <a:latin typeface="Arial" panose="020B060402020202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5" name="Заголовок 4"/>
          <p:cNvSpPr>
            <a:spLocks noGrp="1"/>
          </p:cNvSpPr>
          <p:nvPr>
            <p:ph type="ctrTitle"/>
          </p:nvPr>
        </p:nvSpPr>
        <p:spPr/>
        <p:txBody>
          <a:bodyPr>
            <a:normAutofit fontScale="90000"/>
          </a:bodyPr>
          <a:lstStyle/>
          <a:p>
            <a:r>
              <a:rPr lang="en-US" sz="5333" dirty="0">
                <a:solidFill>
                  <a:srgbClr val="0070C0"/>
                </a:solidFill>
                <a:hlinkClick r:id="rId3"/>
              </a:rPr>
              <a:t>https://m.youtube.com/watch?v=iilLMw_Sbc0&amp;pp=ygUR0KjQv9C10L3Qs9C70LXRgCA%3D</a:t>
            </a:r>
            <a:r>
              <a:rPr lang="ru-RU" sz="5333" dirty="0">
                <a:solidFill>
                  <a:srgbClr val="0070C0"/>
                </a:solidFill>
              </a:rPr>
              <a:t/>
            </a:r>
            <a:br>
              <a:rPr lang="ru-RU" sz="5333" dirty="0">
                <a:solidFill>
                  <a:srgbClr val="0070C0"/>
                </a:solidFill>
              </a:rPr>
            </a:br>
            <a:r>
              <a:rPr lang="ru-RU" sz="5333" dirty="0">
                <a:solidFill>
                  <a:srgbClr val="0070C0"/>
                </a:solidFill>
              </a:rPr>
              <a:t>Спасибо за работу!</a:t>
            </a:r>
          </a:p>
        </p:txBody>
      </p:sp>
      <p:sp>
        <p:nvSpPr>
          <p:cNvPr id="296" name="Google Shape;296;p39"/>
          <p:cNvSpPr txBox="1">
            <a:spLocks noGrp="1"/>
          </p:cNvSpPr>
          <p:nvPr>
            <p:ph type="subTitle" idx="1"/>
          </p:nvPr>
        </p:nvSpPr>
        <p:spPr>
          <a:prstGeom prst="rect">
            <a:avLst/>
          </a:prstGeom>
        </p:spPr>
        <p:txBody>
          <a:bodyPr spcFirstLastPara="1" vert="horz" wrap="square" lIns="121900" tIns="121900" rIns="121900" bIns="121900" rtlCol="0" anchor="t" anchorCtr="0">
            <a:normAutofit/>
          </a:bodyPr>
          <a:lstStyle/>
          <a:p>
            <a:pPr algn="l">
              <a:spcBef>
                <a:spcPts val="0"/>
              </a:spcBef>
              <a:spcAft>
                <a:spcPts val="1600"/>
              </a:spcAft>
            </a:pPr>
            <a:r>
              <a:rPr lang="en-US"/>
              <a:t> </a:t>
            </a:r>
          </a:p>
        </p:txBody>
      </p:sp>
      <p:pic>
        <p:nvPicPr>
          <p:cNvPr id="6" name="Google Shape;54;p13"/>
          <p:cNvPicPr preferRelativeResize="0"/>
          <p:nvPr/>
        </p:nvPicPr>
        <p:blipFill rotWithShape="1">
          <a:blip r:embed="rId4" cstate="print"/>
          <a:srcRect l="-5500" t="560" r="5499" b="-559"/>
          <a:stretch>
            <a:fillRect/>
          </a:stretch>
        </p:blipFill>
        <p:spPr>
          <a:xfrm>
            <a:off x="1355517" y="3774102"/>
            <a:ext cx="9722273" cy="2261447"/>
          </a:xfrm>
          <a:prstGeom prst="rect">
            <a:avLst/>
          </a:prstGeom>
          <a:noFill/>
          <a:ln>
            <a:noFill/>
          </a:ln>
          <a:effectLst>
            <a:outerShdw blurRad="185738" algn="bl" rotWithShape="0">
              <a:srgbClr val="000000">
                <a:alpha val="32000"/>
              </a:srgbClr>
            </a:outerShdw>
          </a:effectLst>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1812</Words>
  <Application>Microsoft Office PowerPoint</Application>
  <PresentationFormat>Произвольный</PresentationFormat>
  <Paragraphs>243</Paragraphs>
  <Slides>36</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36</vt:i4>
      </vt:variant>
    </vt:vector>
  </HeadingPairs>
  <TitlesOfParts>
    <vt:vector size="37" baseType="lpstr">
      <vt:lpstr>Тема Office</vt:lpstr>
      <vt:lpstr>The basic vales of Russian State</vt:lpstr>
      <vt:lpstr> Chapter 2. Russian state VS civilization  </vt:lpstr>
      <vt:lpstr>  lecture 3. A civilizational approach to the study of social history   </vt:lpstr>
      <vt:lpstr>1. What is civilization?</vt:lpstr>
      <vt:lpstr>Слайд 5</vt:lpstr>
      <vt:lpstr>Civilization – the first approach </vt:lpstr>
      <vt:lpstr>Civilization</vt:lpstr>
      <vt:lpstr>Слайд 8</vt:lpstr>
      <vt:lpstr>Слайд 9</vt:lpstr>
      <vt:lpstr>Слайд 10</vt:lpstr>
      <vt:lpstr>Civilization </vt:lpstr>
      <vt:lpstr>Lewis Henry Morgan (1818–1881).</vt:lpstr>
      <vt:lpstr>Friedrich Engels (1820–1895). </vt:lpstr>
      <vt:lpstr>Слайд 14</vt:lpstr>
      <vt:lpstr>Слайд 15</vt:lpstr>
      <vt:lpstr>Слайд 16</vt:lpstr>
      <vt:lpstr>Слайд 17</vt:lpstr>
      <vt:lpstr> What is social progress?</vt:lpstr>
      <vt:lpstr>Слайд 19</vt:lpstr>
      <vt:lpstr>Слайд 20</vt:lpstr>
      <vt:lpstr>    educator Francois Voltaire(1694 - 1778) </vt:lpstr>
      <vt:lpstr>Слайд 22</vt:lpstr>
      <vt:lpstr>3. Подходы к пониманию развития общества</vt:lpstr>
      <vt:lpstr>Концепции линейного развития общества</vt:lpstr>
      <vt:lpstr>Слайд 25</vt:lpstr>
      <vt:lpstr>Законы эволюции </vt:lpstr>
      <vt:lpstr>Теории эволюционного типа. Г.Гегель</vt:lpstr>
      <vt:lpstr>Теории эволюционного типа. Г.Спенсер</vt:lpstr>
      <vt:lpstr>Революционный подход. Карл Маркс</vt:lpstr>
      <vt:lpstr>Слайд 30</vt:lpstr>
      <vt:lpstr>Слайд 31</vt:lpstr>
      <vt:lpstr>Этапы развития формации</vt:lpstr>
      <vt:lpstr>Слайд 33</vt:lpstr>
      <vt:lpstr>Слайд 34</vt:lpstr>
      <vt:lpstr>Самостоятельная работа:</vt:lpstr>
      <vt:lpstr>https://m.youtube.com/watch?v=iilLMw_Sbc0&amp;pp=ygUR0KjQv9C10L3Qs9C70LXRgCA%3D Спасибо за работу!</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basic vales of Russian State</dc:title>
  <dc:creator>Наталия Погукаева</dc:creator>
  <cp:lastModifiedBy>pnv</cp:lastModifiedBy>
  <cp:revision>16</cp:revision>
  <dcterms:created xsi:type="dcterms:W3CDTF">2023-10-29T14:56:16Z</dcterms:created>
  <dcterms:modified xsi:type="dcterms:W3CDTF">2023-10-30T02:45:28Z</dcterms:modified>
</cp:coreProperties>
</file>