
<file path=[Content_Types].xml><?xml version="1.0" encoding="utf-8"?>
<Types xmlns="http://schemas.openxmlformats.org/package/2006/content-types">
  <Default Extension="png" ContentType="image/png"/>
  <Default Extension="webp" ContentType="vide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58" r:id="rId3"/>
    <p:sldId id="259" r:id="rId4"/>
    <p:sldId id="260" r:id="rId5"/>
    <p:sldId id="286" r:id="rId6"/>
    <p:sldId id="287" r:id="rId7"/>
    <p:sldId id="288" r:id="rId8"/>
    <p:sldId id="289" r:id="rId9"/>
    <p:sldId id="262" r:id="rId10"/>
    <p:sldId id="263" r:id="rId11"/>
    <p:sldId id="290" r:id="rId12"/>
    <p:sldId id="264" r:id="rId13"/>
    <p:sldId id="265" r:id="rId14"/>
    <p:sldId id="266" r:id="rId15"/>
    <p:sldId id="268" r:id="rId16"/>
    <p:sldId id="291" r:id="rId17"/>
    <p:sldId id="269" r:id="rId18"/>
    <p:sldId id="292" r:id="rId19"/>
    <p:sldId id="293" r:id="rId20"/>
    <p:sldId id="270" r:id="rId21"/>
    <p:sldId id="271" r:id="rId22"/>
    <p:sldId id="272" r:id="rId23"/>
    <p:sldId id="273" r:id="rId24"/>
    <p:sldId id="274"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BF36D4-EC17-4754-B609-581C4F60BEB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D1C8893A-4F3E-467F-97B6-0F35C0BF9F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BBCDFDDB-74D6-4A83-88F6-739FC9F85140}"/>
              </a:ext>
            </a:extLst>
          </p:cNvPr>
          <p:cNvSpPr>
            <a:spLocks noGrp="1"/>
          </p:cNvSpPr>
          <p:nvPr>
            <p:ph type="dt" sz="half" idx="10"/>
          </p:nvPr>
        </p:nvSpPr>
        <p:spPr/>
        <p:txBody>
          <a:bodyPr/>
          <a:lstStyle/>
          <a:p>
            <a:fld id="{DBCB73CF-D068-4B35-9B1E-A5223D55F1CA}" type="datetimeFigureOut">
              <a:rPr lang="ru-RU" smtClean="0"/>
              <a:t>15.10.2023</a:t>
            </a:fld>
            <a:endParaRPr lang="ru-RU"/>
          </a:p>
        </p:txBody>
      </p:sp>
      <p:sp>
        <p:nvSpPr>
          <p:cNvPr id="5" name="Нижний колонтитул 4">
            <a:extLst>
              <a:ext uri="{FF2B5EF4-FFF2-40B4-BE49-F238E27FC236}">
                <a16:creationId xmlns:a16="http://schemas.microsoft.com/office/drawing/2014/main" id="{94D8D877-45BE-4C9A-91D6-99867C7AFA5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21CE480-9AA1-4951-8E41-A98033F3F5A6}"/>
              </a:ext>
            </a:extLst>
          </p:cNvPr>
          <p:cNvSpPr>
            <a:spLocks noGrp="1"/>
          </p:cNvSpPr>
          <p:nvPr>
            <p:ph type="sldNum" sz="quarter" idx="12"/>
          </p:nvPr>
        </p:nvSpPr>
        <p:spPr/>
        <p:txBody>
          <a:bodyPr/>
          <a:lstStyle/>
          <a:p>
            <a:fld id="{993A640B-F8DE-48DF-8BB0-9B40F0A15619}" type="slidenum">
              <a:rPr lang="ru-RU" smtClean="0"/>
              <a:t>‹#›</a:t>
            </a:fld>
            <a:endParaRPr lang="ru-RU"/>
          </a:p>
        </p:txBody>
      </p:sp>
    </p:spTree>
    <p:extLst>
      <p:ext uri="{BB962C8B-B14F-4D97-AF65-F5344CB8AC3E}">
        <p14:creationId xmlns:p14="http://schemas.microsoft.com/office/powerpoint/2010/main" val="2302691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020DD2-3C96-450D-8411-9028AAE2B47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30A033B-DCBA-43E6-B846-DFD6A45358FD}"/>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3C21514-9E81-442E-804B-9CCC30090392}"/>
              </a:ext>
            </a:extLst>
          </p:cNvPr>
          <p:cNvSpPr>
            <a:spLocks noGrp="1"/>
          </p:cNvSpPr>
          <p:nvPr>
            <p:ph type="dt" sz="half" idx="10"/>
          </p:nvPr>
        </p:nvSpPr>
        <p:spPr/>
        <p:txBody>
          <a:bodyPr/>
          <a:lstStyle/>
          <a:p>
            <a:fld id="{DBCB73CF-D068-4B35-9B1E-A5223D55F1CA}" type="datetimeFigureOut">
              <a:rPr lang="ru-RU" smtClean="0"/>
              <a:t>15.10.2023</a:t>
            </a:fld>
            <a:endParaRPr lang="ru-RU"/>
          </a:p>
        </p:txBody>
      </p:sp>
      <p:sp>
        <p:nvSpPr>
          <p:cNvPr id="5" name="Нижний колонтитул 4">
            <a:extLst>
              <a:ext uri="{FF2B5EF4-FFF2-40B4-BE49-F238E27FC236}">
                <a16:creationId xmlns:a16="http://schemas.microsoft.com/office/drawing/2014/main" id="{485B4E5A-8A49-4FBA-A43D-C371149101E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3B4952A-19CB-4324-BC61-74E1139A01BD}"/>
              </a:ext>
            </a:extLst>
          </p:cNvPr>
          <p:cNvSpPr>
            <a:spLocks noGrp="1"/>
          </p:cNvSpPr>
          <p:nvPr>
            <p:ph type="sldNum" sz="quarter" idx="12"/>
          </p:nvPr>
        </p:nvSpPr>
        <p:spPr/>
        <p:txBody>
          <a:bodyPr/>
          <a:lstStyle/>
          <a:p>
            <a:fld id="{993A640B-F8DE-48DF-8BB0-9B40F0A15619}" type="slidenum">
              <a:rPr lang="ru-RU" smtClean="0"/>
              <a:t>‹#›</a:t>
            </a:fld>
            <a:endParaRPr lang="ru-RU"/>
          </a:p>
        </p:txBody>
      </p:sp>
    </p:spTree>
    <p:extLst>
      <p:ext uri="{BB962C8B-B14F-4D97-AF65-F5344CB8AC3E}">
        <p14:creationId xmlns:p14="http://schemas.microsoft.com/office/powerpoint/2010/main" val="3257098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DC0CB8-E591-4E3F-9606-9E2DE46CE2CB}"/>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5CA91AB3-E92E-47F6-8405-A560DABA09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8393186F-A42A-4FFD-BFD8-3978F23C1BA1}"/>
              </a:ext>
            </a:extLst>
          </p:cNvPr>
          <p:cNvSpPr>
            <a:spLocks noGrp="1"/>
          </p:cNvSpPr>
          <p:nvPr>
            <p:ph type="dt" sz="half" idx="10"/>
          </p:nvPr>
        </p:nvSpPr>
        <p:spPr/>
        <p:txBody>
          <a:bodyPr/>
          <a:lstStyle/>
          <a:p>
            <a:fld id="{DBCB73CF-D068-4B35-9B1E-A5223D55F1CA}" type="datetimeFigureOut">
              <a:rPr lang="ru-RU" smtClean="0"/>
              <a:t>15.10.2023</a:t>
            </a:fld>
            <a:endParaRPr lang="ru-RU"/>
          </a:p>
        </p:txBody>
      </p:sp>
      <p:sp>
        <p:nvSpPr>
          <p:cNvPr id="5" name="Нижний колонтитул 4">
            <a:extLst>
              <a:ext uri="{FF2B5EF4-FFF2-40B4-BE49-F238E27FC236}">
                <a16:creationId xmlns:a16="http://schemas.microsoft.com/office/drawing/2014/main" id="{A3410AA5-ADB1-410C-8625-15F378B5197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B2B74B8-4D0C-44A7-856C-F9AC3BEEF791}"/>
              </a:ext>
            </a:extLst>
          </p:cNvPr>
          <p:cNvSpPr>
            <a:spLocks noGrp="1"/>
          </p:cNvSpPr>
          <p:nvPr>
            <p:ph type="sldNum" sz="quarter" idx="12"/>
          </p:nvPr>
        </p:nvSpPr>
        <p:spPr/>
        <p:txBody>
          <a:bodyPr/>
          <a:lstStyle/>
          <a:p>
            <a:fld id="{993A640B-F8DE-48DF-8BB0-9B40F0A15619}" type="slidenum">
              <a:rPr lang="ru-RU" smtClean="0"/>
              <a:t>‹#›</a:t>
            </a:fld>
            <a:endParaRPr lang="ru-RU"/>
          </a:p>
        </p:txBody>
      </p:sp>
    </p:spTree>
    <p:extLst>
      <p:ext uri="{BB962C8B-B14F-4D97-AF65-F5344CB8AC3E}">
        <p14:creationId xmlns:p14="http://schemas.microsoft.com/office/powerpoint/2010/main" val="3744687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8D3EE8-B383-4EC7-8688-0FF307CE714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FA42F63-5F5A-4D2F-8F0A-A587AE1A7BB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352D3011-227C-4E2E-A2E5-2C1EF5143F45}"/>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1BEE2CF-2414-4E3E-944E-59D178252A36}"/>
              </a:ext>
            </a:extLst>
          </p:cNvPr>
          <p:cNvSpPr>
            <a:spLocks noGrp="1"/>
          </p:cNvSpPr>
          <p:nvPr>
            <p:ph type="dt" sz="half" idx="10"/>
          </p:nvPr>
        </p:nvSpPr>
        <p:spPr/>
        <p:txBody>
          <a:bodyPr/>
          <a:lstStyle/>
          <a:p>
            <a:fld id="{DBCB73CF-D068-4B35-9B1E-A5223D55F1CA}" type="datetimeFigureOut">
              <a:rPr lang="ru-RU" smtClean="0"/>
              <a:t>15.10.2023</a:t>
            </a:fld>
            <a:endParaRPr lang="ru-RU"/>
          </a:p>
        </p:txBody>
      </p:sp>
      <p:sp>
        <p:nvSpPr>
          <p:cNvPr id="6" name="Нижний колонтитул 5">
            <a:extLst>
              <a:ext uri="{FF2B5EF4-FFF2-40B4-BE49-F238E27FC236}">
                <a16:creationId xmlns:a16="http://schemas.microsoft.com/office/drawing/2014/main" id="{BB263F72-3020-4615-A944-42ED65D2C1F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FEDEA30-2559-443B-944B-20489FB7C377}"/>
              </a:ext>
            </a:extLst>
          </p:cNvPr>
          <p:cNvSpPr>
            <a:spLocks noGrp="1"/>
          </p:cNvSpPr>
          <p:nvPr>
            <p:ph type="sldNum" sz="quarter" idx="12"/>
          </p:nvPr>
        </p:nvSpPr>
        <p:spPr/>
        <p:txBody>
          <a:bodyPr/>
          <a:lstStyle/>
          <a:p>
            <a:fld id="{993A640B-F8DE-48DF-8BB0-9B40F0A15619}" type="slidenum">
              <a:rPr lang="ru-RU" smtClean="0"/>
              <a:t>‹#›</a:t>
            </a:fld>
            <a:endParaRPr lang="ru-RU"/>
          </a:p>
        </p:txBody>
      </p:sp>
    </p:spTree>
    <p:extLst>
      <p:ext uri="{BB962C8B-B14F-4D97-AF65-F5344CB8AC3E}">
        <p14:creationId xmlns:p14="http://schemas.microsoft.com/office/powerpoint/2010/main" val="4157761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7A7075-1453-4BC8-84A3-9819129D26F8}"/>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18D06DA-91B7-4084-96CF-3215F7B1B5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6F7EE5D1-56BA-4A61-907A-A76BA08B1B2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96801615-A402-4587-B7E5-588C3FF7DC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8327EB85-3462-4CE4-B734-01147803082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8B753BB-2A0F-4D54-861B-45119E53B8C7}"/>
              </a:ext>
            </a:extLst>
          </p:cNvPr>
          <p:cNvSpPr>
            <a:spLocks noGrp="1"/>
          </p:cNvSpPr>
          <p:nvPr>
            <p:ph type="dt" sz="half" idx="10"/>
          </p:nvPr>
        </p:nvSpPr>
        <p:spPr/>
        <p:txBody>
          <a:bodyPr/>
          <a:lstStyle/>
          <a:p>
            <a:fld id="{DBCB73CF-D068-4B35-9B1E-A5223D55F1CA}" type="datetimeFigureOut">
              <a:rPr lang="ru-RU" smtClean="0"/>
              <a:t>15.10.2023</a:t>
            </a:fld>
            <a:endParaRPr lang="ru-RU"/>
          </a:p>
        </p:txBody>
      </p:sp>
      <p:sp>
        <p:nvSpPr>
          <p:cNvPr id="8" name="Нижний колонтитул 7">
            <a:extLst>
              <a:ext uri="{FF2B5EF4-FFF2-40B4-BE49-F238E27FC236}">
                <a16:creationId xmlns:a16="http://schemas.microsoft.com/office/drawing/2014/main" id="{6EC81A44-44BB-4F37-B4A5-3F38558C543C}"/>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CC357728-9E44-4CFC-949A-04116D3DE91B}"/>
              </a:ext>
            </a:extLst>
          </p:cNvPr>
          <p:cNvSpPr>
            <a:spLocks noGrp="1"/>
          </p:cNvSpPr>
          <p:nvPr>
            <p:ph type="sldNum" sz="quarter" idx="12"/>
          </p:nvPr>
        </p:nvSpPr>
        <p:spPr/>
        <p:txBody>
          <a:bodyPr/>
          <a:lstStyle/>
          <a:p>
            <a:fld id="{993A640B-F8DE-48DF-8BB0-9B40F0A15619}" type="slidenum">
              <a:rPr lang="ru-RU" smtClean="0"/>
              <a:t>‹#›</a:t>
            </a:fld>
            <a:endParaRPr lang="ru-RU"/>
          </a:p>
        </p:txBody>
      </p:sp>
    </p:spTree>
    <p:extLst>
      <p:ext uri="{BB962C8B-B14F-4D97-AF65-F5344CB8AC3E}">
        <p14:creationId xmlns:p14="http://schemas.microsoft.com/office/powerpoint/2010/main" val="284316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7E7FCB-0D30-4CE8-BD7D-CE227C6E45C0}"/>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FC1D3D4E-A9F4-480E-A8FD-986FF2B28E04}"/>
              </a:ext>
            </a:extLst>
          </p:cNvPr>
          <p:cNvSpPr>
            <a:spLocks noGrp="1"/>
          </p:cNvSpPr>
          <p:nvPr>
            <p:ph type="dt" sz="half" idx="10"/>
          </p:nvPr>
        </p:nvSpPr>
        <p:spPr/>
        <p:txBody>
          <a:bodyPr/>
          <a:lstStyle/>
          <a:p>
            <a:fld id="{DBCB73CF-D068-4B35-9B1E-A5223D55F1CA}" type="datetimeFigureOut">
              <a:rPr lang="ru-RU" smtClean="0"/>
              <a:t>15.10.2023</a:t>
            </a:fld>
            <a:endParaRPr lang="ru-RU"/>
          </a:p>
        </p:txBody>
      </p:sp>
      <p:sp>
        <p:nvSpPr>
          <p:cNvPr id="4" name="Нижний колонтитул 3">
            <a:extLst>
              <a:ext uri="{FF2B5EF4-FFF2-40B4-BE49-F238E27FC236}">
                <a16:creationId xmlns:a16="http://schemas.microsoft.com/office/drawing/2014/main" id="{827715AA-33C1-434D-862B-0954DB9FD9B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BEAC529C-1CE1-4B07-97B5-616D55CE8D97}"/>
              </a:ext>
            </a:extLst>
          </p:cNvPr>
          <p:cNvSpPr>
            <a:spLocks noGrp="1"/>
          </p:cNvSpPr>
          <p:nvPr>
            <p:ph type="sldNum" sz="quarter" idx="12"/>
          </p:nvPr>
        </p:nvSpPr>
        <p:spPr/>
        <p:txBody>
          <a:bodyPr/>
          <a:lstStyle/>
          <a:p>
            <a:fld id="{993A640B-F8DE-48DF-8BB0-9B40F0A15619}" type="slidenum">
              <a:rPr lang="ru-RU" smtClean="0"/>
              <a:t>‹#›</a:t>
            </a:fld>
            <a:endParaRPr lang="ru-RU"/>
          </a:p>
        </p:txBody>
      </p:sp>
    </p:spTree>
    <p:extLst>
      <p:ext uri="{BB962C8B-B14F-4D97-AF65-F5344CB8AC3E}">
        <p14:creationId xmlns:p14="http://schemas.microsoft.com/office/powerpoint/2010/main" val="511196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710A355-0A68-4F18-A677-EED4AFC5687B}"/>
              </a:ext>
            </a:extLst>
          </p:cNvPr>
          <p:cNvSpPr>
            <a:spLocks noGrp="1"/>
          </p:cNvSpPr>
          <p:nvPr>
            <p:ph type="dt" sz="half" idx="10"/>
          </p:nvPr>
        </p:nvSpPr>
        <p:spPr/>
        <p:txBody>
          <a:bodyPr/>
          <a:lstStyle/>
          <a:p>
            <a:fld id="{DBCB73CF-D068-4B35-9B1E-A5223D55F1CA}" type="datetimeFigureOut">
              <a:rPr lang="ru-RU" smtClean="0"/>
              <a:t>15.10.2023</a:t>
            </a:fld>
            <a:endParaRPr lang="ru-RU"/>
          </a:p>
        </p:txBody>
      </p:sp>
      <p:sp>
        <p:nvSpPr>
          <p:cNvPr id="3" name="Нижний колонтитул 2">
            <a:extLst>
              <a:ext uri="{FF2B5EF4-FFF2-40B4-BE49-F238E27FC236}">
                <a16:creationId xmlns:a16="http://schemas.microsoft.com/office/drawing/2014/main" id="{A18A367F-4BBB-47EB-8B92-2283F4F2030B}"/>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DEC1D964-8DC5-4614-8E49-77D292AA9A82}"/>
              </a:ext>
            </a:extLst>
          </p:cNvPr>
          <p:cNvSpPr>
            <a:spLocks noGrp="1"/>
          </p:cNvSpPr>
          <p:nvPr>
            <p:ph type="sldNum" sz="quarter" idx="12"/>
          </p:nvPr>
        </p:nvSpPr>
        <p:spPr/>
        <p:txBody>
          <a:bodyPr/>
          <a:lstStyle/>
          <a:p>
            <a:fld id="{993A640B-F8DE-48DF-8BB0-9B40F0A15619}" type="slidenum">
              <a:rPr lang="ru-RU" smtClean="0"/>
              <a:t>‹#›</a:t>
            </a:fld>
            <a:endParaRPr lang="ru-RU"/>
          </a:p>
        </p:txBody>
      </p:sp>
    </p:spTree>
    <p:extLst>
      <p:ext uri="{BB962C8B-B14F-4D97-AF65-F5344CB8AC3E}">
        <p14:creationId xmlns:p14="http://schemas.microsoft.com/office/powerpoint/2010/main" val="3543095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C1CF50-3077-4CE4-8241-5EFCA9BF915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2EF002C4-7F75-4B60-864C-B7AEC021C6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38BFA646-C629-4C72-9A2C-C79615D13A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40B6892-8BE3-48C0-9A01-593007BEE8B2}"/>
              </a:ext>
            </a:extLst>
          </p:cNvPr>
          <p:cNvSpPr>
            <a:spLocks noGrp="1"/>
          </p:cNvSpPr>
          <p:nvPr>
            <p:ph type="dt" sz="half" idx="10"/>
          </p:nvPr>
        </p:nvSpPr>
        <p:spPr/>
        <p:txBody>
          <a:bodyPr/>
          <a:lstStyle/>
          <a:p>
            <a:fld id="{DBCB73CF-D068-4B35-9B1E-A5223D55F1CA}" type="datetimeFigureOut">
              <a:rPr lang="ru-RU" smtClean="0"/>
              <a:t>15.10.2023</a:t>
            </a:fld>
            <a:endParaRPr lang="ru-RU"/>
          </a:p>
        </p:txBody>
      </p:sp>
      <p:sp>
        <p:nvSpPr>
          <p:cNvPr id="6" name="Нижний колонтитул 5">
            <a:extLst>
              <a:ext uri="{FF2B5EF4-FFF2-40B4-BE49-F238E27FC236}">
                <a16:creationId xmlns:a16="http://schemas.microsoft.com/office/drawing/2014/main" id="{42D44F84-4F12-443B-BD90-796DB097511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C4F805E-252F-41B0-B65D-D365A6E15A21}"/>
              </a:ext>
            </a:extLst>
          </p:cNvPr>
          <p:cNvSpPr>
            <a:spLocks noGrp="1"/>
          </p:cNvSpPr>
          <p:nvPr>
            <p:ph type="sldNum" sz="quarter" idx="12"/>
          </p:nvPr>
        </p:nvSpPr>
        <p:spPr/>
        <p:txBody>
          <a:bodyPr/>
          <a:lstStyle/>
          <a:p>
            <a:fld id="{993A640B-F8DE-48DF-8BB0-9B40F0A15619}" type="slidenum">
              <a:rPr lang="ru-RU" smtClean="0"/>
              <a:t>‹#›</a:t>
            </a:fld>
            <a:endParaRPr lang="ru-RU"/>
          </a:p>
        </p:txBody>
      </p:sp>
    </p:spTree>
    <p:extLst>
      <p:ext uri="{BB962C8B-B14F-4D97-AF65-F5344CB8AC3E}">
        <p14:creationId xmlns:p14="http://schemas.microsoft.com/office/powerpoint/2010/main" val="878454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A7CB99-0E8C-4570-9EFE-F2C51FED297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F8357B0B-E3A6-4EF9-8924-4657A5BAB3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A134F23B-0691-4CED-A595-079523650D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46BD9F7-5DC4-4EA1-805A-9566FFD8E5C1}"/>
              </a:ext>
            </a:extLst>
          </p:cNvPr>
          <p:cNvSpPr>
            <a:spLocks noGrp="1"/>
          </p:cNvSpPr>
          <p:nvPr>
            <p:ph type="dt" sz="half" idx="10"/>
          </p:nvPr>
        </p:nvSpPr>
        <p:spPr/>
        <p:txBody>
          <a:bodyPr/>
          <a:lstStyle/>
          <a:p>
            <a:fld id="{DBCB73CF-D068-4B35-9B1E-A5223D55F1CA}" type="datetimeFigureOut">
              <a:rPr lang="ru-RU" smtClean="0"/>
              <a:t>15.10.2023</a:t>
            </a:fld>
            <a:endParaRPr lang="ru-RU"/>
          </a:p>
        </p:txBody>
      </p:sp>
      <p:sp>
        <p:nvSpPr>
          <p:cNvPr id="6" name="Нижний колонтитул 5">
            <a:extLst>
              <a:ext uri="{FF2B5EF4-FFF2-40B4-BE49-F238E27FC236}">
                <a16:creationId xmlns:a16="http://schemas.microsoft.com/office/drawing/2014/main" id="{5192A0DD-B9E9-4756-9978-B963F0CFCAC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33EDECB-6938-4B2D-B67E-32505A709478}"/>
              </a:ext>
            </a:extLst>
          </p:cNvPr>
          <p:cNvSpPr>
            <a:spLocks noGrp="1"/>
          </p:cNvSpPr>
          <p:nvPr>
            <p:ph type="sldNum" sz="quarter" idx="12"/>
          </p:nvPr>
        </p:nvSpPr>
        <p:spPr/>
        <p:txBody>
          <a:bodyPr/>
          <a:lstStyle/>
          <a:p>
            <a:fld id="{993A640B-F8DE-48DF-8BB0-9B40F0A15619}" type="slidenum">
              <a:rPr lang="ru-RU" smtClean="0"/>
              <a:t>‹#›</a:t>
            </a:fld>
            <a:endParaRPr lang="ru-RU"/>
          </a:p>
        </p:txBody>
      </p:sp>
    </p:spTree>
    <p:extLst>
      <p:ext uri="{BB962C8B-B14F-4D97-AF65-F5344CB8AC3E}">
        <p14:creationId xmlns:p14="http://schemas.microsoft.com/office/powerpoint/2010/main" val="4281677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04A962-A783-4F0B-89E6-C5DA1A2E84AD}"/>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50D6D06-11FB-481F-BA23-05A58E1CE10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A5C42BF-E7F0-461C-93C9-22F8B315D9CF}"/>
              </a:ext>
            </a:extLst>
          </p:cNvPr>
          <p:cNvSpPr>
            <a:spLocks noGrp="1"/>
          </p:cNvSpPr>
          <p:nvPr>
            <p:ph type="dt" sz="half" idx="10"/>
          </p:nvPr>
        </p:nvSpPr>
        <p:spPr/>
        <p:txBody>
          <a:bodyPr/>
          <a:lstStyle/>
          <a:p>
            <a:fld id="{DBCB73CF-D068-4B35-9B1E-A5223D55F1CA}" type="datetimeFigureOut">
              <a:rPr lang="ru-RU" smtClean="0"/>
              <a:t>15.10.2023</a:t>
            </a:fld>
            <a:endParaRPr lang="ru-RU"/>
          </a:p>
        </p:txBody>
      </p:sp>
      <p:sp>
        <p:nvSpPr>
          <p:cNvPr id="5" name="Нижний колонтитул 4">
            <a:extLst>
              <a:ext uri="{FF2B5EF4-FFF2-40B4-BE49-F238E27FC236}">
                <a16:creationId xmlns:a16="http://schemas.microsoft.com/office/drawing/2014/main" id="{3C9BFB4D-8ACF-42D0-A180-E577F7F6A5B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C3A90F1-B998-4D35-80BA-4AEC090E6C63}"/>
              </a:ext>
            </a:extLst>
          </p:cNvPr>
          <p:cNvSpPr>
            <a:spLocks noGrp="1"/>
          </p:cNvSpPr>
          <p:nvPr>
            <p:ph type="sldNum" sz="quarter" idx="12"/>
          </p:nvPr>
        </p:nvSpPr>
        <p:spPr/>
        <p:txBody>
          <a:bodyPr/>
          <a:lstStyle/>
          <a:p>
            <a:fld id="{993A640B-F8DE-48DF-8BB0-9B40F0A15619}" type="slidenum">
              <a:rPr lang="ru-RU" smtClean="0"/>
              <a:t>‹#›</a:t>
            </a:fld>
            <a:endParaRPr lang="ru-RU"/>
          </a:p>
        </p:txBody>
      </p:sp>
    </p:spTree>
    <p:extLst>
      <p:ext uri="{BB962C8B-B14F-4D97-AF65-F5344CB8AC3E}">
        <p14:creationId xmlns:p14="http://schemas.microsoft.com/office/powerpoint/2010/main" val="1158832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ED2A530E-EE62-404E-AE6C-5F6F41C8F82E}"/>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60546CA5-1433-4B35-BFB8-F879A703B21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080E315-752A-41BD-AB14-8858B44058DF}"/>
              </a:ext>
            </a:extLst>
          </p:cNvPr>
          <p:cNvSpPr>
            <a:spLocks noGrp="1"/>
          </p:cNvSpPr>
          <p:nvPr>
            <p:ph type="dt" sz="half" idx="10"/>
          </p:nvPr>
        </p:nvSpPr>
        <p:spPr/>
        <p:txBody>
          <a:bodyPr/>
          <a:lstStyle/>
          <a:p>
            <a:fld id="{DBCB73CF-D068-4B35-9B1E-A5223D55F1CA}" type="datetimeFigureOut">
              <a:rPr lang="ru-RU" smtClean="0"/>
              <a:t>15.10.2023</a:t>
            </a:fld>
            <a:endParaRPr lang="ru-RU"/>
          </a:p>
        </p:txBody>
      </p:sp>
      <p:sp>
        <p:nvSpPr>
          <p:cNvPr id="5" name="Нижний колонтитул 4">
            <a:extLst>
              <a:ext uri="{FF2B5EF4-FFF2-40B4-BE49-F238E27FC236}">
                <a16:creationId xmlns:a16="http://schemas.microsoft.com/office/drawing/2014/main" id="{3458BDCC-0D20-43C0-8827-135ED2C8027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E36F8CE-1299-46CB-8765-366A2141B95D}"/>
              </a:ext>
            </a:extLst>
          </p:cNvPr>
          <p:cNvSpPr>
            <a:spLocks noGrp="1"/>
          </p:cNvSpPr>
          <p:nvPr>
            <p:ph type="sldNum" sz="quarter" idx="12"/>
          </p:nvPr>
        </p:nvSpPr>
        <p:spPr/>
        <p:txBody>
          <a:bodyPr/>
          <a:lstStyle/>
          <a:p>
            <a:fld id="{993A640B-F8DE-48DF-8BB0-9B40F0A15619}" type="slidenum">
              <a:rPr lang="ru-RU" smtClean="0"/>
              <a:t>‹#›</a:t>
            </a:fld>
            <a:endParaRPr lang="ru-RU"/>
          </a:p>
        </p:txBody>
      </p:sp>
    </p:spTree>
    <p:extLst>
      <p:ext uri="{BB962C8B-B14F-4D97-AF65-F5344CB8AC3E}">
        <p14:creationId xmlns:p14="http://schemas.microsoft.com/office/powerpoint/2010/main" val="141961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F11DBD-BE4A-4A68-B6BD-9C9C5AD31B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C90C73F-1604-47C4-AA9C-15F310D1C3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234E0AA-BFF4-46A4-9052-780EF2E8C8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CB73CF-D068-4B35-9B1E-A5223D55F1CA}" type="datetimeFigureOut">
              <a:rPr lang="ru-RU" smtClean="0"/>
              <a:t>15.10.2023</a:t>
            </a:fld>
            <a:endParaRPr lang="ru-RU"/>
          </a:p>
        </p:txBody>
      </p:sp>
      <p:sp>
        <p:nvSpPr>
          <p:cNvPr id="5" name="Нижний колонтитул 4">
            <a:extLst>
              <a:ext uri="{FF2B5EF4-FFF2-40B4-BE49-F238E27FC236}">
                <a16:creationId xmlns:a16="http://schemas.microsoft.com/office/drawing/2014/main" id="{06949EB2-7D09-4312-A266-F8B72A7CDF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455233FE-03C1-42A1-B64E-2A7CED3849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3A640B-F8DE-48DF-8BB0-9B40F0A15619}" type="slidenum">
              <a:rPr lang="ru-RU" smtClean="0"/>
              <a:t>‹#›</a:t>
            </a:fld>
            <a:endParaRPr lang="ru-RU"/>
          </a:p>
        </p:txBody>
      </p:sp>
    </p:spTree>
    <p:extLst>
      <p:ext uri="{BB962C8B-B14F-4D97-AF65-F5344CB8AC3E}">
        <p14:creationId xmlns:p14="http://schemas.microsoft.com/office/powerpoint/2010/main" val="2852189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ebp"/><Relationship Id="rId1" Type="http://schemas.microsoft.com/office/2007/relationships/media" Target="../media/media1.webp"/><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ebp"/><Relationship Id="rId1" Type="http://schemas.microsoft.com/office/2007/relationships/media" Target="../media/media2.webp"/><Relationship Id="rId5" Type="http://schemas.openxmlformats.org/officeDocument/2006/relationships/image" Target="../media/image27.jp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3EC112-22C4-43A7-8101-AB9981EC9F68}"/>
              </a:ext>
            </a:extLst>
          </p:cNvPr>
          <p:cNvSpPr>
            <a:spLocks noGrp="1"/>
          </p:cNvSpPr>
          <p:nvPr>
            <p:ph type="title"/>
          </p:nvPr>
        </p:nvSpPr>
        <p:spPr/>
        <p:txBody>
          <a:bodyPr/>
          <a:lstStyle/>
          <a:p>
            <a:pPr algn="ctr"/>
            <a:r>
              <a:rPr lang="en-US" dirty="0"/>
              <a:t>The basic vales of Russian State</a:t>
            </a:r>
            <a:endParaRPr lang="ru-RU" dirty="0"/>
          </a:p>
        </p:txBody>
      </p:sp>
      <p:pic>
        <p:nvPicPr>
          <p:cNvPr id="5" name="Объект 4">
            <a:extLst>
              <a:ext uri="{FF2B5EF4-FFF2-40B4-BE49-F238E27FC236}">
                <a16:creationId xmlns:a16="http://schemas.microsoft.com/office/drawing/2014/main" id="{A58BFF5B-44D5-4E00-8F1C-A24054C00B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3920" y="1825625"/>
            <a:ext cx="7904159" cy="4351338"/>
          </a:xfrm>
        </p:spPr>
      </p:pic>
      <p:sp>
        <p:nvSpPr>
          <p:cNvPr id="15" name="Номер слайда 14">
            <a:extLst>
              <a:ext uri="{FF2B5EF4-FFF2-40B4-BE49-F238E27FC236}">
                <a16:creationId xmlns:a16="http://schemas.microsoft.com/office/drawing/2014/main" id="{D94AF04E-968B-449F-B796-FBE81A7DD0EF}"/>
              </a:ext>
            </a:extLst>
          </p:cNvPr>
          <p:cNvSpPr>
            <a:spLocks noGrp="1"/>
          </p:cNvSpPr>
          <p:nvPr>
            <p:ph type="sldNum" sz="quarter" idx="12"/>
          </p:nvPr>
        </p:nvSpPr>
        <p:spPr>
          <a:xfrm>
            <a:off x="9019352" y="6371762"/>
            <a:ext cx="2743200" cy="365125"/>
          </a:xfrm>
        </p:spPr>
        <p:txBody>
          <a:bodyPr/>
          <a:lstStyle/>
          <a:p>
            <a:fld id="{30695BE2-D3BE-4F65-8B0A-59A058330323}" type="slidenum">
              <a:rPr lang="ru-RU" smtClean="0"/>
              <a:t>1</a:t>
            </a:fld>
            <a:endParaRPr lang="ru-RU"/>
          </a:p>
        </p:txBody>
      </p:sp>
      <p:sp>
        <p:nvSpPr>
          <p:cNvPr id="3" name="TextBox 2"/>
          <p:cNvSpPr txBox="1"/>
          <p:nvPr/>
        </p:nvSpPr>
        <p:spPr>
          <a:xfrm>
            <a:off x="4404946" y="6370436"/>
            <a:ext cx="2373727" cy="369332"/>
          </a:xfrm>
          <a:prstGeom prst="rect">
            <a:avLst/>
          </a:prstGeom>
          <a:noFill/>
        </p:spPr>
        <p:txBody>
          <a:bodyPr wrap="none" rtlCol="0">
            <a:spAutoFit/>
          </a:bodyPr>
          <a:lstStyle/>
          <a:p>
            <a:r>
              <a:rPr lang="en-US" dirty="0"/>
              <a:t>By Natalia </a:t>
            </a:r>
            <a:r>
              <a:rPr lang="en-US" dirty="0" err="1"/>
              <a:t>Skakovskaya</a:t>
            </a:r>
            <a:r>
              <a:rPr lang="en-US" dirty="0"/>
              <a:t> </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3806" y="154598"/>
            <a:ext cx="1238250" cy="1238250"/>
          </a:xfrm>
          <a:prstGeom prst="rect">
            <a:avLst/>
          </a:prstGeom>
        </p:spPr>
      </p:pic>
    </p:spTree>
    <p:extLst>
      <p:ext uri="{BB962C8B-B14F-4D97-AF65-F5344CB8AC3E}">
        <p14:creationId xmlns:p14="http://schemas.microsoft.com/office/powerpoint/2010/main" val="2919071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6EDCE6-8F49-48B4-998C-428A97F323B5}"/>
              </a:ext>
            </a:extLst>
          </p:cNvPr>
          <p:cNvSpPr>
            <a:spLocks noGrp="1"/>
          </p:cNvSpPr>
          <p:nvPr>
            <p:ph type="title"/>
          </p:nvPr>
        </p:nvSpPr>
        <p:spPr/>
        <p:txBody>
          <a:bodyPr>
            <a:normAutofit fontScale="90000"/>
          </a:bodyPr>
          <a:lstStyle/>
          <a:p>
            <a:br>
              <a:rPr lang="ru-RU" b="1" dirty="0"/>
            </a:br>
            <a:r>
              <a:rPr lang="en-US" b="1" dirty="0"/>
              <a:t>Lecture</a:t>
            </a:r>
            <a:r>
              <a:rPr lang="ru-RU" b="1" dirty="0"/>
              <a:t> 2.</a:t>
            </a:r>
            <a:r>
              <a:rPr lang="ru-RU" dirty="0"/>
              <a:t> </a:t>
            </a:r>
            <a:r>
              <a:rPr lang="en-US" dirty="0"/>
              <a:t>Russia</a:t>
            </a:r>
            <a:r>
              <a:rPr lang="ru-RU" dirty="0"/>
              <a:t>: </a:t>
            </a:r>
            <a:r>
              <a:rPr lang="en-US" dirty="0"/>
              <a:t>trials and heroes </a:t>
            </a:r>
            <a:br>
              <a:rPr lang="ru-RU" dirty="0"/>
            </a:br>
            <a:endParaRPr lang="ru-RU" dirty="0"/>
          </a:p>
        </p:txBody>
      </p:sp>
      <p:pic>
        <p:nvPicPr>
          <p:cNvPr id="5" name="Объект 4">
            <a:extLst>
              <a:ext uri="{FF2B5EF4-FFF2-40B4-BE49-F238E27FC236}">
                <a16:creationId xmlns:a16="http://schemas.microsoft.com/office/drawing/2014/main" id="{1E421407-6C6C-42E9-8799-35972D11AB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62638" y="1690688"/>
            <a:ext cx="3605085" cy="4351338"/>
          </a:xfrm>
        </p:spPr>
      </p:pic>
      <p:sp>
        <p:nvSpPr>
          <p:cNvPr id="6" name="TextBox 5">
            <a:extLst>
              <a:ext uri="{FF2B5EF4-FFF2-40B4-BE49-F238E27FC236}">
                <a16:creationId xmlns:a16="http://schemas.microsoft.com/office/drawing/2014/main" id="{E33B0B1E-2E20-4206-8279-3302220BEF9A}"/>
              </a:ext>
            </a:extLst>
          </p:cNvPr>
          <p:cNvSpPr txBox="1"/>
          <p:nvPr/>
        </p:nvSpPr>
        <p:spPr>
          <a:xfrm>
            <a:off x="8273050" y="1952832"/>
            <a:ext cx="2928891" cy="923330"/>
          </a:xfrm>
          <a:prstGeom prst="rect">
            <a:avLst/>
          </a:prstGeom>
          <a:noFill/>
        </p:spPr>
        <p:txBody>
          <a:bodyPr wrap="square" rtlCol="0">
            <a:spAutoFit/>
          </a:bodyPr>
          <a:lstStyle/>
          <a:p>
            <a:r>
              <a:rPr lang="en-US" b="1" dirty="0"/>
              <a:t>How </a:t>
            </a:r>
            <a:r>
              <a:rPr lang="ru-RU" b="1" dirty="0"/>
              <a:t>1962 </a:t>
            </a:r>
            <a:r>
              <a:rPr lang="en-US" b="1" dirty="0"/>
              <a:t>imagined life</a:t>
            </a:r>
            <a:r>
              <a:rPr lang="ru-RU" b="1" dirty="0"/>
              <a:t> </a:t>
            </a:r>
            <a:r>
              <a:rPr lang="en-US" b="1" dirty="0"/>
              <a:t>in </a:t>
            </a:r>
            <a:r>
              <a:rPr lang="ru-RU" b="1" dirty="0"/>
              <a:t>2022 </a:t>
            </a:r>
          </a:p>
          <a:p>
            <a:endParaRPr lang="ru-RU" dirty="0"/>
          </a:p>
        </p:txBody>
      </p:sp>
    </p:spTree>
    <p:extLst>
      <p:ext uri="{BB962C8B-B14F-4D97-AF65-F5344CB8AC3E}">
        <p14:creationId xmlns:p14="http://schemas.microsoft.com/office/powerpoint/2010/main" val="161151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AEB3E8-DBE7-45EE-81B4-854BAC4BD3F4}"/>
              </a:ext>
            </a:extLst>
          </p:cNvPr>
          <p:cNvSpPr>
            <a:spLocks noGrp="1"/>
          </p:cNvSpPr>
          <p:nvPr>
            <p:ph type="title"/>
          </p:nvPr>
        </p:nvSpPr>
        <p:spPr/>
        <p:txBody>
          <a:bodyPr>
            <a:normAutofit fontScale="90000"/>
          </a:bodyPr>
          <a:lstStyle/>
          <a:p>
            <a:br>
              <a:rPr lang="ru-RU" b="1" dirty="0"/>
            </a:br>
            <a:r>
              <a:rPr lang="ru-RU" b="1" dirty="0"/>
              <a:t>1.1. </a:t>
            </a:r>
            <a:r>
              <a:rPr lang="en-US" b="1" dirty="0"/>
              <a:t>Mongol </a:t>
            </a:r>
            <a:r>
              <a:rPr lang="en-US" b="1" dirty="0" err="1"/>
              <a:t>ivasion</a:t>
            </a:r>
            <a:r>
              <a:rPr lang="en-US" b="1" dirty="0"/>
              <a:t> </a:t>
            </a:r>
            <a:br>
              <a:rPr lang="ru-RU" b="1" dirty="0"/>
            </a:br>
            <a:endParaRPr lang="ru-RU" dirty="0"/>
          </a:p>
        </p:txBody>
      </p:sp>
      <p:sp>
        <p:nvSpPr>
          <p:cNvPr id="3" name="Объект 2">
            <a:extLst>
              <a:ext uri="{FF2B5EF4-FFF2-40B4-BE49-F238E27FC236}">
                <a16:creationId xmlns:a16="http://schemas.microsoft.com/office/drawing/2014/main" id="{14745B98-0F44-4A16-BD06-142A863D0B28}"/>
              </a:ext>
            </a:extLst>
          </p:cNvPr>
          <p:cNvSpPr>
            <a:spLocks noGrp="1"/>
          </p:cNvSpPr>
          <p:nvPr>
            <p:ph sz="half" idx="1"/>
          </p:nvPr>
        </p:nvSpPr>
        <p:spPr/>
        <p:txBody>
          <a:bodyPr/>
          <a:lstStyle/>
          <a:p>
            <a:r>
              <a:rPr lang="ru-RU" dirty="0"/>
              <a:t>1223 </a:t>
            </a:r>
            <a:r>
              <a:rPr lang="ru-RU" dirty="0" err="1"/>
              <a:t>Battle</a:t>
            </a:r>
            <a:r>
              <a:rPr lang="ru-RU" dirty="0"/>
              <a:t> </a:t>
            </a:r>
            <a:r>
              <a:rPr lang="ru-RU" dirty="0" err="1"/>
              <a:t>of</a:t>
            </a:r>
            <a:r>
              <a:rPr lang="ru-RU" dirty="0"/>
              <a:t> </a:t>
            </a:r>
            <a:r>
              <a:rPr lang="ru-RU" dirty="0" err="1"/>
              <a:t>Kalka</a:t>
            </a:r>
            <a:endParaRPr lang="ru-RU" dirty="0"/>
          </a:p>
          <a:p>
            <a:r>
              <a:rPr lang="ru-RU" dirty="0" err="1"/>
              <a:t>Kyiv</a:t>
            </a:r>
            <a:r>
              <a:rPr lang="ru-RU" dirty="0"/>
              <a:t>, </a:t>
            </a:r>
            <a:r>
              <a:rPr lang="ru-RU" dirty="0" err="1"/>
              <a:t>Rostov</a:t>
            </a:r>
            <a:r>
              <a:rPr lang="ru-RU" dirty="0"/>
              <a:t>, </a:t>
            </a:r>
            <a:r>
              <a:rPr lang="ru-RU" dirty="0" err="1"/>
              <a:t>Galich</a:t>
            </a:r>
            <a:r>
              <a:rPr lang="ru-RU" dirty="0"/>
              <a:t>, </a:t>
            </a:r>
            <a:r>
              <a:rPr lang="ru-RU" dirty="0" err="1"/>
              <a:t>Chernigov</a:t>
            </a:r>
            <a:r>
              <a:rPr lang="ru-RU" dirty="0"/>
              <a:t>, </a:t>
            </a:r>
            <a:r>
              <a:rPr lang="ru-RU" dirty="0" err="1"/>
              <a:t>Ryazan</a:t>
            </a:r>
            <a:r>
              <a:rPr lang="ru-RU" dirty="0"/>
              <a:t> </a:t>
            </a:r>
            <a:r>
              <a:rPr lang="ru-RU" dirty="0" err="1"/>
              <a:t>and</a:t>
            </a:r>
            <a:r>
              <a:rPr lang="ru-RU" dirty="0"/>
              <a:t> </a:t>
            </a:r>
            <a:r>
              <a:rPr lang="ru-RU" dirty="0" err="1"/>
              <a:t>other</a:t>
            </a:r>
            <a:r>
              <a:rPr lang="ru-RU" dirty="0"/>
              <a:t> </a:t>
            </a:r>
            <a:r>
              <a:rPr lang="ru-RU" dirty="0" err="1"/>
              <a:t>centers</a:t>
            </a:r>
            <a:r>
              <a:rPr lang="ru-RU" dirty="0"/>
              <a:t> </a:t>
            </a:r>
            <a:r>
              <a:rPr lang="ru-RU" dirty="0" err="1"/>
              <a:t>of</a:t>
            </a:r>
            <a:r>
              <a:rPr lang="ru-RU" dirty="0"/>
              <a:t> </a:t>
            </a:r>
            <a:r>
              <a:rPr lang="ru-RU" dirty="0" err="1"/>
              <a:t>Russia</a:t>
            </a:r>
            <a:r>
              <a:rPr lang="ru-RU" dirty="0"/>
              <a:t> </a:t>
            </a:r>
            <a:r>
              <a:rPr lang="ru-RU" dirty="0" err="1"/>
              <a:t>were</a:t>
            </a:r>
            <a:r>
              <a:rPr lang="ru-RU" dirty="0"/>
              <a:t> </a:t>
            </a:r>
            <a:r>
              <a:rPr lang="ru-RU" dirty="0" err="1"/>
              <a:t>wiped</a:t>
            </a:r>
            <a:r>
              <a:rPr lang="ru-RU" dirty="0"/>
              <a:t> </a:t>
            </a:r>
            <a:r>
              <a:rPr lang="ru-RU" dirty="0" err="1"/>
              <a:t>off</a:t>
            </a:r>
            <a:r>
              <a:rPr lang="ru-RU" dirty="0"/>
              <a:t> </a:t>
            </a:r>
            <a:r>
              <a:rPr lang="ru-RU" dirty="0" err="1"/>
              <a:t>the</a:t>
            </a:r>
            <a:r>
              <a:rPr lang="ru-RU" dirty="0"/>
              <a:t> </a:t>
            </a:r>
            <a:r>
              <a:rPr lang="ru-RU" dirty="0" err="1"/>
              <a:t>face</a:t>
            </a:r>
            <a:r>
              <a:rPr lang="ru-RU" dirty="0"/>
              <a:t> </a:t>
            </a:r>
            <a:r>
              <a:rPr lang="ru-RU" dirty="0" err="1"/>
              <a:t>of</a:t>
            </a:r>
            <a:r>
              <a:rPr lang="ru-RU" dirty="0"/>
              <a:t> </a:t>
            </a:r>
            <a:r>
              <a:rPr lang="ru-RU" dirty="0" err="1"/>
              <a:t>the</a:t>
            </a:r>
            <a:r>
              <a:rPr lang="ru-RU" dirty="0"/>
              <a:t> </a:t>
            </a:r>
            <a:r>
              <a:rPr lang="ru-RU" dirty="0" err="1"/>
              <a:t>earth</a:t>
            </a:r>
            <a:r>
              <a:rPr lang="ru-RU" dirty="0"/>
              <a:t>.</a:t>
            </a:r>
          </a:p>
          <a:p>
            <a:r>
              <a:rPr lang="ru-RU" dirty="0" err="1"/>
              <a:t>It</a:t>
            </a:r>
            <a:r>
              <a:rPr lang="ru-RU" dirty="0"/>
              <a:t> </a:t>
            </a:r>
            <a:r>
              <a:rPr lang="ru-RU" dirty="0" err="1"/>
              <a:t>took</a:t>
            </a:r>
            <a:r>
              <a:rPr lang="ru-RU" dirty="0"/>
              <a:t> </a:t>
            </a:r>
            <a:r>
              <a:rPr lang="ru-RU" dirty="0" err="1"/>
              <a:t>Russian</a:t>
            </a:r>
            <a:r>
              <a:rPr lang="ru-RU" dirty="0"/>
              <a:t> </a:t>
            </a:r>
            <a:r>
              <a:rPr lang="ru-RU" dirty="0" err="1"/>
              <a:t>lands</a:t>
            </a:r>
            <a:r>
              <a:rPr lang="ru-RU" dirty="0"/>
              <a:t> </a:t>
            </a:r>
            <a:r>
              <a:rPr lang="ru-RU" dirty="0" err="1"/>
              <a:t>more</a:t>
            </a:r>
            <a:r>
              <a:rPr lang="ru-RU" dirty="0"/>
              <a:t> </a:t>
            </a:r>
            <a:r>
              <a:rPr lang="ru-RU" dirty="0" err="1"/>
              <a:t>than</a:t>
            </a:r>
            <a:r>
              <a:rPr lang="ru-RU" dirty="0"/>
              <a:t> a </a:t>
            </a:r>
            <a:r>
              <a:rPr lang="ru-RU" dirty="0" err="1"/>
              <a:t>hundred</a:t>
            </a:r>
            <a:r>
              <a:rPr lang="ru-RU" dirty="0"/>
              <a:t> </a:t>
            </a:r>
            <a:r>
              <a:rPr lang="ru-RU" dirty="0" err="1"/>
              <a:t>years</a:t>
            </a:r>
            <a:r>
              <a:rPr lang="ru-RU" dirty="0"/>
              <a:t> </a:t>
            </a:r>
            <a:r>
              <a:rPr lang="ru-RU" dirty="0" err="1"/>
              <a:t>to</a:t>
            </a:r>
            <a:r>
              <a:rPr lang="ru-RU" dirty="0"/>
              <a:t> </a:t>
            </a:r>
            <a:r>
              <a:rPr lang="ru-RU" dirty="0" err="1"/>
              <a:t>recover</a:t>
            </a:r>
            <a:r>
              <a:rPr lang="ru-RU" dirty="0"/>
              <a:t> </a:t>
            </a:r>
            <a:r>
              <a:rPr lang="ru-RU" dirty="0" err="1"/>
              <a:t>from</a:t>
            </a:r>
            <a:r>
              <a:rPr lang="ru-RU" dirty="0"/>
              <a:t> </a:t>
            </a:r>
            <a:r>
              <a:rPr lang="ru-RU" dirty="0" err="1"/>
              <a:t>the</a:t>
            </a:r>
            <a:r>
              <a:rPr lang="ru-RU" dirty="0"/>
              <a:t> </a:t>
            </a:r>
            <a:r>
              <a:rPr lang="ru-RU" dirty="0" err="1"/>
              <a:t>devastating</a:t>
            </a:r>
            <a:r>
              <a:rPr lang="ru-RU" dirty="0"/>
              <a:t> </a:t>
            </a:r>
            <a:r>
              <a:rPr lang="ru-RU" dirty="0" err="1"/>
              <a:t>invasion</a:t>
            </a:r>
            <a:r>
              <a:rPr lang="ru-RU" dirty="0"/>
              <a:t>.</a:t>
            </a:r>
          </a:p>
          <a:p>
            <a:endParaRPr lang="ru-RU" dirty="0"/>
          </a:p>
        </p:txBody>
      </p:sp>
      <p:pic>
        <p:nvPicPr>
          <p:cNvPr id="6" name="Объект 5">
            <a:extLst>
              <a:ext uri="{FF2B5EF4-FFF2-40B4-BE49-F238E27FC236}">
                <a16:creationId xmlns:a16="http://schemas.microsoft.com/office/drawing/2014/main" id="{2FFC54FA-1AAE-473B-92E1-C45C0EAEABC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744518" y="1825625"/>
            <a:ext cx="2409825" cy="1895475"/>
          </a:xfrm>
        </p:spPr>
      </p:pic>
      <p:sp>
        <p:nvSpPr>
          <p:cNvPr id="7" name="TextBox 6">
            <a:extLst>
              <a:ext uri="{FF2B5EF4-FFF2-40B4-BE49-F238E27FC236}">
                <a16:creationId xmlns:a16="http://schemas.microsoft.com/office/drawing/2014/main" id="{55C5C329-962C-49A5-A995-570A113DC5FE}"/>
              </a:ext>
            </a:extLst>
          </p:cNvPr>
          <p:cNvSpPr txBox="1"/>
          <p:nvPr/>
        </p:nvSpPr>
        <p:spPr>
          <a:xfrm>
            <a:off x="8060925" y="4261281"/>
            <a:ext cx="2762808" cy="646331"/>
          </a:xfrm>
          <a:prstGeom prst="rect">
            <a:avLst/>
          </a:prstGeom>
          <a:noFill/>
        </p:spPr>
        <p:txBody>
          <a:bodyPr wrap="none" rtlCol="0">
            <a:spAutoFit/>
          </a:bodyPr>
          <a:lstStyle/>
          <a:p>
            <a:r>
              <a:rPr lang="ru-RU" b="1" dirty="0"/>
              <a:t>13 </a:t>
            </a:r>
            <a:r>
              <a:rPr lang="en-US" b="1" dirty="0" err="1"/>
              <a:t>th</a:t>
            </a:r>
            <a:r>
              <a:rPr lang="en-US" b="1" dirty="0"/>
              <a:t> century </a:t>
            </a:r>
            <a:r>
              <a:rPr lang="en-US" b="1" dirty="0" err="1"/>
              <a:t>GenghisKhan</a:t>
            </a:r>
            <a:endParaRPr lang="ru-RU" b="1" dirty="0"/>
          </a:p>
          <a:p>
            <a:endParaRPr lang="ru-RU" dirty="0"/>
          </a:p>
        </p:txBody>
      </p:sp>
      <p:pic>
        <p:nvPicPr>
          <p:cNvPr id="14" name="Рисунок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3806" y="154598"/>
            <a:ext cx="1238250" cy="1238250"/>
          </a:xfrm>
          <a:prstGeom prst="rect">
            <a:avLst/>
          </a:prstGeom>
        </p:spPr>
      </p:pic>
    </p:spTree>
    <p:extLst>
      <p:ext uri="{BB962C8B-B14F-4D97-AF65-F5344CB8AC3E}">
        <p14:creationId xmlns:p14="http://schemas.microsoft.com/office/powerpoint/2010/main" val="67630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52747A-3E65-4ED4-82E1-C26C87569841}"/>
              </a:ext>
            </a:extLst>
          </p:cNvPr>
          <p:cNvSpPr>
            <a:spLocks noGrp="1"/>
          </p:cNvSpPr>
          <p:nvPr>
            <p:ph type="title"/>
          </p:nvPr>
        </p:nvSpPr>
        <p:spPr/>
        <p:txBody>
          <a:bodyPr>
            <a:normAutofit fontScale="90000"/>
          </a:bodyPr>
          <a:lstStyle/>
          <a:p>
            <a:br>
              <a:rPr lang="ru-RU" b="1" dirty="0"/>
            </a:br>
            <a:r>
              <a:rPr lang="ru-RU" b="1" dirty="0"/>
              <a:t>3 </a:t>
            </a:r>
            <a:r>
              <a:rPr lang="en-US" b="1" dirty="0"/>
              <a:t>June</a:t>
            </a:r>
            <a:r>
              <a:rPr lang="ru-RU" b="1" dirty="0"/>
              <a:t> 1571 </a:t>
            </a:r>
            <a:r>
              <a:rPr lang="ru-RU" b="1" dirty="0" err="1"/>
              <a:t>гoдa</a:t>
            </a:r>
            <a:br>
              <a:rPr lang="ru-RU" b="1" dirty="0"/>
            </a:br>
            <a:endParaRPr lang="ru-RU" dirty="0"/>
          </a:p>
        </p:txBody>
      </p:sp>
      <p:pic>
        <p:nvPicPr>
          <p:cNvPr id="6" name="Объект 5">
            <a:extLst>
              <a:ext uri="{FF2B5EF4-FFF2-40B4-BE49-F238E27FC236}">
                <a16:creationId xmlns:a16="http://schemas.microsoft.com/office/drawing/2014/main" id="{4399A52A-29C7-4EB1-907C-3D305103C4A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99661" y="2068497"/>
            <a:ext cx="4163994" cy="2361460"/>
          </a:xfrm>
        </p:spPr>
      </p:pic>
      <p:sp>
        <p:nvSpPr>
          <p:cNvPr id="7" name="Rectangle 3"/>
          <p:cNvSpPr>
            <a:spLocks noChangeArrowheads="1"/>
          </p:cNvSpPr>
          <p:nvPr/>
        </p:nvSpPr>
        <p:spPr bwMode="auto">
          <a:xfrm>
            <a:off x="1195755" y="1656803"/>
            <a:ext cx="4273061" cy="377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Turkish-Tatar</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army</a:t>
            </a:r>
            <a:endParaRPr kumimoji="0" lang="en-US"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Moscow</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burned</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downThe</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Kremlin</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survived</a:t>
            </a:r>
            <a:r>
              <a:rPr kumimoji="0" lang="en-US"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up</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to</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150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thousand</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Russian</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people</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were</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taken</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captive</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and</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subsequently</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sold</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into</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28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slavery</a:t>
            </a:r>
            <a:r>
              <a:rPr kumimoji="0" lang="ru-RU" altLang="ru-RU" sz="28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a:t>
            </a:r>
            <a:r>
              <a:rPr kumimoji="0" lang="ru-RU" altLang="ru-RU" sz="2800" b="0" i="0" u="none" strike="noStrike" cap="none" normalizeH="0" baseline="0" dirty="0">
                <a:ln>
                  <a:noFill/>
                </a:ln>
                <a:solidFill>
                  <a:schemeClr val="tx1"/>
                </a:solidFill>
                <a:effectLst/>
              </a:rPr>
              <a:t> </a:t>
            </a:r>
            <a:endParaRPr kumimoji="0" lang="ru-RU" altLang="ru-RU"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36246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en-US" b="1" dirty="0"/>
            </a:br>
            <a:r>
              <a:rPr lang="en-US" b="1" dirty="0"/>
              <a:t>Time of Troubles </a:t>
            </a:r>
            <a:r>
              <a:rPr lang="ru-RU" dirty="0"/>
              <a:t>1598 – 1613</a:t>
            </a:r>
            <a:br>
              <a:rPr lang="ru-RU" dirty="0"/>
            </a:br>
            <a:endParaRPr lang="ru-RU" dirty="0"/>
          </a:p>
        </p:txBody>
      </p:sp>
      <p:sp>
        <p:nvSpPr>
          <p:cNvPr id="4" name="Rectangle 1"/>
          <p:cNvSpPr>
            <a:spLocks noGrp="1" noChangeArrowheads="1"/>
          </p:cNvSpPr>
          <p:nvPr>
            <p:ph idx="1"/>
          </p:nvPr>
        </p:nvSpPr>
        <p:spPr bwMode="auto">
          <a:xfrm>
            <a:off x="838201" y="2262357"/>
            <a:ext cx="9874624"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4400" b="0" i="0" u="none" strike="noStrike" cap="none" normalizeH="0" baseline="0" dirty="0" err="1">
                <a:ln>
                  <a:noFill/>
                </a:ln>
                <a:solidFill>
                  <a:schemeClr val="tx1"/>
                </a:solidFill>
                <a:effectLst/>
                <a:latin typeface="Arial Unicode MS"/>
              </a:rPr>
              <a:t>This</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dark</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period</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was</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not</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caused</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by</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an</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attack</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or</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threat</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from</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outside</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but</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it</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was</a:t>
            </a:r>
            <a:r>
              <a:rPr kumimoji="0" lang="ru-RU" altLang="ru-RU" sz="4400" b="0" i="0" u="none" strike="noStrike" cap="none" normalizeH="0" baseline="0" dirty="0">
                <a:ln>
                  <a:noFill/>
                </a:ln>
                <a:solidFill>
                  <a:schemeClr val="tx1"/>
                </a:solidFill>
                <a:effectLst/>
                <a:latin typeface="Arial Unicode MS"/>
              </a:rPr>
              <a:t> a </a:t>
            </a:r>
            <a:r>
              <a:rPr kumimoji="0" lang="ru-RU" altLang="ru-RU" sz="4400" b="0" i="0" u="none" strike="noStrike" cap="none" normalizeH="0" baseline="0" dirty="0" err="1">
                <a:ln>
                  <a:noFill/>
                </a:ln>
                <a:solidFill>
                  <a:schemeClr val="tx1"/>
                </a:solidFill>
                <a:effectLst/>
                <a:latin typeface="Arial Unicode MS"/>
              </a:rPr>
              <a:t>combination</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of</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misfortune</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war</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and</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bad</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policy</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that</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led</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to</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the</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Time</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of</a:t>
            </a:r>
            <a:r>
              <a:rPr kumimoji="0" lang="ru-RU" altLang="ru-RU" sz="4400" b="0" i="0" u="none" strike="noStrike" cap="none" normalizeH="0" baseline="0" dirty="0">
                <a:ln>
                  <a:noFill/>
                </a:ln>
                <a:solidFill>
                  <a:schemeClr val="tx1"/>
                </a:solidFill>
                <a:effectLst/>
                <a:latin typeface="Arial Unicode MS"/>
              </a:rPr>
              <a:t> </a:t>
            </a:r>
            <a:r>
              <a:rPr kumimoji="0" lang="ru-RU" altLang="ru-RU" sz="4400" b="0" i="0" u="none" strike="noStrike" cap="none" normalizeH="0" baseline="0" dirty="0" err="1">
                <a:ln>
                  <a:noFill/>
                </a:ln>
                <a:solidFill>
                  <a:schemeClr val="tx1"/>
                </a:solidFill>
                <a:effectLst/>
                <a:latin typeface="Arial Unicode MS"/>
              </a:rPr>
              <a:t>Troubles</a:t>
            </a:r>
            <a:r>
              <a:rPr kumimoji="0" lang="ru-RU" altLang="ru-RU" sz="4400" b="0" i="0" u="none" strike="noStrike" cap="none" normalizeH="0" baseline="0" dirty="0">
                <a:ln>
                  <a:noFill/>
                </a:ln>
                <a:solidFill>
                  <a:schemeClr val="tx1"/>
                </a:solidFill>
                <a:effectLst/>
                <a:latin typeface="Arial Unicode MS"/>
              </a:rPr>
              <a:t>.</a:t>
            </a:r>
            <a:r>
              <a:rPr kumimoji="0" lang="ru-RU" altLang="ru-RU" sz="4400" b="0" i="0" u="none" strike="noStrike" cap="none" normalizeH="0" baseline="0" dirty="0">
                <a:ln>
                  <a:noFill/>
                </a:ln>
                <a:solidFill>
                  <a:schemeClr val="tx1"/>
                </a:solidFill>
                <a:effectLst/>
              </a:rPr>
              <a:t> </a:t>
            </a:r>
            <a:endParaRPr kumimoji="0" lang="ru-RU" altLang="ru-RU" sz="4400" b="0" i="0" u="none" strike="noStrike" cap="none" normalizeH="0" baseline="0" dirty="0">
              <a:ln>
                <a:noFill/>
              </a:ln>
              <a:solidFill>
                <a:schemeClr val="tx1"/>
              </a:solidFill>
              <a:effectLst/>
              <a:latin typeface="Arial" panose="020B0604020202020204" pitchFamily="34"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13806" y="154598"/>
            <a:ext cx="1238250" cy="1238250"/>
          </a:xfrm>
          <a:prstGeom prst="rect">
            <a:avLst/>
          </a:prstGeom>
        </p:spPr>
      </p:pic>
    </p:spTree>
    <p:extLst>
      <p:ext uri="{BB962C8B-B14F-4D97-AF65-F5344CB8AC3E}">
        <p14:creationId xmlns:p14="http://schemas.microsoft.com/office/powerpoint/2010/main" val="3311326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Grp="1" noChangeArrowheads="1"/>
          </p:cNvSpPr>
          <p:nvPr>
            <p:ph type="title"/>
          </p:nvPr>
        </p:nvSpPr>
        <p:spPr bwMode="auto">
          <a:xfrm>
            <a:off x="1143000" y="1906273"/>
            <a:ext cx="9363808"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main</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reason</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for</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Time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of</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Troubles</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was</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end</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of</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Rurik</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dynasty</a:t>
            </a:r>
            <a:r>
              <a:rPr kumimoji="0" lang="ru-RU" altLang="ru-RU" sz="2800" b="0" i="0" u="none" strike="noStrike" cap="none" normalizeH="0" baseline="0" dirty="0">
                <a:ln>
                  <a:noFill/>
                </a:ln>
                <a:solidFill>
                  <a:schemeClr val="tx1"/>
                </a:solidFill>
                <a:effectLst/>
                <a:latin typeface="Arial Unicode MS"/>
              </a:rPr>
              <a:t> - </a:t>
            </a:r>
            <a:r>
              <a:rPr kumimoji="0" lang="ru-RU" altLang="ru-RU" sz="2800" b="0" i="0" u="none" strike="noStrike" cap="none" normalizeH="0" baseline="0" dirty="0" err="1">
                <a:ln>
                  <a:noFill/>
                </a:ln>
                <a:solidFill>
                  <a:schemeClr val="tx1"/>
                </a:solidFill>
                <a:effectLst/>
                <a:latin typeface="Arial Unicode MS"/>
              </a:rPr>
              <a:t>Ivan</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Terrible’s</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son</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Fedor</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had</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no</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children</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and</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Ivan</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Terrible’s</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last</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son</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Dmitry</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Uglichsky</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died</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or</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was</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killed</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under</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mysterious</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circumstances</a:t>
            </a:r>
            <a:r>
              <a:rPr kumimoji="0" lang="ru-RU" altLang="ru-RU" sz="2800" b="0" i="0" u="none" strike="noStrike" cap="none" normalizeH="0" baseline="0" dirty="0">
                <a:ln>
                  <a:noFill/>
                </a:ln>
                <a:solidFill>
                  <a:schemeClr val="tx1"/>
                </a:solidFill>
                <a:effectLst/>
                <a:latin typeface="Arial Unicode MS"/>
              </a:rPr>
              <a:t>. </a:t>
            </a:r>
            <a:br>
              <a:rPr kumimoji="0" lang="en-US" altLang="ru-RU" sz="2800" b="0" i="0" u="none" strike="noStrike" cap="none" normalizeH="0" baseline="0" dirty="0">
                <a:ln>
                  <a:noFill/>
                </a:ln>
                <a:solidFill>
                  <a:schemeClr val="tx1"/>
                </a:solidFill>
                <a:effectLst/>
                <a:latin typeface="Arial Unicode MS"/>
              </a:rPr>
            </a:br>
            <a:br>
              <a:rPr lang="en-US" altLang="ru-RU" sz="2800" dirty="0">
                <a:latin typeface="Arial Unicode MS"/>
              </a:rPr>
            </a:br>
            <a:r>
              <a:rPr kumimoji="0" lang="ru-RU" altLang="ru-RU" sz="2800" b="0" i="0" u="none" strike="noStrike" cap="none" normalizeH="0" baseline="0" dirty="0" err="1">
                <a:ln>
                  <a:noFill/>
                </a:ln>
                <a:solidFill>
                  <a:schemeClr val="tx1"/>
                </a:solidFill>
                <a:effectLst/>
                <a:latin typeface="Arial Unicode MS"/>
              </a:rPr>
              <a:t>There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was</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no</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legitimate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heir</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to</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throne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and</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throne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was</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taken</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by</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Boris</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Godunov</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brother</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of</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Tsar</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Feodor's</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wife</a:t>
            </a:r>
            <a:r>
              <a:rPr kumimoji="0" lang="ru-RU" altLang="ru-RU" sz="2800" b="0" i="0" u="none" strike="noStrike" cap="none" normalizeH="0" baseline="0" dirty="0">
                <a:ln>
                  <a:noFill/>
                </a:ln>
                <a:solidFill>
                  <a:schemeClr val="tx1"/>
                </a:solidFill>
                <a:effectLst/>
                <a:latin typeface="Arial Unicode MS"/>
              </a:rPr>
              <a:t>.</a:t>
            </a:r>
            <a:endParaRPr kumimoji="0" lang="ru-RU" altLang="ru-RU"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5" name="Прямоугольник 4"/>
          <p:cNvSpPr/>
          <p:nvPr/>
        </p:nvSpPr>
        <p:spPr>
          <a:xfrm>
            <a:off x="4314092" y="749497"/>
            <a:ext cx="6096000" cy="738664"/>
          </a:xfrm>
          <a:prstGeom prst="rect">
            <a:avLst/>
          </a:prstGeom>
        </p:spPr>
        <p:txBody>
          <a:bodyPr wrap="square">
            <a:spAutoFit/>
          </a:bodyPr>
          <a:lstStyle/>
          <a:p>
            <a:r>
              <a:rPr lang="en-US" sz="2400" b="1" dirty="0"/>
              <a:t>Time of Troubles </a:t>
            </a:r>
            <a:r>
              <a:rPr lang="ru-RU" sz="2400" dirty="0"/>
              <a:t>1598 – 1613</a:t>
            </a:r>
            <a:br>
              <a:rPr lang="ru-RU" dirty="0"/>
            </a:br>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13806" y="154598"/>
            <a:ext cx="1238250" cy="1238250"/>
          </a:xfrm>
          <a:prstGeom prst="rect">
            <a:avLst/>
          </a:prstGeom>
        </p:spPr>
      </p:pic>
    </p:spTree>
    <p:extLst>
      <p:ext uri="{BB962C8B-B14F-4D97-AF65-F5344CB8AC3E}">
        <p14:creationId xmlns:p14="http://schemas.microsoft.com/office/powerpoint/2010/main" val="3943075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26555" y="1825625"/>
            <a:ext cx="5538890" cy="4351338"/>
          </a:xfr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3806" y="154598"/>
            <a:ext cx="1238250" cy="1238250"/>
          </a:xfrm>
          <a:prstGeom prst="rect">
            <a:avLst/>
          </a:prstGeom>
        </p:spPr>
      </p:pic>
    </p:spTree>
    <p:extLst>
      <p:ext uri="{BB962C8B-B14F-4D97-AF65-F5344CB8AC3E}">
        <p14:creationId xmlns:p14="http://schemas.microsoft.com/office/powerpoint/2010/main" val="3458336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Rectangle 1"/>
          <p:cNvSpPr>
            <a:spLocks noGrp="1" noChangeArrowheads="1"/>
          </p:cNvSpPr>
          <p:nvPr>
            <p:ph idx="1"/>
          </p:nvPr>
        </p:nvSpPr>
        <p:spPr bwMode="auto">
          <a:xfrm>
            <a:off x="975946" y="2074389"/>
            <a:ext cx="9080989" cy="3924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In</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the</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last</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years</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of</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the</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reign</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of</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Ivan</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the</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Terrible</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and</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Fyodor</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Fedorovich</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serfdom</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acquired</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systemic</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character</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in</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Russia</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tying</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peasants</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to</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the</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land</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and</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increasing</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social</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disasters</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But</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serfdom</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did</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not</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save</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the</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Russians</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from</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the</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accent6">
                    <a:lumMod val="50000"/>
                  </a:schemeClr>
                </a:solidFill>
                <a:effectLst/>
                <a:latin typeface="Arial Unicode MS"/>
                <a:ea typeface="Times New Roman" panose="02020603050405020304" pitchFamily="18" charset="0"/>
                <a:cs typeface="Courier New" panose="02070309020205020404" pitchFamily="49" charset="0"/>
              </a:rPr>
              <a:t>great</a:t>
            </a:r>
            <a:r>
              <a:rPr kumimoji="0" lang="ru-RU" altLang="ru-RU" sz="3600" b="0" i="0" u="none" strike="noStrike" cap="none" normalizeH="0" baseline="0" dirty="0">
                <a:ln>
                  <a:noFill/>
                </a:ln>
                <a:solidFill>
                  <a:schemeClr val="accent6">
                    <a:lumMod val="50000"/>
                  </a:schemeClr>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accent6">
                    <a:lumMod val="50000"/>
                  </a:schemeClr>
                </a:solidFill>
                <a:effectLst/>
                <a:latin typeface="Arial Unicode MS"/>
                <a:ea typeface="Times New Roman" panose="02020603050405020304" pitchFamily="18" charset="0"/>
                <a:cs typeface="Courier New" panose="02070309020205020404" pitchFamily="49" charset="0"/>
              </a:rPr>
              <a:t>famine</a:t>
            </a:r>
            <a:r>
              <a:rPr kumimoji="0" lang="ru-RU" altLang="ru-RU" sz="3600" b="0" i="0" u="none" strike="noStrike" cap="none" normalizeH="0" baseline="0" dirty="0">
                <a:ln>
                  <a:noFill/>
                </a:ln>
                <a:solidFill>
                  <a:schemeClr val="accent6">
                    <a:lumMod val="50000"/>
                  </a:schemeClr>
                </a:solidFill>
                <a:effectLst/>
                <a:latin typeface="Arial Unicode MS"/>
                <a:ea typeface="Times New Roman" panose="02020603050405020304" pitchFamily="18" charset="0"/>
                <a:cs typeface="Courier New" panose="02070309020205020404" pitchFamily="49" charset="0"/>
              </a:rPr>
              <a:t> </a:t>
            </a:r>
            <a:r>
              <a:rPr kumimoji="0" lang="ru-RU" altLang="ru-RU" sz="3600" b="0" i="0" u="none" strike="noStrike" cap="none" normalizeH="0" baseline="0" dirty="0" err="1">
                <a:ln>
                  <a:noFill/>
                </a:ln>
                <a:solidFill>
                  <a:schemeClr val="tx1"/>
                </a:solidFill>
                <a:effectLst/>
                <a:latin typeface="Arial Unicode MS"/>
                <a:ea typeface="Times New Roman" panose="02020603050405020304" pitchFamily="18" charset="0"/>
                <a:cs typeface="Courier New" panose="02070309020205020404" pitchFamily="49" charset="0"/>
              </a:rPr>
              <a:t>of</a:t>
            </a:r>
            <a:r>
              <a:rPr kumimoji="0" lang="ru-RU" altLang="ru-RU" sz="3600" b="0" i="0" u="none" strike="noStrike" cap="none" normalizeH="0" baseline="0" dirty="0">
                <a:ln>
                  <a:noFill/>
                </a:ln>
                <a:solidFill>
                  <a:schemeClr val="tx1"/>
                </a:solidFill>
                <a:effectLst/>
                <a:latin typeface="Arial Unicode MS"/>
                <a:ea typeface="Times New Roman" panose="02020603050405020304" pitchFamily="18" charset="0"/>
                <a:cs typeface="Courier New" panose="02070309020205020404" pitchFamily="49" charset="0"/>
              </a:rPr>
              <a:t> 1601–1603.</a:t>
            </a:r>
            <a:r>
              <a:rPr kumimoji="0" lang="ru-RU" altLang="ru-RU" sz="3600" b="0" i="0" u="none" strike="noStrike" cap="none" normalizeH="0" baseline="0" dirty="0">
                <a:ln>
                  <a:noFill/>
                </a:ln>
                <a:solidFill>
                  <a:schemeClr val="tx1"/>
                </a:solidFill>
                <a:effectLst/>
              </a:rPr>
              <a:t> </a:t>
            </a:r>
            <a:endParaRPr kumimoji="0" lang="ru-RU" altLang="ru-RU" sz="3600" b="0" i="0" u="none" strike="noStrike" cap="none" normalizeH="0" baseline="0" dirty="0">
              <a:ln>
                <a:noFill/>
              </a:ln>
              <a:solidFill>
                <a:schemeClr val="tx1"/>
              </a:solidFill>
              <a:effectLst/>
              <a:latin typeface="Arial" panose="020B0604020202020204" pitchFamily="34"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13806" y="154598"/>
            <a:ext cx="1238250" cy="1238250"/>
          </a:xfrm>
          <a:prstGeom prst="rect">
            <a:avLst/>
          </a:prstGeom>
        </p:spPr>
      </p:pic>
    </p:spTree>
    <p:extLst>
      <p:ext uri="{BB962C8B-B14F-4D97-AF65-F5344CB8AC3E}">
        <p14:creationId xmlns:p14="http://schemas.microsoft.com/office/powerpoint/2010/main" val="466856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E571E0-FFDB-4B85-BE2A-62F6CF46B583}"/>
              </a:ext>
            </a:extLst>
          </p:cNvPr>
          <p:cNvSpPr>
            <a:spLocks noGrp="1"/>
          </p:cNvSpPr>
          <p:nvPr>
            <p:ph type="title"/>
          </p:nvPr>
        </p:nvSpPr>
        <p:spPr/>
        <p:txBody>
          <a:bodyPr/>
          <a:lstStyle/>
          <a:p>
            <a:r>
              <a:rPr lang="en-US" b="1" dirty="0"/>
              <a:t>Plague </a:t>
            </a:r>
            <a:r>
              <a:rPr lang="ru-RU" b="1" dirty="0"/>
              <a:t>1653-1654 </a:t>
            </a:r>
          </a:p>
        </p:txBody>
      </p:sp>
      <p:sp>
        <p:nvSpPr>
          <p:cNvPr id="3" name="Объект 2">
            <a:extLst>
              <a:ext uri="{FF2B5EF4-FFF2-40B4-BE49-F238E27FC236}">
                <a16:creationId xmlns:a16="http://schemas.microsoft.com/office/drawing/2014/main" id="{77216A62-442D-43F7-8027-89C6705F1986}"/>
              </a:ext>
            </a:extLst>
          </p:cNvPr>
          <p:cNvSpPr>
            <a:spLocks noGrp="1"/>
          </p:cNvSpPr>
          <p:nvPr>
            <p:ph sz="half" idx="1"/>
          </p:nvPr>
        </p:nvSpPr>
        <p:spPr>
          <a:xfrm>
            <a:off x="573343" y="1825625"/>
            <a:ext cx="5446457" cy="4739412"/>
          </a:xfrm>
        </p:spPr>
        <p:txBody>
          <a:bodyPr/>
          <a:lstStyle/>
          <a:p>
            <a:r>
              <a:rPr lang="ru-RU" dirty="0"/>
              <a:t>1653 </a:t>
            </a:r>
            <a:r>
              <a:rPr lang="en-US" dirty="0"/>
              <a:t>Church reform </a:t>
            </a:r>
            <a:endParaRPr lang="ru-RU" dirty="0"/>
          </a:p>
          <a:p>
            <a:r>
              <a:rPr lang="ru-RU" dirty="0"/>
              <a:t>1654 </a:t>
            </a:r>
            <a:r>
              <a:rPr lang="en-US" dirty="0"/>
              <a:t>plague epidemic</a:t>
            </a:r>
            <a:endParaRPr lang="ru-RU" dirty="0"/>
          </a:p>
        </p:txBody>
      </p:sp>
      <p:pic>
        <p:nvPicPr>
          <p:cNvPr id="6" name="Объект 5">
            <a:extLst>
              <a:ext uri="{FF2B5EF4-FFF2-40B4-BE49-F238E27FC236}">
                <a16:creationId xmlns:a16="http://schemas.microsoft.com/office/drawing/2014/main" id="{34C7FB24-F0AE-459D-B3A6-A48AC0F59ED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068314"/>
            <a:ext cx="5181600" cy="3865959"/>
          </a:xfrm>
        </p:spPr>
      </p:pic>
      <p:pic>
        <p:nvPicPr>
          <p:cNvPr id="8" name="Рисунок 7">
            <a:extLst>
              <a:ext uri="{FF2B5EF4-FFF2-40B4-BE49-F238E27FC236}">
                <a16:creationId xmlns:a16="http://schemas.microsoft.com/office/drawing/2014/main" id="{6FE9143C-C0C4-4D32-9588-5DB3EF7DDA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343" y="2938509"/>
            <a:ext cx="4920662" cy="3626528"/>
          </a:xfrm>
          <a:prstGeom prst="rect">
            <a:avLst/>
          </a:prstGeo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3806" y="154598"/>
            <a:ext cx="1238250" cy="1238250"/>
          </a:xfrm>
          <a:prstGeom prst="rect">
            <a:avLst/>
          </a:prstGeom>
        </p:spPr>
      </p:pic>
    </p:spTree>
    <p:extLst>
      <p:ext uri="{BB962C8B-B14F-4D97-AF65-F5344CB8AC3E}">
        <p14:creationId xmlns:p14="http://schemas.microsoft.com/office/powerpoint/2010/main" val="1839648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77F837-CCFF-47AD-B946-CC1A60F36A66}"/>
              </a:ext>
            </a:extLst>
          </p:cNvPr>
          <p:cNvSpPr>
            <a:spLocks noGrp="1"/>
          </p:cNvSpPr>
          <p:nvPr>
            <p:ph type="title"/>
          </p:nvPr>
        </p:nvSpPr>
        <p:spPr/>
        <p:txBody>
          <a:bodyPr/>
          <a:lstStyle/>
          <a:p>
            <a:r>
              <a:rPr lang="en-US" b="1" dirty="0"/>
              <a:t>Patriotic war </a:t>
            </a:r>
            <a:r>
              <a:rPr lang="ru-RU" b="1" dirty="0"/>
              <a:t>1812 </a:t>
            </a:r>
            <a:endParaRPr lang="ru-RU" dirty="0"/>
          </a:p>
        </p:txBody>
      </p:sp>
      <p:sp>
        <p:nvSpPr>
          <p:cNvPr id="3" name="Объект 2">
            <a:extLst>
              <a:ext uri="{FF2B5EF4-FFF2-40B4-BE49-F238E27FC236}">
                <a16:creationId xmlns:a16="http://schemas.microsoft.com/office/drawing/2014/main" id="{25F6B174-B544-4DBB-9F89-9450E8DC1E2E}"/>
              </a:ext>
            </a:extLst>
          </p:cNvPr>
          <p:cNvSpPr>
            <a:spLocks noGrp="1"/>
          </p:cNvSpPr>
          <p:nvPr>
            <p:ph sz="half" idx="1"/>
          </p:nvPr>
        </p:nvSpPr>
        <p:spPr/>
        <p:txBody>
          <a:bodyPr/>
          <a:lstStyle/>
          <a:p>
            <a:r>
              <a:rPr lang="en-US" dirty="0"/>
              <a:t>Napoleon Bonaparte </a:t>
            </a:r>
            <a:endParaRPr lang="ru-RU" dirty="0"/>
          </a:p>
          <a:p>
            <a:r>
              <a:rPr lang="en-US" dirty="0"/>
              <a:t>Battle of Borodino </a:t>
            </a:r>
            <a:endParaRPr lang="ru-RU" dirty="0"/>
          </a:p>
          <a:p>
            <a:r>
              <a:rPr lang="ru-RU" b="1" dirty="0"/>
              <a:t>3</a:t>
            </a:r>
            <a:r>
              <a:rPr lang="en-US" b="1" baseline="30000" dirty="0" err="1"/>
              <a:t>rd</a:t>
            </a:r>
            <a:r>
              <a:rPr lang="en-US" b="1" dirty="0"/>
              <a:t> </a:t>
            </a:r>
            <a:r>
              <a:rPr lang="ru-RU" b="1" dirty="0"/>
              <a:t> </a:t>
            </a:r>
            <a:r>
              <a:rPr lang="en-US" b="1" dirty="0"/>
              <a:t>of September</a:t>
            </a:r>
            <a:r>
              <a:rPr lang="ru-RU" b="1" dirty="0"/>
              <a:t> 1812 </a:t>
            </a:r>
            <a:endParaRPr lang="en-US" b="1" dirty="0"/>
          </a:p>
          <a:p>
            <a:r>
              <a:rPr lang="en-US" dirty="0"/>
              <a:t>Fire in Moscow </a:t>
            </a:r>
            <a:endParaRPr lang="ru-RU" dirty="0"/>
          </a:p>
        </p:txBody>
      </p:sp>
      <p:pic>
        <p:nvPicPr>
          <p:cNvPr id="6" name="Объект 5">
            <a:extLst>
              <a:ext uri="{FF2B5EF4-FFF2-40B4-BE49-F238E27FC236}">
                <a16:creationId xmlns:a16="http://schemas.microsoft.com/office/drawing/2014/main" id="{AEC0C68B-E359-45DC-B3C4-C4AE8AA264E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9800" y="2164630"/>
            <a:ext cx="5181600" cy="2927604"/>
          </a:xfr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3806" y="154598"/>
            <a:ext cx="1238250" cy="1238250"/>
          </a:xfrm>
          <a:prstGeom prst="rect">
            <a:avLst/>
          </a:prstGeom>
        </p:spPr>
      </p:pic>
    </p:spTree>
    <p:extLst>
      <p:ext uri="{BB962C8B-B14F-4D97-AF65-F5344CB8AC3E}">
        <p14:creationId xmlns:p14="http://schemas.microsoft.com/office/powerpoint/2010/main" val="2653127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en-US" dirty="0"/>
            </a:br>
            <a:r>
              <a:rPr lang="en-US" dirty="0"/>
              <a:t>1769 -1821Napoleon Bonaparte </a:t>
            </a:r>
            <a:br>
              <a:rPr lang="ru-RU" dirty="0"/>
            </a:br>
            <a:endParaRPr lang="ru-RU"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22132" y="2298445"/>
            <a:ext cx="3868614" cy="2574387"/>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86600" y="2053087"/>
            <a:ext cx="3130061" cy="4194927"/>
          </a:xfr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3806" y="154598"/>
            <a:ext cx="1238250" cy="1238250"/>
          </a:xfrm>
          <a:prstGeom prst="rect">
            <a:avLst/>
          </a:prstGeom>
        </p:spPr>
      </p:pic>
    </p:spTree>
    <p:extLst>
      <p:ext uri="{BB962C8B-B14F-4D97-AF65-F5344CB8AC3E}">
        <p14:creationId xmlns:p14="http://schemas.microsoft.com/office/powerpoint/2010/main" val="3099363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33A417-9A66-4C57-B054-1C500B6252BD}"/>
              </a:ext>
            </a:extLst>
          </p:cNvPr>
          <p:cNvSpPr>
            <a:spLocks noGrp="1"/>
          </p:cNvSpPr>
          <p:nvPr>
            <p:ph type="title"/>
          </p:nvPr>
        </p:nvSpPr>
        <p:spPr/>
        <p:txBody>
          <a:bodyPr/>
          <a:lstStyle/>
          <a:p>
            <a:r>
              <a:rPr lang="en-US" b="1" dirty="0"/>
              <a:t>Three</a:t>
            </a:r>
            <a:r>
              <a:rPr lang="ru-RU" b="1" dirty="0"/>
              <a:t> </a:t>
            </a:r>
            <a:r>
              <a:rPr lang="en-US" b="1" dirty="0"/>
              <a:t>revolutions</a:t>
            </a:r>
            <a:r>
              <a:rPr lang="ru-RU" b="1" dirty="0"/>
              <a:t>, </a:t>
            </a:r>
            <a:r>
              <a:rPr lang="en-US" b="1" dirty="0"/>
              <a:t>World War I and Civil War</a:t>
            </a:r>
            <a:endParaRPr lang="ru-RU" b="1" dirty="0"/>
          </a:p>
        </p:txBody>
      </p:sp>
      <p:sp>
        <p:nvSpPr>
          <p:cNvPr id="3" name="Объект 2">
            <a:extLst>
              <a:ext uri="{FF2B5EF4-FFF2-40B4-BE49-F238E27FC236}">
                <a16:creationId xmlns:a16="http://schemas.microsoft.com/office/drawing/2014/main" id="{0C830AD1-3934-4F0E-B028-1E4057BD7132}"/>
              </a:ext>
            </a:extLst>
          </p:cNvPr>
          <p:cNvSpPr>
            <a:spLocks noGrp="1"/>
          </p:cNvSpPr>
          <p:nvPr>
            <p:ph sz="half" idx="1"/>
          </p:nvPr>
        </p:nvSpPr>
        <p:spPr/>
        <p:txBody>
          <a:bodyPr/>
          <a:lstStyle/>
          <a:p>
            <a:r>
              <a:rPr lang="ru-RU" sz="2400" dirty="0"/>
              <a:t>война с Японией в 1905</a:t>
            </a:r>
          </a:p>
          <a:p>
            <a:r>
              <a:rPr lang="ru-RU" sz="2400" dirty="0"/>
              <a:t>первая русская революция 1905 года </a:t>
            </a:r>
          </a:p>
          <a:p>
            <a:r>
              <a:rPr lang="en-US" sz="2400" dirty="0"/>
              <a:t>World War I</a:t>
            </a:r>
            <a:endParaRPr lang="ru-RU" sz="2400" dirty="0"/>
          </a:p>
          <a:p>
            <a:endParaRPr lang="ru-RU" sz="2400" dirty="0"/>
          </a:p>
          <a:p>
            <a:r>
              <a:rPr lang="en-US" sz="2400" dirty="0"/>
              <a:t>February revolution </a:t>
            </a:r>
            <a:r>
              <a:rPr lang="ru-RU" sz="2400" dirty="0"/>
              <a:t>1917</a:t>
            </a:r>
            <a:endParaRPr lang="en-US" sz="2400" dirty="0"/>
          </a:p>
          <a:p>
            <a:endParaRPr lang="ru-RU" sz="2400" dirty="0"/>
          </a:p>
          <a:p>
            <a:r>
              <a:rPr lang="en-US" sz="2400" dirty="0"/>
              <a:t>October revolution</a:t>
            </a:r>
            <a:r>
              <a:rPr lang="ru-RU" sz="2400" dirty="0"/>
              <a:t>1917 года</a:t>
            </a:r>
          </a:p>
        </p:txBody>
      </p:sp>
      <p:pic>
        <p:nvPicPr>
          <p:cNvPr id="6" name="Объект 5">
            <a:extLst>
              <a:ext uri="{FF2B5EF4-FFF2-40B4-BE49-F238E27FC236}">
                <a16:creationId xmlns:a16="http://schemas.microsoft.com/office/drawing/2014/main" id="{55E67F1E-E813-4458-8CC1-A891B6DF85C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0" y="1917700"/>
            <a:ext cx="5181600" cy="3022600"/>
          </a:xfrm>
        </p:spPr>
      </p:pic>
      <p:sp>
        <p:nvSpPr>
          <p:cNvPr id="7" name="TextBox 6">
            <a:extLst>
              <a:ext uri="{FF2B5EF4-FFF2-40B4-BE49-F238E27FC236}">
                <a16:creationId xmlns:a16="http://schemas.microsoft.com/office/drawing/2014/main" id="{C6217CDC-9A89-43CB-989D-51AED5D620C4}"/>
              </a:ext>
            </a:extLst>
          </p:cNvPr>
          <p:cNvSpPr txBox="1"/>
          <p:nvPr/>
        </p:nvSpPr>
        <p:spPr>
          <a:xfrm>
            <a:off x="838200" y="5486401"/>
            <a:ext cx="4501559" cy="461665"/>
          </a:xfrm>
          <a:prstGeom prst="rect">
            <a:avLst/>
          </a:prstGeom>
          <a:noFill/>
        </p:spPr>
        <p:txBody>
          <a:bodyPr wrap="square" rtlCol="0">
            <a:spAutoFit/>
          </a:bodyPr>
          <a:lstStyle/>
          <a:p>
            <a:r>
              <a:rPr lang="en-US" sz="2400" dirty="0"/>
              <a:t>Civil War </a:t>
            </a:r>
            <a:r>
              <a:rPr lang="ru-RU" sz="2400" dirty="0"/>
              <a:t>(1917–1923)</a:t>
            </a:r>
          </a:p>
        </p:txBody>
      </p:sp>
    </p:spTree>
    <p:extLst>
      <p:ext uri="{BB962C8B-B14F-4D97-AF65-F5344CB8AC3E}">
        <p14:creationId xmlns:p14="http://schemas.microsoft.com/office/powerpoint/2010/main" val="1596795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AB0F40B-B8BB-4EFD-AC16-9471F0554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2250" y="928687"/>
            <a:ext cx="6667500" cy="5000625"/>
          </a:xfrm>
          <a:prstGeom prst="rect">
            <a:avLst/>
          </a:prstGeom>
        </p:spPr>
      </p:pic>
      <p:sp>
        <p:nvSpPr>
          <p:cNvPr id="4" name="Прямоугольник 3">
            <a:extLst>
              <a:ext uri="{FF2B5EF4-FFF2-40B4-BE49-F238E27FC236}">
                <a16:creationId xmlns:a16="http://schemas.microsoft.com/office/drawing/2014/main" id="{BF57C38E-6523-4B8E-8A73-2DDDF3C70088}"/>
              </a:ext>
            </a:extLst>
          </p:cNvPr>
          <p:cNvSpPr/>
          <p:nvPr/>
        </p:nvSpPr>
        <p:spPr>
          <a:xfrm>
            <a:off x="4101526" y="234804"/>
            <a:ext cx="2257349" cy="369332"/>
          </a:xfrm>
          <a:prstGeom prst="rect">
            <a:avLst/>
          </a:prstGeom>
        </p:spPr>
        <p:txBody>
          <a:bodyPr wrap="none">
            <a:spAutoFit/>
          </a:bodyPr>
          <a:lstStyle/>
          <a:p>
            <a:r>
              <a:rPr lang="en-US" dirty="0"/>
              <a:t>Civil War </a:t>
            </a:r>
            <a:r>
              <a:rPr lang="ru-RU" dirty="0"/>
              <a:t>(1917–1923)</a:t>
            </a:r>
          </a:p>
        </p:txBody>
      </p:sp>
      <p:grpSp>
        <p:nvGrpSpPr>
          <p:cNvPr id="5" name="Group 27">
            <a:extLst>
              <a:ext uri="{FF2B5EF4-FFF2-40B4-BE49-F238E27FC236}">
                <a16:creationId xmlns:a16="http://schemas.microsoft.com/office/drawing/2014/main" id="{F29E1385-2870-46AF-A2CF-0DD67C16B878}"/>
              </a:ext>
            </a:extLst>
          </p:cNvPr>
          <p:cNvGrpSpPr>
            <a:grpSpLocks noChangeAspect="1"/>
          </p:cNvGrpSpPr>
          <p:nvPr/>
        </p:nvGrpSpPr>
        <p:grpSpPr bwMode="auto">
          <a:xfrm>
            <a:off x="10039968" y="6066263"/>
            <a:ext cx="1939188" cy="711568"/>
            <a:chOff x="363" y="562"/>
            <a:chExt cx="1768" cy="648"/>
          </a:xfrm>
        </p:grpSpPr>
        <p:sp>
          <p:nvSpPr>
            <p:cNvPr id="6" name="AutoShape 26">
              <a:extLst>
                <a:ext uri="{FF2B5EF4-FFF2-40B4-BE49-F238E27FC236}">
                  <a16:creationId xmlns:a16="http://schemas.microsoft.com/office/drawing/2014/main" id="{71FF7A22-E3AC-4C1C-8642-EC9929D08D64}"/>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7" name="Rectangle 29">
              <a:extLst>
                <a:ext uri="{FF2B5EF4-FFF2-40B4-BE49-F238E27FC236}">
                  <a16:creationId xmlns:a16="http://schemas.microsoft.com/office/drawing/2014/main" id="{2F2F9569-AFD6-44EB-82E7-1344E22B7B46}"/>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sz="1700">
                  <a:solidFill>
                    <a:schemeClr val="tx1"/>
                  </a:solidFill>
                  <a:latin typeface="Arial" charset="0"/>
                </a:defRPr>
              </a:lvl4pPr>
              <a:lvl5pPr marL="2057400" indent="-228600">
                <a:spcBef>
                  <a:spcPct val="20000"/>
                </a:spcBef>
                <a:buChar char="»"/>
                <a:defRPr sz="1700">
                  <a:solidFill>
                    <a:schemeClr val="tx1"/>
                  </a:solidFill>
                  <a:latin typeface="Arial" charset="0"/>
                </a:defRPr>
              </a:lvl5pPr>
              <a:lvl6pPr marL="2514600" indent="-228600" eaLnBrk="0" fontAlgn="base" hangingPunct="0">
                <a:spcBef>
                  <a:spcPct val="20000"/>
                </a:spcBef>
                <a:spcAft>
                  <a:spcPct val="0"/>
                </a:spcAft>
                <a:buChar char="»"/>
                <a:defRPr sz="1700">
                  <a:solidFill>
                    <a:schemeClr val="tx1"/>
                  </a:solidFill>
                  <a:latin typeface="Arial" charset="0"/>
                </a:defRPr>
              </a:lvl6pPr>
              <a:lvl7pPr marL="2971800" indent="-228600" eaLnBrk="0" fontAlgn="base" hangingPunct="0">
                <a:spcBef>
                  <a:spcPct val="20000"/>
                </a:spcBef>
                <a:spcAft>
                  <a:spcPct val="0"/>
                </a:spcAft>
                <a:buChar char="»"/>
                <a:defRPr sz="1700">
                  <a:solidFill>
                    <a:schemeClr val="tx1"/>
                  </a:solidFill>
                  <a:latin typeface="Arial" charset="0"/>
                </a:defRPr>
              </a:lvl7pPr>
              <a:lvl8pPr marL="3429000" indent="-228600" eaLnBrk="0" fontAlgn="base" hangingPunct="0">
                <a:spcBef>
                  <a:spcPct val="20000"/>
                </a:spcBef>
                <a:spcAft>
                  <a:spcPct val="0"/>
                </a:spcAft>
                <a:buChar char="»"/>
                <a:defRPr sz="1700">
                  <a:solidFill>
                    <a:schemeClr val="tx1"/>
                  </a:solidFill>
                  <a:latin typeface="Arial" charset="0"/>
                </a:defRPr>
              </a:lvl8pPr>
              <a:lvl9pPr marL="3886200" indent="-228600" eaLnBrk="0" fontAlgn="base" hangingPunct="0">
                <a:spcBef>
                  <a:spcPct val="20000"/>
                </a:spcBef>
                <a:spcAft>
                  <a:spcPct val="0"/>
                </a:spcAft>
                <a:buChar char="»"/>
                <a:defRPr sz="1700">
                  <a:solidFill>
                    <a:schemeClr val="tx1"/>
                  </a:solidFill>
                  <a:latin typeface="Arial" charset="0"/>
                </a:defRPr>
              </a:lvl9pPr>
            </a:lstStyle>
            <a:p>
              <a:pPr eaLnBrk="1" hangingPunct="1">
                <a:spcBef>
                  <a:spcPct val="0"/>
                </a:spcBef>
                <a:buFontTx/>
                <a:buNone/>
              </a:pPr>
              <a:endParaRPr lang="ru-RU" altLang="ru-RU" sz="1500"/>
            </a:p>
          </p:txBody>
        </p:sp>
        <p:sp>
          <p:nvSpPr>
            <p:cNvPr id="8" name="Freeform 30">
              <a:extLst>
                <a:ext uri="{FF2B5EF4-FFF2-40B4-BE49-F238E27FC236}">
                  <a16:creationId xmlns:a16="http://schemas.microsoft.com/office/drawing/2014/main" id="{6F4FD8C9-FBF3-473E-A515-0B645C325A5A}"/>
                </a:ext>
              </a:extLst>
            </p:cNvPr>
            <p:cNvSpPr>
              <a:spLocks noEditPoints="1"/>
            </p:cNvSpPr>
            <p:nvPr/>
          </p:nvSpPr>
          <p:spPr bwMode="auto">
            <a:xfrm>
              <a:off x="913" y="736"/>
              <a:ext cx="1066" cy="324"/>
            </a:xfrm>
            <a:custGeom>
              <a:avLst/>
              <a:gdLst>
                <a:gd name="T0" fmla="*/ 9 w 2132"/>
                <a:gd name="T1" fmla="*/ 9 h 649"/>
                <a:gd name="T2" fmla="*/ 13 w 2132"/>
                <a:gd name="T3" fmla="*/ 8 h 649"/>
                <a:gd name="T4" fmla="*/ 8 w 2132"/>
                <a:gd name="T5" fmla="*/ 8 h 649"/>
                <a:gd name="T6" fmla="*/ 8 w 2132"/>
                <a:gd name="T7" fmla="*/ 8 h 649"/>
                <a:gd name="T8" fmla="*/ 21 w 2132"/>
                <a:gd name="T9" fmla="*/ 7 h 649"/>
                <a:gd name="T10" fmla="*/ 20 w 2132"/>
                <a:gd name="T11" fmla="*/ 7 h 649"/>
                <a:gd name="T12" fmla="*/ 16 w 2132"/>
                <a:gd name="T13" fmla="*/ 7 h 649"/>
                <a:gd name="T14" fmla="*/ 16 w 2132"/>
                <a:gd name="T15" fmla="*/ 7 h 649"/>
                <a:gd name="T16" fmla="*/ 13 w 2132"/>
                <a:gd name="T17" fmla="*/ 9 h 649"/>
                <a:gd name="T18" fmla="*/ 10 w 2132"/>
                <a:gd name="T19" fmla="*/ 8 h 649"/>
                <a:gd name="T20" fmla="*/ 8 w 2132"/>
                <a:gd name="T21" fmla="*/ 7 h 649"/>
                <a:gd name="T22" fmla="*/ 9 w 2132"/>
                <a:gd name="T23" fmla="*/ 8 h 649"/>
                <a:gd name="T24" fmla="*/ 8 w 2132"/>
                <a:gd name="T25" fmla="*/ 10 h 649"/>
                <a:gd name="T26" fmla="*/ 7 w 2132"/>
                <a:gd name="T27" fmla="*/ 8 h 649"/>
                <a:gd name="T28" fmla="*/ 4 w 2132"/>
                <a:gd name="T29" fmla="*/ 10 h 649"/>
                <a:gd name="T30" fmla="*/ 3 w 2132"/>
                <a:gd name="T31" fmla="*/ 7 h 649"/>
                <a:gd name="T32" fmla="*/ 1 w 2132"/>
                <a:gd name="T33" fmla="*/ 9 h 649"/>
                <a:gd name="T34" fmla="*/ 15 w 2132"/>
                <a:gd name="T35" fmla="*/ 7 h 649"/>
                <a:gd name="T36" fmla="*/ 14 w 2132"/>
                <a:gd name="T37" fmla="*/ 9 h 649"/>
                <a:gd name="T38" fmla="*/ 14 w 2132"/>
                <a:gd name="T39" fmla="*/ 10 h 649"/>
                <a:gd name="T40" fmla="*/ 15 w 2132"/>
                <a:gd name="T41" fmla="*/ 7 h 649"/>
                <a:gd name="T42" fmla="*/ 4 w 2132"/>
                <a:gd name="T43" fmla="*/ 6 h 649"/>
                <a:gd name="T44" fmla="*/ 5 w 2132"/>
                <a:gd name="T45" fmla="*/ 4 h 649"/>
                <a:gd name="T46" fmla="*/ 33 w 2132"/>
                <a:gd name="T47" fmla="*/ 6 h 649"/>
                <a:gd name="T48" fmla="*/ 31 w 2132"/>
                <a:gd name="T49" fmla="*/ 4 h 649"/>
                <a:gd name="T50" fmla="*/ 29 w 2132"/>
                <a:gd name="T51" fmla="*/ 4 h 649"/>
                <a:gd name="T52" fmla="*/ 25 w 2132"/>
                <a:gd name="T53" fmla="*/ 4 h 649"/>
                <a:gd name="T54" fmla="*/ 21 w 2132"/>
                <a:gd name="T55" fmla="*/ 4 h 649"/>
                <a:gd name="T56" fmla="*/ 23 w 2132"/>
                <a:gd name="T57" fmla="*/ 4 h 649"/>
                <a:gd name="T58" fmla="*/ 21 w 2132"/>
                <a:gd name="T59" fmla="*/ 4 h 649"/>
                <a:gd name="T60" fmla="*/ 20 w 2132"/>
                <a:gd name="T61" fmla="*/ 4 h 649"/>
                <a:gd name="T62" fmla="*/ 18 w 2132"/>
                <a:gd name="T63" fmla="*/ 6 h 649"/>
                <a:gd name="T64" fmla="*/ 15 w 2132"/>
                <a:gd name="T65" fmla="*/ 5 h 649"/>
                <a:gd name="T66" fmla="*/ 13 w 2132"/>
                <a:gd name="T67" fmla="*/ 4 h 649"/>
                <a:gd name="T68" fmla="*/ 12 w 2132"/>
                <a:gd name="T69" fmla="*/ 4 h 649"/>
                <a:gd name="T70" fmla="*/ 9 w 2132"/>
                <a:gd name="T71" fmla="*/ 5 h 649"/>
                <a:gd name="T72" fmla="*/ 7 w 2132"/>
                <a:gd name="T73" fmla="*/ 4 h 649"/>
                <a:gd name="T74" fmla="*/ 6 w 2132"/>
                <a:gd name="T75" fmla="*/ 6 h 649"/>
                <a:gd name="T76" fmla="*/ 6 w 2132"/>
                <a:gd name="T77" fmla="*/ 6 h 649"/>
                <a:gd name="T78" fmla="*/ 2 w 2132"/>
                <a:gd name="T79" fmla="*/ 4 h 649"/>
                <a:gd name="T80" fmla="*/ 26 w 2132"/>
                <a:gd name="T81" fmla="*/ 4 h 649"/>
                <a:gd name="T82" fmla="*/ 27 w 2132"/>
                <a:gd name="T83" fmla="*/ 6 h 649"/>
                <a:gd name="T84" fmla="*/ 25 w 2132"/>
                <a:gd name="T85" fmla="*/ 5 h 649"/>
                <a:gd name="T86" fmla="*/ 5 w 2132"/>
                <a:gd name="T87" fmla="*/ 4 h 649"/>
                <a:gd name="T88" fmla="*/ 3 w 2132"/>
                <a:gd name="T89" fmla="*/ 6 h 649"/>
                <a:gd name="T90" fmla="*/ 33 w 2132"/>
                <a:gd name="T91" fmla="*/ 3 h 649"/>
                <a:gd name="T92" fmla="*/ 33 w 2132"/>
                <a:gd name="T93" fmla="*/ 4 h 649"/>
                <a:gd name="T94" fmla="*/ 3 w 2132"/>
                <a:gd name="T95" fmla="*/ 2 h 649"/>
                <a:gd name="T96" fmla="*/ 4 w 2132"/>
                <a:gd name="T97" fmla="*/ 1 h 649"/>
                <a:gd name="T98" fmla="*/ 17 w 2132"/>
                <a:gd name="T99" fmla="*/ 0 h 649"/>
                <a:gd name="T100" fmla="*/ 13 w 2132"/>
                <a:gd name="T101" fmla="*/ 2 h 649"/>
                <a:gd name="T102" fmla="*/ 11 w 2132"/>
                <a:gd name="T103" fmla="*/ 0 h 649"/>
                <a:gd name="T104" fmla="*/ 5 w 2132"/>
                <a:gd name="T105" fmla="*/ 0 h 649"/>
                <a:gd name="T106" fmla="*/ 6 w 2132"/>
                <a:gd name="T107" fmla="*/ 0 h 649"/>
                <a:gd name="T108" fmla="*/ 1 w 2132"/>
                <a:gd name="T109" fmla="*/ 0 h 649"/>
                <a:gd name="T110" fmla="*/ 9 w 2132"/>
                <a:gd name="T111" fmla="*/ 1 h 649"/>
                <a:gd name="T112" fmla="*/ 10 w 2132"/>
                <a:gd name="T113" fmla="*/ 2 h 649"/>
                <a:gd name="T114" fmla="*/ 8 w 2132"/>
                <a:gd name="T115" fmla="*/ 1 h 649"/>
                <a:gd name="T116" fmla="*/ 5 w 2132"/>
                <a:gd name="T117" fmla="*/ 1 h 649"/>
                <a:gd name="T118" fmla="*/ 3 w 2132"/>
                <a:gd name="T119" fmla="*/ 1 h 649"/>
                <a:gd name="T120" fmla="*/ 16 w 2132"/>
                <a:gd name="T121" fmla="*/ 0 h 649"/>
                <a:gd name="T122" fmla="*/ 16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9" name="Freeform 31">
              <a:extLst>
                <a:ext uri="{FF2B5EF4-FFF2-40B4-BE49-F238E27FC236}">
                  <a16:creationId xmlns:a16="http://schemas.microsoft.com/office/drawing/2014/main" id="{26BFD84A-C05B-400A-8CCC-5F4AF86115A2}"/>
                </a:ext>
              </a:extLst>
            </p:cNvPr>
            <p:cNvSpPr>
              <a:spLocks noEditPoints="1"/>
            </p:cNvSpPr>
            <p:nvPr/>
          </p:nvSpPr>
          <p:spPr bwMode="auto">
            <a:xfrm>
              <a:off x="513" y="839"/>
              <a:ext cx="340" cy="220"/>
            </a:xfrm>
            <a:custGeom>
              <a:avLst/>
              <a:gdLst>
                <a:gd name="T0" fmla="*/ 4 w 680"/>
                <a:gd name="T1" fmla="*/ 3 h 441"/>
                <a:gd name="T2" fmla="*/ 7 w 680"/>
                <a:gd name="T3" fmla="*/ 3 h 441"/>
                <a:gd name="T4" fmla="*/ 7 w 680"/>
                <a:gd name="T5" fmla="*/ 6 h 441"/>
                <a:gd name="T6" fmla="*/ 4 w 680"/>
                <a:gd name="T7" fmla="*/ 6 h 441"/>
                <a:gd name="T8" fmla="*/ 4 w 680"/>
                <a:gd name="T9" fmla="*/ 3 h 441"/>
                <a:gd name="T10" fmla="*/ 8 w 680"/>
                <a:gd name="T11" fmla="*/ 0 h 441"/>
                <a:gd name="T12" fmla="*/ 11 w 680"/>
                <a:gd name="T13" fmla="*/ 0 h 441"/>
                <a:gd name="T14" fmla="*/ 11 w 680"/>
                <a:gd name="T15" fmla="*/ 6 h 441"/>
                <a:gd name="T16" fmla="*/ 8 w 680"/>
                <a:gd name="T17" fmla="*/ 6 h 441"/>
                <a:gd name="T18" fmla="*/ 8 w 680"/>
                <a:gd name="T19" fmla="*/ 0 h 441"/>
                <a:gd name="T20" fmla="*/ 0 w 680"/>
                <a:gd name="T21" fmla="*/ 0 h 441"/>
                <a:gd name="T22" fmla="*/ 4 w 680"/>
                <a:gd name="T23" fmla="*/ 0 h 441"/>
                <a:gd name="T24" fmla="*/ 4 w 680"/>
                <a:gd name="T25" fmla="*/ 6 h 441"/>
                <a:gd name="T26" fmla="*/ 0 w 680"/>
                <a:gd name="T27" fmla="*/ 6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p>
          </p:txBody>
        </p:sp>
        <p:sp>
          <p:nvSpPr>
            <p:cNvPr id="10" name="Freeform 32">
              <a:extLst>
                <a:ext uri="{FF2B5EF4-FFF2-40B4-BE49-F238E27FC236}">
                  <a16:creationId xmlns:a16="http://schemas.microsoft.com/office/drawing/2014/main" id="{F1C2F5EB-500E-4452-8671-75D0D91EBEEC}"/>
                </a:ext>
              </a:extLst>
            </p:cNvPr>
            <p:cNvSpPr>
              <a:spLocks noEditPoints="1"/>
            </p:cNvSpPr>
            <p:nvPr/>
          </p:nvSpPr>
          <p:spPr bwMode="auto">
            <a:xfrm>
              <a:off x="513" y="719"/>
              <a:ext cx="340" cy="220"/>
            </a:xfrm>
            <a:custGeom>
              <a:avLst/>
              <a:gdLst>
                <a:gd name="T0" fmla="*/ 8 w 680"/>
                <a:gd name="T1" fmla="*/ 0 h 441"/>
                <a:gd name="T2" fmla="*/ 11 w 680"/>
                <a:gd name="T3" fmla="*/ 0 h 441"/>
                <a:gd name="T4" fmla="*/ 11 w 680"/>
                <a:gd name="T5" fmla="*/ 3 h 441"/>
                <a:gd name="T6" fmla="*/ 8 w 680"/>
                <a:gd name="T7" fmla="*/ 3 h 441"/>
                <a:gd name="T8" fmla="*/ 8 w 680"/>
                <a:gd name="T9" fmla="*/ 0 h 441"/>
                <a:gd name="T10" fmla="*/ 4 w 680"/>
                <a:gd name="T11" fmla="*/ 0 h 441"/>
                <a:gd name="T12" fmla="*/ 7 w 680"/>
                <a:gd name="T13" fmla="*/ 0 h 441"/>
                <a:gd name="T14" fmla="*/ 7 w 680"/>
                <a:gd name="T15" fmla="*/ 6 h 441"/>
                <a:gd name="T16" fmla="*/ 4 w 680"/>
                <a:gd name="T17" fmla="*/ 6 h 441"/>
                <a:gd name="T18" fmla="*/ 4 w 680"/>
                <a:gd name="T19" fmla="*/ 0 h 441"/>
                <a:gd name="T20" fmla="*/ 0 w 680"/>
                <a:gd name="T21" fmla="*/ 0 h 441"/>
                <a:gd name="T22" fmla="*/ 4 w 680"/>
                <a:gd name="T23" fmla="*/ 0 h 441"/>
                <a:gd name="T24" fmla="*/ 4 w 680"/>
                <a:gd name="T25" fmla="*/ 3 h 441"/>
                <a:gd name="T26" fmla="*/ 0 w 680"/>
                <a:gd name="T27" fmla="*/ 3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Tree>
    <p:extLst>
      <p:ext uri="{BB962C8B-B14F-4D97-AF65-F5344CB8AC3E}">
        <p14:creationId xmlns:p14="http://schemas.microsoft.com/office/powerpoint/2010/main" val="38136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FD735C-F262-4532-97C0-118DD522FA56}"/>
              </a:ext>
            </a:extLst>
          </p:cNvPr>
          <p:cNvSpPr>
            <a:spLocks noGrp="1"/>
          </p:cNvSpPr>
          <p:nvPr>
            <p:ph type="title"/>
          </p:nvPr>
        </p:nvSpPr>
        <p:spPr/>
        <p:txBody>
          <a:bodyPr/>
          <a:lstStyle/>
          <a:p>
            <a:pPr algn="ctr"/>
            <a:r>
              <a:rPr lang="en-US" dirty="0"/>
              <a:t>Spanish flu pandemic </a:t>
            </a:r>
            <a:r>
              <a:rPr lang="ru-RU" dirty="0"/>
              <a:t>1918</a:t>
            </a:r>
          </a:p>
        </p:txBody>
      </p:sp>
      <p:pic>
        <p:nvPicPr>
          <p:cNvPr id="8" name="Объект 7">
            <a:extLst>
              <a:ext uri="{FF2B5EF4-FFF2-40B4-BE49-F238E27FC236}">
                <a16:creationId xmlns:a16="http://schemas.microsoft.com/office/drawing/2014/main" id="{B855BBE5-387B-4ABC-8EB7-D0EF210F547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23278" y="1773402"/>
            <a:ext cx="4145872" cy="2079475"/>
          </a:xfrm>
        </p:spPr>
      </p:pic>
      <p:pic>
        <p:nvPicPr>
          <p:cNvPr id="10" name="Объект 9">
            <a:extLst>
              <a:ext uri="{FF2B5EF4-FFF2-40B4-BE49-F238E27FC236}">
                <a16:creationId xmlns:a16="http://schemas.microsoft.com/office/drawing/2014/main" id="{47B70428-9120-446E-A134-A045AEA9A94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543969"/>
            <a:ext cx="5181600" cy="2914650"/>
          </a:xfrm>
        </p:spPr>
      </p:pic>
      <p:pic>
        <p:nvPicPr>
          <p:cNvPr id="12" name="Рисунок 11">
            <a:extLst>
              <a:ext uri="{FF2B5EF4-FFF2-40B4-BE49-F238E27FC236}">
                <a16:creationId xmlns:a16="http://schemas.microsoft.com/office/drawing/2014/main" id="{0C912629-0C90-444A-9E93-F7C538249E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278" y="4104609"/>
            <a:ext cx="4145872" cy="2388266"/>
          </a:xfrm>
          <a:prstGeom prst="rect">
            <a:avLst/>
          </a:prstGeom>
        </p:spPr>
      </p:pic>
    </p:spTree>
    <p:extLst>
      <p:ext uri="{BB962C8B-B14F-4D97-AF65-F5344CB8AC3E}">
        <p14:creationId xmlns:p14="http://schemas.microsoft.com/office/powerpoint/2010/main" val="2861373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53F47C-AB2F-494A-9F43-F100C482F0A3}"/>
              </a:ext>
            </a:extLst>
          </p:cNvPr>
          <p:cNvSpPr>
            <a:spLocks noGrp="1"/>
          </p:cNvSpPr>
          <p:nvPr>
            <p:ph type="title"/>
          </p:nvPr>
        </p:nvSpPr>
        <p:spPr/>
        <p:txBody>
          <a:bodyPr/>
          <a:lstStyle/>
          <a:p>
            <a:r>
              <a:rPr lang="en-US" dirty="0"/>
              <a:t>    Great hunger</a:t>
            </a:r>
            <a:r>
              <a:rPr lang="ru-RU" dirty="0"/>
              <a:t> 1921–1922 </a:t>
            </a:r>
          </a:p>
        </p:txBody>
      </p:sp>
      <p:pic>
        <p:nvPicPr>
          <p:cNvPr id="5" name="Объект 4">
            <a:extLst>
              <a:ext uri="{FF2B5EF4-FFF2-40B4-BE49-F238E27FC236}">
                <a16:creationId xmlns:a16="http://schemas.microsoft.com/office/drawing/2014/main" id="{7C1D547A-9CDC-4ED5-A147-B5EA657F99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2603" y="1825625"/>
            <a:ext cx="5906793" cy="4351338"/>
          </a:xfrm>
        </p:spPr>
      </p:pic>
    </p:spTree>
    <p:extLst>
      <p:ext uri="{BB962C8B-B14F-4D97-AF65-F5344CB8AC3E}">
        <p14:creationId xmlns:p14="http://schemas.microsoft.com/office/powerpoint/2010/main" val="1843586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3898F0-E57C-486C-BA5C-0024CD106DE8}"/>
              </a:ext>
            </a:extLst>
          </p:cNvPr>
          <p:cNvSpPr>
            <a:spLocks noGrp="1"/>
          </p:cNvSpPr>
          <p:nvPr>
            <p:ph type="title"/>
          </p:nvPr>
        </p:nvSpPr>
        <p:spPr/>
        <p:txBody>
          <a:bodyPr/>
          <a:lstStyle/>
          <a:p>
            <a:r>
              <a:rPr lang="en-US" dirty="0" err="1"/>
              <a:t>Iosiv</a:t>
            </a:r>
            <a:r>
              <a:rPr lang="en-US" dirty="0"/>
              <a:t> Stalin (Dzhugashvili) (Georgia) </a:t>
            </a:r>
            <a:endParaRPr lang="ru-RU" dirty="0"/>
          </a:p>
        </p:txBody>
      </p:sp>
      <p:pic>
        <p:nvPicPr>
          <p:cNvPr id="6" name="Объект 5">
            <a:extLst>
              <a:ext uri="{FF2B5EF4-FFF2-40B4-BE49-F238E27FC236}">
                <a16:creationId xmlns:a16="http://schemas.microsoft.com/office/drawing/2014/main" id="{D3E2A8F2-267F-4BFA-8FC0-39E2EE5BDBF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568986" y="1690688"/>
            <a:ext cx="1790700" cy="2543175"/>
          </a:xfrm>
        </p:spPr>
      </p:pic>
      <p:sp>
        <p:nvSpPr>
          <p:cNvPr id="7" name="Rectangle 1">
            <a:extLst>
              <a:ext uri="{FF2B5EF4-FFF2-40B4-BE49-F238E27FC236}">
                <a16:creationId xmlns:a16="http://schemas.microsoft.com/office/drawing/2014/main" id="{BE075FEB-E29B-47C6-B2B9-6A9473D0342D}"/>
              </a:ext>
            </a:extLst>
          </p:cNvPr>
          <p:cNvSpPr>
            <a:spLocks noGrp="1" noChangeArrowheads="1"/>
          </p:cNvSpPr>
          <p:nvPr>
            <p:ph sz="half" idx="1"/>
          </p:nvPr>
        </p:nvSpPr>
        <p:spPr bwMode="auto">
          <a:xfrm>
            <a:off x="500849" y="1944876"/>
            <a:ext cx="653132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3200" b="0" i="0" u="none" strike="noStrike" cap="none" normalizeH="0" baseline="0" dirty="0" err="1">
                <a:ln>
                  <a:noFill/>
                </a:ln>
                <a:solidFill>
                  <a:schemeClr val="tx1"/>
                </a:solidFill>
                <a:effectLst/>
                <a:latin typeface="Arial Unicode MS"/>
              </a:rPr>
              <a:t>Soviet</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political</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state</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military</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and</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party</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leader</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Russian</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revolutionary</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The</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actual</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leader</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of</a:t>
            </a:r>
            <a:r>
              <a:rPr kumimoji="0" lang="ru-RU" altLang="ru-RU" sz="3200" b="0" i="0" u="none" strike="noStrike" cap="none" normalizeH="0" baseline="0" dirty="0">
                <a:ln>
                  <a:noFill/>
                </a:ln>
                <a:solidFill>
                  <a:schemeClr val="tx1"/>
                </a:solidFill>
                <a:effectLst/>
                <a:latin typeface="Arial Unicode MS"/>
              </a:rPr>
              <a:t> </a:t>
            </a:r>
            <a:r>
              <a:rPr kumimoji="0" lang="ru-RU" altLang="ru-RU" sz="3200" b="0" i="0" u="none" strike="noStrike" cap="none" normalizeH="0" baseline="0" dirty="0" err="1">
                <a:ln>
                  <a:noFill/>
                </a:ln>
                <a:solidFill>
                  <a:schemeClr val="tx1"/>
                </a:solidFill>
                <a:effectLst/>
                <a:latin typeface="Arial Unicode MS"/>
              </a:rPr>
              <a:t>the</a:t>
            </a:r>
            <a:r>
              <a:rPr kumimoji="0" lang="ru-RU" altLang="ru-RU" sz="3200" b="0" i="0" u="none" strike="noStrike" cap="none" normalizeH="0" baseline="0" dirty="0">
                <a:ln>
                  <a:noFill/>
                </a:ln>
                <a:solidFill>
                  <a:schemeClr val="tx1"/>
                </a:solidFill>
                <a:effectLst/>
                <a:latin typeface="Arial Unicode MS"/>
              </a:rPr>
              <a:t> USSR</a:t>
            </a:r>
            <a:r>
              <a:rPr kumimoji="0" lang="ru-RU" altLang="ru-RU" sz="1000" b="0" i="0" u="none" strike="noStrike" cap="none" normalizeH="0" baseline="0" dirty="0">
                <a:ln>
                  <a:noFill/>
                </a:ln>
                <a:solidFill>
                  <a:schemeClr val="tx1"/>
                </a:solidFill>
                <a:effectLst/>
                <a:latin typeface="Arial Unicode MS"/>
              </a:rPr>
              <a:t>.</a:t>
            </a:r>
            <a:r>
              <a:rPr kumimoji="0" lang="ru-RU" altLang="ru-RU" sz="800" b="0" i="0" u="none" strike="noStrike" cap="none" normalizeH="0" baseline="0" dirty="0">
                <a:ln>
                  <a:noFill/>
                </a:ln>
                <a:solidFill>
                  <a:schemeClr val="tx1"/>
                </a:solidFill>
                <a:effectLst/>
              </a:rPr>
              <a:t> </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8" name="Rectangle 2">
            <a:extLst>
              <a:ext uri="{FF2B5EF4-FFF2-40B4-BE49-F238E27FC236}">
                <a16:creationId xmlns:a16="http://schemas.microsoft.com/office/drawing/2014/main" id="{51F55192-49E0-4DF0-9F3C-1CF214FF5487}"/>
              </a:ext>
            </a:extLst>
          </p:cNvPr>
          <p:cNvSpPr>
            <a:spLocks noChangeArrowheads="1"/>
          </p:cNvSpPr>
          <p:nvPr/>
        </p:nvSpPr>
        <p:spPr bwMode="auto">
          <a:xfrm>
            <a:off x="838200" y="4233863"/>
            <a:ext cx="474955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800" b="0" i="0" u="none" strike="noStrike" cap="none" normalizeH="0" baseline="0" dirty="0" err="1">
                <a:ln>
                  <a:noFill/>
                </a:ln>
                <a:solidFill>
                  <a:schemeClr val="tx1"/>
                </a:solidFill>
                <a:effectLst/>
                <a:latin typeface="Arial Unicode MS"/>
              </a:rPr>
              <a:t>In</a:t>
            </a:r>
            <a:r>
              <a:rPr kumimoji="0" lang="ru-RU" altLang="ru-RU" sz="2800" b="0" i="0" u="none" strike="noStrike" cap="none" normalizeH="0" baseline="0" dirty="0">
                <a:ln>
                  <a:noFill/>
                </a:ln>
                <a:solidFill>
                  <a:schemeClr val="tx1"/>
                </a:solidFill>
                <a:effectLst/>
                <a:latin typeface="Arial Unicode MS"/>
              </a:rPr>
              <a:t> 1928-1929 </a:t>
            </a:r>
            <a:r>
              <a:rPr kumimoji="0" lang="ru-RU" altLang="ru-RU" sz="2800" b="0" i="0" u="none" strike="noStrike" cap="none" normalizeH="0" baseline="0" dirty="0" err="1">
                <a:ln>
                  <a:noFill/>
                </a:ln>
                <a:solidFill>
                  <a:schemeClr val="tx1"/>
                </a:solidFill>
                <a:effectLst/>
                <a:latin typeface="Arial Unicode MS"/>
              </a:rPr>
              <a: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initiated</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transition</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from</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course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of</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the</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new</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economic</a:t>
            </a:r>
            <a:r>
              <a:rPr kumimoji="0" lang="ru-RU" altLang="ru-RU" sz="2800" b="0" i="0" u="none" strike="noStrike" cap="none" normalizeH="0" baseline="0" dirty="0">
                <a:ln>
                  <a:noFill/>
                </a:ln>
                <a:solidFill>
                  <a:schemeClr val="tx1"/>
                </a:solidFill>
                <a:effectLst/>
                <a:latin typeface="Arial Unicode MS"/>
              </a:rPr>
              <a:t> </a:t>
            </a:r>
            <a:r>
              <a:rPr kumimoji="0" lang="ru-RU" altLang="ru-RU" sz="2800" b="0" i="0" u="none" strike="noStrike" cap="none" normalizeH="0" baseline="0" dirty="0" err="1">
                <a:ln>
                  <a:noFill/>
                </a:ln>
                <a:solidFill>
                  <a:schemeClr val="tx1"/>
                </a:solidFill>
                <a:effectLst/>
                <a:latin typeface="Arial Unicode MS"/>
              </a:rPr>
              <a:t>policy</a:t>
            </a:r>
            <a:r>
              <a:rPr kumimoji="0" lang="ru-RU" altLang="ru-RU" sz="2800" b="0" i="0" u="none" strike="noStrike" cap="none" normalizeH="0" baseline="0" dirty="0">
                <a:ln>
                  <a:noFill/>
                </a:ln>
                <a:solidFill>
                  <a:schemeClr val="tx1"/>
                </a:solidFill>
                <a:effectLst/>
              </a:rPr>
              <a:t> </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EDCAD2F1-6013-46C1-BCF6-53654437DAA0}"/>
              </a:ext>
            </a:extLst>
          </p:cNvPr>
          <p:cNvSpPr txBox="1"/>
          <p:nvPr/>
        </p:nvSpPr>
        <p:spPr>
          <a:xfrm>
            <a:off x="8551971" y="4748807"/>
            <a:ext cx="1838965" cy="523220"/>
          </a:xfrm>
          <a:prstGeom prst="rect">
            <a:avLst/>
          </a:prstGeom>
          <a:noFill/>
        </p:spPr>
        <p:txBody>
          <a:bodyPr wrap="none" rtlCol="0">
            <a:spAutoFit/>
          </a:bodyPr>
          <a:lstStyle/>
          <a:p>
            <a:r>
              <a:rPr lang="en-US" sz="2800" dirty="0"/>
              <a:t>1878- 1953</a:t>
            </a:r>
            <a:endParaRPr lang="ru-RU" sz="2800" dirty="0"/>
          </a:p>
        </p:txBody>
      </p:sp>
    </p:spTree>
    <p:extLst>
      <p:ext uri="{BB962C8B-B14F-4D97-AF65-F5344CB8AC3E}">
        <p14:creationId xmlns:p14="http://schemas.microsoft.com/office/powerpoint/2010/main" val="2206274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3E92E5-4629-4032-8295-B5D52BB30317}"/>
              </a:ext>
            </a:extLst>
          </p:cNvPr>
          <p:cNvSpPr>
            <a:spLocks noGrp="1"/>
          </p:cNvSpPr>
          <p:nvPr>
            <p:ph type="title"/>
          </p:nvPr>
        </p:nvSpPr>
        <p:spPr/>
        <p:txBody>
          <a:bodyPr/>
          <a:lstStyle/>
          <a:p>
            <a:pPr algn="ctr"/>
            <a:r>
              <a:rPr lang="en-US" b="1" dirty="0"/>
              <a:t>Stalin’s </a:t>
            </a:r>
            <a:r>
              <a:rPr lang="ru-RU" b="1" dirty="0"/>
              <a:t> </a:t>
            </a:r>
            <a:r>
              <a:rPr lang="en-US" b="1" dirty="0"/>
              <a:t>regime </a:t>
            </a:r>
            <a:br>
              <a:rPr lang="ru-RU" b="1" dirty="0"/>
            </a:br>
            <a:endParaRPr lang="ru-RU" dirty="0"/>
          </a:p>
        </p:txBody>
      </p:sp>
      <p:sp>
        <p:nvSpPr>
          <p:cNvPr id="3" name="Объект 2">
            <a:extLst>
              <a:ext uri="{FF2B5EF4-FFF2-40B4-BE49-F238E27FC236}">
                <a16:creationId xmlns:a16="http://schemas.microsoft.com/office/drawing/2014/main" id="{7EAE8ECD-F0C5-4FCD-A669-4B32A1C862D7}"/>
              </a:ext>
            </a:extLst>
          </p:cNvPr>
          <p:cNvSpPr>
            <a:spLocks noGrp="1"/>
          </p:cNvSpPr>
          <p:nvPr>
            <p:ph sz="half" idx="1"/>
          </p:nvPr>
        </p:nvSpPr>
        <p:spPr>
          <a:xfrm>
            <a:off x="838200" y="1825625"/>
            <a:ext cx="2988076" cy="4351338"/>
          </a:xfrm>
        </p:spPr>
        <p:txBody>
          <a:bodyPr>
            <a:normAutofit/>
          </a:bodyPr>
          <a:lstStyle/>
          <a:p>
            <a:r>
              <a:rPr lang="en-US" dirty="0"/>
              <a:t>Mass</a:t>
            </a:r>
            <a:r>
              <a:rPr lang="ru-RU" dirty="0"/>
              <a:t> </a:t>
            </a:r>
            <a:r>
              <a:rPr lang="en-US" dirty="0"/>
              <a:t>collectivization of agriculture </a:t>
            </a:r>
            <a:r>
              <a:rPr lang="ru-RU" dirty="0"/>
              <a:t>(1928–1940)</a:t>
            </a:r>
            <a:endParaRPr lang="en-US" dirty="0"/>
          </a:p>
          <a:p>
            <a:r>
              <a:rPr lang="en-US" dirty="0"/>
              <a:t>Big and small </a:t>
            </a:r>
            <a:r>
              <a:rPr lang="ru-RU" dirty="0"/>
              <a:t> </a:t>
            </a:r>
            <a:r>
              <a:rPr lang="en-US" dirty="0"/>
              <a:t>peasant uprisings</a:t>
            </a:r>
            <a:r>
              <a:rPr lang="ru-RU" dirty="0"/>
              <a:t> </a:t>
            </a:r>
            <a:endParaRPr lang="en-US" dirty="0"/>
          </a:p>
          <a:p>
            <a:r>
              <a:rPr lang="en-US" dirty="0"/>
              <a:t>Massive hunger </a:t>
            </a:r>
            <a:r>
              <a:rPr lang="ru-RU" dirty="0"/>
              <a:t>1932–1933  </a:t>
            </a:r>
          </a:p>
          <a:p>
            <a:endParaRPr lang="ru-RU" dirty="0"/>
          </a:p>
          <a:p>
            <a:pPr marL="0" indent="0">
              <a:buNone/>
            </a:pPr>
            <a:endParaRPr lang="ru-RU" dirty="0"/>
          </a:p>
        </p:txBody>
      </p:sp>
      <p:pic>
        <p:nvPicPr>
          <p:cNvPr id="6" name="Объект 5">
            <a:extLst>
              <a:ext uri="{FF2B5EF4-FFF2-40B4-BE49-F238E27FC236}">
                <a16:creationId xmlns:a16="http://schemas.microsoft.com/office/drawing/2014/main" id="{E0138640-8381-4E30-9334-E7BBFD2B692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59544" y="1825625"/>
            <a:ext cx="4670764" cy="3422850"/>
          </a:xfrm>
        </p:spPr>
      </p:pic>
    </p:spTree>
    <p:extLst>
      <p:ext uri="{BB962C8B-B14F-4D97-AF65-F5344CB8AC3E}">
        <p14:creationId xmlns:p14="http://schemas.microsoft.com/office/powerpoint/2010/main" val="1580134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E0C141-31E1-463E-8D66-4951289A3DAA}"/>
              </a:ext>
            </a:extLst>
          </p:cNvPr>
          <p:cNvSpPr>
            <a:spLocks noGrp="1"/>
          </p:cNvSpPr>
          <p:nvPr>
            <p:ph type="title"/>
          </p:nvPr>
        </p:nvSpPr>
        <p:spPr/>
        <p:txBody>
          <a:bodyPr/>
          <a:lstStyle/>
          <a:p>
            <a:endParaRPr lang="ru-RU" dirty="0"/>
          </a:p>
        </p:txBody>
      </p:sp>
      <p:sp>
        <p:nvSpPr>
          <p:cNvPr id="4" name="Rectangle 1">
            <a:extLst>
              <a:ext uri="{FF2B5EF4-FFF2-40B4-BE49-F238E27FC236}">
                <a16:creationId xmlns:a16="http://schemas.microsoft.com/office/drawing/2014/main" id="{57E48DD1-6A38-41B1-ADE5-B80CA50B3712}"/>
              </a:ext>
            </a:extLst>
          </p:cNvPr>
          <p:cNvSpPr>
            <a:spLocks noGrp="1" noChangeArrowheads="1"/>
          </p:cNvSpPr>
          <p:nvPr>
            <p:ph idx="1"/>
          </p:nvPr>
        </p:nvSpPr>
        <p:spPr bwMode="auto">
          <a:xfrm>
            <a:off x="838202" y="1954581"/>
            <a:ext cx="5385046"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b="0" i="0" u="none" strike="noStrike" cap="none" normalizeH="0" baseline="0" dirty="0" err="1">
                <a:ln>
                  <a:noFill/>
                </a:ln>
                <a:solidFill>
                  <a:schemeClr val="tx1"/>
                </a:solidFill>
                <a:effectLst/>
                <a:latin typeface="Arial Unicode MS"/>
              </a:rPr>
              <a:t>In</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the</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Special</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Camps</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prisoners</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convicted</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under</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Article</a:t>
            </a:r>
            <a:r>
              <a:rPr kumimoji="0" lang="ru-RU" altLang="ru-RU" b="0" i="0" u="none" strike="noStrike" cap="none" normalizeH="0" baseline="0" dirty="0">
                <a:ln>
                  <a:noFill/>
                </a:ln>
                <a:solidFill>
                  <a:schemeClr val="tx1"/>
                </a:solidFill>
                <a:effectLst/>
                <a:latin typeface="Arial Unicode MS"/>
              </a:rPr>
              <a:t> 58 </a:t>
            </a:r>
            <a:r>
              <a:rPr kumimoji="0" lang="ru-RU" altLang="ru-RU" b="0" i="0" u="none" strike="noStrike" cap="none" normalizeH="0" baseline="0" dirty="0" err="1">
                <a:ln>
                  <a:noFill/>
                </a:ln>
                <a:solidFill>
                  <a:schemeClr val="tx1"/>
                </a:solidFill>
                <a:effectLst/>
                <a:latin typeface="Arial Unicode MS"/>
              </a:rPr>
              <a:t>of</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treason</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espionage</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terrorism</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and</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other</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political</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crimes</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as</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well</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as</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Trotskyists</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Bukharinists</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Mensheviks</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Socialist</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Revolutionaries</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anarchists</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nationalists</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were</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supposed</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to</a:t>
            </a:r>
            <a:r>
              <a:rPr kumimoji="0" lang="ru-RU" altLang="ru-RU" b="0" i="0" u="none" strike="noStrike" cap="none" normalizeH="0" baseline="0" dirty="0">
                <a:ln>
                  <a:noFill/>
                </a:ln>
                <a:solidFill>
                  <a:schemeClr val="tx1"/>
                </a:solidFill>
                <a:effectLst/>
                <a:latin typeface="Arial Unicode MS"/>
              </a:rPr>
              <a:t> </a:t>
            </a:r>
            <a:r>
              <a:rPr kumimoji="0" lang="ru-RU" altLang="ru-RU" b="0" i="0" u="none" strike="noStrike" cap="none" normalizeH="0" baseline="0" dirty="0" err="1">
                <a:ln>
                  <a:noFill/>
                </a:ln>
                <a:solidFill>
                  <a:schemeClr val="tx1"/>
                </a:solidFill>
                <a:effectLst/>
                <a:latin typeface="Arial Unicode MS"/>
              </a:rPr>
              <a:t>serve</a:t>
            </a:r>
            <a:r>
              <a:rPr kumimoji="0" lang="ru-RU" altLang="ru-RU" b="0" i="0" u="none" strike="noStrike" cap="none" normalizeH="0" baseline="0" dirty="0">
                <a:ln>
                  <a:noFill/>
                </a:ln>
                <a:solidFill>
                  <a:schemeClr val="tx1"/>
                </a:solidFill>
                <a:effectLst/>
                <a:latin typeface="Arial Unicode MS"/>
              </a:rPr>
              <a:t> </a:t>
            </a:r>
            <a:r>
              <a:rPr kumimoji="0" lang="ru-RU" altLang="ru-RU" sz="3600" b="0" i="0" u="none" strike="noStrike" cap="none" normalizeH="0" baseline="0" dirty="0" err="1">
                <a:ln>
                  <a:noFill/>
                </a:ln>
                <a:solidFill>
                  <a:schemeClr val="tx1"/>
                </a:solidFill>
                <a:effectLst/>
                <a:latin typeface="Arial Unicode MS"/>
              </a:rPr>
              <a:t>their</a:t>
            </a:r>
            <a:r>
              <a:rPr kumimoji="0" lang="ru-RU" altLang="ru-RU" sz="3600" b="0" i="0" u="none" strike="noStrike" cap="none" normalizeH="0" baseline="0" dirty="0">
                <a:ln>
                  <a:noFill/>
                </a:ln>
                <a:solidFill>
                  <a:schemeClr val="tx1"/>
                </a:solidFill>
                <a:effectLst/>
                <a:latin typeface="Arial Unicode MS"/>
              </a:rPr>
              <a:t> </a:t>
            </a:r>
            <a:r>
              <a:rPr kumimoji="0" lang="ru-RU" altLang="ru-RU" sz="3600" b="0" i="0" u="none" strike="noStrike" cap="none" normalizeH="0" baseline="0" dirty="0" err="1">
                <a:ln>
                  <a:noFill/>
                </a:ln>
                <a:solidFill>
                  <a:schemeClr val="tx1"/>
                </a:solidFill>
                <a:effectLst/>
                <a:latin typeface="Arial Unicode MS"/>
              </a:rPr>
              <a:t>sentences</a:t>
            </a:r>
            <a:r>
              <a:rPr kumimoji="0" lang="ru-RU" altLang="ru-RU" sz="3600" b="0" i="0" u="none" strike="noStrike" cap="none" normalizeH="0" baseline="0" dirty="0">
                <a:ln>
                  <a:noFill/>
                </a:ln>
                <a:solidFill>
                  <a:schemeClr val="tx1"/>
                </a:solidFill>
                <a:effectLst/>
                <a:latin typeface="Arial Unicode MS"/>
              </a:rPr>
              <a:t>.</a:t>
            </a:r>
            <a:r>
              <a:rPr kumimoji="0" lang="ru-RU" altLang="ru-RU" sz="3600" b="0" i="0" u="none" strike="noStrike" cap="none" normalizeH="0" baseline="0" dirty="0">
                <a:ln>
                  <a:noFill/>
                </a:ln>
                <a:solidFill>
                  <a:schemeClr val="tx1"/>
                </a:solidFill>
                <a:effectLst/>
              </a:rPr>
              <a:t> </a:t>
            </a:r>
            <a:endParaRPr kumimoji="0" lang="ru-RU" altLang="ru-RU" sz="3600" b="0" i="0" u="none" strike="noStrike" cap="none" normalizeH="0" baseline="0" dirty="0">
              <a:ln>
                <a:noFill/>
              </a:ln>
              <a:solidFill>
                <a:schemeClr val="tx1"/>
              </a:solidFill>
              <a:effectLst/>
              <a:latin typeface="Arial" panose="020B0604020202020204" pitchFamily="34" charset="0"/>
            </a:endParaRPr>
          </a:p>
        </p:txBody>
      </p:sp>
      <p:pic>
        <p:nvPicPr>
          <p:cNvPr id="6" name="Рисунок 5">
            <a:extLst>
              <a:ext uri="{FF2B5EF4-FFF2-40B4-BE49-F238E27FC236}">
                <a16:creationId xmlns:a16="http://schemas.microsoft.com/office/drawing/2014/main" id="{E998B5DE-3130-4A62-A0A5-81BD47F14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1845" y="2139517"/>
            <a:ext cx="3907789" cy="2716567"/>
          </a:xfrm>
          <a:prstGeom prst="rect">
            <a:avLst/>
          </a:prstGeom>
        </p:spPr>
      </p:pic>
    </p:spTree>
    <p:extLst>
      <p:ext uri="{BB962C8B-B14F-4D97-AF65-F5344CB8AC3E}">
        <p14:creationId xmlns:p14="http://schemas.microsoft.com/office/powerpoint/2010/main" val="1157278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68e63b4a7015e7a96d7f5d8e68d87ae1">
            <a:hlinkClick r:id="" action="ppaction://media"/>
            <a:extLst>
              <a:ext uri="{FF2B5EF4-FFF2-40B4-BE49-F238E27FC236}">
                <a16:creationId xmlns:a16="http://schemas.microsoft.com/office/drawing/2014/main" id="{FA761A3E-07E7-48B1-8E35-2C051BF0E36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5" y="92075"/>
            <a:ext cx="9144000" cy="6858000"/>
          </a:xfrm>
          <a:prstGeom prst="rect">
            <a:avLst/>
          </a:prstGeom>
        </p:spPr>
      </p:pic>
    </p:spTree>
    <p:extLst>
      <p:ext uri="{BB962C8B-B14F-4D97-AF65-F5344CB8AC3E}">
        <p14:creationId xmlns:p14="http://schemas.microsoft.com/office/powerpoint/2010/main" val="323661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A159B2-2500-41AC-8720-A62FDBEAD794}"/>
              </a:ext>
            </a:extLst>
          </p:cNvPr>
          <p:cNvSpPr>
            <a:spLocks noGrp="1"/>
          </p:cNvSpPr>
          <p:nvPr>
            <p:ph type="title"/>
          </p:nvPr>
        </p:nvSpPr>
        <p:spPr/>
        <p:txBody>
          <a:bodyPr>
            <a:normAutofit fontScale="90000"/>
          </a:bodyPr>
          <a:lstStyle/>
          <a:p>
            <a:pPr algn="ctr"/>
            <a:br>
              <a:rPr lang="ru-RU" b="1" dirty="0"/>
            </a:br>
            <a:r>
              <a:rPr lang="en-US" b="1" dirty="0"/>
              <a:t>Second World War </a:t>
            </a:r>
            <a:br>
              <a:rPr lang="ru-RU" dirty="0"/>
            </a:br>
            <a:r>
              <a:rPr lang="ru-RU" b="1" dirty="0"/>
              <a:t>22 </a:t>
            </a:r>
            <a:r>
              <a:rPr lang="en-US" b="1" dirty="0"/>
              <a:t>of June </a:t>
            </a:r>
            <a:r>
              <a:rPr lang="ru-RU" b="1" dirty="0"/>
              <a:t>1941</a:t>
            </a:r>
            <a:br>
              <a:rPr lang="ru-RU" dirty="0"/>
            </a:br>
            <a:endParaRPr lang="ru-RU" dirty="0"/>
          </a:p>
        </p:txBody>
      </p:sp>
      <p:pic>
        <p:nvPicPr>
          <p:cNvPr id="6" name="Объект 5">
            <a:extLst>
              <a:ext uri="{FF2B5EF4-FFF2-40B4-BE49-F238E27FC236}">
                <a16:creationId xmlns:a16="http://schemas.microsoft.com/office/drawing/2014/main" id="{C3F75C75-AF98-44E1-9339-CEDEC14D2D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33418" y="2521258"/>
            <a:ext cx="6125163" cy="3160741"/>
          </a:xfrm>
        </p:spPr>
      </p:pic>
    </p:spTree>
    <p:extLst>
      <p:ext uri="{BB962C8B-B14F-4D97-AF65-F5344CB8AC3E}">
        <p14:creationId xmlns:p14="http://schemas.microsoft.com/office/powerpoint/2010/main" val="2003323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EB18A2-F592-46CB-A9F4-49D1375D30AE}"/>
              </a:ext>
            </a:extLst>
          </p:cNvPr>
          <p:cNvSpPr>
            <a:spLocks noGrp="1"/>
          </p:cNvSpPr>
          <p:nvPr>
            <p:ph type="title"/>
          </p:nvPr>
        </p:nvSpPr>
        <p:spPr/>
        <p:txBody>
          <a:bodyPr>
            <a:normAutofit fontScale="90000"/>
          </a:bodyPr>
          <a:lstStyle/>
          <a:p>
            <a:pPr algn="ctr"/>
            <a:br>
              <a:rPr lang="ru-RU" b="1" dirty="0"/>
            </a:br>
            <a:r>
              <a:rPr lang="en-US" b="1" dirty="0"/>
              <a:t>Terroristic attics of </a:t>
            </a:r>
            <a:r>
              <a:rPr lang="ru-RU" b="1" dirty="0"/>
              <a:t>ХХ </a:t>
            </a:r>
            <a:r>
              <a:rPr lang="en-US" b="1" dirty="0"/>
              <a:t>century</a:t>
            </a:r>
            <a:br>
              <a:rPr lang="ru-RU" b="1" dirty="0"/>
            </a:br>
            <a:endParaRPr lang="ru-RU" dirty="0"/>
          </a:p>
        </p:txBody>
      </p:sp>
      <p:sp>
        <p:nvSpPr>
          <p:cNvPr id="3" name="Объект 2">
            <a:extLst>
              <a:ext uri="{FF2B5EF4-FFF2-40B4-BE49-F238E27FC236}">
                <a16:creationId xmlns:a16="http://schemas.microsoft.com/office/drawing/2014/main" id="{CE208DF4-7480-4EA0-952F-876A40758700}"/>
              </a:ext>
            </a:extLst>
          </p:cNvPr>
          <p:cNvSpPr>
            <a:spLocks noGrp="1"/>
          </p:cNvSpPr>
          <p:nvPr>
            <p:ph idx="1"/>
          </p:nvPr>
        </p:nvSpPr>
        <p:spPr/>
        <p:txBody>
          <a:bodyPr/>
          <a:lstStyle/>
          <a:p>
            <a:r>
              <a:rPr lang="ru-RU" dirty="0"/>
              <a:t>В 1995-м группа террористов из 195 человек под командованием Шамиля Басаева захватила 1200 жителей города Буденновска, которых согнали в местную больницу.</a:t>
            </a:r>
          </a:p>
          <a:p>
            <a:r>
              <a:rPr lang="ru-RU" dirty="0"/>
              <a:t>в 2006-м в России приняли закон «О противодействии терроризму».</a:t>
            </a:r>
          </a:p>
          <a:p>
            <a:r>
              <a:rPr lang="ru-RU" dirty="0"/>
              <a:t>В сентябре 1999-го произошла серия взрывов жилых домов в Москве, Буйнакске и Волгодонске</a:t>
            </a:r>
          </a:p>
        </p:txBody>
      </p:sp>
    </p:spTree>
    <p:extLst>
      <p:ext uri="{BB962C8B-B14F-4D97-AF65-F5344CB8AC3E}">
        <p14:creationId xmlns:p14="http://schemas.microsoft.com/office/powerpoint/2010/main" val="4117407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1F43C3-3829-4741-89DD-C484FEAE0598}"/>
              </a:ext>
            </a:extLst>
          </p:cNvPr>
          <p:cNvSpPr>
            <a:spLocks noGrp="1"/>
          </p:cNvSpPr>
          <p:nvPr>
            <p:ph type="title"/>
          </p:nvPr>
        </p:nvSpPr>
        <p:spPr/>
        <p:txBody>
          <a:bodyPr>
            <a:normAutofit fontScale="90000"/>
          </a:bodyPr>
          <a:lstStyle/>
          <a:p>
            <a:br>
              <a:rPr lang="ru-RU" b="1" dirty="0"/>
            </a:br>
            <a:r>
              <a:rPr lang="en-US" b="1" dirty="0"/>
              <a:t>Theatre </a:t>
            </a:r>
            <a:br>
              <a:rPr lang="en-US" b="1" dirty="0"/>
            </a:br>
            <a:r>
              <a:rPr lang="ru-RU" b="1" dirty="0"/>
              <a:t>2002</a:t>
            </a:r>
            <a:r>
              <a:rPr lang="en-US" b="1" dirty="0"/>
              <a:t> Moscow </a:t>
            </a:r>
            <a:br>
              <a:rPr lang="ru-RU" b="1" dirty="0"/>
            </a:br>
            <a:endParaRPr lang="ru-RU" dirty="0"/>
          </a:p>
        </p:txBody>
      </p:sp>
      <p:sp>
        <p:nvSpPr>
          <p:cNvPr id="3" name="Объект 2">
            <a:extLst>
              <a:ext uri="{FF2B5EF4-FFF2-40B4-BE49-F238E27FC236}">
                <a16:creationId xmlns:a16="http://schemas.microsoft.com/office/drawing/2014/main" id="{A4EF9F90-8E4C-4B37-B23F-9C6FDB4A9A77}"/>
              </a:ext>
            </a:extLst>
          </p:cNvPr>
          <p:cNvSpPr>
            <a:spLocks noGrp="1"/>
          </p:cNvSpPr>
          <p:nvPr>
            <p:ph sz="half" idx="1"/>
          </p:nvPr>
        </p:nvSpPr>
        <p:spPr/>
        <p:txBody>
          <a:bodyPr/>
          <a:lstStyle/>
          <a:p>
            <a:r>
              <a:rPr lang="en-US" dirty="0"/>
              <a:t>Musical </a:t>
            </a:r>
            <a:r>
              <a:rPr lang="ru-RU" dirty="0"/>
              <a:t> «Норд-Ост» </a:t>
            </a:r>
          </a:p>
          <a:p>
            <a:endParaRPr lang="ru-RU" dirty="0"/>
          </a:p>
        </p:txBody>
      </p:sp>
      <p:pic>
        <p:nvPicPr>
          <p:cNvPr id="6" name="Объект 5">
            <a:extLst>
              <a:ext uri="{FF2B5EF4-FFF2-40B4-BE49-F238E27FC236}">
                <a16:creationId xmlns:a16="http://schemas.microsoft.com/office/drawing/2014/main" id="{50E7653D-586E-4ECC-966B-403B862F452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380605"/>
            <a:ext cx="5181600" cy="3241378"/>
          </a:xfrm>
        </p:spPr>
      </p:pic>
      <p:pic>
        <p:nvPicPr>
          <p:cNvPr id="8" name="Рисунок 7">
            <a:extLst>
              <a:ext uri="{FF2B5EF4-FFF2-40B4-BE49-F238E27FC236}">
                <a16:creationId xmlns:a16="http://schemas.microsoft.com/office/drawing/2014/main" id="{0955EE2A-C45F-42F6-A278-39652412E3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8909" y="3048794"/>
            <a:ext cx="2381250" cy="1905000"/>
          </a:xfrm>
          <a:prstGeom prst="rect">
            <a:avLst/>
          </a:prstGeom>
        </p:spPr>
      </p:pic>
    </p:spTree>
    <p:extLst>
      <p:ext uri="{BB962C8B-B14F-4D97-AF65-F5344CB8AC3E}">
        <p14:creationId xmlns:p14="http://schemas.microsoft.com/office/powerpoint/2010/main" val="820094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37DF73-0BE0-4944-9562-72145D910F1D}"/>
              </a:ext>
            </a:extLst>
          </p:cNvPr>
          <p:cNvSpPr>
            <a:spLocks noGrp="1"/>
          </p:cNvSpPr>
          <p:nvPr>
            <p:ph type="title"/>
          </p:nvPr>
        </p:nvSpPr>
        <p:spPr/>
        <p:txBody>
          <a:bodyPr>
            <a:normAutofit fontScale="90000"/>
          </a:bodyPr>
          <a:lstStyle/>
          <a:p>
            <a:br>
              <a:rPr lang="ru-RU" b="1" dirty="0"/>
            </a:br>
            <a:r>
              <a:rPr lang="en-US" b="1" dirty="0"/>
              <a:t>the </a:t>
            </a:r>
            <a:r>
              <a:rPr lang="ru-RU" b="1" dirty="0"/>
              <a:t>1 </a:t>
            </a:r>
            <a:r>
              <a:rPr lang="en-US" b="1" dirty="0"/>
              <a:t>September</a:t>
            </a:r>
            <a:r>
              <a:rPr lang="ru-RU" b="1" dirty="0"/>
              <a:t> 2004  </a:t>
            </a:r>
            <a:r>
              <a:rPr lang="en-US" b="1" dirty="0"/>
              <a:t>North </a:t>
            </a:r>
            <a:r>
              <a:rPr lang="ru-RU" b="1" dirty="0"/>
              <a:t> </a:t>
            </a:r>
            <a:r>
              <a:rPr lang="en-US" b="1" dirty="0"/>
              <a:t>Ossetia </a:t>
            </a:r>
            <a:r>
              <a:rPr lang="ru-RU" b="1" dirty="0"/>
              <a:t> </a:t>
            </a:r>
            <a:r>
              <a:rPr lang="en-US" b="1" dirty="0"/>
              <a:t>Beslan</a:t>
            </a:r>
            <a:br>
              <a:rPr lang="ru-RU" dirty="0"/>
            </a:br>
            <a:endParaRPr lang="ru-RU" dirty="0"/>
          </a:p>
        </p:txBody>
      </p:sp>
      <p:pic>
        <p:nvPicPr>
          <p:cNvPr id="4" name="Объект 3">
            <a:extLst>
              <a:ext uri="{FF2B5EF4-FFF2-40B4-BE49-F238E27FC236}">
                <a16:creationId xmlns:a16="http://schemas.microsoft.com/office/drawing/2014/main" id="{E66BFA16-16C8-4C01-B219-A21151BA76C4}"/>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2833134" y="1825625"/>
            <a:ext cx="6525732" cy="4351338"/>
          </a:xfrm>
          <a:prstGeom prst="rect">
            <a:avLst/>
          </a:prstGeom>
        </p:spPr>
      </p:pic>
    </p:spTree>
    <p:extLst>
      <p:ext uri="{BB962C8B-B14F-4D97-AF65-F5344CB8AC3E}">
        <p14:creationId xmlns:p14="http://schemas.microsoft.com/office/powerpoint/2010/main" val="2433683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6E51B5-6D8B-4E9F-954C-F6987F4256D0}"/>
              </a:ext>
            </a:extLst>
          </p:cNvPr>
          <p:cNvSpPr>
            <a:spLocks noGrp="1"/>
          </p:cNvSpPr>
          <p:nvPr>
            <p:ph type="title"/>
          </p:nvPr>
        </p:nvSpPr>
        <p:spPr/>
        <p:txBody>
          <a:bodyPr/>
          <a:lstStyle/>
          <a:p>
            <a:r>
              <a:rPr lang="en-US" dirty="0"/>
              <a:t>City of Angels</a:t>
            </a:r>
            <a:endParaRPr lang="ru-RU" dirty="0"/>
          </a:p>
        </p:txBody>
      </p:sp>
      <p:pic>
        <p:nvPicPr>
          <p:cNvPr id="4" name="avatar_4x3">
            <a:hlinkClick r:id="" action="ppaction://media"/>
            <a:extLst>
              <a:ext uri="{FF2B5EF4-FFF2-40B4-BE49-F238E27FC236}">
                <a16:creationId xmlns:a16="http://schemas.microsoft.com/office/drawing/2014/main" id="{200DABA5-893B-49CE-98D1-6AD08C00C70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8200" y="1690688"/>
            <a:ext cx="5801784" cy="4351338"/>
          </a:xfrm>
          <a:prstGeom prst="rect">
            <a:avLst/>
          </a:prstGeom>
        </p:spPr>
      </p:pic>
      <p:pic>
        <p:nvPicPr>
          <p:cNvPr id="5" name="Рисунок 4">
            <a:extLst>
              <a:ext uri="{FF2B5EF4-FFF2-40B4-BE49-F238E27FC236}">
                <a16:creationId xmlns:a16="http://schemas.microsoft.com/office/drawing/2014/main" id="{467A56F2-5C1B-45EF-9479-7E942DE1D0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9984" y="369056"/>
            <a:ext cx="4237464" cy="5672970"/>
          </a:xfrm>
          <a:prstGeom prst="rect">
            <a:avLst/>
          </a:prstGeom>
        </p:spPr>
      </p:pic>
    </p:spTree>
    <p:extLst>
      <p:ext uri="{BB962C8B-B14F-4D97-AF65-F5344CB8AC3E}">
        <p14:creationId xmlns:p14="http://schemas.microsoft.com/office/powerpoint/2010/main" val="414106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660</TotalTime>
  <Words>397</Words>
  <Application>Microsoft Office PowerPoint</Application>
  <PresentationFormat>Широкоэкранный</PresentationFormat>
  <Paragraphs>58</Paragraphs>
  <Slides>24</Slides>
  <Notes>0</Notes>
  <HiddenSlides>0</HiddenSlides>
  <MMClips>2</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24</vt:i4>
      </vt:variant>
    </vt:vector>
  </HeadingPairs>
  <TitlesOfParts>
    <vt:vector size="31" baseType="lpstr">
      <vt:lpstr>Arial</vt:lpstr>
      <vt:lpstr>Arial Unicode MS</vt:lpstr>
      <vt:lpstr>Calibri</vt:lpstr>
      <vt:lpstr>Calibri Light</vt:lpstr>
      <vt:lpstr>Courier New</vt:lpstr>
      <vt:lpstr>Times New Roman</vt:lpstr>
      <vt:lpstr>Тема Office</vt:lpstr>
      <vt:lpstr>The basic vales of Russian State</vt:lpstr>
      <vt:lpstr> Lecture 2. Russia: trials and heroes  </vt:lpstr>
      <vt:lpstr> 1.1. Mongol ivasion  </vt:lpstr>
      <vt:lpstr> 3 June 1571 гoдa </vt:lpstr>
      <vt:lpstr> Time of Troubles 1598 – 1613 </vt:lpstr>
      <vt:lpstr>The main reason for the Time of Troubles was the end of the Rurik dynasty - Ivan the Terrible’s son Fedor had no children, and Ivan the Terrible’s last son Dmitry Uglichsky died or was killed under mysterious circumstances.   There was no legitimate heir to the throne, and the throne was taken by Boris Godunov, the brother of Tsar Feodor's wife. </vt:lpstr>
      <vt:lpstr>Презентация PowerPoint</vt:lpstr>
      <vt:lpstr>Презентация PowerPoint</vt:lpstr>
      <vt:lpstr>Plague 1653-1654 </vt:lpstr>
      <vt:lpstr>Patriotic war 1812 </vt:lpstr>
      <vt:lpstr> 1769 -1821Napoleon Bonaparte  </vt:lpstr>
      <vt:lpstr>Three revolutions, World War I and Civil War</vt:lpstr>
      <vt:lpstr>Презентация PowerPoint</vt:lpstr>
      <vt:lpstr>Spanish flu pandemic 1918</vt:lpstr>
      <vt:lpstr>    Great hunger 1921–1922 </vt:lpstr>
      <vt:lpstr>Iosiv Stalin (Dzhugashvili) (Georgia) </vt:lpstr>
      <vt:lpstr>Stalin’s  regime  </vt:lpstr>
      <vt:lpstr>Презентация PowerPoint</vt:lpstr>
      <vt:lpstr>Презентация PowerPoint</vt:lpstr>
      <vt:lpstr> Second World War  22 of June 1941 </vt:lpstr>
      <vt:lpstr> Terroristic attics of ХХ century </vt:lpstr>
      <vt:lpstr> Theatre  2002 Moscow  </vt:lpstr>
      <vt:lpstr> the 1 September 2004  North  Ossetia  Beslan </vt:lpstr>
      <vt:lpstr>City of Angels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Основы российской государственности </dc:title>
  <dc:creator>Наталия Погукаева</dc:creator>
  <cp:lastModifiedBy>Наталия Погукаева</cp:lastModifiedBy>
  <cp:revision>54</cp:revision>
  <dcterms:created xsi:type="dcterms:W3CDTF">2023-09-07T12:51:11Z</dcterms:created>
  <dcterms:modified xsi:type="dcterms:W3CDTF">2023-10-15T13:41:21Z</dcterms:modified>
</cp:coreProperties>
</file>