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9" r:id="rId4"/>
  </p:sldIdLst>
  <p:sldSz cx="9144000" cy="5143500" type="screen16x9"/>
  <p:notesSz cx="6858000" cy="9144000"/>
  <p:embeddedFontLst>
    <p:embeddedFont>
      <p:font typeface="Open Sans" panose="020B0604020202020204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4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>
        <p:guide orient="horz" pos="15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1C7A8A-D527-4B6A-8511-4635DF1C93B5}" type="datetime1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31.10.2024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/>
              <a:pPr lvl="0" eaLnBrk="1" hangingPunct="1"/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965" y="1199366"/>
            <a:ext cx="4033723" cy="3394845"/>
          </a:xfrm>
        </p:spPr>
        <p:txBody>
          <a:bodyPr/>
          <a:lstStyle>
            <a:lvl1pPr>
              <a:defRPr sz="2965"/>
            </a:lvl1pPr>
            <a:lvl2pPr>
              <a:defRPr sz="2540"/>
            </a:lvl2pPr>
            <a:lvl3pPr>
              <a:defRPr sz="2115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1969" y="1199366"/>
            <a:ext cx="4035402" cy="3394845"/>
          </a:xfrm>
        </p:spPr>
        <p:txBody>
          <a:bodyPr/>
          <a:lstStyle>
            <a:lvl1pPr>
              <a:defRPr sz="2965"/>
            </a:lvl1pPr>
            <a:lvl2pPr>
              <a:defRPr sz="2540"/>
            </a:lvl2pPr>
            <a:lvl3pPr>
              <a:defRPr sz="2115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>
          <a:xfrm>
            <a:off x="456965" y="4683239"/>
            <a:ext cx="2133622" cy="35779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675680F-3BE9-46DD-AB55-865428305D84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31.10.2024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833" y="4683239"/>
            <a:ext cx="2894671" cy="357795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  <a:pPr lvl="0" eaLnBrk="1" hangingPunct="1">
                <a:buNone/>
              </a:pPr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0190" y="1495888"/>
            <a:ext cx="5693089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cap="all" dirty="0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ДЕНЬ</a:t>
            </a:r>
            <a:r>
              <a:rPr lang="en-US" sz="3200" b="1" i="1" cap="all" dirty="0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endParaRPr lang="ru-RU" sz="3200" b="1" i="1" cap="all" dirty="0" smtClean="0">
              <a:solidFill>
                <a:srgbClr val="1C4587"/>
              </a:solidFill>
              <a:uFillTx/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cap="all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cap="all" dirty="0" err="1" smtClean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и</a:t>
            </a: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49399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585210" y="0"/>
            <a:ext cx="5558790" cy="3702050"/>
          </a:xfrm>
          <a:prstGeom prst="rect">
            <a:avLst/>
          </a:prstGeom>
        </p:spPr>
      </p:pic>
      <p:sp>
        <p:nvSpPr>
          <p:cNvPr id="10" name="Текстовое поле 1">
            <a:extLst>
              <a:ext uri="{FF2B5EF4-FFF2-40B4-BE49-F238E27FC236}">
                <a16:creationId xmlns:a16="http://schemas.microsoft.com/office/drawing/2014/main" id="{360E43D1-41C9-4828-B125-A900A8A68B41}"/>
              </a:ext>
            </a:extLst>
          </p:cNvPr>
          <p:cNvSpPr txBox="1"/>
          <p:nvPr/>
        </p:nvSpPr>
        <p:spPr>
          <a:xfrm>
            <a:off x="269240" y="3732028"/>
            <a:ext cx="64147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Панькова Наталья Михайловна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к.ф.н., доцент Отделения социально-гуманитарных наук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Школа общественных наук НИ ТПУ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ДОКЛАДЫ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737577"/>
          </a:xfrm>
        </p:spPr>
        <p:txBody>
          <a:bodyPr>
            <a:normAutofit fontScale="92500" lnSpcReduction="10000"/>
          </a:bodyPr>
          <a:lstStyle/>
          <a:p>
            <a:pPr lvl="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Климов Михаил, 6В41ПИШ, День первой Российской государственности</a:t>
            </a:r>
          </a:p>
          <a:p>
            <a:pPr lvl="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Тимченко Денис, 6В41ПИШ, Государственные праздники России</a:t>
            </a:r>
          </a:p>
          <a:p>
            <a:pPr lvl="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Федоров Андрей,  8К42, Государственные праздники России</a:t>
            </a:r>
          </a:p>
          <a:p>
            <a:pPr lvl="0">
              <a:buFont typeface="+mj-lt"/>
              <a:buAutoNum type="arabicPeriod"/>
            </a:pPr>
            <a:r>
              <a:rPr lang="ru-RU" dirty="0" err="1">
                <a:solidFill>
                  <a:schemeClr val="tx1"/>
                </a:solidFill>
              </a:rPr>
              <a:t>Кашапов</a:t>
            </a:r>
            <a:r>
              <a:rPr lang="ru-RU" dirty="0">
                <a:solidFill>
                  <a:schemeClr val="tx1"/>
                </a:solidFill>
              </a:rPr>
              <a:t> Владислав, 8К41, День первой Российской государственности</a:t>
            </a:r>
          </a:p>
          <a:p>
            <a:pPr lvl="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Веретнов Алексей,  8К43, День народного единства - 4 ноября. История праздника.</a:t>
            </a:r>
          </a:p>
          <a:p>
            <a:pPr lvl="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Зорин Константин, 8К44, День российской империи - 2 ноября 1721 г.</a:t>
            </a:r>
          </a:p>
          <a:p>
            <a:pPr lvl="0">
              <a:buFont typeface="+mj-lt"/>
              <a:buAutoNum type="arabicPeriod"/>
            </a:pPr>
            <a:r>
              <a:rPr lang="ru-RU" dirty="0" err="1">
                <a:solidFill>
                  <a:schemeClr val="tx1"/>
                </a:solidFill>
              </a:rPr>
              <a:t>Кахраманов</a:t>
            </a:r>
            <a:r>
              <a:rPr lang="ru-RU" dirty="0">
                <a:solidFill>
                  <a:schemeClr val="tx1"/>
                </a:solidFill>
              </a:rPr>
              <a:t> Исмаил, 8К44, День народного единства</a:t>
            </a:r>
          </a:p>
          <a:p>
            <a:pPr lvl="0">
              <a:buFont typeface="+mj-lt"/>
              <a:buAutoNum type="arabicPeriod"/>
            </a:pPr>
            <a:r>
              <a:rPr lang="ru-RU" dirty="0" err="1">
                <a:solidFill>
                  <a:schemeClr val="tx1"/>
                </a:solidFill>
              </a:rPr>
              <a:t>Базюн</a:t>
            </a:r>
            <a:r>
              <a:rPr lang="ru-RU" dirty="0">
                <a:solidFill>
                  <a:schemeClr val="tx1"/>
                </a:solidFill>
              </a:rPr>
              <a:t> Илья, </a:t>
            </a:r>
            <a:r>
              <a:rPr lang="ru-RU" dirty="0" err="1">
                <a:solidFill>
                  <a:schemeClr val="tx1"/>
                </a:solidFill>
              </a:rPr>
              <a:t>Шеповалов</a:t>
            </a:r>
            <a:r>
              <a:rPr lang="ru-RU" dirty="0">
                <a:solidFill>
                  <a:schemeClr val="tx1"/>
                </a:solidFill>
              </a:rPr>
              <a:t> Константин, 8К41, День Российской Империи 2 ноября 1721 г. </a:t>
            </a:r>
          </a:p>
          <a:p>
            <a:pPr lvl="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Ременников Александр, </a:t>
            </a:r>
            <a:r>
              <a:rPr lang="ru-RU" dirty="0">
                <a:solidFill>
                  <a:schemeClr val="tx1"/>
                </a:solidFill>
              </a:rPr>
              <a:t>8К43, </a:t>
            </a:r>
            <a:r>
              <a:rPr lang="ru-RU" dirty="0">
                <a:solidFill>
                  <a:schemeClr val="tx1"/>
                </a:solidFill>
              </a:rPr>
              <a:t>Российские праздники и преемственность </a:t>
            </a:r>
            <a:r>
              <a:rPr lang="ru-RU" dirty="0" smtClean="0">
                <a:solidFill>
                  <a:schemeClr val="tx1"/>
                </a:solidFill>
              </a:rPr>
              <a:t>поколений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31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" y="4458149"/>
            <a:ext cx="3199990" cy="6853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914270" y="970916"/>
            <a:ext cx="8000814" cy="991073"/>
          </a:xfrm>
        </p:spPr>
        <p:txBody>
          <a:bodyPr spcFirstLastPara="1" vert="horz" wrap="square" lIns="81633" tIns="40816" rIns="81633" bIns="40816" anchor="t" anchorCtr="0">
            <a:normAutofit/>
          </a:bodyPr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232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99469" y="-16797"/>
            <a:ext cx="2748127" cy="1007871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481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481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322962" y="2571750"/>
            <a:ext cx="7288081" cy="237154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116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116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116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к.ф.н., </a:t>
            </a:r>
            <a:r>
              <a:rPr lang="ru-RU" altLang="ru-RU" sz="2116" dirty="0"/>
              <a:t>доцент</a:t>
            </a:r>
            <a:r>
              <a:rPr lang="ru-RU" altLang="ru-RU" sz="2116" dirty="0">
                <a:latin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Школы общественных наук</a:t>
            </a:r>
          </a:p>
          <a:p>
            <a:pPr algn="ctr" eaLnBrk="1" hangingPunct="1"/>
            <a:r>
              <a:rPr lang="en-US" altLang="ru-RU" sz="2116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116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116" dirty="0">
              <a:latin typeface="Arial" panose="020B0604020202020204" pitchFamily="34" charset="0"/>
            </a:endParaRPr>
          </a:p>
        </p:txBody>
      </p:sp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9EF6294D-6B16-48E3-BBD1-14292D474A9C}"/>
              </a:ext>
            </a:extLst>
          </p:cNvPr>
          <p:cNvPicPr preferRelativeResize="0"/>
          <p:nvPr/>
        </p:nvPicPr>
        <p:blipFill rotWithShape="1">
          <a:blip r:embed="rId4"/>
          <a:srcRect l="-5500" t="560" r="5499" b="-559"/>
          <a:stretch>
            <a:fillRect/>
          </a:stretch>
        </p:blipFill>
        <p:spPr>
          <a:xfrm>
            <a:off x="1898563" y="1492045"/>
            <a:ext cx="6216104" cy="1123466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pPr lvl="0" eaLnBrk="1" hangingPunct="1"/>
              <a:t>3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140</Words>
  <Application>Microsoft Office PowerPoint</Application>
  <PresentationFormat>Экран (16:9)</PresentationFormat>
  <Paragraphs>26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Open Sans</vt:lpstr>
      <vt:lpstr>Calibri</vt:lpstr>
      <vt:lpstr>Simple Light</vt:lpstr>
      <vt:lpstr>Презентация PowerPoint</vt:lpstr>
      <vt:lpstr>ДОКЛАДЫ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49</cp:revision>
  <dcterms:created xsi:type="dcterms:W3CDTF">2023-07-03T06:26:00Z</dcterms:created>
  <dcterms:modified xsi:type="dcterms:W3CDTF">2024-10-31T03:11:04Z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FC45DEBE305B4F36A5A0EA040AEA7CB0</vt:lpwstr>
  </property>
  <property fmtid="{D5CDD505-2E9C-101B-9397-08002B2CF9AE}" pid="3" name="KSOProductBuildVer">
    <vt:lpwstr>1049-11.2.0.11537</vt:lpwstr>
  </property>
</Properties>
</file>