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5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5F308E-CE73-4C8D-A5BA-902DE52A7104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1883DB-F1D8-43F0-B3F7-D59EE2B4D6EE}">
      <dgm:prSet custT="1"/>
      <dgm:spPr/>
      <dgm:t>
        <a:bodyPr/>
        <a:lstStyle/>
        <a:p>
          <a:pPr rtl="0"/>
          <a:r>
            <a:rPr lang="ru-RU" sz="2400" dirty="0" smtClean="0"/>
            <a:t>природно-демографические</a:t>
          </a:r>
          <a:endParaRPr lang="ru-RU" sz="2400" dirty="0"/>
        </a:p>
      </dgm:t>
    </dgm:pt>
    <dgm:pt modelId="{09ED6750-F8E8-4D3F-A1ED-527604BBC590}" type="parTrans" cxnId="{8C8E624A-C1BE-41E3-AAA7-791365F8F37D}">
      <dgm:prSet/>
      <dgm:spPr/>
      <dgm:t>
        <a:bodyPr/>
        <a:lstStyle/>
        <a:p>
          <a:endParaRPr lang="ru-RU"/>
        </a:p>
      </dgm:t>
    </dgm:pt>
    <dgm:pt modelId="{42575614-E2E8-4137-B19C-79B1F1439BAB}" type="sibTrans" cxnId="{8C8E624A-C1BE-41E3-AAA7-791365F8F37D}">
      <dgm:prSet/>
      <dgm:spPr/>
      <dgm:t>
        <a:bodyPr/>
        <a:lstStyle/>
        <a:p>
          <a:endParaRPr lang="ru-RU"/>
        </a:p>
      </dgm:t>
    </dgm:pt>
    <dgm:pt modelId="{5C266916-BA61-4BCF-A05B-EF818196731B}">
      <dgm:prSet custT="1"/>
      <dgm:spPr/>
      <dgm:t>
        <a:bodyPr/>
        <a:lstStyle/>
        <a:p>
          <a:pPr rtl="0"/>
          <a:r>
            <a:rPr lang="ru-RU" sz="2400" dirty="0" smtClean="0"/>
            <a:t>технологические</a:t>
          </a:r>
          <a:endParaRPr lang="ru-RU" sz="2400" dirty="0"/>
        </a:p>
      </dgm:t>
    </dgm:pt>
    <dgm:pt modelId="{80628A59-2809-41C7-A601-29EBCB9DA0D4}" type="parTrans" cxnId="{B6DFCAFE-831B-442C-A327-5DA9A94F636D}">
      <dgm:prSet/>
      <dgm:spPr/>
      <dgm:t>
        <a:bodyPr/>
        <a:lstStyle/>
        <a:p>
          <a:endParaRPr lang="ru-RU"/>
        </a:p>
      </dgm:t>
    </dgm:pt>
    <dgm:pt modelId="{241DDD66-F0D5-433D-8C56-0BA4F210C5B4}" type="sibTrans" cxnId="{B6DFCAFE-831B-442C-A327-5DA9A94F636D}">
      <dgm:prSet/>
      <dgm:spPr/>
      <dgm:t>
        <a:bodyPr/>
        <a:lstStyle/>
        <a:p>
          <a:endParaRPr lang="ru-RU"/>
        </a:p>
      </dgm:t>
    </dgm:pt>
    <dgm:pt modelId="{0E3C19A1-CBCF-4145-A7A6-DE117840CE65}">
      <dgm:prSet custT="1"/>
      <dgm:spPr/>
      <dgm:t>
        <a:bodyPr/>
        <a:lstStyle/>
        <a:p>
          <a:pPr rtl="0"/>
          <a:r>
            <a:rPr lang="ru-RU" sz="2400" dirty="0" smtClean="0"/>
            <a:t>экономические</a:t>
          </a:r>
          <a:endParaRPr lang="ru-RU" sz="2400" dirty="0"/>
        </a:p>
      </dgm:t>
    </dgm:pt>
    <dgm:pt modelId="{92B7BF19-BE7F-45F9-87C1-4FD90D875182}" type="parTrans" cxnId="{C92D468C-E4E6-4C7C-8822-8D0C02BDF6CB}">
      <dgm:prSet/>
      <dgm:spPr/>
      <dgm:t>
        <a:bodyPr/>
        <a:lstStyle/>
        <a:p>
          <a:endParaRPr lang="ru-RU"/>
        </a:p>
      </dgm:t>
    </dgm:pt>
    <dgm:pt modelId="{7780AD85-1D29-437E-BFAE-9C8D3616AA98}" type="sibTrans" cxnId="{C92D468C-E4E6-4C7C-8822-8D0C02BDF6CB}">
      <dgm:prSet/>
      <dgm:spPr/>
      <dgm:t>
        <a:bodyPr/>
        <a:lstStyle/>
        <a:p>
          <a:endParaRPr lang="ru-RU"/>
        </a:p>
      </dgm:t>
    </dgm:pt>
    <dgm:pt modelId="{CFF9A520-8940-4744-959F-28D2463C49EA}">
      <dgm:prSet custT="1"/>
      <dgm:spPr/>
      <dgm:t>
        <a:bodyPr/>
        <a:lstStyle/>
        <a:p>
          <a:pPr rtl="0"/>
          <a:r>
            <a:rPr lang="ru-RU" sz="2400" dirty="0" smtClean="0"/>
            <a:t>правовые</a:t>
          </a:r>
          <a:endParaRPr lang="ru-RU" sz="2400" dirty="0"/>
        </a:p>
      </dgm:t>
    </dgm:pt>
    <dgm:pt modelId="{7B111A4D-E9F8-47B7-83EB-446A78E94344}" type="parTrans" cxnId="{F54EA354-E2F0-4B37-8691-3B25E96CAC2C}">
      <dgm:prSet/>
      <dgm:spPr/>
      <dgm:t>
        <a:bodyPr/>
        <a:lstStyle/>
        <a:p>
          <a:endParaRPr lang="ru-RU"/>
        </a:p>
      </dgm:t>
    </dgm:pt>
    <dgm:pt modelId="{7B22F78F-561D-41F9-B903-0EB8C58C9D42}" type="sibTrans" cxnId="{F54EA354-E2F0-4B37-8691-3B25E96CAC2C}">
      <dgm:prSet/>
      <dgm:spPr/>
      <dgm:t>
        <a:bodyPr/>
        <a:lstStyle/>
        <a:p>
          <a:endParaRPr lang="ru-RU"/>
        </a:p>
      </dgm:t>
    </dgm:pt>
    <dgm:pt modelId="{C8665B6E-3D12-455D-A452-D94FD6E9B6D0}" type="pres">
      <dgm:prSet presAssocID="{4F5F308E-CE73-4C8D-A5BA-902DE52A7104}" presName="Name0" presStyleCnt="0">
        <dgm:presLayoutVars>
          <dgm:dir/>
          <dgm:resizeHandles val="exact"/>
        </dgm:presLayoutVars>
      </dgm:prSet>
      <dgm:spPr/>
    </dgm:pt>
    <dgm:pt modelId="{2E39189A-7FF3-409C-B13B-C1C9B0035918}" type="pres">
      <dgm:prSet presAssocID="{4F5F308E-CE73-4C8D-A5BA-902DE52A7104}" presName="fgShape" presStyleLbl="fgShp" presStyleIdx="0" presStyleCnt="1"/>
      <dgm:spPr/>
    </dgm:pt>
    <dgm:pt modelId="{501EF02E-333F-416A-8CBB-699661E63B33}" type="pres">
      <dgm:prSet presAssocID="{4F5F308E-CE73-4C8D-A5BA-902DE52A7104}" presName="linComp" presStyleCnt="0"/>
      <dgm:spPr/>
    </dgm:pt>
    <dgm:pt modelId="{618891A8-BF89-4BA7-92ED-F09A401DDF41}" type="pres">
      <dgm:prSet presAssocID="{531883DB-F1D8-43F0-B3F7-D59EE2B4D6EE}" presName="compNode" presStyleCnt="0"/>
      <dgm:spPr/>
    </dgm:pt>
    <dgm:pt modelId="{8B07BCD7-1141-4989-9910-30C0C894F426}" type="pres">
      <dgm:prSet presAssocID="{531883DB-F1D8-43F0-B3F7-D59EE2B4D6EE}" presName="bkgdShape" presStyleLbl="node1" presStyleIdx="0" presStyleCnt="4"/>
      <dgm:spPr/>
    </dgm:pt>
    <dgm:pt modelId="{E59DA9EE-62F2-46BA-96AA-D733055BFBD4}" type="pres">
      <dgm:prSet presAssocID="{531883DB-F1D8-43F0-B3F7-D59EE2B4D6EE}" presName="nodeTx" presStyleLbl="node1" presStyleIdx="0" presStyleCnt="4">
        <dgm:presLayoutVars>
          <dgm:bulletEnabled val="1"/>
        </dgm:presLayoutVars>
      </dgm:prSet>
      <dgm:spPr/>
    </dgm:pt>
    <dgm:pt modelId="{534C7A59-6C8B-458D-9C8F-082BB8B808D1}" type="pres">
      <dgm:prSet presAssocID="{531883DB-F1D8-43F0-B3F7-D59EE2B4D6EE}" presName="invisiNode" presStyleLbl="node1" presStyleIdx="0" presStyleCnt="4"/>
      <dgm:spPr/>
    </dgm:pt>
    <dgm:pt modelId="{C2A438B3-9FF5-419C-B743-D6FD7EA94F3A}" type="pres">
      <dgm:prSet presAssocID="{531883DB-F1D8-43F0-B3F7-D59EE2B4D6EE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E09DF1C-FD39-4D3C-A66B-EB6988BFD0AF}" type="pres">
      <dgm:prSet presAssocID="{42575614-E2E8-4137-B19C-79B1F1439BAB}" presName="sibTrans" presStyleLbl="sibTrans2D1" presStyleIdx="0" presStyleCnt="0"/>
      <dgm:spPr/>
    </dgm:pt>
    <dgm:pt modelId="{5A417DBB-320A-4B0B-9121-8F4E9579DDC0}" type="pres">
      <dgm:prSet presAssocID="{5C266916-BA61-4BCF-A05B-EF818196731B}" presName="compNode" presStyleCnt="0"/>
      <dgm:spPr/>
    </dgm:pt>
    <dgm:pt modelId="{B7A280CF-680D-4348-A1F4-66760A6F1758}" type="pres">
      <dgm:prSet presAssocID="{5C266916-BA61-4BCF-A05B-EF818196731B}" presName="bkgdShape" presStyleLbl="node1" presStyleIdx="1" presStyleCnt="4"/>
      <dgm:spPr/>
    </dgm:pt>
    <dgm:pt modelId="{D599E05D-06E9-457D-B87C-050ABB9402D6}" type="pres">
      <dgm:prSet presAssocID="{5C266916-BA61-4BCF-A05B-EF818196731B}" presName="nodeTx" presStyleLbl="node1" presStyleIdx="1" presStyleCnt="4">
        <dgm:presLayoutVars>
          <dgm:bulletEnabled val="1"/>
        </dgm:presLayoutVars>
      </dgm:prSet>
      <dgm:spPr/>
    </dgm:pt>
    <dgm:pt modelId="{9BE6F155-61E5-49F2-BDB6-E555A8C0E59A}" type="pres">
      <dgm:prSet presAssocID="{5C266916-BA61-4BCF-A05B-EF818196731B}" presName="invisiNode" presStyleLbl="node1" presStyleIdx="1" presStyleCnt="4"/>
      <dgm:spPr/>
    </dgm:pt>
    <dgm:pt modelId="{E8C50245-6CA5-4E05-8B71-8AD4E546E843}" type="pres">
      <dgm:prSet presAssocID="{5C266916-BA61-4BCF-A05B-EF818196731B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F3DD30BC-511C-499A-8B56-685A87D3A527}" type="pres">
      <dgm:prSet presAssocID="{241DDD66-F0D5-433D-8C56-0BA4F210C5B4}" presName="sibTrans" presStyleLbl="sibTrans2D1" presStyleIdx="0" presStyleCnt="0"/>
      <dgm:spPr/>
    </dgm:pt>
    <dgm:pt modelId="{691001A3-2A62-4ACC-9F1E-42BDDDC77BDB}" type="pres">
      <dgm:prSet presAssocID="{0E3C19A1-CBCF-4145-A7A6-DE117840CE65}" presName="compNode" presStyleCnt="0"/>
      <dgm:spPr/>
    </dgm:pt>
    <dgm:pt modelId="{B131DE23-653B-425C-9896-B738492D799F}" type="pres">
      <dgm:prSet presAssocID="{0E3C19A1-CBCF-4145-A7A6-DE117840CE65}" presName="bkgdShape" presStyleLbl="node1" presStyleIdx="2" presStyleCnt="4"/>
      <dgm:spPr/>
    </dgm:pt>
    <dgm:pt modelId="{60CC6CBA-BE89-464F-95AD-28A3865795D2}" type="pres">
      <dgm:prSet presAssocID="{0E3C19A1-CBCF-4145-A7A6-DE117840CE65}" presName="nodeTx" presStyleLbl="node1" presStyleIdx="2" presStyleCnt="4">
        <dgm:presLayoutVars>
          <dgm:bulletEnabled val="1"/>
        </dgm:presLayoutVars>
      </dgm:prSet>
      <dgm:spPr/>
    </dgm:pt>
    <dgm:pt modelId="{27C909FD-70DC-45A5-848E-5ED881A08241}" type="pres">
      <dgm:prSet presAssocID="{0E3C19A1-CBCF-4145-A7A6-DE117840CE65}" presName="invisiNode" presStyleLbl="node1" presStyleIdx="2" presStyleCnt="4"/>
      <dgm:spPr/>
    </dgm:pt>
    <dgm:pt modelId="{3D9CD26B-3F39-407D-868A-57162279AB7C}" type="pres">
      <dgm:prSet presAssocID="{0E3C19A1-CBCF-4145-A7A6-DE117840CE65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E2183B6C-C17D-4D0E-9891-35300A2BD7F7}" type="pres">
      <dgm:prSet presAssocID="{7780AD85-1D29-437E-BFAE-9C8D3616AA98}" presName="sibTrans" presStyleLbl="sibTrans2D1" presStyleIdx="0" presStyleCnt="0"/>
      <dgm:spPr/>
    </dgm:pt>
    <dgm:pt modelId="{EEB21D32-D3F2-4622-9CBF-3D4855D6626A}" type="pres">
      <dgm:prSet presAssocID="{CFF9A520-8940-4744-959F-28D2463C49EA}" presName="compNode" presStyleCnt="0"/>
      <dgm:spPr/>
    </dgm:pt>
    <dgm:pt modelId="{FF5F3B71-F9AD-4A22-8A6E-DB91E4689632}" type="pres">
      <dgm:prSet presAssocID="{CFF9A520-8940-4744-959F-28D2463C49EA}" presName="bkgdShape" presStyleLbl="node1" presStyleIdx="3" presStyleCnt="4"/>
      <dgm:spPr/>
    </dgm:pt>
    <dgm:pt modelId="{1B3809B9-1A29-458F-A008-DCDDE8B1EF01}" type="pres">
      <dgm:prSet presAssocID="{CFF9A520-8940-4744-959F-28D2463C49EA}" presName="nodeTx" presStyleLbl="node1" presStyleIdx="3" presStyleCnt="4">
        <dgm:presLayoutVars>
          <dgm:bulletEnabled val="1"/>
        </dgm:presLayoutVars>
      </dgm:prSet>
      <dgm:spPr/>
    </dgm:pt>
    <dgm:pt modelId="{25C28617-D788-40D3-8A97-6BEA622AFDC1}" type="pres">
      <dgm:prSet presAssocID="{CFF9A520-8940-4744-959F-28D2463C49EA}" presName="invisiNode" presStyleLbl="node1" presStyleIdx="3" presStyleCnt="4"/>
      <dgm:spPr/>
    </dgm:pt>
    <dgm:pt modelId="{63831702-1440-41DA-A428-E5DDDA9B46BB}" type="pres">
      <dgm:prSet presAssocID="{CFF9A520-8940-4744-959F-28D2463C49EA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92E1D43B-3DE3-4578-A8AC-68D44AC4EE9D}" type="presOf" srcId="{42575614-E2E8-4137-B19C-79B1F1439BAB}" destId="{BE09DF1C-FD39-4D3C-A66B-EB6988BFD0AF}" srcOrd="0" destOrd="0" presId="urn:microsoft.com/office/officeart/2005/8/layout/hList7"/>
    <dgm:cxn modelId="{B6DFCAFE-831B-442C-A327-5DA9A94F636D}" srcId="{4F5F308E-CE73-4C8D-A5BA-902DE52A7104}" destId="{5C266916-BA61-4BCF-A05B-EF818196731B}" srcOrd="1" destOrd="0" parTransId="{80628A59-2809-41C7-A601-29EBCB9DA0D4}" sibTransId="{241DDD66-F0D5-433D-8C56-0BA4F210C5B4}"/>
    <dgm:cxn modelId="{D78552DC-87D1-4E0E-81DB-2EB33EEED2C5}" type="presOf" srcId="{241DDD66-F0D5-433D-8C56-0BA4F210C5B4}" destId="{F3DD30BC-511C-499A-8B56-685A87D3A527}" srcOrd="0" destOrd="0" presId="urn:microsoft.com/office/officeart/2005/8/layout/hList7"/>
    <dgm:cxn modelId="{F4267682-5936-4539-A9F9-F6414A52AE5D}" type="presOf" srcId="{5C266916-BA61-4BCF-A05B-EF818196731B}" destId="{B7A280CF-680D-4348-A1F4-66760A6F1758}" srcOrd="0" destOrd="0" presId="urn:microsoft.com/office/officeart/2005/8/layout/hList7"/>
    <dgm:cxn modelId="{F54EA354-E2F0-4B37-8691-3B25E96CAC2C}" srcId="{4F5F308E-CE73-4C8D-A5BA-902DE52A7104}" destId="{CFF9A520-8940-4744-959F-28D2463C49EA}" srcOrd="3" destOrd="0" parTransId="{7B111A4D-E9F8-47B7-83EB-446A78E94344}" sibTransId="{7B22F78F-561D-41F9-B903-0EB8C58C9D42}"/>
    <dgm:cxn modelId="{9E678AED-8510-400B-BD61-7F1663999784}" type="presOf" srcId="{4F5F308E-CE73-4C8D-A5BA-902DE52A7104}" destId="{C8665B6E-3D12-455D-A452-D94FD6E9B6D0}" srcOrd="0" destOrd="0" presId="urn:microsoft.com/office/officeart/2005/8/layout/hList7"/>
    <dgm:cxn modelId="{0E8162E3-E13C-40D0-8EC7-723C6C0B25CE}" type="presOf" srcId="{531883DB-F1D8-43F0-B3F7-D59EE2B4D6EE}" destId="{8B07BCD7-1141-4989-9910-30C0C894F426}" srcOrd="0" destOrd="0" presId="urn:microsoft.com/office/officeart/2005/8/layout/hList7"/>
    <dgm:cxn modelId="{AAFD4BF6-7B15-4524-8765-75FF5EFFBCB2}" type="presOf" srcId="{0E3C19A1-CBCF-4145-A7A6-DE117840CE65}" destId="{60CC6CBA-BE89-464F-95AD-28A3865795D2}" srcOrd="1" destOrd="0" presId="urn:microsoft.com/office/officeart/2005/8/layout/hList7"/>
    <dgm:cxn modelId="{C92D468C-E4E6-4C7C-8822-8D0C02BDF6CB}" srcId="{4F5F308E-CE73-4C8D-A5BA-902DE52A7104}" destId="{0E3C19A1-CBCF-4145-A7A6-DE117840CE65}" srcOrd="2" destOrd="0" parTransId="{92B7BF19-BE7F-45F9-87C1-4FD90D875182}" sibTransId="{7780AD85-1D29-437E-BFAE-9C8D3616AA98}"/>
    <dgm:cxn modelId="{1CB66A39-801A-4738-9EFB-BEEB75494301}" type="presOf" srcId="{0E3C19A1-CBCF-4145-A7A6-DE117840CE65}" destId="{B131DE23-653B-425C-9896-B738492D799F}" srcOrd="0" destOrd="0" presId="urn:microsoft.com/office/officeart/2005/8/layout/hList7"/>
    <dgm:cxn modelId="{AA34CE7E-D384-4ECD-BDC9-3DE7DAC7461A}" type="presOf" srcId="{CFF9A520-8940-4744-959F-28D2463C49EA}" destId="{1B3809B9-1A29-458F-A008-DCDDE8B1EF01}" srcOrd="1" destOrd="0" presId="urn:microsoft.com/office/officeart/2005/8/layout/hList7"/>
    <dgm:cxn modelId="{A6583F55-73DF-4012-BD1A-93DDF8824678}" type="presOf" srcId="{5C266916-BA61-4BCF-A05B-EF818196731B}" destId="{D599E05D-06E9-457D-B87C-050ABB9402D6}" srcOrd="1" destOrd="0" presId="urn:microsoft.com/office/officeart/2005/8/layout/hList7"/>
    <dgm:cxn modelId="{6D23B689-7841-4FB3-8B60-C95CC2787467}" type="presOf" srcId="{7780AD85-1D29-437E-BFAE-9C8D3616AA98}" destId="{E2183B6C-C17D-4D0E-9891-35300A2BD7F7}" srcOrd="0" destOrd="0" presId="urn:microsoft.com/office/officeart/2005/8/layout/hList7"/>
    <dgm:cxn modelId="{8C8E624A-C1BE-41E3-AAA7-791365F8F37D}" srcId="{4F5F308E-CE73-4C8D-A5BA-902DE52A7104}" destId="{531883DB-F1D8-43F0-B3F7-D59EE2B4D6EE}" srcOrd="0" destOrd="0" parTransId="{09ED6750-F8E8-4D3F-A1ED-527604BBC590}" sibTransId="{42575614-E2E8-4137-B19C-79B1F1439BAB}"/>
    <dgm:cxn modelId="{65504977-249C-4A05-B712-65F50616CE2A}" type="presOf" srcId="{CFF9A520-8940-4744-959F-28D2463C49EA}" destId="{FF5F3B71-F9AD-4A22-8A6E-DB91E4689632}" srcOrd="0" destOrd="0" presId="urn:microsoft.com/office/officeart/2005/8/layout/hList7"/>
    <dgm:cxn modelId="{E8DBC34C-B727-4AE0-A79E-66070BE86D0B}" type="presOf" srcId="{531883DB-F1D8-43F0-B3F7-D59EE2B4D6EE}" destId="{E59DA9EE-62F2-46BA-96AA-D733055BFBD4}" srcOrd="1" destOrd="0" presId="urn:microsoft.com/office/officeart/2005/8/layout/hList7"/>
    <dgm:cxn modelId="{CE394680-6405-4F9A-A02E-56694CA90ECF}" type="presParOf" srcId="{C8665B6E-3D12-455D-A452-D94FD6E9B6D0}" destId="{2E39189A-7FF3-409C-B13B-C1C9B0035918}" srcOrd="0" destOrd="0" presId="urn:microsoft.com/office/officeart/2005/8/layout/hList7"/>
    <dgm:cxn modelId="{AF07D6BD-32EC-454A-B960-6A900912A391}" type="presParOf" srcId="{C8665B6E-3D12-455D-A452-D94FD6E9B6D0}" destId="{501EF02E-333F-416A-8CBB-699661E63B33}" srcOrd="1" destOrd="0" presId="urn:microsoft.com/office/officeart/2005/8/layout/hList7"/>
    <dgm:cxn modelId="{621FAAB8-092F-48B1-86DA-EB7413CEBA3E}" type="presParOf" srcId="{501EF02E-333F-416A-8CBB-699661E63B33}" destId="{618891A8-BF89-4BA7-92ED-F09A401DDF41}" srcOrd="0" destOrd="0" presId="urn:microsoft.com/office/officeart/2005/8/layout/hList7"/>
    <dgm:cxn modelId="{FCFDFFAD-53D5-4142-81F4-EB55194A044A}" type="presParOf" srcId="{618891A8-BF89-4BA7-92ED-F09A401DDF41}" destId="{8B07BCD7-1141-4989-9910-30C0C894F426}" srcOrd="0" destOrd="0" presId="urn:microsoft.com/office/officeart/2005/8/layout/hList7"/>
    <dgm:cxn modelId="{C21FC59F-13AD-4737-A6E6-75B92F792BCD}" type="presParOf" srcId="{618891A8-BF89-4BA7-92ED-F09A401DDF41}" destId="{E59DA9EE-62F2-46BA-96AA-D733055BFBD4}" srcOrd="1" destOrd="0" presId="urn:microsoft.com/office/officeart/2005/8/layout/hList7"/>
    <dgm:cxn modelId="{9A0998F7-B937-42C5-B85A-12BFE4E326B6}" type="presParOf" srcId="{618891A8-BF89-4BA7-92ED-F09A401DDF41}" destId="{534C7A59-6C8B-458D-9C8F-082BB8B808D1}" srcOrd="2" destOrd="0" presId="urn:microsoft.com/office/officeart/2005/8/layout/hList7"/>
    <dgm:cxn modelId="{891EA5A8-6075-43D7-B562-DF4DFE14D322}" type="presParOf" srcId="{618891A8-BF89-4BA7-92ED-F09A401DDF41}" destId="{C2A438B3-9FF5-419C-B743-D6FD7EA94F3A}" srcOrd="3" destOrd="0" presId="urn:microsoft.com/office/officeart/2005/8/layout/hList7"/>
    <dgm:cxn modelId="{D640AA0F-85EB-425E-A93B-05D831815416}" type="presParOf" srcId="{501EF02E-333F-416A-8CBB-699661E63B33}" destId="{BE09DF1C-FD39-4D3C-A66B-EB6988BFD0AF}" srcOrd="1" destOrd="0" presId="urn:microsoft.com/office/officeart/2005/8/layout/hList7"/>
    <dgm:cxn modelId="{074CD0B9-7629-48AB-AECC-0E0738375BBD}" type="presParOf" srcId="{501EF02E-333F-416A-8CBB-699661E63B33}" destId="{5A417DBB-320A-4B0B-9121-8F4E9579DDC0}" srcOrd="2" destOrd="0" presId="urn:microsoft.com/office/officeart/2005/8/layout/hList7"/>
    <dgm:cxn modelId="{47F612D6-3958-484E-BC12-2AFBB42C6981}" type="presParOf" srcId="{5A417DBB-320A-4B0B-9121-8F4E9579DDC0}" destId="{B7A280CF-680D-4348-A1F4-66760A6F1758}" srcOrd="0" destOrd="0" presId="urn:microsoft.com/office/officeart/2005/8/layout/hList7"/>
    <dgm:cxn modelId="{8ACE2C80-8A1F-4116-9DCC-4439B417435D}" type="presParOf" srcId="{5A417DBB-320A-4B0B-9121-8F4E9579DDC0}" destId="{D599E05D-06E9-457D-B87C-050ABB9402D6}" srcOrd="1" destOrd="0" presId="urn:microsoft.com/office/officeart/2005/8/layout/hList7"/>
    <dgm:cxn modelId="{0C6B4F31-3EAB-4A75-8C46-230653510FFC}" type="presParOf" srcId="{5A417DBB-320A-4B0B-9121-8F4E9579DDC0}" destId="{9BE6F155-61E5-49F2-BDB6-E555A8C0E59A}" srcOrd="2" destOrd="0" presId="urn:microsoft.com/office/officeart/2005/8/layout/hList7"/>
    <dgm:cxn modelId="{CF4195B1-2CF9-4F02-8A6B-8AE3C19A9B80}" type="presParOf" srcId="{5A417DBB-320A-4B0B-9121-8F4E9579DDC0}" destId="{E8C50245-6CA5-4E05-8B71-8AD4E546E843}" srcOrd="3" destOrd="0" presId="urn:microsoft.com/office/officeart/2005/8/layout/hList7"/>
    <dgm:cxn modelId="{00DE67F1-D0AB-489F-99EF-43810393D3B2}" type="presParOf" srcId="{501EF02E-333F-416A-8CBB-699661E63B33}" destId="{F3DD30BC-511C-499A-8B56-685A87D3A527}" srcOrd="3" destOrd="0" presId="urn:microsoft.com/office/officeart/2005/8/layout/hList7"/>
    <dgm:cxn modelId="{E5DBF602-37ED-4594-B5C5-B42F89E1A3DA}" type="presParOf" srcId="{501EF02E-333F-416A-8CBB-699661E63B33}" destId="{691001A3-2A62-4ACC-9F1E-42BDDDC77BDB}" srcOrd="4" destOrd="0" presId="urn:microsoft.com/office/officeart/2005/8/layout/hList7"/>
    <dgm:cxn modelId="{956C66D6-33F4-41C6-AB8C-C8D9C4466541}" type="presParOf" srcId="{691001A3-2A62-4ACC-9F1E-42BDDDC77BDB}" destId="{B131DE23-653B-425C-9896-B738492D799F}" srcOrd="0" destOrd="0" presId="urn:microsoft.com/office/officeart/2005/8/layout/hList7"/>
    <dgm:cxn modelId="{14CF5126-659F-4D55-8B97-2AEBD580F85A}" type="presParOf" srcId="{691001A3-2A62-4ACC-9F1E-42BDDDC77BDB}" destId="{60CC6CBA-BE89-464F-95AD-28A3865795D2}" srcOrd="1" destOrd="0" presId="urn:microsoft.com/office/officeart/2005/8/layout/hList7"/>
    <dgm:cxn modelId="{518226B7-C07D-4343-BABD-0068BEC11144}" type="presParOf" srcId="{691001A3-2A62-4ACC-9F1E-42BDDDC77BDB}" destId="{27C909FD-70DC-45A5-848E-5ED881A08241}" srcOrd="2" destOrd="0" presId="urn:microsoft.com/office/officeart/2005/8/layout/hList7"/>
    <dgm:cxn modelId="{5DBE8558-3F60-4D16-A571-9294B52ED3AE}" type="presParOf" srcId="{691001A3-2A62-4ACC-9F1E-42BDDDC77BDB}" destId="{3D9CD26B-3F39-407D-868A-57162279AB7C}" srcOrd="3" destOrd="0" presId="urn:microsoft.com/office/officeart/2005/8/layout/hList7"/>
    <dgm:cxn modelId="{3288985F-DA72-48FB-A4A3-488ED3CCE3AE}" type="presParOf" srcId="{501EF02E-333F-416A-8CBB-699661E63B33}" destId="{E2183B6C-C17D-4D0E-9891-35300A2BD7F7}" srcOrd="5" destOrd="0" presId="urn:microsoft.com/office/officeart/2005/8/layout/hList7"/>
    <dgm:cxn modelId="{1FCE7576-B3D0-452C-8A1C-8CBB1B8CB8AE}" type="presParOf" srcId="{501EF02E-333F-416A-8CBB-699661E63B33}" destId="{EEB21D32-D3F2-4622-9CBF-3D4855D6626A}" srcOrd="6" destOrd="0" presId="urn:microsoft.com/office/officeart/2005/8/layout/hList7"/>
    <dgm:cxn modelId="{42FA2984-5B7C-4FB3-8A5C-299E11C9FC1D}" type="presParOf" srcId="{EEB21D32-D3F2-4622-9CBF-3D4855D6626A}" destId="{FF5F3B71-F9AD-4A22-8A6E-DB91E4689632}" srcOrd="0" destOrd="0" presId="urn:microsoft.com/office/officeart/2005/8/layout/hList7"/>
    <dgm:cxn modelId="{32F6A03B-7265-4861-ADC1-A9F3469D9822}" type="presParOf" srcId="{EEB21D32-D3F2-4622-9CBF-3D4855D6626A}" destId="{1B3809B9-1A29-458F-A008-DCDDE8B1EF01}" srcOrd="1" destOrd="0" presId="urn:microsoft.com/office/officeart/2005/8/layout/hList7"/>
    <dgm:cxn modelId="{BFD71DAD-DC4D-4646-8585-F52D6026D4E7}" type="presParOf" srcId="{EEB21D32-D3F2-4622-9CBF-3D4855D6626A}" destId="{25C28617-D788-40D3-8A97-6BEA622AFDC1}" srcOrd="2" destOrd="0" presId="urn:microsoft.com/office/officeart/2005/8/layout/hList7"/>
    <dgm:cxn modelId="{322B2BF1-6FBE-43B1-A446-860A4C791BBC}" type="presParOf" srcId="{EEB21D32-D3F2-4622-9CBF-3D4855D6626A}" destId="{63831702-1440-41DA-A428-E5DDDA9B46BB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AC1E66-A3A4-4325-80C4-86B49924B48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20EBF7-EA38-47AD-91B1-803D596EA3FA}">
      <dgm:prSet custT="1"/>
      <dgm:spPr/>
      <dgm:t>
        <a:bodyPr/>
        <a:lstStyle/>
        <a:p>
          <a:pPr rtl="0"/>
          <a:r>
            <a:rPr lang="ru-RU" sz="2400" dirty="0" smtClean="0"/>
            <a:t>Честность</a:t>
          </a:r>
          <a:endParaRPr lang="ru-RU" sz="2400" dirty="0"/>
        </a:p>
      </dgm:t>
    </dgm:pt>
    <dgm:pt modelId="{436ED50A-031F-47CD-9B1E-C6CBD4446773}" type="parTrans" cxnId="{1A27A68F-9F93-489E-8681-00F4F6C17E9B}">
      <dgm:prSet/>
      <dgm:spPr/>
      <dgm:t>
        <a:bodyPr/>
        <a:lstStyle/>
        <a:p>
          <a:endParaRPr lang="ru-RU"/>
        </a:p>
      </dgm:t>
    </dgm:pt>
    <dgm:pt modelId="{54C46B6F-8D8E-44DA-A921-FFABB79AC8A0}" type="sibTrans" cxnId="{1A27A68F-9F93-489E-8681-00F4F6C17E9B}">
      <dgm:prSet/>
      <dgm:spPr/>
      <dgm:t>
        <a:bodyPr/>
        <a:lstStyle/>
        <a:p>
          <a:endParaRPr lang="ru-RU"/>
        </a:p>
      </dgm:t>
    </dgm:pt>
    <dgm:pt modelId="{EBE5DFBC-FB3E-497F-9065-82CAD0620F57}">
      <dgm:prSet custT="1"/>
      <dgm:spPr/>
      <dgm:t>
        <a:bodyPr/>
        <a:lstStyle/>
        <a:p>
          <a:pPr rtl="0"/>
          <a:r>
            <a:rPr lang="ru-RU" sz="2400" dirty="0" smtClean="0"/>
            <a:t>Порядочность</a:t>
          </a:r>
          <a:endParaRPr lang="ru-RU" sz="2400" dirty="0"/>
        </a:p>
      </dgm:t>
    </dgm:pt>
    <dgm:pt modelId="{AA361AB6-8DA7-46BB-AB5D-2EFC5E21568D}" type="parTrans" cxnId="{02168E64-95EE-45DA-A53D-ED66AE8FBA01}">
      <dgm:prSet/>
      <dgm:spPr/>
      <dgm:t>
        <a:bodyPr/>
        <a:lstStyle/>
        <a:p>
          <a:endParaRPr lang="ru-RU"/>
        </a:p>
      </dgm:t>
    </dgm:pt>
    <dgm:pt modelId="{C0F8BD76-2AB9-409C-A65B-B98652C936A9}" type="sibTrans" cxnId="{02168E64-95EE-45DA-A53D-ED66AE8FBA01}">
      <dgm:prSet/>
      <dgm:spPr/>
      <dgm:t>
        <a:bodyPr/>
        <a:lstStyle/>
        <a:p>
          <a:endParaRPr lang="ru-RU"/>
        </a:p>
      </dgm:t>
    </dgm:pt>
    <dgm:pt modelId="{B6B44362-DDE6-4F19-BC5F-C348FB55C358}">
      <dgm:prSet custT="1"/>
      <dgm:spPr/>
      <dgm:t>
        <a:bodyPr/>
        <a:lstStyle/>
        <a:p>
          <a:pPr rtl="0"/>
          <a:r>
            <a:rPr lang="ru-RU" sz="2400" dirty="0" smtClean="0"/>
            <a:t>Обязательность</a:t>
          </a:r>
          <a:endParaRPr lang="ru-RU" sz="2400" dirty="0"/>
        </a:p>
      </dgm:t>
    </dgm:pt>
    <dgm:pt modelId="{4691464B-3859-480B-A288-987D9FD3AB5F}" type="parTrans" cxnId="{9A55E7F5-7AF4-4701-8EF1-70151E22F984}">
      <dgm:prSet/>
      <dgm:spPr/>
      <dgm:t>
        <a:bodyPr/>
        <a:lstStyle/>
        <a:p>
          <a:endParaRPr lang="ru-RU"/>
        </a:p>
      </dgm:t>
    </dgm:pt>
    <dgm:pt modelId="{028FB967-B474-48ED-AE72-B14C2C441DFD}" type="sibTrans" cxnId="{9A55E7F5-7AF4-4701-8EF1-70151E22F984}">
      <dgm:prSet/>
      <dgm:spPr/>
      <dgm:t>
        <a:bodyPr/>
        <a:lstStyle/>
        <a:p>
          <a:endParaRPr lang="ru-RU"/>
        </a:p>
      </dgm:t>
    </dgm:pt>
    <dgm:pt modelId="{FB259683-F4E8-4DA1-B874-31766D681449}">
      <dgm:prSet custT="1"/>
      <dgm:spPr/>
      <dgm:t>
        <a:bodyPr/>
        <a:lstStyle/>
        <a:p>
          <a:pPr rtl="0"/>
          <a:r>
            <a:rPr lang="ru-RU" sz="2400" dirty="0" smtClean="0"/>
            <a:t>Ответственность</a:t>
          </a:r>
          <a:endParaRPr lang="ru-RU" sz="2400" dirty="0"/>
        </a:p>
      </dgm:t>
    </dgm:pt>
    <dgm:pt modelId="{396AE248-00DC-4FFE-ABDB-17793709A73F}" type="parTrans" cxnId="{212D2B39-3B4E-48F3-A681-CACC2DD3C677}">
      <dgm:prSet/>
      <dgm:spPr/>
      <dgm:t>
        <a:bodyPr/>
        <a:lstStyle/>
        <a:p>
          <a:endParaRPr lang="ru-RU"/>
        </a:p>
      </dgm:t>
    </dgm:pt>
    <dgm:pt modelId="{8939239C-A108-4247-9B4F-717F1F9D413D}" type="sibTrans" cxnId="{212D2B39-3B4E-48F3-A681-CACC2DD3C677}">
      <dgm:prSet/>
      <dgm:spPr/>
      <dgm:t>
        <a:bodyPr/>
        <a:lstStyle/>
        <a:p>
          <a:endParaRPr lang="ru-RU"/>
        </a:p>
      </dgm:t>
    </dgm:pt>
    <dgm:pt modelId="{67628D9B-1C8C-4DDD-A4C5-0A8BCDDCAB10}" type="pres">
      <dgm:prSet presAssocID="{D2AC1E66-A3A4-4325-80C4-86B49924B480}" presName="CompostProcess" presStyleCnt="0">
        <dgm:presLayoutVars>
          <dgm:dir/>
          <dgm:resizeHandles val="exact"/>
        </dgm:presLayoutVars>
      </dgm:prSet>
      <dgm:spPr/>
    </dgm:pt>
    <dgm:pt modelId="{3FEAF4D8-9A65-4B02-B4CF-8288F4FDABBB}" type="pres">
      <dgm:prSet presAssocID="{D2AC1E66-A3A4-4325-80C4-86B49924B480}" presName="arrow" presStyleLbl="bgShp" presStyleIdx="0" presStyleCnt="1"/>
      <dgm:spPr/>
    </dgm:pt>
    <dgm:pt modelId="{6327499F-0463-40F3-9406-B7E451327C99}" type="pres">
      <dgm:prSet presAssocID="{D2AC1E66-A3A4-4325-80C4-86B49924B480}" presName="linearProcess" presStyleCnt="0"/>
      <dgm:spPr/>
    </dgm:pt>
    <dgm:pt modelId="{70478A41-7933-42B6-9AAB-2BC82682FFC6}" type="pres">
      <dgm:prSet presAssocID="{7220EBF7-EA38-47AD-91B1-803D596EA3FA}" presName="textNode" presStyleLbl="node1" presStyleIdx="0" presStyleCnt="4">
        <dgm:presLayoutVars>
          <dgm:bulletEnabled val="1"/>
        </dgm:presLayoutVars>
      </dgm:prSet>
      <dgm:spPr/>
    </dgm:pt>
    <dgm:pt modelId="{22D41020-220E-4EF6-ACF4-73E27A858865}" type="pres">
      <dgm:prSet presAssocID="{54C46B6F-8D8E-44DA-A921-FFABB79AC8A0}" presName="sibTrans" presStyleCnt="0"/>
      <dgm:spPr/>
    </dgm:pt>
    <dgm:pt modelId="{8CA611AB-25E3-4F19-BADC-F83943C2BC30}" type="pres">
      <dgm:prSet presAssocID="{EBE5DFBC-FB3E-497F-9065-82CAD0620F57}" presName="textNode" presStyleLbl="node1" presStyleIdx="1" presStyleCnt="4">
        <dgm:presLayoutVars>
          <dgm:bulletEnabled val="1"/>
        </dgm:presLayoutVars>
      </dgm:prSet>
      <dgm:spPr/>
    </dgm:pt>
    <dgm:pt modelId="{4D8D89F0-96A4-4218-ABFF-6DCE23BC34BA}" type="pres">
      <dgm:prSet presAssocID="{C0F8BD76-2AB9-409C-A65B-B98652C936A9}" presName="sibTrans" presStyleCnt="0"/>
      <dgm:spPr/>
    </dgm:pt>
    <dgm:pt modelId="{996B0916-AA35-4BAC-84E4-B5B8514F9C43}" type="pres">
      <dgm:prSet presAssocID="{B6B44362-DDE6-4F19-BC5F-C348FB55C358}" presName="textNode" presStyleLbl="node1" presStyleIdx="2" presStyleCnt="4">
        <dgm:presLayoutVars>
          <dgm:bulletEnabled val="1"/>
        </dgm:presLayoutVars>
      </dgm:prSet>
      <dgm:spPr/>
    </dgm:pt>
    <dgm:pt modelId="{0CD81DE5-A7DA-4056-887A-82550C54790F}" type="pres">
      <dgm:prSet presAssocID="{028FB967-B474-48ED-AE72-B14C2C441DFD}" presName="sibTrans" presStyleCnt="0"/>
      <dgm:spPr/>
    </dgm:pt>
    <dgm:pt modelId="{CC02DC6E-CC43-4360-B08E-06778AD5FA57}" type="pres">
      <dgm:prSet presAssocID="{FB259683-F4E8-4DA1-B874-31766D681449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2A5BB1-C8A1-4E50-B3E8-F9B297095B33}" type="presOf" srcId="{7220EBF7-EA38-47AD-91B1-803D596EA3FA}" destId="{70478A41-7933-42B6-9AAB-2BC82682FFC6}" srcOrd="0" destOrd="0" presId="urn:microsoft.com/office/officeart/2005/8/layout/hProcess9"/>
    <dgm:cxn modelId="{9A55E7F5-7AF4-4701-8EF1-70151E22F984}" srcId="{D2AC1E66-A3A4-4325-80C4-86B49924B480}" destId="{B6B44362-DDE6-4F19-BC5F-C348FB55C358}" srcOrd="2" destOrd="0" parTransId="{4691464B-3859-480B-A288-987D9FD3AB5F}" sibTransId="{028FB967-B474-48ED-AE72-B14C2C441DFD}"/>
    <dgm:cxn modelId="{212D2B39-3B4E-48F3-A681-CACC2DD3C677}" srcId="{D2AC1E66-A3A4-4325-80C4-86B49924B480}" destId="{FB259683-F4E8-4DA1-B874-31766D681449}" srcOrd="3" destOrd="0" parTransId="{396AE248-00DC-4FFE-ABDB-17793709A73F}" sibTransId="{8939239C-A108-4247-9B4F-717F1F9D413D}"/>
    <dgm:cxn modelId="{02168E64-95EE-45DA-A53D-ED66AE8FBA01}" srcId="{D2AC1E66-A3A4-4325-80C4-86B49924B480}" destId="{EBE5DFBC-FB3E-497F-9065-82CAD0620F57}" srcOrd="1" destOrd="0" parTransId="{AA361AB6-8DA7-46BB-AB5D-2EFC5E21568D}" sibTransId="{C0F8BD76-2AB9-409C-A65B-B98652C936A9}"/>
    <dgm:cxn modelId="{A2666625-3D88-41E1-8C94-65CF9DDB36C7}" type="presOf" srcId="{FB259683-F4E8-4DA1-B874-31766D681449}" destId="{CC02DC6E-CC43-4360-B08E-06778AD5FA57}" srcOrd="0" destOrd="0" presId="urn:microsoft.com/office/officeart/2005/8/layout/hProcess9"/>
    <dgm:cxn modelId="{37E6B449-4B41-4FB4-8815-7E1C710037DC}" type="presOf" srcId="{B6B44362-DDE6-4F19-BC5F-C348FB55C358}" destId="{996B0916-AA35-4BAC-84E4-B5B8514F9C43}" srcOrd="0" destOrd="0" presId="urn:microsoft.com/office/officeart/2005/8/layout/hProcess9"/>
    <dgm:cxn modelId="{CDB7BD04-0273-4A1B-AE9A-9CA4261F4CEB}" type="presOf" srcId="{D2AC1E66-A3A4-4325-80C4-86B49924B480}" destId="{67628D9B-1C8C-4DDD-A4C5-0A8BCDDCAB10}" srcOrd="0" destOrd="0" presId="urn:microsoft.com/office/officeart/2005/8/layout/hProcess9"/>
    <dgm:cxn modelId="{9E1F77A5-7F35-4769-826F-2AAC41A83744}" type="presOf" srcId="{EBE5DFBC-FB3E-497F-9065-82CAD0620F57}" destId="{8CA611AB-25E3-4F19-BADC-F83943C2BC30}" srcOrd="0" destOrd="0" presId="urn:microsoft.com/office/officeart/2005/8/layout/hProcess9"/>
    <dgm:cxn modelId="{1A27A68F-9F93-489E-8681-00F4F6C17E9B}" srcId="{D2AC1E66-A3A4-4325-80C4-86B49924B480}" destId="{7220EBF7-EA38-47AD-91B1-803D596EA3FA}" srcOrd="0" destOrd="0" parTransId="{436ED50A-031F-47CD-9B1E-C6CBD4446773}" sibTransId="{54C46B6F-8D8E-44DA-A921-FFABB79AC8A0}"/>
    <dgm:cxn modelId="{5B471DE4-C079-4DA7-8296-94BBEB3DD89B}" type="presParOf" srcId="{67628D9B-1C8C-4DDD-A4C5-0A8BCDDCAB10}" destId="{3FEAF4D8-9A65-4B02-B4CF-8288F4FDABBB}" srcOrd="0" destOrd="0" presId="urn:microsoft.com/office/officeart/2005/8/layout/hProcess9"/>
    <dgm:cxn modelId="{928F6FD6-68A0-4356-9601-85474D475C3B}" type="presParOf" srcId="{67628D9B-1C8C-4DDD-A4C5-0A8BCDDCAB10}" destId="{6327499F-0463-40F3-9406-B7E451327C99}" srcOrd="1" destOrd="0" presId="urn:microsoft.com/office/officeart/2005/8/layout/hProcess9"/>
    <dgm:cxn modelId="{5C94958A-26B6-4828-91F5-4C09B29D6FE3}" type="presParOf" srcId="{6327499F-0463-40F3-9406-B7E451327C99}" destId="{70478A41-7933-42B6-9AAB-2BC82682FFC6}" srcOrd="0" destOrd="0" presId="urn:microsoft.com/office/officeart/2005/8/layout/hProcess9"/>
    <dgm:cxn modelId="{8D1D7827-7AD6-4C34-8D9A-1BB3F465F032}" type="presParOf" srcId="{6327499F-0463-40F3-9406-B7E451327C99}" destId="{22D41020-220E-4EF6-ACF4-73E27A858865}" srcOrd="1" destOrd="0" presId="urn:microsoft.com/office/officeart/2005/8/layout/hProcess9"/>
    <dgm:cxn modelId="{03678C88-FC2E-4EA8-8D49-80CCD7E71054}" type="presParOf" srcId="{6327499F-0463-40F3-9406-B7E451327C99}" destId="{8CA611AB-25E3-4F19-BADC-F83943C2BC30}" srcOrd="2" destOrd="0" presId="urn:microsoft.com/office/officeart/2005/8/layout/hProcess9"/>
    <dgm:cxn modelId="{5DB759C1-5947-44C2-BEE8-03660653A7E0}" type="presParOf" srcId="{6327499F-0463-40F3-9406-B7E451327C99}" destId="{4D8D89F0-96A4-4218-ABFF-6DCE23BC34BA}" srcOrd="3" destOrd="0" presId="urn:microsoft.com/office/officeart/2005/8/layout/hProcess9"/>
    <dgm:cxn modelId="{0011660E-CD1B-42FA-88E8-A9BF59F0A5D9}" type="presParOf" srcId="{6327499F-0463-40F3-9406-B7E451327C99}" destId="{996B0916-AA35-4BAC-84E4-B5B8514F9C43}" srcOrd="4" destOrd="0" presId="urn:microsoft.com/office/officeart/2005/8/layout/hProcess9"/>
    <dgm:cxn modelId="{55845AD8-7278-43AC-B333-AE6BC12E8A69}" type="presParOf" srcId="{6327499F-0463-40F3-9406-B7E451327C99}" destId="{0CD81DE5-A7DA-4056-887A-82550C54790F}" srcOrd="5" destOrd="0" presId="urn:microsoft.com/office/officeart/2005/8/layout/hProcess9"/>
    <dgm:cxn modelId="{DE6858A9-7771-4D37-ADBA-3EBB1273A432}" type="presParOf" srcId="{6327499F-0463-40F3-9406-B7E451327C99}" destId="{CC02DC6E-CC43-4360-B08E-06778AD5FA57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A1EE0B-4F1D-4F38-A5C9-2060EA35A97D}" type="doc">
      <dgm:prSet loTypeId="urn:microsoft.com/office/officeart/2005/8/layout/v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2F0A1A39-4C9A-4668-90DD-574680892B10}">
      <dgm:prSet/>
      <dgm:spPr/>
      <dgm:t>
        <a:bodyPr/>
        <a:lstStyle/>
        <a:p>
          <a:pPr rtl="0"/>
          <a:r>
            <a:rPr lang="ru-RU" dirty="0" smtClean="0"/>
            <a:t>Воздействие на общественное мнение является основным инструментом снижения </a:t>
          </a:r>
          <a:r>
            <a:rPr lang="ru-RU" b="1" dirty="0" err="1" smtClean="0"/>
            <a:t>репутационного</a:t>
          </a:r>
          <a:r>
            <a:rPr lang="ru-RU" b="1" dirty="0" smtClean="0"/>
            <a:t> риска</a:t>
          </a:r>
          <a:endParaRPr lang="ru-RU" dirty="0"/>
        </a:p>
      </dgm:t>
    </dgm:pt>
    <dgm:pt modelId="{F49651CA-3893-4224-A5EE-33A46C92E31B}" type="parTrans" cxnId="{CA23168D-E605-4A6A-A96C-BDEDF5DAB4E7}">
      <dgm:prSet/>
      <dgm:spPr/>
      <dgm:t>
        <a:bodyPr/>
        <a:lstStyle/>
        <a:p>
          <a:endParaRPr lang="ru-RU"/>
        </a:p>
      </dgm:t>
    </dgm:pt>
    <dgm:pt modelId="{EEBF68DA-86FB-4F26-AF11-1FB137D7F4D5}" type="sibTrans" cxnId="{CA23168D-E605-4A6A-A96C-BDEDF5DAB4E7}">
      <dgm:prSet/>
      <dgm:spPr/>
      <dgm:t>
        <a:bodyPr/>
        <a:lstStyle/>
        <a:p>
          <a:endParaRPr lang="ru-RU"/>
        </a:p>
      </dgm:t>
    </dgm:pt>
    <dgm:pt modelId="{79146C0D-E142-451C-8FE3-617B8449B262}" type="pres">
      <dgm:prSet presAssocID="{73A1EE0B-4F1D-4F38-A5C9-2060EA35A97D}" presName="linearFlow" presStyleCnt="0">
        <dgm:presLayoutVars>
          <dgm:dir/>
          <dgm:resizeHandles val="exact"/>
        </dgm:presLayoutVars>
      </dgm:prSet>
      <dgm:spPr/>
    </dgm:pt>
    <dgm:pt modelId="{30421B5D-4045-44EF-AEB5-DA2DD8983F68}" type="pres">
      <dgm:prSet presAssocID="{2F0A1A39-4C9A-4668-90DD-574680892B10}" presName="composite" presStyleCnt="0"/>
      <dgm:spPr/>
    </dgm:pt>
    <dgm:pt modelId="{FEF3A168-6176-4AEB-9DDA-2421F380B735}" type="pres">
      <dgm:prSet presAssocID="{2F0A1A39-4C9A-4668-90DD-574680892B10}" presName="imgShp" presStyleLbl="fgImgPlace1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961826A-4876-459B-A9FF-DBDB0C1DC920}" type="pres">
      <dgm:prSet presAssocID="{2F0A1A39-4C9A-4668-90DD-574680892B10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08D340-0FFC-43D0-8B10-E074EFBEC92C}" type="presOf" srcId="{2F0A1A39-4C9A-4668-90DD-574680892B10}" destId="{A961826A-4876-459B-A9FF-DBDB0C1DC920}" srcOrd="0" destOrd="0" presId="urn:microsoft.com/office/officeart/2005/8/layout/vList3"/>
    <dgm:cxn modelId="{CA23168D-E605-4A6A-A96C-BDEDF5DAB4E7}" srcId="{73A1EE0B-4F1D-4F38-A5C9-2060EA35A97D}" destId="{2F0A1A39-4C9A-4668-90DD-574680892B10}" srcOrd="0" destOrd="0" parTransId="{F49651CA-3893-4224-A5EE-33A46C92E31B}" sibTransId="{EEBF68DA-86FB-4F26-AF11-1FB137D7F4D5}"/>
    <dgm:cxn modelId="{27A46789-5650-4016-92D8-E141A042E242}" type="presOf" srcId="{73A1EE0B-4F1D-4F38-A5C9-2060EA35A97D}" destId="{79146C0D-E142-451C-8FE3-617B8449B262}" srcOrd="0" destOrd="0" presId="urn:microsoft.com/office/officeart/2005/8/layout/vList3"/>
    <dgm:cxn modelId="{45A3B080-39B5-4EAF-B08D-BFE7DB7BA429}" type="presParOf" srcId="{79146C0D-E142-451C-8FE3-617B8449B262}" destId="{30421B5D-4045-44EF-AEB5-DA2DD8983F68}" srcOrd="0" destOrd="0" presId="urn:microsoft.com/office/officeart/2005/8/layout/vList3"/>
    <dgm:cxn modelId="{9EC422B1-87D6-49C3-A0CC-91B1F46D7B86}" type="presParOf" srcId="{30421B5D-4045-44EF-AEB5-DA2DD8983F68}" destId="{FEF3A168-6176-4AEB-9DDA-2421F380B735}" srcOrd="0" destOrd="0" presId="urn:microsoft.com/office/officeart/2005/8/layout/vList3"/>
    <dgm:cxn modelId="{AC12FDA9-EF6E-45E2-AA39-2854172FFE8B}" type="presParOf" srcId="{30421B5D-4045-44EF-AEB5-DA2DD8983F68}" destId="{A961826A-4876-459B-A9FF-DBDB0C1DC92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8626126-B2A0-44A4-8AEE-DA556B389DA0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17A3D8D-35B5-4FCC-9ED4-273CD504B851}">
      <dgm:prSet/>
      <dgm:spPr/>
      <dgm:t>
        <a:bodyPr/>
        <a:lstStyle/>
        <a:p>
          <a:pPr rtl="0"/>
          <a:r>
            <a:rPr lang="ru-RU" smtClean="0"/>
            <a:t>Конфликт</a:t>
          </a:r>
          <a:endParaRPr lang="ru-RU"/>
        </a:p>
      </dgm:t>
    </dgm:pt>
    <dgm:pt modelId="{72E39357-0874-4786-9A9B-3081D97EBCDC}" type="parTrans" cxnId="{F907CCB9-31F0-459A-95F4-BA8E3A2F945C}">
      <dgm:prSet/>
      <dgm:spPr/>
      <dgm:t>
        <a:bodyPr/>
        <a:lstStyle/>
        <a:p>
          <a:endParaRPr lang="ru-RU"/>
        </a:p>
      </dgm:t>
    </dgm:pt>
    <dgm:pt modelId="{0A202EE1-25E8-4822-B806-33CF7554DDBB}" type="sibTrans" cxnId="{F907CCB9-31F0-459A-95F4-BA8E3A2F945C}">
      <dgm:prSet/>
      <dgm:spPr/>
      <dgm:t>
        <a:bodyPr/>
        <a:lstStyle/>
        <a:p>
          <a:endParaRPr lang="ru-RU"/>
        </a:p>
      </dgm:t>
    </dgm:pt>
    <dgm:pt modelId="{AE49FD0D-392D-4802-A5F6-F323A8070E2D}">
      <dgm:prSet/>
      <dgm:spPr/>
      <dgm:t>
        <a:bodyPr/>
        <a:lstStyle/>
        <a:p>
          <a:pPr rtl="0"/>
          <a:r>
            <a:rPr lang="ru-RU" smtClean="0"/>
            <a:t>Кризис </a:t>
          </a:r>
          <a:endParaRPr lang="ru-RU"/>
        </a:p>
      </dgm:t>
    </dgm:pt>
    <dgm:pt modelId="{B9DB42AB-48BB-4A18-9C66-472499B1908E}" type="parTrans" cxnId="{65FB26CD-4DBF-46E5-A43F-9FF67FCA036A}">
      <dgm:prSet/>
      <dgm:spPr/>
      <dgm:t>
        <a:bodyPr/>
        <a:lstStyle/>
        <a:p>
          <a:endParaRPr lang="ru-RU"/>
        </a:p>
      </dgm:t>
    </dgm:pt>
    <dgm:pt modelId="{F6C3CD4D-CAE0-4683-9E1E-5F347C79D75A}" type="sibTrans" cxnId="{65FB26CD-4DBF-46E5-A43F-9FF67FCA036A}">
      <dgm:prSet/>
      <dgm:spPr/>
      <dgm:t>
        <a:bodyPr/>
        <a:lstStyle/>
        <a:p>
          <a:endParaRPr lang="ru-RU"/>
        </a:p>
      </dgm:t>
    </dgm:pt>
    <dgm:pt modelId="{7361A909-38D8-484C-BBBA-F3EBDE9FD692}" type="pres">
      <dgm:prSet presAssocID="{F8626126-B2A0-44A4-8AEE-DA556B389DA0}" presName="diagram" presStyleCnt="0">
        <dgm:presLayoutVars>
          <dgm:dir/>
          <dgm:resizeHandles val="exact"/>
        </dgm:presLayoutVars>
      </dgm:prSet>
      <dgm:spPr/>
    </dgm:pt>
    <dgm:pt modelId="{321F6086-F96A-47FC-AF4C-D8114E127599}" type="pres">
      <dgm:prSet presAssocID="{917A3D8D-35B5-4FCC-9ED4-273CD504B851}" presName="arrow" presStyleLbl="node1" presStyleIdx="0" presStyleCnt="2">
        <dgm:presLayoutVars>
          <dgm:bulletEnabled val="1"/>
        </dgm:presLayoutVars>
      </dgm:prSet>
      <dgm:spPr/>
    </dgm:pt>
    <dgm:pt modelId="{941EB664-1656-4D22-BF00-518BBC4880C0}" type="pres">
      <dgm:prSet presAssocID="{AE49FD0D-392D-4802-A5F6-F323A8070E2D}" presName="arrow" presStyleLbl="node1" presStyleIdx="1" presStyleCnt="2">
        <dgm:presLayoutVars>
          <dgm:bulletEnabled val="1"/>
        </dgm:presLayoutVars>
      </dgm:prSet>
      <dgm:spPr/>
    </dgm:pt>
  </dgm:ptLst>
  <dgm:cxnLst>
    <dgm:cxn modelId="{E819E840-3BB8-4F33-93BE-0BB6D807DFCE}" type="presOf" srcId="{917A3D8D-35B5-4FCC-9ED4-273CD504B851}" destId="{321F6086-F96A-47FC-AF4C-D8114E127599}" srcOrd="0" destOrd="0" presId="urn:microsoft.com/office/officeart/2005/8/layout/arrow5"/>
    <dgm:cxn modelId="{65FB26CD-4DBF-46E5-A43F-9FF67FCA036A}" srcId="{F8626126-B2A0-44A4-8AEE-DA556B389DA0}" destId="{AE49FD0D-392D-4802-A5F6-F323A8070E2D}" srcOrd="1" destOrd="0" parTransId="{B9DB42AB-48BB-4A18-9C66-472499B1908E}" sibTransId="{F6C3CD4D-CAE0-4683-9E1E-5F347C79D75A}"/>
    <dgm:cxn modelId="{F907CCB9-31F0-459A-95F4-BA8E3A2F945C}" srcId="{F8626126-B2A0-44A4-8AEE-DA556B389DA0}" destId="{917A3D8D-35B5-4FCC-9ED4-273CD504B851}" srcOrd="0" destOrd="0" parTransId="{72E39357-0874-4786-9A9B-3081D97EBCDC}" sibTransId="{0A202EE1-25E8-4822-B806-33CF7554DDBB}"/>
    <dgm:cxn modelId="{C7948CC3-8DA0-4BB9-9A22-3473E921895D}" type="presOf" srcId="{F8626126-B2A0-44A4-8AEE-DA556B389DA0}" destId="{7361A909-38D8-484C-BBBA-F3EBDE9FD692}" srcOrd="0" destOrd="0" presId="urn:microsoft.com/office/officeart/2005/8/layout/arrow5"/>
    <dgm:cxn modelId="{9D08D739-080D-486D-BE18-45DB50EE03D8}" type="presOf" srcId="{AE49FD0D-392D-4802-A5F6-F323A8070E2D}" destId="{941EB664-1656-4D22-BF00-518BBC4880C0}" srcOrd="0" destOrd="0" presId="urn:microsoft.com/office/officeart/2005/8/layout/arrow5"/>
    <dgm:cxn modelId="{C7B08702-C412-4737-8100-4D8E47ACF31F}" type="presParOf" srcId="{7361A909-38D8-484C-BBBA-F3EBDE9FD692}" destId="{321F6086-F96A-47FC-AF4C-D8114E127599}" srcOrd="0" destOrd="0" presId="urn:microsoft.com/office/officeart/2005/8/layout/arrow5"/>
    <dgm:cxn modelId="{3C3ED12B-CFB6-4B50-9354-CABFAA967469}" type="presParOf" srcId="{7361A909-38D8-484C-BBBA-F3EBDE9FD692}" destId="{941EB664-1656-4D22-BF00-518BBC4880C0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05ADC5A-43C6-4E77-9C84-A20A02D77BDA}" type="doc">
      <dgm:prSet loTypeId="urn:microsoft.com/office/officeart/2005/8/layout/arrow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C2B9426-71EE-4579-9C88-2D70988ED868}">
      <dgm:prSet custT="1"/>
      <dgm:spPr/>
      <dgm:t>
        <a:bodyPr/>
        <a:lstStyle/>
        <a:p>
          <a:pPr rtl="0"/>
          <a:r>
            <a:rPr lang="ru-RU" sz="2000" dirty="0" smtClean="0"/>
            <a:t>Конфликты способствуют увеличению жизнестойкости системы, поскольку вскрывают ее «болевые точки»</a:t>
          </a:r>
          <a:endParaRPr lang="ru-RU" sz="2000" dirty="0"/>
        </a:p>
      </dgm:t>
    </dgm:pt>
    <dgm:pt modelId="{E69B5105-A9EF-4BE8-9ABB-EA21A05DD273}" type="parTrans" cxnId="{A631C35C-600C-48BD-9D54-C59EE63A2F8F}">
      <dgm:prSet/>
      <dgm:spPr/>
      <dgm:t>
        <a:bodyPr/>
        <a:lstStyle/>
        <a:p>
          <a:endParaRPr lang="ru-RU"/>
        </a:p>
      </dgm:t>
    </dgm:pt>
    <dgm:pt modelId="{9E6993C8-90EB-45E6-98B4-7BC7761B6DF6}" type="sibTrans" cxnId="{A631C35C-600C-48BD-9D54-C59EE63A2F8F}">
      <dgm:prSet/>
      <dgm:spPr/>
      <dgm:t>
        <a:bodyPr/>
        <a:lstStyle/>
        <a:p>
          <a:endParaRPr lang="ru-RU"/>
        </a:p>
      </dgm:t>
    </dgm:pt>
    <dgm:pt modelId="{B2BF2154-38E4-4A38-848E-C860C8362B94}">
      <dgm:prSet custT="1"/>
      <dgm:spPr/>
      <dgm:t>
        <a:bodyPr/>
        <a:lstStyle/>
        <a:p>
          <a:pPr rtl="0"/>
          <a:r>
            <a:rPr lang="ru-RU" sz="2000" dirty="0" smtClean="0"/>
            <a:t>Кризисная ситуация –  это уже разрушенная система</a:t>
          </a:r>
          <a:endParaRPr lang="ru-RU" sz="2000" dirty="0"/>
        </a:p>
      </dgm:t>
    </dgm:pt>
    <dgm:pt modelId="{489027DA-8FC4-468B-B364-4A189435FEDE}" type="parTrans" cxnId="{2C231F0C-F40B-4060-98A6-AD12E7177083}">
      <dgm:prSet/>
      <dgm:spPr/>
      <dgm:t>
        <a:bodyPr/>
        <a:lstStyle/>
        <a:p>
          <a:endParaRPr lang="ru-RU"/>
        </a:p>
      </dgm:t>
    </dgm:pt>
    <dgm:pt modelId="{A098EA06-8780-4E2D-8441-540AF80C1965}" type="sibTrans" cxnId="{2C231F0C-F40B-4060-98A6-AD12E7177083}">
      <dgm:prSet/>
      <dgm:spPr/>
      <dgm:t>
        <a:bodyPr/>
        <a:lstStyle/>
        <a:p>
          <a:endParaRPr lang="ru-RU"/>
        </a:p>
      </dgm:t>
    </dgm:pt>
    <dgm:pt modelId="{CE61780A-59C6-44F8-B204-21403BECC612}" type="pres">
      <dgm:prSet presAssocID="{505ADC5A-43C6-4E77-9C84-A20A02D77BDA}" presName="cycle" presStyleCnt="0">
        <dgm:presLayoutVars>
          <dgm:dir/>
          <dgm:resizeHandles val="exact"/>
        </dgm:presLayoutVars>
      </dgm:prSet>
      <dgm:spPr/>
    </dgm:pt>
    <dgm:pt modelId="{423941DD-4478-483C-BD82-8E1E59C04962}" type="pres">
      <dgm:prSet presAssocID="{6C2B9426-71EE-4579-9C88-2D70988ED868}" presName="arrow" presStyleLbl="node1" presStyleIdx="0" presStyleCnt="2">
        <dgm:presLayoutVars>
          <dgm:bulletEnabled val="1"/>
        </dgm:presLayoutVars>
      </dgm:prSet>
      <dgm:spPr/>
    </dgm:pt>
    <dgm:pt modelId="{DDC12A5F-D7BE-4EDC-9994-DDA79E7A0F9E}" type="pres">
      <dgm:prSet presAssocID="{B2BF2154-38E4-4A38-848E-C860C8362B94}" presName="arrow" presStyleLbl="node1" presStyleIdx="1" presStyleCnt="2">
        <dgm:presLayoutVars>
          <dgm:bulletEnabled val="1"/>
        </dgm:presLayoutVars>
      </dgm:prSet>
      <dgm:spPr/>
    </dgm:pt>
  </dgm:ptLst>
  <dgm:cxnLst>
    <dgm:cxn modelId="{C183FDA5-F099-4D59-BB6B-5953F93DE877}" type="presOf" srcId="{505ADC5A-43C6-4E77-9C84-A20A02D77BDA}" destId="{CE61780A-59C6-44F8-B204-21403BECC612}" srcOrd="0" destOrd="0" presId="urn:microsoft.com/office/officeart/2005/8/layout/arrow1"/>
    <dgm:cxn modelId="{A631C35C-600C-48BD-9D54-C59EE63A2F8F}" srcId="{505ADC5A-43C6-4E77-9C84-A20A02D77BDA}" destId="{6C2B9426-71EE-4579-9C88-2D70988ED868}" srcOrd="0" destOrd="0" parTransId="{E69B5105-A9EF-4BE8-9ABB-EA21A05DD273}" sibTransId="{9E6993C8-90EB-45E6-98B4-7BC7761B6DF6}"/>
    <dgm:cxn modelId="{D948C078-4056-43D1-871F-227B900A485E}" type="presOf" srcId="{6C2B9426-71EE-4579-9C88-2D70988ED868}" destId="{423941DD-4478-483C-BD82-8E1E59C04962}" srcOrd="0" destOrd="0" presId="urn:microsoft.com/office/officeart/2005/8/layout/arrow1"/>
    <dgm:cxn modelId="{5675984C-DAEA-4FDF-9FEB-8BF933525BE8}" type="presOf" srcId="{B2BF2154-38E4-4A38-848E-C860C8362B94}" destId="{DDC12A5F-D7BE-4EDC-9994-DDA79E7A0F9E}" srcOrd="0" destOrd="0" presId="urn:microsoft.com/office/officeart/2005/8/layout/arrow1"/>
    <dgm:cxn modelId="{2C231F0C-F40B-4060-98A6-AD12E7177083}" srcId="{505ADC5A-43C6-4E77-9C84-A20A02D77BDA}" destId="{B2BF2154-38E4-4A38-848E-C860C8362B94}" srcOrd="1" destOrd="0" parTransId="{489027DA-8FC4-468B-B364-4A189435FEDE}" sibTransId="{A098EA06-8780-4E2D-8441-540AF80C1965}"/>
    <dgm:cxn modelId="{D7D630BB-C5B2-4371-A6DB-BCF8522B0F63}" type="presParOf" srcId="{CE61780A-59C6-44F8-B204-21403BECC612}" destId="{423941DD-4478-483C-BD82-8E1E59C04962}" srcOrd="0" destOrd="0" presId="urn:microsoft.com/office/officeart/2005/8/layout/arrow1"/>
    <dgm:cxn modelId="{6E670310-1F76-49C4-8EFD-DAC87C9FEE0B}" type="presParOf" srcId="{CE61780A-59C6-44F8-B204-21403BECC612}" destId="{DDC12A5F-D7BE-4EDC-9994-DDA79E7A0F9E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E581C0F-47D0-4610-9C9A-5ED70BBDAE02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65E7F0-24EC-4718-80A7-4F3BF406B259}">
      <dgm:prSet/>
      <dgm:spPr/>
      <dgm:t>
        <a:bodyPr/>
        <a:lstStyle/>
        <a:p>
          <a:pPr rtl="0"/>
          <a:r>
            <a:rPr lang="ru-RU" smtClean="0"/>
            <a:t>Задачи антикризисного </a:t>
          </a:r>
          <a:r>
            <a:rPr lang="en-US" smtClean="0"/>
            <a:t>PR</a:t>
          </a:r>
          <a:r>
            <a:rPr lang="ru-RU" smtClean="0"/>
            <a:t>?</a:t>
          </a:r>
          <a:endParaRPr lang="ru-RU"/>
        </a:p>
      </dgm:t>
    </dgm:pt>
    <dgm:pt modelId="{94833326-D45A-4750-BA67-FA46F5580E33}" type="parTrans" cxnId="{DC1E1493-A389-49E6-A790-D2C416D7DC4A}">
      <dgm:prSet/>
      <dgm:spPr/>
      <dgm:t>
        <a:bodyPr/>
        <a:lstStyle/>
        <a:p>
          <a:endParaRPr lang="ru-RU"/>
        </a:p>
      </dgm:t>
    </dgm:pt>
    <dgm:pt modelId="{E9E7CE9B-FCFD-4AB5-A592-14ED1977936A}" type="sibTrans" cxnId="{DC1E1493-A389-49E6-A790-D2C416D7DC4A}">
      <dgm:prSet/>
      <dgm:spPr/>
      <dgm:t>
        <a:bodyPr/>
        <a:lstStyle/>
        <a:p>
          <a:endParaRPr lang="ru-RU"/>
        </a:p>
      </dgm:t>
    </dgm:pt>
    <dgm:pt modelId="{FC1F0F28-A931-4C99-90F5-958011B48AA3}" type="pres">
      <dgm:prSet presAssocID="{5E581C0F-47D0-4610-9C9A-5ED70BBDAE02}" presName="linearFlow" presStyleCnt="0">
        <dgm:presLayoutVars>
          <dgm:dir/>
          <dgm:resizeHandles val="exact"/>
        </dgm:presLayoutVars>
      </dgm:prSet>
      <dgm:spPr/>
    </dgm:pt>
    <dgm:pt modelId="{FB83F247-5E68-4C08-9C3C-7913DA6A3BFF}" type="pres">
      <dgm:prSet presAssocID="{4265E7F0-24EC-4718-80A7-4F3BF406B259}" presName="composite" presStyleCnt="0"/>
      <dgm:spPr/>
    </dgm:pt>
    <dgm:pt modelId="{3BA03E5F-F94C-4140-81ED-0E5B11EDF279}" type="pres">
      <dgm:prSet presAssocID="{4265E7F0-24EC-4718-80A7-4F3BF406B259}" presName="imgShp" presStyleLbl="fgImgPlace1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3A4FD60-E5ED-44AE-BD38-ED1FB3F8BDC5}" type="pres">
      <dgm:prSet presAssocID="{4265E7F0-24EC-4718-80A7-4F3BF406B259}" presName="txShp" presStyleLbl="node1" presStyleIdx="0" presStyleCnt="1">
        <dgm:presLayoutVars>
          <dgm:bulletEnabled val="1"/>
        </dgm:presLayoutVars>
      </dgm:prSet>
      <dgm:spPr/>
    </dgm:pt>
  </dgm:ptLst>
  <dgm:cxnLst>
    <dgm:cxn modelId="{FF563618-FA52-45BD-8BBA-989D40889C3D}" type="presOf" srcId="{4265E7F0-24EC-4718-80A7-4F3BF406B259}" destId="{53A4FD60-E5ED-44AE-BD38-ED1FB3F8BDC5}" srcOrd="0" destOrd="0" presId="urn:microsoft.com/office/officeart/2005/8/layout/vList3"/>
    <dgm:cxn modelId="{DC1E1493-A389-49E6-A790-D2C416D7DC4A}" srcId="{5E581C0F-47D0-4610-9C9A-5ED70BBDAE02}" destId="{4265E7F0-24EC-4718-80A7-4F3BF406B259}" srcOrd="0" destOrd="0" parTransId="{94833326-D45A-4750-BA67-FA46F5580E33}" sibTransId="{E9E7CE9B-FCFD-4AB5-A592-14ED1977936A}"/>
    <dgm:cxn modelId="{87D162DF-2727-4987-95E5-F97D7C8E5A2B}" type="presOf" srcId="{5E581C0F-47D0-4610-9C9A-5ED70BBDAE02}" destId="{FC1F0F28-A931-4C99-90F5-958011B48AA3}" srcOrd="0" destOrd="0" presId="urn:microsoft.com/office/officeart/2005/8/layout/vList3"/>
    <dgm:cxn modelId="{CB0E7D86-A9C8-4F9C-98A9-3E03E58F668C}" type="presParOf" srcId="{FC1F0F28-A931-4C99-90F5-958011B48AA3}" destId="{FB83F247-5E68-4C08-9C3C-7913DA6A3BFF}" srcOrd="0" destOrd="0" presId="urn:microsoft.com/office/officeart/2005/8/layout/vList3"/>
    <dgm:cxn modelId="{AC3BC439-01DD-4CEF-B5CA-82B52175B8B1}" type="presParOf" srcId="{FB83F247-5E68-4C08-9C3C-7913DA6A3BFF}" destId="{3BA03E5F-F94C-4140-81ED-0E5B11EDF279}" srcOrd="0" destOrd="0" presId="urn:microsoft.com/office/officeart/2005/8/layout/vList3"/>
    <dgm:cxn modelId="{40EB7C22-ED6B-43D5-A664-1B92345B04CF}" type="presParOf" srcId="{FB83F247-5E68-4C08-9C3C-7913DA6A3BFF}" destId="{53A4FD60-E5ED-44AE-BD38-ED1FB3F8BDC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E56F7D2-E85C-459C-8768-CB7B6070A06C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ru-RU"/>
        </a:p>
      </dgm:t>
    </dgm:pt>
    <dgm:pt modelId="{EFFC8AFE-CE3E-4E7B-98FA-DE431B31F3EB}">
      <dgm:prSet/>
      <dgm:spPr/>
      <dgm:t>
        <a:bodyPr/>
        <a:lstStyle/>
        <a:p>
          <a:pPr rtl="0"/>
          <a:r>
            <a:rPr lang="ru-RU" smtClean="0"/>
            <a:t>качество товара</a:t>
          </a:r>
          <a:endParaRPr lang="ru-RU"/>
        </a:p>
      </dgm:t>
    </dgm:pt>
    <dgm:pt modelId="{8CFE0896-41F2-4002-AE60-79569960789F}" type="parTrans" cxnId="{16F9F6DE-2C2E-4BE9-A34B-A017BD6DCD04}">
      <dgm:prSet/>
      <dgm:spPr/>
      <dgm:t>
        <a:bodyPr/>
        <a:lstStyle/>
        <a:p>
          <a:endParaRPr lang="ru-RU"/>
        </a:p>
      </dgm:t>
    </dgm:pt>
    <dgm:pt modelId="{494612DC-171E-4447-A7C5-00C242BF7095}" type="sibTrans" cxnId="{16F9F6DE-2C2E-4BE9-A34B-A017BD6DCD04}">
      <dgm:prSet/>
      <dgm:spPr/>
      <dgm:t>
        <a:bodyPr/>
        <a:lstStyle/>
        <a:p>
          <a:endParaRPr lang="ru-RU"/>
        </a:p>
      </dgm:t>
    </dgm:pt>
    <dgm:pt modelId="{5ADF2ABF-F83A-4E0E-AE48-3724237ACA51}">
      <dgm:prSet/>
      <dgm:spPr/>
      <dgm:t>
        <a:bodyPr/>
        <a:lstStyle/>
        <a:p>
          <a:pPr rtl="0"/>
          <a:r>
            <a:rPr lang="ru-RU" smtClean="0"/>
            <a:t>корпоративное управление</a:t>
          </a:r>
          <a:endParaRPr lang="ru-RU"/>
        </a:p>
      </dgm:t>
    </dgm:pt>
    <dgm:pt modelId="{88AB8DC2-C736-44D3-84B2-27ABC244F48C}" type="parTrans" cxnId="{D22E7F18-1BCA-4347-9E99-868711C7AF6F}">
      <dgm:prSet/>
      <dgm:spPr/>
      <dgm:t>
        <a:bodyPr/>
        <a:lstStyle/>
        <a:p>
          <a:endParaRPr lang="ru-RU"/>
        </a:p>
      </dgm:t>
    </dgm:pt>
    <dgm:pt modelId="{0148D747-4C40-4548-96DF-9248F7B8BC73}" type="sibTrans" cxnId="{D22E7F18-1BCA-4347-9E99-868711C7AF6F}">
      <dgm:prSet/>
      <dgm:spPr/>
      <dgm:t>
        <a:bodyPr/>
        <a:lstStyle/>
        <a:p>
          <a:endParaRPr lang="ru-RU"/>
        </a:p>
      </dgm:t>
    </dgm:pt>
    <dgm:pt modelId="{E5CDE14D-3C27-47B7-9565-A1AB3486CA2D}">
      <dgm:prSet/>
      <dgm:spPr/>
      <dgm:t>
        <a:bodyPr/>
        <a:lstStyle/>
        <a:p>
          <a:pPr rtl="0"/>
          <a:r>
            <a:rPr lang="ru-RU" smtClean="0"/>
            <a:t>трудовые отношения</a:t>
          </a:r>
          <a:endParaRPr lang="ru-RU"/>
        </a:p>
      </dgm:t>
    </dgm:pt>
    <dgm:pt modelId="{780CBE25-9F60-45FF-B830-8E88ED55802C}" type="parTrans" cxnId="{714AE605-F61A-441D-8563-1DE2EC2FFBEA}">
      <dgm:prSet/>
      <dgm:spPr/>
      <dgm:t>
        <a:bodyPr/>
        <a:lstStyle/>
        <a:p>
          <a:endParaRPr lang="ru-RU"/>
        </a:p>
      </dgm:t>
    </dgm:pt>
    <dgm:pt modelId="{FA2EF6E8-79A0-40BC-BD80-604738E102A5}" type="sibTrans" cxnId="{714AE605-F61A-441D-8563-1DE2EC2FFBEA}">
      <dgm:prSet/>
      <dgm:spPr/>
      <dgm:t>
        <a:bodyPr/>
        <a:lstStyle/>
        <a:p>
          <a:endParaRPr lang="ru-RU"/>
        </a:p>
      </dgm:t>
    </dgm:pt>
    <dgm:pt modelId="{81956323-8509-46B1-825D-97447BACE6ED}">
      <dgm:prSet/>
      <dgm:spPr/>
      <dgm:t>
        <a:bodyPr/>
        <a:lstStyle/>
        <a:p>
          <a:pPr rtl="0"/>
          <a:r>
            <a:rPr lang="ru-RU" smtClean="0"/>
            <a:t>обслуживание клиентов</a:t>
          </a:r>
          <a:endParaRPr lang="ru-RU"/>
        </a:p>
      </dgm:t>
    </dgm:pt>
    <dgm:pt modelId="{9A8E95CF-49B8-4C97-B459-9FCC158FC0CD}" type="parTrans" cxnId="{C4F73BB6-469C-4CBB-87AF-1FBB187E277D}">
      <dgm:prSet/>
      <dgm:spPr/>
      <dgm:t>
        <a:bodyPr/>
        <a:lstStyle/>
        <a:p>
          <a:endParaRPr lang="ru-RU"/>
        </a:p>
      </dgm:t>
    </dgm:pt>
    <dgm:pt modelId="{C5962300-4B61-405C-B733-380EDB503CAF}" type="sibTrans" cxnId="{C4F73BB6-469C-4CBB-87AF-1FBB187E277D}">
      <dgm:prSet/>
      <dgm:spPr/>
      <dgm:t>
        <a:bodyPr/>
        <a:lstStyle/>
        <a:p>
          <a:endParaRPr lang="ru-RU"/>
        </a:p>
      </dgm:t>
    </dgm:pt>
    <dgm:pt modelId="{5C9DF498-1F69-43EC-9BB9-AB2C885B2C5D}">
      <dgm:prSet/>
      <dgm:spPr/>
      <dgm:t>
        <a:bodyPr/>
        <a:lstStyle/>
        <a:p>
          <a:pPr rtl="0"/>
          <a:r>
            <a:rPr lang="ru-RU" smtClean="0"/>
            <a:t>интеллектуальный капитал</a:t>
          </a:r>
          <a:endParaRPr lang="ru-RU"/>
        </a:p>
      </dgm:t>
    </dgm:pt>
    <dgm:pt modelId="{4715C884-52B6-4278-B4DE-4BB44CA61F6E}" type="parTrans" cxnId="{CC4D9D6E-0B61-42C5-9094-5729F1629E3F}">
      <dgm:prSet/>
      <dgm:spPr/>
      <dgm:t>
        <a:bodyPr/>
        <a:lstStyle/>
        <a:p>
          <a:endParaRPr lang="ru-RU"/>
        </a:p>
      </dgm:t>
    </dgm:pt>
    <dgm:pt modelId="{5C2EC709-F51D-4D3C-83C5-EF32EB2FD0FD}" type="sibTrans" cxnId="{CC4D9D6E-0B61-42C5-9094-5729F1629E3F}">
      <dgm:prSet/>
      <dgm:spPr/>
      <dgm:t>
        <a:bodyPr/>
        <a:lstStyle/>
        <a:p>
          <a:endParaRPr lang="ru-RU"/>
        </a:p>
      </dgm:t>
    </dgm:pt>
    <dgm:pt modelId="{442F7CE6-DCB2-4E89-BBA4-BDD8DC89F0A1}">
      <dgm:prSet/>
      <dgm:spPr/>
      <dgm:t>
        <a:bodyPr/>
        <a:lstStyle/>
        <a:p>
          <a:pPr rtl="0"/>
          <a:r>
            <a:rPr lang="ru-RU" smtClean="0"/>
            <a:t>финансовая результативность</a:t>
          </a:r>
          <a:endParaRPr lang="ru-RU"/>
        </a:p>
      </dgm:t>
    </dgm:pt>
    <dgm:pt modelId="{92BA1E61-9D11-4ECC-B0D4-B21E88ACFE6E}" type="parTrans" cxnId="{C3636A3C-98C8-4AF6-BF29-060D1E56F866}">
      <dgm:prSet/>
      <dgm:spPr/>
      <dgm:t>
        <a:bodyPr/>
        <a:lstStyle/>
        <a:p>
          <a:endParaRPr lang="ru-RU"/>
        </a:p>
      </dgm:t>
    </dgm:pt>
    <dgm:pt modelId="{F765A7D1-DB62-4912-BFC6-F105BEF83CBA}" type="sibTrans" cxnId="{C3636A3C-98C8-4AF6-BF29-060D1E56F866}">
      <dgm:prSet/>
      <dgm:spPr/>
      <dgm:t>
        <a:bodyPr/>
        <a:lstStyle/>
        <a:p>
          <a:endParaRPr lang="ru-RU"/>
        </a:p>
      </dgm:t>
    </dgm:pt>
    <dgm:pt modelId="{8BD99755-8D8A-4FA7-B591-A195D3D3149B}">
      <dgm:prSet/>
      <dgm:spPr/>
      <dgm:t>
        <a:bodyPr/>
        <a:lstStyle/>
        <a:p>
          <a:pPr rtl="0"/>
          <a:r>
            <a:rPr lang="ru-RU" smtClean="0"/>
            <a:t>работа с социальными и экологическими проблемами</a:t>
          </a:r>
          <a:endParaRPr lang="ru-RU"/>
        </a:p>
      </dgm:t>
    </dgm:pt>
    <dgm:pt modelId="{D938DBF3-02FF-4021-B69F-9B11D7C262E6}" type="parTrans" cxnId="{3FEC4459-431E-46BA-A10C-C4E768F25C5C}">
      <dgm:prSet/>
      <dgm:spPr/>
      <dgm:t>
        <a:bodyPr/>
        <a:lstStyle/>
        <a:p>
          <a:endParaRPr lang="ru-RU"/>
        </a:p>
      </dgm:t>
    </dgm:pt>
    <dgm:pt modelId="{D24579CE-061A-4DB7-A7D6-1ACF286DE4B0}" type="sibTrans" cxnId="{3FEC4459-431E-46BA-A10C-C4E768F25C5C}">
      <dgm:prSet/>
      <dgm:spPr/>
      <dgm:t>
        <a:bodyPr/>
        <a:lstStyle/>
        <a:p>
          <a:endParaRPr lang="ru-RU"/>
        </a:p>
      </dgm:t>
    </dgm:pt>
    <dgm:pt modelId="{8171E30D-7C27-4606-949F-A5AA21FC9E35}" type="pres">
      <dgm:prSet presAssocID="{5E56F7D2-E85C-459C-8768-CB7B6070A06C}" presName="linear" presStyleCnt="0">
        <dgm:presLayoutVars>
          <dgm:animLvl val="lvl"/>
          <dgm:resizeHandles val="exact"/>
        </dgm:presLayoutVars>
      </dgm:prSet>
      <dgm:spPr/>
    </dgm:pt>
    <dgm:pt modelId="{3341ADF9-DBF8-425C-A76F-3AC2A3387966}" type="pres">
      <dgm:prSet presAssocID="{EFFC8AFE-CE3E-4E7B-98FA-DE431B31F3EB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1015C103-115F-4D15-8EBE-7D362DFC85A8}" type="pres">
      <dgm:prSet presAssocID="{494612DC-171E-4447-A7C5-00C242BF7095}" presName="spacer" presStyleCnt="0"/>
      <dgm:spPr/>
    </dgm:pt>
    <dgm:pt modelId="{C879FA28-F579-4B59-96BD-4735103EC2F6}" type="pres">
      <dgm:prSet presAssocID="{5ADF2ABF-F83A-4E0E-AE48-3724237ACA51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84306C05-33AC-449E-B733-2F7CDECDD4D7}" type="pres">
      <dgm:prSet presAssocID="{0148D747-4C40-4548-96DF-9248F7B8BC73}" presName="spacer" presStyleCnt="0"/>
      <dgm:spPr/>
    </dgm:pt>
    <dgm:pt modelId="{4FE903B8-84D0-4711-98EB-D706E63DC3F8}" type="pres">
      <dgm:prSet presAssocID="{E5CDE14D-3C27-47B7-9565-A1AB3486CA2D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93A7F790-BA5F-4B28-AEAF-5E5D1EE0F979}" type="pres">
      <dgm:prSet presAssocID="{FA2EF6E8-79A0-40BC-BD80-604738E102A5}" presName="spacer" presStyleCnt="0"/>
      <dgm:spPr/>
    </dgm:pt>
    <dgm:pt modelId="{8B4C3800-5725-40B6-A6F0-2AB2E9F3696D}" type="pres">
      <dgm:prSet presAssocID="{81956323-8509-46B1-825D-97447BACE6ED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FDD54E34-32B3-46F6-86FE-7E9385F3ECBC}" type="pres">
      <dgm:prSet presAssocID="{C5962300-4B61-405C-B733-380EDB503CAF}" presName="spacer" presStyleCnt="0"/>
      <dgm:spPr/>
    </dgm:pt>
    <dgm:pt modelId="{E61A6189-8DDE-4DA6-9A61-A3A3FB95DF8D}" type="pres">
      <dgm:prSet presAssocID="{5C9DF498-1F69-43EC-9BB9-AB2C885B2C5D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F0F14559-2674-4476-983B-B40B8C6B7952}" type="pres">
      <dgm:prSet presAssocID="{5C2EC709-F51D-4D3C-83C5-EF32EB2FD0FD}" presName="spacer" presStyleCnt="0"/>
      <dgm:spPr/>
    </dgm:pt>
    <dgm:pt modelId="{C0AD3D47-22CC-42BE-8D11-2396D5FAD830}" type="pres">
      <dgm:prSet presAssocID="{442F7CE6-DCB2-4E89-BBA4-BDD8DC89F0A1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1EF10BFF-1AF7-421F-A3A3-B6220D997217}" type="pres">
      <dgm:prSet presAssocID="{F765A7D1-DB62-4912-BFC6-F105BEF83CBA}" presName="spacer" presStyleCnt="0"/>
      <dgm:spPr/>
    </dgm:pt>
    <dgm:pt modelId="{BA2B83A6-E83C-45B5-B3F6-3DABE3021C63}" type="pres">
      <dgm:prSet presAssocID="{8BD99755-8D8A-4FA7-B591-A195D3D3149B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C4F73BB6-469C-4CBB-87AF-1FBB187E277D}" srcId="{5E56F7D2-E85C-459C-8768-CB7B6070A06C}" destId="{81956323-8509-46B1-825D-97447BACE6ED}" srcOrd="3" destOrd="0" parTransId="{9A8E95CF-49B8-4C97-B459-9FCC158FC0CD}" sibTransId="{C5962300-4B61-405C-B733-380EDB503CAF}"/>
    <dgm:cxn modelId="{4A462C0E-48B7-49F5-AACC-E3B9BF082ED2}" type="presOf" srcId="{5C9DF498-1F69-43EC-9BB9-AB2C885B2C5D}" destId="{E61A6189-8DDE-4DA6-9A61-A3A3FB95DF8D}" srcOrd="0" destOrd="0" presId="urn:microsoft.com/office/officeart/2005/8/layout/vList2"/>
    <dgm:cxn modelId="{3FEC4459-431E-46BA-A10C-C4E768F25C5C}" srcId="{5E56F7D2-E85C-459C-8768-CB7B6070A06C}" destId="{8BD99755-8D8A-4FA7-B591-A195D3D3149B}" srcOrd="6" destOrd="0" parTransId="{D938DBF3-02FF-4021-B69F-9B11D7C262E6}" sibTransId="{D24579CE-061A-4DB7-A7D6-1ACF286DE4B0}"/>
    <dgm:cxn modelId="{3CB1AA4F-0D76-4A58-ADD1-9315B75B6F1F}" type="presOf" srcId="{5ADF2ABF-F83A-4E0E-AE48-3724237ACA51}" destId="{C879FA28-F579-4B59-96BD-4735103EC2F6}" srcOrd="0" destOrd="0" presId="urn:microsoft.com/office/officeart/2005/8/layout/vList2"/>
    <dgm:cxn modelId="{714AE605-F61A-441D-8563-1DE2EC2FFBEA}" srcId="{5E56F7D2-E85C-459C-8768-CB7B6070A06C}" destId="{E5CDE14D-3C27-47B7-9565-A1AB3486CA2D}" srcOrd="2" destOrd="0" parTransId="{780CBE25-9F60-45FF-B830-8E88ED55802C}" sibTransId="{FA2EF6E8-79A0-40BC-BD80-604738E102A5}"/>
    <dgm:cxn modelId="{DE0D29E8-0F3E-46F0-AC96-58726A5F1598}" type="presOf" srcId="{EFFC8AFE-CE3E-4E7B-98FA-DE431B31F3EB}" destId="{3341ADF9-DBF8-425C-A76F-3AC2A3387966}" srcOrd="0" destOrd="0" presId="urn:microsoft.com/office/officeart/2005/8/layout/vList2"/>
    <dgm:cxn modelId="{C3636A3C-98C8-4AF6-BF29-060D1E56F866}" srcId="{5E56F7D2-E85C-459C-8768-CB7B6070A06C}" destId="{442F7CE6-DCB2-4E89-BBA4-BDD8DC89F0A1}" srcOrd="5" destOrd="0" parTransId="{92BA1E61-9D11-4ECC-B0D4-B21E88ACFE6E}" sibTransId="{F765A7D1-DB62-4912-BFC6-F105BEF83CBA}"/>
    <dgm:cxn modelId="{CC4D9D6E-0B61-42C5-9094-5729F1629E3F}" srcId="{5E56F7D2-E85C-459C-8768-CB7B6070A06C}" destId="{5C9DF498-1F69-43EC-9BB9-AB2C885B2C5D}" srcOrd="4" destOrd="0" parTransId="{4715C884-52B6-4278-B4DE-4BB44CA61F6E}" sibTransId="{5C2EC709-F51D-4D3C-83C5-EF32EB2FD0FD}"/>
    <dgm:cxn modelId="{06A1BFED-5B90-436D-B16B-83F260648222}" type="presOf" srcId="{5E56F7D2-E85C-459C-8768-CB7B6070A06C}" destId="{8171E30D-7C27-4606-949F-A5AA21FC9E35}" srcOrd="0" destOrd="0" presId="urn:microsoft.com/office/officeart/2005/8/layout/vList2"/>
    <dgm:cxn modelId="{22F79528-CEB7-4AA2-B948-0C7B737BDFEA}" type="presOf" srcId="{E5CDE14D-3C27-47B7-9565-A1AB3486CA2D}" destId="{4FE903B8-84D0-4711-98EB-D706E63DC3F8}" srcOrd="0" destOrd="0" presId="urn:microsoft.com/office/officeart/2005/8/layout/vList2"/>
    <dgm:cxn modelId="{70DF1A2C-A62D-4E31-AB2D-3E6848794AAF}" type="presOf" srcId="{8BD99755-8D8A-4FA7-B591-A195D3D3149B}" destId="{BA2B83A6-E83C-45B5-B3F6-3DABE3021C63}" srcOrd="0" destOrd="0" presId="urn:microsoft.com/office/officeart/2005/8/layout/vList2"/>
    <dgm:cxn modelId="{16F9F6DE-2C2E-4BE9-A34B-A017BD6DCD04}" srcId="{5E56F7D2-E85C-459C-8768-CB7B6070A06C}" destId="{EFFC8AFE-CE3E-4E7B-98FA-DE431B31F3EB}" srcOrd="0" destOrd="0" parTransId="{8CFE0896-41F2-4002-AE60-79569960789F}" sibTransId="{494612DC-171E-4447-A7C5-00C242BF7095}"/>
    <dgm:cxn modelId="{D22E7F18-1BCA-4347-9E99-868711C7AF6F}" srcId="{5E56F7D2-E85C-459C-8768-CB7B6070A06C}" destId="{5ADF2ABF-F83A-4E0E-AE48-3724237ACA51}" srcOrd="1" destOrd="0" parTransId="{88AB8DC2-C736-44D3-84B2-27ABC244F48C}" sibTransId="{0148D747-4C40-4548-96DF-9248F7B8BC73}"/>
    <dgm:cxn modelId="{61CF3200-686E-4A99-AE9C-18EF19B57537}" type="presOf" srcId="{81956323-8509-46B1-825D-97447BACE6ED}" destId="{8B4C3800-5725-40B6-A6F0-2AB2E9F3696D}" srcOrd="0" destOrd="0" presId="urn:microsoft.com/office/officeart/2005/8/layout/vList2"/>
    <dgm:cxn modelId="{FE18274E-01EC-4B38-B07E-FD0AB59391BC}" type="presOf" srcId="{442F7CE6-DCB2-4E89-BBA4-BDD8DC89F0A1}" destId="{C0AD3D47-22CC-42BE-8D11-2396D5FAD830}" srcOrd="0" destOrd="0" presId="urn:microsoft.com/office/officeart/2005/8/layout/vList2"/>
    <dgm:cxn modelId="{005665AE-2FB2-4908-B7D9-02D825D670D3}" type="presParOf" srcId="{8171E30D-7C27-4606-949F-A5AA21FC9E35}" destId="{3341ADF9-DBF8-425C-A76F-3AC2A3387966}" srcOrd="0" destOrd="0" presId="urn:microsoft.com/office/officeart/2005/8/layout/vList2"/>
    <dgm:cxn modelId="{96155692-CC65-4095-BAD3-257099F6566A}" type="presParOf" srcId="{8171E30D-7C27-4606-949F-A5AA21FC9E35}" destId="{1015C103-115F-4D15-8EBE-7D362DFC85A8}" srcOrd="1" destOrd="0" presId="urn:microsoft.com/office/officeart/2005/8/layout/vList2"/>
    <dgm:cxn modelId="{46D0E9B6-505B-403B-8FB6-6BE9A2FB2633}" type="presParOf" srcId="{8171E30D-7C27-4606-949F-A5AA21FC9E35}" destId="{C879FA28-F579-4B59-96BD-4735103EC2F6}" srcOrd="2" destOrd="0" presId="urn:microsoft.com/office/officeart/2005/8/layout/vList2"/>
    <dgm:cxn modelId="{439C18AE-4B9F-4A18-B178-6FFC149DFFE5}" type="presParOf" srcId="{8171E30D-7C27-4606-949F-A5AA21FC9E35}" destId="{84306C05-33AC-449E-B733-2F7CDECDD4D7}" srcOrd="3" destOrd="0" presId="urn:microsoft.com/office/officeart/2005/8/layout/vList2"/>
    <dgm:cxn modelId="{C7495A46-2371-4237-8DF7-EA9F2E8E8326}" type="presParOf" srcId="{8171E30D-7C27-4606-949F-A5AA21FC9E35}" destId="{4FE903B8-84D0-4711-98EB-D706E63DC3F8}" srcOrd="4" destOrd="0" presId="urn:microsoft.com/office/officeart/2005/8/layout/vList2"/>
    <dgm:cxn modelId="{5362D143-2648-40E1-BA52-CAD79B9885B6}" type="presParOf" srcId="{8171E30D-7C27-4606-949F-A5AA21FC9E35}" destId="{93A7F790-BA5F-4B28-AEAF-5E5D1EE0F979}" srcOrd="5" destOrd="0" presId="urn:microsoft.com/office/officeart/2005/8/layout/vList2"/>
    <dgm:cxn modelId="{FD7F5271-E126-4E41-A6AE-957307F6752E}" type="presParOf" srcId="{8171E30D-7C27-4606-949F-A5AA21FC9E35}" destId="{8B4C3800-5725-40B6-A6F0-2AB2E9F3696D}" srcOrd="6" destOrd="0" presId="urn:microsoft.com/office/officeart/2005/8/layout/vList2"/>
    <dgm:cxn modelId="{B8A3E7E0-D22B-459A-B4CB-6D7B83038730}" type="presParOf" srcId="{8171E30D-7C27-4606-949F-A5AA21FC9E35}" destId="{FDD54E34-32B3-46F6-86FE-7E9385F3ECBC}" srcOrd="7" destOrd="0" presId="urn:microsoft.com/office/officeart/2005/8/layout/vList2"/>
    <dgm:cxn modelId="{095F32B6-556D-488F-81CF-6BE698AAA4EF}" type="presParOf" srcId="{8171E30D-7C27-4606-949F-A5AA21FC9E35}" destId="{E61A6189-8DDE-4DA6-9A61-A3A3FB95DF8D}" srcOrd="8" destOrd="0" presId="urn:microsoft.com/office/officeart/2005/8/layout/vList2"/>
    <dgm:cxn modelId="{5E4E14D4-675D-4DCA-916C-16923BB4B180}" type="presParOf" srcId="{8171E30D-7C27-4606-949F-A5AA21FC9E35}" destId="{F0F14559-2674-4476-983B-B40B8C6B7952}" srcOrd="9" destOrd="0" presId="urn:microsoft.com/office/officeart/2005/8/layout/vList2"/>
    <dgm:cxn modelId="{EA2F6FC4-F814-4737-B0F8-337124940529}" type="presParOf" srcId="{8171E30D-7C27-4606-949F-A5AA21FC9E35}" destId="{C0AD3D47-22CC-42BE-8D11-2396D5FAD830}" srcOrd="10" destOrd="0" presId="urn:microsoft.com/office/officeart/2005/8/layout/vList2"/>
    <dgm:cxn modelId="{36DCB152-1CC6-4B90-BF00-A8039ED5E55D}" type="presParOf" srcId="{8171E30D-7C27-4606-949F-A5AA21FC9E35}" destId="{1EF10BFF-1AF7-421F-A3A3-B6220D997217}" srcOrd="11" destOrd="0" presId="urn:microsoft.com/office/officeart/2005/8/layout/vList2"/>
    <dgm:cxn modelId="{E6FAC010-F556-402E-B665-2F0846E542FD}" type="presParOf" srcId="{8171E30D-7C27-4606-949F-A5AA21FC9E35}" destId="{BA2B83A6-E83C-45B5-B3F6-3DABE3021C63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DB06835-266F-42FC-A4C8-B71721AF05F8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F27676D-BC06-49FE-91D7-1E9E3F8710C3}">
      <dgm:prSet/>
      <dgm:spPr/>
      <dgm:t>
        <a:bodyPr/>
        <a:lstStyle/>
        <a:p>
          <a:pPr rtl="0"/>
          <a:r>
            <a:rPr lang="ru-RU" dirty="0" smtClean="0"/>
            <a:t>акционеры - менеджмент</a:t>
          </a:r>
          <a:endParaRPr lang="ru-RU" dirty="0"/>
        </a:p>
      </dgm:t>
    </dgm:pt>
    <dgm:pt modelId="{35115D10-56C8-491B-BB71-059CAA505ACB}" type="parTrans" cxnId="{658E2BBE-4640-48F8-ACFF-C1C03D34E724}">
      <dgm:prSet/>
      <dgm:spPr/>
      <dgm:t>
        <a:bodyPr/>
        <a:lstStyle/>
        <a:p>
          <a:endParaRPr lang="ru-RU"/>
        </a:p>
      </dgm:t>
    </dgm:pt>
    <dgm:pt modelId="{2786954E-322B-44BD-8736-F565B1061869}" type="sibTrans" cxnId="{658E2BBE-4640-48F8-ACFF-C1C03D34E724}">
      <dgm:prSet/>
      <dgm:spPr/>
      <dgm:t>
        <a:bodyPr/>
        <a:lstStyle/>
        <a:p>
          <a:endParaRPr lang="ru-RU"/>
        </a:p>
      </dgm:t>
    </dgm:pt>
    <dgm:pt modelId="{AFCD9CB5-34C9-48A1-AA3E-92690FADE720}">
      <dgm:prSet/>
      <dgm:spPr/>
      <dgm:t>
        <a:bodyPr/>
        <a:lstStyle/>
        <a:p>
          <a:pPr rtl="0"/>
          <a:r>
            <a:rPr lang="ru-RU" dirty="0" smtClean="0"/>
            <a:t>крупные акционеры - мелкие акционеры</a:t>
          </a:r>
          <a:endParaRPr lang="ru-RU" dirty="0"/>
        </a:p>
      </dgm:t>
    </dgm:pt>
    <dgm:pt modelId="{86ADF1D5-CC57-488A-85FD-9DC515A6AFF3}" type="parTrans" cxnId="{5FCA814A-96E5-467E-BA6D-41233F4F6E83}">
      <dgm:prSet/>
      <dgm:spPr/>
      <dgm:t>
        <a:bodyPr/>
        <a:lstStyle/>
        <a:p>
          <a:endParaRPr lang="ru-RU"/>
        </a:p>
      </dgm:t>
    </dgm:pt>
    <dgm:pt modelId="{7DF8C97D-595F-4630-855D-F6F66D0A50D7}" type="sibTrans" cxnId="{5FCA814A-96E5-467E-BA6D-41233F4F6E83}">
      <dgm:prSet/>
      <dgm:spPr/>
      <dgm:t>
        <a:bodyPr/>
        <a:lstStyle/>
        <a:p>
          <a:endParaRPr lang="ru-RU"/>
        </a:p>
      </dgm:t>
    </dgm:pt>
    <dgm:pt modelId="{E8A76A7D-3836-418B-9B34-C782E1E8345C}">
      <dgm:prSet/>
      <dgm:spPr/>
      <dgm:t>
        <a:bodyPr/>
        <a:lstStyle/>
        <a:p>
          <a:pPr rtl="0"/>
          <a:r>
            <a:rPr lang="ru-RU" smtClean="0"/>
            <a:t>конфликты между акционерами</a:t>
          </a:r>
          <a:endParaRPr lang="ru-RU"/>
        </a:p>
      </dgm:t>
    </dgm:pt>
    <dgm:pt modelId="{89FAC288-ACAD-4D5E-825F-DA9547B017D3}" type="parTrans" cxnId="{219A7D6E-7E39-40C6-9540-7E74079F4357}">
      <dgm:prSet/>
      <dgm:spPr/>
      <dgm:t>
        <a:bodyPr/>
        <a:lstStyle/>
        <a:p>
          <a:endParaRPr lang="ru-RU"/>
        </a:p>
      </dgm:t>
    </dgm:pt>
    <dgm:pt modelId="{38A6F024-11ED-4204-91E2-F51091AE243F}" type="sibTrans" cxnId="{219A7D6E-7E39-40C6-9540-7E74079F4357}">
      <dgm:prSet/>
      <dgm:spPr/>
      <dgm:t>
        <a:bodyPr/>
        <a:lstStyle/>
        <a:p>
          <a:endParaRPr lang="ru-RU"/>
        </a:p>
      </dgm:t>
    </dgm:pt>
    <dgm:pt modelId="{91071EDD-C028-4449-AB80-6615CD801A5A}" type="pres">
      <dgm:prSet presAssocID="{0DB06835-266F-42FC-A4C8-B71721AF05F8}" presName="linearFlow" presStyleCnt="0">
        <dgm:presLayoutVars>
          <dgm:dir/>
          <dgm:resizeHandles val="exact"/>
        </dgm:presLayoutVars>
      </dgm:prSet>
      <dgm:spPr/>
    </dgm:pt>
    <dgm:pt modelId="{F1A16CB4-BDE2-451E-926C-4F3296E17045}" type="pres">
      <dgm:prSet presAssocID="{EF27676D-BC06-49FE-91D7-1E9E3F8710C3}" presName="composite" presStyleCnt="0"/>
      <dgm:spPr/>
    </dgm:pt>
    <dgm:pt modelId="{D5223595-3506-440F-BC5E-214BEBD4C4DB}" type="pres">
      <dgm:prSet presAssocID="{EF27676D-BC06-49FE-91D7-1E9E3F8710C3}" presName="imgShp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chemeClr val="bg2">
              <a:lumMod val="50000"/>
            </a:schemeClr>
          </a:solidFill>
        </a:ln>
      </dgm:spPr>
    </dgm:pt>
    <dgm:pt modelId="{A0DA8B09-A7A4-428E-9B7B-98EB558EE559}" type="pres">
      <dgm:prSet presAssocID="{EF27676D-BC06-49FE-91D7-1E9E3F8710C3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5CF90D-A228-43C3-8207-C115F329E25D}" type="pres">
      <dgm:prSet presAssocID="{2786954E-322B-44BD-8736-F565B1061869}" presName="spacing" presStyleCnt="0"/>
      <dgm:spPr/>
    </dgm:pt>
    <dgm:pt modelId="{99E3B6FF-09AB-4CF7-84C8-6F2E20ECC402}" type="pres">
      <dgm:prSet presAssocID="{AFCD9CB5-34C9-48A1-AA3E-92690FADE720}" presName="composite" presStyleCnt="0"/>
      <dgm:spPr/>
    </dgm:pt>
    <dgm:pt modelId="{6314D82A-107E-4B19-8A8C-73B026F306AA}" type="pres">
      <dgm:prSet presAssocID="{AFCD9CB5-34C9-48A1-AA3E-92690FADE720}" presName="imgShp" presStyleLbl="fgImgPlace1" presStyleIdx="1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chemeClr val="accent3">
              <a:lumMod val="40000"/>
              <a:lumOff val="60000"/>
            </a:schemeClr>
          </a:solidFill>
        </a:ln>
      </dgm:spPr>
    </dgm:pt>
    <dgm:pt modelId="{E5B34F67-5EF7-4C78-BACE-06984FF2AD66}" type="pres">
      <dgm:prSet presAssocID="{AFCD9CB5-34C9-48A1-AA3E-92690FADE720}" presName="txShp" presStyleLbl="node1" presStyleIdx="1" presStyleCnt="3">
        <dgm:presLayoutVars>
          <dgm:bulletEnabled val="1"/>
        </dgm:presLayoutVars>
      </dgm:prSet>
      <dgm:spPr/>
    </dgm:pt>
    <dgm:pt modelId="{94A2934F-F20F-49E0-8E67-D3FFF7B198CE}" type="pres">
      <dgm:prSet presAssocID="{7DF8C97D-595F-4630-855D-F6F66D0A50D7}" presName="spacing" presStyleCnt="0"/>
      <dgm:spPr/>
    </dgm:pt>
    <dgm:pt modelId="{C012EA66-A059-4F6A-B4C1-BD6F86CD9F55}" type="pres">
      <dgm:prSet presAssocID="{E8A76A7D-3836-418B-9B34-C782E1E8345C}" presName="composite" presStyleCnt="0"/>
      <dgm:spPr/>
    </dgm:pt>
    <dgm:pt modelId="{DBE3D069-C93A-4414-8382-A9116D0CD7AA}" type="pres">
      <dgm:prSet presAssocID="{E8A76A7D-3836-418B-9B34-C782E1E8345C}" presName="imgShp" presStyleLbl="fgImgPlace1" presStyleIdx="2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</dgm:spPr>
    </dgm:pt>
    <dgm:pt modelId="{377518BE-AFB2-4138-BE2A-110EEB29B7A5}" type="pres">
      <dgm:prSet presAssocID="{E8A76A7D-3836-418B-9B34-C782E1E8345C}" presName="txShp" presStyleLbl="node1" presStyleIdx="2" presStyleCnt="3">
        <dgm:presLayoutVars>
          <dgm:bulletEnabled val="1"/>
        </dgm:presLayoutVars>
      </dgm:prSet>
      <dgm:spPr/>
    </dgm:pt>
  </dgm:ptLst>
  <dgm:cxnLst>
    <dgm:cxn modelId="{32FD2746-14CD-4B6E-8738-F4FDDFE401C6}" type="presOf" srcId="{EF27676D-BC06-49FE-91D7-1E9E3F8710C3}" destId="{A0DA8B09-A7A4-428E-9B7B-98EB558EE559}" srcOrd="0" destOrd="0" presId="urn:microsoft.com/office/officeart/2005/8/layout/vList3"/>
    <dgm:cxn modelId="{0F65EED0-4EA7-45F2-AEC9-F7FD68286756}" type="presOf" srcId="{AFCD9CB5-34C9-48A1-AA3E-92690FADE720}" destId="{E5B34F67-5EF7-4C78-BACE-06984FF2AD66}" srcOrd="0" destOrd="0" presId="urn:microsoft.com/office/officeart/2005/8/layout/vList3"/>
    <dgm:cxn modelId="{B3A2C47A-0777-43FA-8330-1DB49273101C}" type="presOf" srcId="{E8A76A7D-3836-418B-9B34-C782E1E8345C}" destId="{377518BE-AFB2-4138-BE2A-110EEB29B7A5}" srcOrd="0" destOrd="0" presId="urn:microsoft.com/office/officeart/2005/8/layout/vList3"/>
    <dgm:cxn modelId="{3D67BE91-6E4B-40AE-8EF9-0D1704DC0ADF}" type="presOf" srcId="{0DB06835-266F-42FC-A4C8-B71721AF05F8}" destId="{91071EDD-C028-4449-AB80-6615CD801A5A}" srcOrd="0" destOrd="0" presId="urn:microsoft.com/office/officeart/2005/8/layout/vList3"/>
    <dgm:cxn modelId="{658E2BBE-4640-48F8-ACFF-C1C03D34E724}" srcId="{0DB06835-266F-42FC-A4C8-B71721AF05F8}" destId="{EF27676D-BC06-49FE-91D7-1E9E3F8710C3}" srcOrd="0" destOrd="0" parTransId="{35115D10-56C8-491B-BB71-059CAA505ACB}" sibTransId="{2786954E-322B-44BD-8736-F565B1061869}"/>
    <dgm:cxn modelId="{5FCA814A-96E5-467E-BA6D-41233F4F6E83}" srcId="{0DB06835-266F-42FC-A4C8-B71721AF05F8}" destId="{AFCD9CB5-34C9-48A1-AA3E-92690FADE720}" srcOrd="1" destOrd="0" parTransId="{86ADF1D5-CC57-488A-85FD-9DC515A6AFF3}" sibTransId="{7DF8C97D-595F-4630-855D-F6F66D0A50D7}"/>
    <dgm:cxn modelId="{219A7D6E-7E39-40C6-9540-7E74079F4357}" srcId="{0DB06835-266F-42FC-A4C8-B71721AF05F8}" destId="{E8A76A7D-3836-418B-9B34-C782E1E8345C}" srcOrd="2" destOrd="0" parTransId="{89FAC288-ACAD-4D5E-825F-DA9547B017D3}" sibTransId="{38A6F024-11ED-4204-91E2-F51091AE243F}"/>
    <dgm:cxn modelId="{93B5F59B-4503-4570-AD65-2658646E2F4B}" type="presParOf" srcId="{91071EDD-C028-4449-AB80-6615CD801A5A}" destId="{F1A16CB4-BDE2-451E-926C-4F3296E17045}" srcOrd="0" destOrd="0" presId="urn:microsoft.com/office/officeart/2005/8/layout/vList3"/>
    <dgm:cxn modelId="{1EC816DE-57D3-48FA-BD8F-64C8344DECE2}" type="presParOf" srcId="{F1A16CB4-BDE2-451E-926C-4F3296E17045}" destId="{D5223595-3506-440F-BC5E-214BEBD4C4DB}" srcOrd="0" destOrd="0" presId="urn:microsoft.com/office/officeart/2005/8/layout/vList3"/>
    <dgm:cxn modelId="{29326FE6-BB75-4F09-BC93-7238B59BAE7C}" type="presParOf" srcId="{F1A16CB4-BDE2-451E-926C-4F3296E17045}" destId="{A0DA8B09-A7A4-428E-9B7B-98EB558EE559}" srcOrd="1" destOrd="0" presId="urn:microsoft.com/office/officeart/2005/8/layout/vList3"/>
    <dgm:cxn modelId="{08C5CB4E-A72D-41DA-9159-8EC1C2353E98}" type="presParOf" srcId="{91071EDD-C028-4449-AB80-6615CD801A5A}" destId="{915CF90D-A228-43C3-8207-C115F329E25D}" srcOrd="1" destOrd="0" presId="urn:microsoft.com/office/officeart/2005/8/layout/vList3"/>
    <dgm:cxn modelId="{12A6D5FC-5BEA-409C-9B96-A37A9EFB5E1C}" type="presParOf" srcId="{91071EDD-C028-4449-AB80-6615CD801A5A}" destId="{99E3B6FF-09AB-4CF7-84C8-6F2E20ECC402}" srcOrd="2" destOrd="0" presId="urn:microsoft.com/office/officeart/2005/8/layout/vList3"/>
    <dgm:cxn modelId="{145BB555-DA3F-4107-99F0-A7B78298BAB2}" type="presParOf" srcId="{99E3B6FF-09AB-4CF7-84C8-6F2E20ECC402}" destId="{6314D82A-107E-4B19-8A8C-73B026F306AA}" srcOrd="0" destOrd="0" presId="urn:microsoft.com/office/officeart/2005/8/layout/vList3"/>
    <dgm:cxn modelId="{AC31B3CF-79EF-4CC7-9CA7-AECD8C1E4F5A}" type="presParOf" srcId="{99E3B6FF-09AB-4CF7-84C8-6F2E20ECC402}" destId="{E5B34F67-5EF7-4C78-BACE-06984FF2AD66}" srcOrd="1" destOrd="0" presId="urn:microsoft.com/office/officeart/2005/8/layout/vList3"/>
    <dgm:cxn modelId="{99CF5151-1C23-45EA-B563-18E15B46C319}" type="presParOf" srcId="{91071EDD-C028-4449-AB80-6615CD801A5A}" destId="{94A2934F-F20F-49E0-8E67-D3FFF7B198CE}" srcOrd="3" destOrd="0" presId="urn:microsoft.com/office/officeart/2005/8/layout/vList3"/>
    <dgm:cxn modelId="{2110B14C-F350-48AF-B28E-6F37FAEB1D72}" type="presParOf" srcId="{91071EDD-C028-4449-AB80-6615CD801A5A}" destId="{C012EA66-A059-4F6A-B4C1-BD6F86CD9F55}" srcOrd="4" destOrd="0" presId="urn:microsoft.com/office/officeart/2005/8/layout/vList3"/>
    <dgm:cxn modelId="{4723481E-E55C-42A7-8EE5-B269B423E8DB}" type="presParOf" srcId="{C012EA66-A059-4F6A-B4C1-BD6F86CD9F55}" destId="{DBE3D069-C93A-4414-8382-A9116D0CD7AA}" srcOrd="0" destOrd="0" presId="urn:microsoft.com/office/officeart/2005/8/layout/vList3"/>
    <dgm:cxn modelId="{814342E1-1288-4C70-B469-23EF51A0406B}" type="presParOf" srcId="{C012EA66-A059-4F6A-B4C1-BD6F86CD9F55}" destId="{377518BE-AFB2-4138-BE2A-110EEB29B7A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BEE2B35-F984-4868-B8A3-4858045182FC}" type="doc">
      <dgm:prSet loTypeId="urn:microsoft.com/office/officeart/2008/layout/PictureStrips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8E7085-EEB3-4987-BBBD-CB9DE2B2256E}">
      <dgm:prSet custT="1"/>
      <dgm:spPr/>
      <dgm:t>
        <a:bodyPr/>
        <a:lstStyle/>
        <a:p>
          <a:pPr rtl="0"/>
          <a:r>
            <a:rPr lang="ru-RU" sz="2400" dirty="0" smtClean="0"/>
            <a:t>Лицо или организация (в том числе компания, государство и т. д.), совершающее связанные с риском вложения капитала, направленные на последующее получение прибыли (инвестиции)</a:t>
          </a:r>
          <a:endParaRPr lang="ru-RU" sz="2400" dirty="0"/>
        </a:p>
      </dgm:t>
    </dgm:pt>
    <dgm:pt modelId="{D741D41F-CD5C-48F2-8B59-42DC517CD4DA}" type="parTrans" cxnId="{1D40F822-2854-4320-B030-F626A268FDA5}">
      <dgm:prSet/>
      <dgm:spPr/>
      <dgm:t>
        <a:bodyPr/>
        <a:lstStyle/>
        <a:p>
          <a:endParaRPr lang="ru-RU"/>
        </a:p>
      </dgm:t>
    </dgm:pt>
    <dgm:pt modelId="{EBD5023E-B5C5-4BC7-9063-1C52391812AB}" type="sibTrans" cxnId="{1D40F822-2854-4320-B030-F626A268FDA5}">
      <dgm:prSet/>
      <dgm:spPr/>
      <dgm:t>
        <a:bodyPr/>
        <a:lstStyle/>
        <a:p>
          <a:endParaRPr lang="ru-RU"/>
        </a:p>
      </dgm:t>
    </dgm:pt>
    <dgm:pt modelId="{227091F8-0FB1-47B5-ACAA-D637C20013FE}" type="pres">
      <dgm:prSet presAssocID="{6BEE2B35-F984-4868-B8A3-4858045182FC}" presName="Name0" presStyleCnt="0">
        <dgm:presLayoutVars>
          <dgm:dir/>
          <dgm:resizeHandles val="exact"/>
        </dgm:presLayoutVars>
      </dgm:prSet>
      <dgm:spPr/>
    </dgm:pt>
    <dgm:pt modelId="{B6F86CBB-57F8-464F-A88E-C84F93DDF424}" type="pres">
      <dgm:prSet presAssocID="{F18E7085-EEB3-4987-BBBD-CB9DE2B2256E}" presName="composite" presStyleCnt="0"/>
      <dgm:spPr/>
    </dgm:pt>
    <dgm:pt modelId="{99AAFDA1-FCE8-40F7-AA14-52D8A7BABDD1}" type="pres">
      <dgm:prSet presAssocID="{F18E7085-EEB3-4987-BBBD-CB9DE2B2256E}" presName="rect1" presStyleLbl="trAlignAcc1" presStyleIdx="0" presStyleCnt="1">
        <dgm:presLayoutVars>
          <dgm:bulletEnabled val="1"/>
        </dgm:presLayoutVars>
      </dgm:prSet>
      <dgm:spPr/>
    </dgm:pt>
    <dgm:pt modelId="{EE84E9E3-78BD-419D-89B2-9995E4A021F6}" type="pres">
      <dgm:prSet presAssocID="{F18E7085-EEB3-4987-BBBD-CB9DE2B2256E}" presName="rect2" presStyleLbl="fgImgPlace1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1D40F822-2854-4320-B030-F626A268FDA5}" srcId="{6BEE2B35-F984-4868-B8A3-4858045182FC}" destId="{F18E7085-EEB3-4987-BBBD-CB9DE2B2256E}" srcOrd="0" destOrd="0" parTransId="{D741D41F-CD5C-48F2-8B59-42DC517CD4DA}" sibTransId="{EBD5023E-B5C5-4BC7-9063-1C52391812AB}"/>
    <dgm:cxn modelId="{DCE7330C-B945-4663-B11F-E8EDEDF24983}" type="presOf" srcId="{6BEE2B35-F984-4868-B8A3-4858045182FC}" destId="{227091F8-0FB1-47B5-ACAA-D637C20013FE}" srcOrd="0" destOrd="0" presId="urn:microsoft.com/office/officeart/2008/layout/PictureStrips"/>
    <dgm:cxn modelId="{F05C3434-3AA8-46C1-A915-99AAE5B838D2}" type="presOf" srcId="{F18E7085-EEB3-4987-BBBD-CB9DE2B2256E}" destId="{99AAFDA1-FCE8-40F7-AA14-52D8A7BABDD1}" srcOrd="0" destOrd="0" presId="urn:microsoft.com/office/officeart/2008/layout/PictureStrips"/>
    <dgm:cxn modelId="{5D362D42-4235-415A-B4E1-0011BAFA9472}" type="presParOf" srcId="{227091F8-0FB1-47B5-ACAA-D637C20013FE}" destId="{B6F86CBB-57F8-464F-A88E-C84F93DDF424}" srcOrd="0" destOrd="0" presId="urn:microsoft.com/office/officeart/2008/layout/PictureStrips"/>
    <dgm:cxn modelId="{77A49C78-5428-4C1A-A2C2-C1CFA4DEE274}" type="presParOf" srcId="{B6F86CBB-57F8-464F-A88E-C84F93DDF424}" destId="{99AAFDA1-FCE8-40F7-AA14-52D8A7BABDD1}" srcOrd="0" destOrd="0" presId="urn:microsoft.com/office/officeart/2008/layout/PictureStrips"/>
    <dgm:cxn modelId="{2B3B5C39-0E64-4986-A902-4500E6118118}" type="presParOf" srcId="{B6F86CBB-57F8-464F-A88E-C84F93DDF424}" destId="{EE84E9E3-78BD-419D-89B2-9995E4A021F6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0D72D17-03CB-414E-87FB-3F267DFB0CC0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41FD01-038D-4C45-8D94-77189865865B}">
      <dgm:prSet/>
      <dgm:spPr/>
      <dgm:t>
        <a:bodyPr/>
        <a:lstStyle/>
        <a:p>
          <a:pPr rtl="0"/>
          <a:r>
            <a:rPr lang="ru-RU" dirty="0" smtClean="0"/>
            <a:t>Слухи </a:t>
          </a:r>
          <a:endParaRPr lang="ru-RU" dirty="0"/>
        </a:p>
      </dgm:t>
    </dgm:pt>
    <dgm:pt modelId="{515A108B-C813-46EF-B8E5-5611E14EC588}" type="parTrans" cxnId="{DA9D3135-CE98-4F98-A447-BDD44CB33035}">
      <dgm:prSet/>
      <dgm:spPr/>
      <dgm:t>
        <a:bodyPr/>
        <a:lstStyle/>
        <a:p>
          <a:endParaRPr lang="ru-RU"/>
        </a:p>
      </dgm:t>
    </dgm:pt>
    <dgm:pt modelId="{916DCFCF-E7E9-4F47-89EC-B77EEF1071B1}" type="sibTrans" cxnId="{DA9D3135-CE98-4F98-A447-BDD44CB33035}">
      <dgm:prSet/>
      <dgm:spPr/>
      <dgm:t>
        <a:bodyPr/>
        <a:lstStyle/>
        <a:p>
          <a:endParaRPr lang="ru-RU"/>
        </a:p>
      </dgm:t>
    </dgm:pt>
    <dgm:pt modelId="{2623CD9D-E819-4385-8B18-E7B074809F9F}" type="pres">
      <dgm:prSet presAssocID="{C0D72D17-03CB-414E-87FB-3F267DFB0CC0}" presName="Name0" presStyleCnt="0">
        <dgm:presLayoutVars>
          <dgm:dir/>
          <dgm:resizeHandles val="exact"/>
        </dgm:presLayoutVars>
      </dgm:prSet>
      <dgm:spPr/>
    </dgm:pt>
    <dgm:pt modelId="{FFFD40F3-BD70-4F23-ADF7-A3E16EE3D8FB}" type="pres">
      <dgm:prSet presAssocID="{0341FD01-038D-4C45-8D94-77189865865B}" presName="composite" presStyleCnt="0"/>
      <dgm:spPr/>
    </dgm:pt>
    <dgm:pt modelId="{A2BABBD0-F800-48BA-A168-1C9E9DDBBE50}" type="pres">
      <dgm:prSet presAssocID="{0341FD01-038D-4C45-8D94-77189865865B}" presName="rect1" presStyleLbl="trAlignAcc1" presStyleIdx="0" presStyleCnt="1">
        <dgm:presLayoutVars>
          <dgm:bulletEnabled val="1"/>
        </dgm:presLayoutVars>
      </dgm:prSet>
      <dgm:spPr/>
    </dgm:pt>
    <dgm:pt modelId="{794BE02C-B665-4D9D-8607-9C74B8993920}" type="pres">
      <dgm:prSet presAssocID="{0341FD01-038D-4C45-8D94-77189865865B}" presName="rect2" presStyleLbl="fgImgPlace1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80E3FC07-781B-4E71-9B00-51441D669AEA}" type="presOf" srcId="{0341FD01-038D-4C45-8D94-77189865865B}" destId="{A2BABBD0-F800-48BA-A168-1C9E9DDBBE50}" srcOrd="0" destOrd="0" presId="urn:microsoft.com/office/officeart/2008/layout/PictureStrips"/>
    <dgm:cxn modelId="{D2881662-AE01-44E7-8098-D24A63C2056A}" type="presOf" srcId="{C0D72D17-03CB-414E-87FB-3F267DFB0CC0}" destId="{2623CD9D-E819-4385-8B18-E7B074809F9F}" srcOrd="0" destOrd="0" presId="urn:microsoft.com/office/officeart/2008/layout/PictureStrips"/>
    <dgm:cxn modelId="{DA9D3135-CE98-4F98-A447-BDD44CB33035}" srcId="{C0D72D17-03CB-414E-87FB-3F267DFB0CC0}" destId="{0341FD01-038D-4C45-8D94-77189865865B}" srcOrd="0" destOrd="0" parTransId="{515A108B-C813-46EF-B8E5-5611E14EC588}" sibTransId="{916DCFCF-E7E9-4F47-89EC-B77EEF1071B1}"/>
    <dgm:cxn modelId="{C2DAC12C-004E-4309-937A-F0C2449A5861}" type="presParOf" srcId="{2623CD9D-E819-4385-8B18-E7B074809F9F}" destId="{FFFD40F3-BD70-4F23-ADF7-A3E16EE3D8FB}" srcOrd="0" destOrd="0" presId="urn:microsoft.com/office/officeart/2008/layout/PictureStrips"/>
    <dgm:cxn modelId="{D6D0473C-4DD0-4A8E-90E1-99A724E9811B}" type="presParOf" srcId="{FFFD40F3-BD70-4F23-ADF7-A3E16EE3D8FB}" destId="{A2BABBD0-F800-48BA-A168-1C9E9DDBBE50}" srcOrd="0" destOrd="0" presId="urn:microsoft.com/office/officeart/2008/layout/PictureStrips"/>
    <dgm:cxn modelId="{023ED35C-8D49-4A27-ADAA-513CBF9109B8}" type="presParOf" srcId="{FFFD40F3-BD70-4F23-ADF7-A3E16EE3D8FB}" destId="{794BE02C-B665-4D9D-8607-9C74B8993920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15A6D0F-9AB3-4426-BFCA-D1498667B4F0}" type="doc">
      <dgm:prSet loTypeId="urn:microsoft.com/office/officeart/2005/8/layout/v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AE78DAC1-438B-4741-8546-F967F9832C61}">
      <dgm:prSet custT="1"/>
      <dgm:spPr/>
      <dgm:t>
        <a:bodyPr/>
        <a:lstStyle/>
        <a:p>
          <a:pPr rtl="0"/>
          <a:r>
            <a:rPr lang="ru-RU" sz="4400" b="1" dirty="0" smtClean="0">
              <a:solidFill>
                <a:schemeClr val="accent4">
                  <a:lumMod val="50000"/>
                </a:schemeClr>
              </a:solidFill>
            </a:rPr>
            <a:t>Спасибо за внимание!</a:t>
          </a:r>
          <a:endParaRPr lang="ru-RU" sz="4400" b="1" dirty="0">
            <a:solidFill>
              <a:schemeClr val="accent4">
                <a:lumMod val="50000"/>
              </a:schemeClr>
            </a:solidFill>
          </a:endParaRPr>
        </a:p>
      </dgm:t>
    </dgm:pt>
    <dgm:pt modelId="{FAC055F8-E90E-4EA0-A624-84700A928367}" type="parTrans" cxnId="{84D3830A-5172-4751-B0CB-C64DCD30024E}">
      <dgm:prSet/>
      <dgm:spPr/>
      <dgm:t>
        <a:bodyPr/>
        <a:lstStyle/>
        <a:p>
          <a:endParaRPr lang="ru-RU"/>
        </a:p>
      </dgm:t>
    </dgm:pt>
    <dgm:pt modelId="{101DF475-699D-4C1C-A663-47B591C3F412}" type="sibTrans" cxnId="{84D3830A-5172-4751-B0CB-C64DCD30024E}">
      <dgm:prSet/>
      <dgm:spPr/>
      <dgm:t>
        <a:bodyPr/>
        <a:lstStyle/>
        <a:p>
          <a:endParaRPr lang="ru-RU"/>
        </a:p>
      </dgm:t>
    </dgm:pt>
    <dgm:pt modelId="{706AF69D-4965-40E2-B15C-ECD96E5FB70D}" type="pres">
      <dgm:prSet presAssocID="{015A6D0F-9AB3-4426-BFCA-D1498667B4F0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B0722B-518F-4AE6-93D0-FE8E60963B8A}" type="pres">
      <dgm:prSet presAssocID="{AE78DAC1-438B-4741-8546-F967F9832C61}" presName="composite" presStyleCnt="0"/>
      <dgm:spPr/>
    </dgm:pt>
    <dgm:pt modelId="{3CDAF0C2-D94C-4820-8DA5-C72270020584}" type="pres">
      <dgm:prSet presAssocID="{AE78DAC1-438B-4741-8546-F967F9832C61}" presName="imgShp" presStyleLbl="fgImgPlace1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C1A00D66-0976-45C0-96C5-DA4A77A7C113}" type="pres">
      <dgm:prSet presAssocID="{AE78DAC1-438B-4741-8546-F967F9832C61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2522BD-C140-4E5D-865E-08EF0336C948}" type="presOf" srcId="{015A6D0F-9AB3-4426-BFCA-D1498667B4F0}" destId="{706AF69D-4965-40E2-B15C-ECD96E5FB70D}" srcOrd="0" destOrd="0" presId="urn:microsoft.com/office/officeart/2005/8/layout/vList3"/>
    <dgm:cxn modelId="{84D3830A-5172-4751-B0CB-C64DCD30024E}" srcId="{015A6D0F-9AB3-4426-BFCA-D1498667B4F0}" destId="{AE78DAC1-438B-4741-8546-F967F9832C61}" srcOrd="0" destOrd="0" parTransId="{FAC055F8-E90E-4EA0-A624-84700A928367}" sibTransId="{101DF475-699D-4C1C-A663-47B591C3F412}"/>
    <dgm:cxn modelId="{A2A716FE-88AC-446B-9FD9-89ECF0846AC9}" type="presOf" srcId="{AE78DAC1-438B-4741-8546-F967F9832C61}" destId="{C1A00D66-0976-45C0-96C5-DA4A77A7C113}" srcOrd="0" destOrd="0" presId="urn:microsoft.com/office/officeart/2005/8/layout/vList3"/>
    <dgm:cxn modelId="{7CFD7FF0-B8F0-497C-AE59-4B75AD48A0AE}" type="presParOf" srcId="{706AF69D-4965-40E2-B15C-ECD96E5FB70D}" destId="{E1B0722B-518F-4AE6-93D0-FE8E60963B8A}" srcOrd="0" destOrd="0" presId="urn:microsoft.com/office/officeart/2005/8/layout/vList3"/>
    <dgm:cxn modelId="{633A0115-9D26-4FD7-9923-E9DE4DB8D4D2}" type="presParOf" srcId="{E1B0722B-518F-4AE6-93D0-FE8E60963B8A}" destId="{3CDAF0C2-D94C-4820-8DA5-C72270020584}" srcOrd="0" destOrd="0" presId="urn:microsoft.com/office/officeart/2005/8/layout/vList3"/>
    <dgm:cxn modelId="{9F9F276B-15C5-461E-A385-8C1686D54D78}" type="presParOf" srcId="{E1B0722B-518F-4AE6-93D0-FE8E60963B8A}" destId="{C1A00D66-0976-45C0-96C5-DA4A77A7C11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07BCD7-1141-4989-9910-30C0C894F426}">
      <dsp:nvSpPr>
        <dsp:cNvPr id="0" name=""/>
        <dsp:cNvSpPr/>
      </dsp:nvSpPr>
      <dsp:spPr>
        <a:xfrm>
          <a:off x="1918" y="0"/>
          <a:ext cx="2011188" cy="4389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природно-демографические</a:t>
          </a:r>
          <a:endParaRPr lang="ru-RU" sz="2400" kern="1200" dirty="0"/>
        </a:p>
      </dsp:txBody>
      <dsp:txXfrm>
        <a:off x="1918" y="1755648"/>
        <a:ext cx="2011188" cy="1755648"/>
      </dsp:txXfrm>
    </dsp:sp>
    <dsp:sp modelId="{C2A438B3-9FF5-419C-B743-D6FD7EA94F3A}">
      <dsp:nvSpPr>
        <dsp:cNvPr id="0" name=""/>
        <dsp:cNvSpPr/>
      </dsp:nvSpPr>
      <dsp:spPr>
        <a:xfrm>
          <a:off x="276724" y="263347"/>
          <a:ext cx="1461576" cy="146157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280CF-680D-4348-A1F4-66760A6F1758}">
      <dsp:nvSpPr>
        <dsp:cNvPr id="0" name=""/>
        <dsp:cNvSpPr/>
      </dsp:nvSpPr>
      <dsp:spPr>
        <a:xfrm>
          <a:off x="2073443" y="0"/>
          <a:ext cx="2011188" cy="4389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технологические</a:t>
          </a:r>
          <a:endParaRPr lang="ru-RU" sz="2400" kern="1200" dirty="0"/>
        </a:p>
      </dsp:txBody>
      <dsp:txXfrm>
        <a:off x="2073443" y="1755648"/>
        <a:ext cx="2011188" cy="1755648"/>
      </dsp:txXfrm>
    </dsp:sp>
    <dsp:sp modelId="{E8C50245-6CA5-4E05-8B71-8AD4E546E843}">
      <dsp:nvSpPr>
        <dsp:cNvPr id="0" name=""/>
        <dsp:cNvSpPr/>
      </dsp:nvSpPr>
      <dsp:spPr>
        <a:xfrm>
          <a:off x="2348249" y="263347"/>
          <a:ext cx="1461576" cy="1461576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31DE23-653B-425C-9896-B738492D799F}">
      <dsp:nvSpPr>
        <dsp:cNvPr id="0" name=""/>
        <dsp:cNvSpPr/>
      </dsp:nvSpPr>
      <dsp:spPr>
        <a:xfrm>
          <a:off x="4144967" y="0"/>
          <a:ext cx="2011188" cy="4389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экономические</a:t>
          </a:r>
          <a:endParaRPr lang="ru-RU" sz="2400" kern="1200" dirty="0"/>
        </a:p>
      </dsp:txBody>
      <dsp:txXfrm>
        <a:off x="4144967" y="1755648"/>
        <a:ext cx="2011188" cy="1755648"/>
      </dsp:txXfrm>
    </dsp:sp>
    <dsp:sp modelId="{3D9CD26B-3F39-407D-868A-57162279AB7C}">
      <dsp:nvSpPr>
        <dsp:cNvPr id="0" name=""/>
        <dsp:cNvSpPr/>
      </dsp:nvSpPr>
      <dsp:spPr>
        <a:xfrm>
          <a:off x="4419773" y="263347"/>
          <a:ext cx="1461576" cy="1461576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5F3B71-F9AD-4A22-8A6E-DB91E4689632}">
      <dsp:nvSpPr>
        <dsp:cNvPr id="0" name=""/>
        <dsp:cNvSpPr/>
      </dsp:nvSpPr>
      <dsp:spPr>
        <a:xfrm>
          <a:off x="6216492" y="0"/>
          <a:ext cx="2011188" cy="4389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правовые</a:t>
          </a:r>
          <a:endParaRPr lang="ru-RU" sz="2400" kern="1200" dirty="0"/>
        </a:p>
      </dsp:txBody>
      <dsp:txXfrm>
        <a:off x="6216492" y="1755648"/>
        <a:ext cx="2011188" cy="1755648"/>
      </dsp:txXfrm>
    </dsp:sp>
    <dsp:sp modelId="{63831702-1440-41DA-A428-E5DDDA9B46BB}">
      <dsp:nvSpPr>
        <dsp:cNvPr id="0" name=""/>
        <dsp:cNvSpPr/>
      </dsp:nvSpPr>
      <dsp:spPr>
        <a:xfrm>
          <a:off x="6491298" y="263347"/>
          <a:ext cx="1461576" cy="1461576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39189A-7FF3-409C-B13B-C1C9B0035918}">
      <dsp:nvSpPr>
        <dsp:cNvPr id="0" name=""/>
        <dsp:cNvSpPr/>
      </dsp:nvSpPr>
      <dsp:spPr>
        <a:xfrm>
          <a:off x="329183" y="3511296"/>
          <a:ext cx="7571232" cy="658368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EAF4D8-9A65-4B02-B4CF-8288F4FDABBB}">
      <dsp:nvSpPr>
        <dsp:cNvPr id="0" name=""/>
        <dsp:cNvSpPr/>
      </dsp:nvSpPr>
      <dsp:spPr>
        <a:xfrm>
          <a:off x="617219" y="0"/>
          <a:ext cx="6995160" cy="438912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478A41-7933-42B6-9AAB-2BC82682FFC6}">
      <dsp:nvSpPr>
        <dsp:cNvPr id="0" name=""/>
        <dsp:cNvSpPr/>
      </dsp:nvSpPr>
      <dsp:spPr>
        <a:xfrm>
          <a:off x="4169" y="1316736"/>
          <a:ext cx="1852790" cy="17556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Честность</a:t>
          </a:r>
          <a:endParaRPr lang="ru-RU" sz="2400" kern="1200" dirty="0"/>
        </a:p>
      </dsp:txBody>
      <dsp:txXfrm>
        <a:off x="89873" y="1402440"/>
        <a:ext cx="1681382" cy="1584240"/>
      </dsp:txXfrm>
    </dsp:sp>
    <dsp:sp modelId="{8CA611AB-25E3-4F19-BADC-F83943C2BC30}">
      <dsp:nvSpPr>
        <dsp:cNvPr id="0" name=""/>
        <dsp:cNvSpPr/>
      </dsp:nvSpPr>
      <dsp:spPr>
        <a:xfrm>
          <a:off x="2126992" y="1316736"/>
          <a:ext cx="1852790" cy="17556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Порядочность</a:t>
          </a:r>
          <a:endParaRPr lang="ru-RU" sz="2400" kern="1200" dirty="0"/>
        </a:p>
      </dsp:txBody>
      <dsp:txXfrm>
        <a:off x="2212696" y="1402440"/>
        <a:ext cx="1681382" cy="1584240"/>
      </dsp:txXfrm>
    </dsp:sp>
    <dsp:sp modelId="{996B0916-AA35-4BAC-84E4-B5B8514F9C43}">
      <dsp:nvSpPr>
        <dsp:cNvPr id="0" name=""/>
        <dsp:cNvSpPr/>
      </dsp:nvSpPr>
      <dsp:spPr>
        <a:xfrm>
          <a:off x="4249816" y="1316736"/>
          <a:ext cx="1852790" cy="17556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Обязательность</a:t>
          </a:r>
          <a:endParaRPr lang="ru-RU" sz="2400" kern="1200" dirty="0"/>
        </a:p>
      </dsp:txBody>
      <dsp:txXfrm>
        <a:off x="4335520" y="1402440"/>
        <a:ext cx="1681382" cy="1584240"/>
      </dsp:txXfrm>
    </dsp:sp>
    <dsp:sp modelId="{CC02DC6E-CC43-4360-B08E-06778AD5FA57}">
      <dsp:nvSpPr>
        <dsp:cNvPr id="0" name=""/>
        <dsp:cNvSpPr/>
      </dsp:nvSpPr>
      <dsp:spPr>
        <a:xfrm>
          <a:off x="6372640" y="1316736"/>
          <a:ext cx="1852790" cy="17556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Ответственность</a:t>
          </a:r>
          <a:endParaRPr lang="ru-RU" sz="2400" kern="1200" dirty="0"/>
        </a:p>
      </dsp:txBody>
      <dsp:txXfrm>
        <a:off x="6458344" y="1402440"/>
        <a:ext cx="1681382" cy="15842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61826A-4876-459B-A9FF-DBDB0C1DC920}">
      <dsp:nvSpPr>
        <dsp:cNvPr id="0" name=""/>
        <dsp:cNvSpPr/>
      </dsp:nvSpPr>
      <dsp:spPr>
        <a:xfrm rot="10800000">
          <a:off x="2067686" y="1365486"/>
          <a:ext cx="5472684" cy="275691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5723" tIns="99060" rIns="184912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Воздействие на общественное мнение является основным инструментом снижения </a:t>
          </a:r>
          <a:r>
            <a:rPr lang="ru-RU" sz="2600" b="1" kern="1200" dirty="0" err="1" smtClean="0"/>
            <a:t>репутационного</a:t>
          </a:r>
          <a:r>
            <a:rPr lang="ru-RU" sz="2600" b="1" kern="1200" dirty="0" smtClean="0"/>
            <a:t> риска</a:t>
          </a:r>
          <a:endParaRPr lang="ru-RU" sz="2600" kern="1200" dirty="0"/>
        </a:p>
      </dsp:txBody>
      <dsp:txXfrm rot="10800000">
        <a:off x="2756915" y="1365486"/>
        <a:ext cx="4783455" cy="2756916"/>
      </dsp:txXfrm>
    </dsp:sp>
    <dsp:sp modelId="{FEF3A168-6176-4AEB-9DDA-2421F380B735}">
      <dsp:nvSpPr>
        <dsp:cNvPr id="0" name=""/>
        <dsp:cNvSpPr/>
      </dsp:nvSpPr>
      <dsp:spPr>
        <a:xfrm>
          <a:off x="689228" y="1365486"/>
          <a:ext cx="2756916" cy="275691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F6086-F96A-47FC-AF4C-D8114E127599}">
      <dsp:nvSpPr>
        <dsp:cNvPr id="0" name=""/>
        <dsp:cNvSpPr/>
      </dsp:nvSpPr>
      <dsp:spPr>
        <a:xfrm rot="16200000">
          <a:off x="757" y="191407"/>
          <a:ext cx="4006304" cy="4006304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lvl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500" kern="1200" smtClean="0"/>
            <a:t>Конфликт</a:t>
          </a:r>
          <a:endParaRPr lang="ru-RU" sz="4500" kern="1200"/>
        </a:p>
      </dsp:txBody>
      <dsp:txXfrm rot="5400000">
        <a:off x="758" y="1192983"/>
        <a:ext cx="3305201" cy="2003152"/>
      </dsp:txXfrm>
    </dsp:sp>
    <dsp:sp modelId="{941EB664-1656-4D22-BF00-518BBC4880C0}">
      <dsp:nvSpPr>
        <dsp:cNvPr id="0" name=""/>
        <dsp:cNvSpPr/>
      </dsp:nvSpPr>
      <dsp:spPr>
        <a:xfrm rot="5400000">
          <a:off x="4222538" y="191407"/>
          <a:ext cx="4006304" cy="4006304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lvl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500" kern="1200" smtClean="0"/>
            <a:t>Кризис </a:t>
          </a:r>
          <a:endParaRPr lang="ru-RU" sz="4500" kern="1200"/>
        </a:p>
      </dsp:txBody>
      <dsp:txXfrm rot="-5400000">
        <a:off x="4923642" y="1192983"/>
        <a:ext cx="3305201" cy="20031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3941DD-4478-483C-BD82-8E1E59C04962}">
      <dsp:nvSpPr>
        <dsp:cNvPr id="0" name=""/>
        <dsp:cNvSpPr/>
      </dsp:nvSpPr>
      <dsp:spPr>
        <a:xfrm rot="16200000">
          <a:off x="342" y="235609"/>
          <a:ext cx="3917900" cy="3917900"/>
        </a:xfrm>
        <a:prstGeom prst="up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Конфликты способствуют увеличению жизнестойкости системы, поскольку вскрывают ее «болевые точки»</a:t>
          </a:r>
          <a:endParaRPr lang="ru-RU" sz="2000" kern="1200" dirty="0"/>
        </a:p>
      </dsp:txBody>
      <dsp:txXfrm rot="5400000">
        <a:off x="685976" y="1215084"/>
        <a:ext cx="3232267" cy="1958950"/>
      </dsp:txXfrm>
    </dsp:sp>
    <dsp:sp modelId="{DDC12A5F-D7BE-4EDC-9994-DDA79E7A0F9E}">
      <dsp:nvSpPr>
        <dsp:cNvPr id="0" name=""/>
        <dsp:cNvSpPr/>
      </dsp:nvSpPr>
      <dsp:spPr>
        <a:xfrm rot="5400000">
          <a:off x="4311357" y="235609"/>
          <a:ext cx="3917900" cy="3917900"/>
        </a:xfrm>
        <a:prstGeom prst="up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Кризисная ситуация –  это уже разрушенная система</a:t>
          </a:r>
          <a:endParaRPr lang="ru-RU" sz="2000" kern="1200" dirty="0"/>
        </a:p>
      </dsp:txBody>
      <dsp:txXfrm rot="-5400000">
        <a:off x="4311358" y="1215084"/>
        <a:ext cx="3232267" cy="19589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A4FD60-E5ED-44AE-BD38-ED1FB3F8BDC5}">
      <dsp:nvSpPr>
        <dsp:cNvPr id="0" name=""/>
        <dsp:cNvSpPr/>
      </dsp:nvSpPr>
      <dsp:spPr>
        <a:xfrm rot="10800000">
          <a:off x="2067686" y="816101"/>
          <a:ext cx="5472684" cy="275691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5723" tIns="133350" rIns="24892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smtClean="0"/>
            <a:t>Задачи антикризисного </a:t>
          </a:r>
          <a:r>
            <a:rPr lang="en-US" sz="3500" kern="1200" smtClean="0"/>
            <a:t>PR</a:t>
          </a:r>
          <a:r>
            <a:rPr lang="ru-RU" sz="3500" kern="1200" smtClean="0"/>
            <a:t>?</a:t>
          </a:r>
          <a:endParaRPr lang="ru-RU" sz="3500" kern="1200"/>
        </a:p>
      </dsp:txBody>
      <dsp:txXfrm rot="10800000">
        <a:off x="2756915" y="816101"/>
        <a:ext cx="4783455" cy="2756916"/>
      </dsp:txXfrm>
    </dsp:sp>
    <dsp:sp modelId="{3BA03E5F-F94C-4140-81ED-0E5B11EDF279}">
      <dsp:nvSpPr>
        <dsp:cNvPr id="0" name=""/>
        <dsp:cNvSpPr/>
      </dsp:nvSpPr>
      <dsp:spPr>
        <a:xfrm>
          <a:off x="689228" y="816101"/>
          <a:ext cx="2756916" cy="275691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41ADF9-DBF8-425C-A76F-3AC2A3387966}">
      <dsp:nvSpPr>
        <dsp:cNvPr id="0" name=""/>
        <dsp:cNvSpPr/>
      </dsp:nvSpPr>
      <dsp:spPr>
        <a:xfrm>
          <a:off x="0" y="65047"/>
          <a:ext cx="8229600" cy="5516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качество товара</a:t>
          </a:r>
          <a:endParaRPr lang="ru-RU" sz="2300" kern="1200"/>
        </a:p>
      </dsp:txBody>
      <dsp:txXfrm>
        <a:off x="26930" y="91977"/>
        <a:ext cx="8175740" cy="497795"/>
      </dsp:txXfrm>
    </dsp:sp>
    <dsp:sp modelId="{C879FA28-F579-4B59-96BD-4735103EC2F6}">
      <dsp:nvSpPr>
        <dsp:cNvPr id="0" name=""/>
        <dsp:cNvSpPr/>
      </dsp:nvSpPr>
      <dsp:spPr>
        <a:xfrm>
          <a:off x="0" y="682942"/>
          <a:ext cx="8229600" cy="5516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корпоративное управление</a:t>
          </a:r>
          <a:endParaRPr lang="ru-RU" sz="2300" kern="1200"/>
        </a:p>
      </dsp:txBody>
      <dsp:txXfrm>
        <a:off x="26930" y="709872"/>
        <a:ext cx="8175740" cy="497795"/>
      </dsp:txXfrm>
    </dsp:sp>
    <dsp:sp modelId="{4FE903B8-84D0-4711-98EB-D706E63DC3F8}">
      <dsp:nvSpPr>
        <dsp:cNvPr id="0" name=""/>
        <dsp:cNvSpPr/>
      </dsp:nvSpPr>
      <dsp:spPr>
        <a:xfrm>
          <a:off x="0" y="1300837"/>
          <a:ext cx="8229600" cy="5516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трудовые отношения</a:t>
          </a:r>
          <a:endParaRPr lang="ru-RU" sz="2300" kern="1200"/>
        </a:p>
      </dsp:txBody>
      <dsp:txXfrm>
        <a:off x="26930" y="1327767"/>
        <a:ext cx="8175740" cy="497795"/>
      </dsp:txXfrm>
    </dsp:sp>
    <dsp:sp modelId="{8B4C3800-5725-40B6-A6F0-2AB2E9F3696D}">
      <dsp:nvSpPr>
        <dsp:cNvPr id="0" name=""/>
        <dsp:cNvSpPr/>
      </dsp:nvSpPr>
      <dsp:spPr>
        <a:xfrm>
          <a:off x="0" y="1918732"/>
          <a:ext cx="8229600" cy="5516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обслуживание клиентов</a:t>
          </a:r>
          <a:endParaRPr lang="ru-RU" sz="2300" kern="1200"/>
        </a:p>
      </dsp:txBody>
      <dsp:txXfrm>
        <a:off x="26930" y="1945662"/>
        <a:ext cx="8175740" cy="497795"/>
      </dsp:txXfrm>
    </dsp:sp>
    <dsp:sp modelId="{E61A6189-8DDE-4DA6-9A61-A3A3FB95DF8D}">
      <dsp:nvSpPr>
        <dsp:cNvPr id="0" name=""/>
        <dsp:cNvSpPr/>
      </dsp:nvSpPr>
      <dsp:spPr>
        <a:xfrm>
          <a:off x="0" y="2536627"/>
          <a:ext cx="8229600" cy="5516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интеллектуальный капитал</a:t>
          </a:r>
          <a:endParaRPr lang="ru-RU" sz="2300" kern="1200"/>
        </a:p>
      </dsp:txBody>
      <dsp:txXfrm>
        <a:off x="26930" y="2563557"/>
        <a:ext cx="8175740" cy="497795"/>
      </dsp:txXfrm>
    </dsp:sp>
    <dsp:sp modelId="{C0AD3D47-22CC-42BE-8D11-2396D5FAD830}">
      <dsp:nvSpPr>
        <dsp:cNvPr id="0" name=""/>
        <dsp:cNvSpPr/>
      </dsp:nvSpPr>
      <dsp:spPr>
        <a:xfrm>
          <a:off x="0" y="3154522"/>
          <a:ext cx="8229600" cy="5516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финансовая результативность</a:t>
          </a:r>
          <a:endParaRPr lang="ru-RU" sz="2300" kern="1200"/>
        </a:p>
      </dsp:txBody>
      <dsp:txXfrm>
        <a:off x="26930" y="3181452"/>
        <a:ext cx="8175740" cy="497795"/>
      </dsp:txXfrm>
    </dsp:sp>
    <dsp:sp modelId="{BA2B83A6-E83C-45B5-B3F6-3DABE3021C63}">
      <dsp:nvSpPr>
        <dsp:cNvPr id="0" name=""/>
        <dsp:cNvSpPr/>
      </dsp:nvSpPr>
      <dsp:spPr>
        <a:xfrm>
          <a:off x="0" y="3772417"/>
          <a:ext cx="8229600" cy="5516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работа с социальными и экологическими проблемами</a:t>
          </a:r>
          <a:endParaRPr lang="ru-RU" sz="2300" kern="1200"/>
        </a:p>
      </dsp:txBody>
      <dsp:txXfrm>
        <a:off x="26930" y="3799347"/>
        <a:ext cx="8175740" cy="49779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DA8B09-A7A4-428E-9B7B-98EB558EE559}">
      <dsp:nvSpPr>
        <dsp:cNvPr id="0" name=""/>
        <dsp:cNvSpPr/>
      </dsp:nvSpPr>
      <dsp:spPr>
        <a:xfrm rot="10800000">
          <a:off x="1745534" y="1567"/>
          <a:ext cx="5794123" cy="114444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4670" tIns="121920" rIns="227584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акционеры - менеджмент</a:t>
          </a:r>
          <a:endParaRPr lang="ru-RU" sz="3200" kern="1200" dirty="0"/>
        </a:p>
      </dsp:txBody>
      <dsp:txXfrm rot="10800000">
        <a:off x="2031646" y="1567"/>
        <a:ext cx="5508011" cy="1144449"/>
      </dsp:txXfrm>
    </dsp:sp>
    <dsp:sp modelId="{D5223595-3506-440F-BC5E-214BEBD4C4DB}">
      <dsp:nvSpPr>
        <dsp:cNvPr id="0" name=""/>
        <dsp:cNvSpPr/>
      </dsp:nvSpPr>
      <dsp:spPr>
        <a:xfrm>
          <a:off x="1173309" y="1567"/>
          <a:ext cx="1144449" cy="1144449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B34F67-5EF7-4C78-BACE-06984FF2AD66}">
      <dsp:nvSpPr>
        <dsp:cNvPr id="0" name=""/>
        <dsp:cNvSpPr/>
      </dsp:nvSpPr>
      <dsp:spPr>
        <a:xfrm rot="10800000">
          <a:off x="1745534" y="1487643"/>
          <a:ext cx="5794123" cy="1144449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4670" tIns="121920" rIns="227584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крупные акционеры - мелкие акционеры</a:t>
          </a:r>
          <a:endParaRPr lang="ru-RU" sz="3200" kern="1200" dirty="0"/>
        </a:p>
      </dsp:txBody>
      <dsp:txXfrm rot="10800000">
        <a:off x="2031646" y="1487643"/>
        <a:ext cx="5508011" cy="1144449"/>
      </dsp:txXfrm>
    </dsp:sp>
    <dsp:sp modelId="{6314D82A-107E-4B19-8A8C-73B026F306AA}">
      <dsp:nvSpPr>
        <dsp:cNvPr id="0" name=""/>
        <dsp:cNvSpPr/>
      </dsp:nvSpPr>
      <dsp:spPr>
        <a:xfrm>
          <a:off x="1173309" y="1487643"/>
          <a:ext cx="1144449" cy="1144449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7518BE-AFB2-4138-BE2A-110EEB29B7A5}">
      <dsp:nvSpPr>
        <dsp:cNvPr id="0" name=""/>
        <dsp:cNvSpPr/>
      </dsp:nvSpPr>
      <dsp:spPr>
        <a:xfrm rot="10800000">
          <a:off x="1745534" y="2973719"/>
          <a:ext cx="5794123" cy="1144449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4670" tIns="121920" rIns="227584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smtClean="0"/>
            <a:t>конфликты между акционерами</a:t>
          </a:r>
          <a:endParaRPr lang="ru-RU" sz="3200" kern="1200"/>
        </a:p>
      </dsp:txBody>
      <dsp:txXfrm rot="10800000">
        <a:off x="2031646" y="2973719"/>
        <a:ext cx="5508011" cy="1144449"/>
      </dsp:txXfrm>
    </dsp:sp>
    <dsp:sp modelId="{DBE3D069-C93A-4414-8382-A9116D0CD7AA}">
      <dsp:nvSpPr>
        <dsp:cNvPr id="0" name=""/>
        <dsp:cNvSpPr/>
      </dsp:nvSpPr>
      <dsp:spPr>
        <a:xfrm>
          <a:off x="1173309" y="2973719"/>
          <a:ext cx="1144449" cy="1144449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4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AAFDA1-FCE8-40F7-AA14-52D8A7BABDD1}">
      <dsp:nvSpPr>
        <dsp:cNvPr id="0" name=""/>
        <dsp:cNvSpPr/>
      </dsp:nvSpPr>
      <dsp:spPr>
        <a:xfrm>
          <a:off x="345638" y="1085636"/>
          <a:ext cx="8295321" cy="25922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5843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Лицо или организация (в том числе компания, государство и т. д.), совершающее связанные с риском вложения капитала, направленные на последующее получение прибыли (инвестиции)</a:t>
          </a:r>
          <a:endParaRPr lang="ru-RU" sz="2400" kern="1200" dirty="0"/>
        </a:p>
      </dsp:txBody>
      <dsp:txXfrm>
        <a:off x="345638" y="1085636"/>
        <a:ext cx="8295321" cy="2592288"/>
      </dsp:txXfrm>
    </dsp:sp>
    <dsp:sp modelId="{EE84E9E3-78BD-419D-89B2-9995E4A021F6}">
      <dsp:nvSpPr>
        <dsp:cNvPr id="0" name=""/>
        <dsp:cNvSpPr/>
      </dsp:nvSpPr>
      <dsp:spPr>
        <a:xfrm>
          <a:off x="0" y="711195"/>
          <a:ext cx="1814601" cy="272190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BABBD0-F800-48BA-A168-1C9E9DDBBE50}">
      <dsp:nvSpPr>
        <dsp:cNvPr id="0" name=""/>
        <dsp:cNvSpPr/>
      </dsp:nvSpPr>
      <dsp:spPr>
        <a:xfrm>
          <a:off x="329183" y="1138428"/>
          <a:ext cx="7900416" cy="246888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2255" tIns="247650" rIns="247650" bIns="247650" numCol="1" spcCol="1270" anchor="ctr" anchorCtr="0">
          <a:noAutofit/>
        </a:bodyPr>
        <a:lstStyle/>
        <a:p>
          <a:pPr lvl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Слухи </a:t>
          </a:r>
          <a:endParaRPr lang="ru-RU" sz="6500" kern="1200" dirty="0"/>
        </a:p>
      </dsp:txBody>
      <dsp:txXfrm>
        <a:off x="329183" y="1138428"/>
        <a:ext cx="7900416" cy="2468880"/>
      </dsp:txXfrm>
    </dsp:sp>
    <dsp:sp modelId="{794BE02C-B665-4D9D-8607-9C74B8993920}">
      <dsp:nvSpPr>
        <dsp:cNvPr id="0" name=""/>
        <dsp:cNvSpPr/>
      </dsp:nvSpPr>
      <dsp:spPr>
        <a:xfrm>
          <a:off x="0" y="781812"/>
          <a:ext cx="1728216" cy="2592324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A00D66-0976-45C0-96C5-DA4A77A7C113}">
      <dsp:nvSpPr>
        <dsp:cNvPr id="0" name=""/>
        <dsp:cNvSpPr/>
      </dsp:nvSpPr>
      <dsp:spPr>
        <a:xfrm rot="10800000">
          <a:off x="2067686" y="321369"/>
          <a:ext cx="5472684" cy="275691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5723" tIns="167640" rIns="312928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>
              <a:solidFill>
                <a:schemeClr val="accent4">
                  <a:lumMod val="50000"/>
                </a:schemeClr>
              </a:solidFill>
            </a:rPr>
            <a:t>Спасибо за внимание!</a:t>
          </a:r>
          <a:endParaRPr lang="ru-RU" sz="4400" b="1" kern="1200" dirty="0">
            <a:solidFill>
              <a:schemeClr val="accent4">
                <a:lumMod val="50000"/>
              </a:schemeClr>
            </a:solidFill>
          </a:endParaRPr>
        </a:p>
      </dsp:txBody>
      <dsp:txXfrm rot="10800000">
        <a:off x="2756915" y="321369"/>
        <a:ext cx="4783455" cy="2756916"/>
      </dsp:txXfrm>
    </dsp:sp>
    <dsp:sp modelId="{3CDAF0C2-D94C-4820-8DA5-C72270020584}">
      <dsp:nvSpPr>
        <dsp:cNvPr id="0" name=""/>
        <dsp:cNvSpPr/>
      </dsp:nvSpPr>
      <dsp:spPr>
        <a:xfrm>
          <a:off x="689228" y="321369"/>
          <a:ext cx="2756916" cy="275691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hyperlink" Target="http://www.youtube.com/watch?v=dent_a5fVNE" TargetMode="External"/><Relationship Id="rId7" Type="http://schemas.openxmlformats.org/officeDocument/2006/relationships/diagramColors" Target="../diagrams/colors10.xml"/><Relationship Id="rId2" Type="http://schemas.openxmlformats.org/officeDocument/2006/relationships/hyperlink" Target="http://www.youtube.com/watch?v=ou3s9crM3AM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Relationship Id="rId9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368152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/>
              <a:t>СВЯЗИ С ОБЩЕСТВЕННОСТЬЮ В КРИЗИСНЫХ СИТУАЦИЯХ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b="1" dirty="0">
                <a:solidFill>
                  <a:srgbClr val="0070C0"/>
                </a:solidFill>
              </a:rPr>
              <a:t>Кексель Ольга Сергеевна</a:t>
            </a:r>
          </a:p>
          <a:p>
            <a:pPr algn="ctr">
              <a:buNone/>
            </a:pPr>
            <a:endParaRPr lang="ru-RU" sz="2400" b="1" dirty="0"/>
          </a:p>
          <a:p>
            <a:pPr algn="r">
              <a:buNone/>
            </a:pPr>
            <a:r>
              <a:rPr lang="ru-RU" sz="3200" b="1" dirty="0"/>
              <a:t>доцент кафедры культурологии и социальной коммуникации</a:t>
            </a:r>
          </a:p>
          <a:p>
            <a:pPr algn="r">
              <a:buNone/>
            </a:pPr>
            <a:r>
              <a:rPr lang="ru-RU" sz="3200" b="1" dirty="0"/>
              <a:t>Национального исследовательского</a:t>
            </a:r>
          </a:p>
          <a:p>
            <a:pPr algn="r">
              <a:buNone/>
            </a:pPr>
            <a:r>
              <a:rPr lang="ru-RU" sz="3200" b="1" dirty="0"/>
              <a:t>Томского политехнического университета </a:t>
            </a:r>
          </a:p>
          <a:p>
            <a:pPr marL="0" indent="0">
              <a:buNone/>
            </a:pPr>
            <a:endParaRPr lang="ru-RU" sz="3200" dirty="0"/>
          </a:p>
        </p:txBody>
      </p:sp>
      <p:pic>
        <p:nvPicPr>
          <p:cNvPr id="1026" name="Picture 2" descr="Publicity, ООО - контакты, информация, сайт, продукция, услуги. Азербайджан, Баку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097727"/>
            <a:ext cx="2075723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04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7943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/>
              <a:t>Репутационный</a:t>
            </a:r>
            <a:r>
              <a:rPr lang="ru-RU" b="1" dirty="0" smtClean="0"/>
              <a:t> кризис </a:t>
            </a:r>
            <a:endParaRPr lang="ru-RU" b="1" dirty="0"/>
          </a:p>
        </p:txBody>
      </p:sp>
      <p:pic>
        <p:nvPicPr>
          <p:cNvPr id="1026" name="Picture 2" descr="The Role of Staff in Brand Reput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7839635" cy="44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79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Факторы предпринимательства: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8593933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293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39189A-7FF3-409C-B13B-C1C9B0035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2E39189A-7FF3-409C-B13B-C1C9B0035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2E39189A-7FF3-409C-B13B-C1C9B0035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2A438B3-9FF5-419C-B743-D6FD7EA94F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C2A438B3-9FF5-419C-B743-D6FD7EA94F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C2A438B3-9FF5-419C-B743-D6FD7EA94F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07BCD7-1141-4989-9910-30C0C894F4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8B07BCD7-1141-4989-9910-30C0C894F4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8B07BCD7-1141-4989-9910-30C0C894F4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C50245-6CA5-4E05-8B71-8AD4E546E8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E8C50245-6CA5-4E05-8B71-8AD4E546E8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E8C50245-6CA5-4E05-8B71-8AD4E546E8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A280CF-680D-4348-A1F4-66760A6F17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B7A280CF-680D-4348-A1F4-66760A6F17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B7A280CF-680D-4348-A1F4-66760A6F17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D9CD26B-3F39-407D-868A-57162279AB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3D9CD26B-3F39-407D-868A-57162279AB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3D9CD26B-3F39-407D-868A-57162279AB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131DE23-653B-425C-9896-B738492D79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B131DE23-653B-425C-9896-B738492D79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B131DE23-653B-425C-9896-B738492D79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3831702-1440-41DA-A428-E5DDDA9B46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63831702-1440-41DA-A428-E5DDDA9B46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63831702-1440-41DA-A428-E5DDDA9B46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5F3B71-F9AD-4A22-8A6E-DB91E46896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FF5F3B71-F9AD-4A22-8A6E-DB91E46896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FF5F3B71-F9AD-4A22-8A6E-DB91E46896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Принципы  </a:t>
            </a:r>
            <a:r>
              <a:rPr lang="ru-RU" b="1" dirty="0"/>
              <a:t>деловой </a:t>
            </a:r>
            <a:r>
              <a:rPr lang="ru-RU" b="1" dirty="0" smtClean="0"/>
              <a:t>этики: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1631750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905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EAF4D8-9A65-4B02-B4CF-8288F4FDAB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3FEAF4D8-9A65-4B02-B4CF-8288F4FDAB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3FEAF4D8-9A65-4B02-B4CF-8288F4FDAB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0478A41-7933-42B6-9AAB-2BC82682FF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70478A41-7933-42B6-9AAB-2BC82682FF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70478A41-7933-42B6-9AAB-2BC82682FF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CA611AB-25E3-4F19-BADC-F83943C2B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8CA611AB-25E3-4F19-BADC-F83943C2B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8CA611AB-25E3-4F19-BADC-F83943C2B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6B0916-AA35-4BAC-84E4-B5B8514F9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996B0916-AA35-4BAC-84E4-B5B8514F9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996B0916-AA35-4BAC-84E4-B5B8514F9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02DC6E-CC43-4360-B08E-06778AD5FA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CC02DC6E-CC43-4360-B08E-06778AD5FA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CC02DC6E-CC43-4360-B08E-06778AD5FA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8229600" cy="4389120"/>
          </a:xfrm>
        </p:spPr>
        <p:txBody>
          <a:bodyPr/>
          <a:lstStyle/>
          <a:p>
            <a:pPr algn="ctr"/>
            <a:r>
              <a:rPr lang="ru-RU" dirty="0" smtClean="0"/>
              <a:t>Суммарным показателем </a:t>
            </a:r>
            <a:r>
              <a:rPr lang="ru-RU" dirty="0"/>
              <a:t>степени соблюдения принципов деловой этики </a:t>
            </a:r>
            <a:r>
              <a:rPr lang="ru-RU" dirty="0" smtClean="0"/>
              <a:t>субъектом </a:t>
            </a:r>
            <a:r>
              <a:rPr lang="ru-RU" dirty="0"/>
              <a:t>предпринимательства является </a:t>
            </a:r>
            <a:endParaRPr lang="ru-RU" dirty="0" smtClean="0"/>
          </a:p>
          <a:p>
            <a:pPr algn="ctr"/>
            <a:r>
              <a:rPr lang="ru-RU" b="1" dirty="0" smtClean="0"/>
              <a:t>деловая </a:t>
            </a:r>
            <a:r>
              <a:rPr lang="ru-RU" b="1" dirty="0"/>
              <a:t>репутация</a:t>
            </a:r>
            <a:endParaRPr lang="ru-RU" b="1" dirty="0"/>
          </a:p>
        </p:txBody>
      </p:sp>
      <p:pic>
        <p:nvPicPr>
          <p:cNvPr id="2050" name="Picture 2" descr="Управление репутацией: как делать работу над ошибками? - brainity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80928"/>
            <a:ext cx="5571381" cy="375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188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Нематериальные ценности:  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Для </a:t>
            </a:r>
            <a:r>
              <a:rPr lang="ru-RU" sz="3200" b="1" i="1" dirty="0"/>
              <a:t>индустриального</a:t>
            </a:r>
            <a:r>
              <a:rPr lang="ru-RU" sz="3200" dirty="0"/>
              <a:t> общества (XIX- начало XX </a:t>
            </a:r>
            <a:r>
              <a:rPr lang="ru-RU" sz="3200" dirty="0" err="1"/>
              <a:t>в.в</a:t>
            </a:r>
            <a:r>
              <a:rPr lang="ru-RU" sz="3200" dirty="0"/>
              <a:t>.) основным видом </a:t>
            </a:r>
            <a:r>
              <a:rPr lang="ru-RU" sz="3200" dirty="0" smtClean="0"/>
              <a:t>были </a:t>
            </a:r>
            <a:r>
              <a:rPr lang="ru-RU" sz="3200" b="1" dirty="0"/>
              <a:t>патенты</a:t>
            </a:r>
            <a:r>
              <a:rPr lang="ru-RU" sz="3200" dirty="0"/>
              <a:t> на изобретения и </a:t>
            </a:r>
            <a:r>
              <a:rPr lang="ru-RU" sz="3200" b="1" dirty="0" smtClean="0"/>
              <a:t>авторские права</a:t>
            </a:r>
            <a:endParaRPr lang="ru-RU" sz="3200" dirty="0" smtClean="0"/>
          </a:p>
          <a:p>
            <a:r>
              <a:rPr lang="ru-RU" sz="3200" dirty="0" smtClean="0"/>
              <a:t>В </a:t>
            </a:r>
            <a:r>
              <a:rPr lang="ru-RU" sz="3200" b="1" i="1" dirty="0"/>
              <a:t>постиндустриальном</a:t>
            </a:r>
            <a:r>
              <a:rPr lang="ru-RU" sz="3200" dirty="0"/>
              <a:t> обществе </a:t>
            </a:r>
            <a:r>
              <a:rPr lang="ru-RU" sz="3200" dirty="0" smtClean="0"/>
              <a:t>– торговая </a:t>
            </a:r>
            <a:r>
              <a:rPr lang="ru-RU" sz="3200" b="1" dirty="0" smtClean="0"/>
              <a:t>марка</a:t>
            </a:r>
            <a:r>
              <a:rPr lang="ru-RU" sz="3200" dirty="0" smtClean="0"/>
              <a:t>, </a:t>
            </a:r>
            <a:r>
              <a:rPr lang="ru-RU" sz="3200" b="1" dirty="0" smtClean="0"/>
              <a:t>брэнд</a:t>
            </a:r>
            <a:r>
              <a:rPr lang="ru-RU" sz="3200" dirty="0" smtClean="0"/>
              <a:t> и </a:t>
            </a:r>
            <a:r>
              <a:rPr lang="ru-RU" sz="3200" b="1" dirty="0" smtClean="0"/>
              <a:t>репутация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496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Угрозы для деловой репутации: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Открытые </a:t>
            </a:r>
            <a:r>
              <a:rPr lang="ru-RU" sz="3200" dirty="0"/>
              <a:t>судебные </a:t>
            </a:r>
            <a:r>
              <a:rPr lang="ru-RU" sz="3200" dirty="0" smtClean="0"/>
              <a:t>разбирательства</a:t>
            </a:r>
          </a:p>
          <a:p>
            <a:r>
              <a:rPr lang="ru-RU" sz="3200" dirty="0" smtClean="0"/>
              <a:t>Слухи</a:t>
            </a:r>
          </a:p>
          <a:p>
            <a:r>
              <a:rPr lang="ru-RU" sz="3200" dirty="0" smtClean="0"/>
              <a:t>Негативные </a:t>
            </a:r>
            <a:r>
              <a:rPr lang="ru-RU" sz="3200" dirty="0"/>
              <a:t>публикации в прессе (в том числе, не подтвержденные официально)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5251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r>
              <a:rPr lang="ru-RU" sz="3200" dirty="0"/>
              <a:t>При наличии положительной репутации, общественность верит сначала компании, а потом уже другим источникам </a:t>
            </a:r>
            <a:r>
              <a:rPr lang="ru-RU" sz="3200" dirty="0" smtClean="0"/>
              <a:t>информации</a:t>
            </a:r>
          </a:p>
          <a:p>
            <a:r>
              <a:rPr lang="ru-RU" sz="3200" dirty="0" smtClean="0"/>
              <a:t>Но </a:t>
            </a:r>
            <a:r>
              <a:rPr lang="ru-RU" sz="3200" dirty="0"/>
              <a:t>если репутация рушится </a:t>
            </a:r>
            <a:r>
              <a:rPr lang="ru-RU" sz="3200" dirty="0"/>
              <a:t>=</a:t>
            </a:r>
            <a:r>
              <a:rPr lang="ru-RU" sz="3200" dirty="0" smtClean="0"/>
              <a:t> общий </a:t>
            </a:r>
            <a:r>
              <a:rPr lang="ru-RU" sz="3200" dirty="0"/>
              <a:t>кризис предприятия, затрагивающий все его жизненно-важные направления деятельности и обесценивающий все остальные </a:t>
            </a:r>
            <a:r>
              <a:rPr lang="ru-RU" sz="3200" dirty="0" smtClean="0"/>
              <a:t>ресурсы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135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6667491"/>
              </p:ext>
            </p:extLst>
          </p:nvPr>
        </p:nvGraphicFramePr>
        <p:xfrm>
          <a:off x="457200" y="836712"/>
          <a:ext cx="8229600" cy="5487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172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Общее и особенное: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1534762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33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21F6086-F96A-47FC-AF4C-D8114E1275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321F6086-F96A-47FC-AF4C-D8114E1275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321F6086-F96A-47FC-AF4C-D8114E1275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1EB664-1656-4D22-BF00-518BBC4880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941EB664-1656-4D22-BF00-518BBC4880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941EB664-1656-4D22-BF00-518BBC4880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9356731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618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23941DD-4478-483C-BD82-8E1E59C049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423941DD-4478-483C-BD82-8E1E59C049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423941DD-4478-483C-BD82-8E1E59C049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C12A5F-D7BE-4EDC-9994-DDA79E7A0F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DDC12A5F-D7BE-4EDC-9994-DDA79E7A0F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DDC12A5F-D7BE-4EDC-9994-DDA79E7A0F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9200515"/>
              </p:ext>
            </p:extLst>
          </p:nvPr>
        </p:nvGraphicFramePr>
        <p:xfrm>
          <a:off x="467544" y="1772816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054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/>
              <a:t>Риск повреждения </a:t>
            </a:r>
            <a:r>
              <a:rPr lang="ru-RU" sz="4000" b="1" dirty="0"/>
              <a:t>репутации </a:t>
            </a:r>
            <a:r>
              <a:rPr lang="ru-RU" sz="4000" b="1" dirty="0" smtClean="0"/>
              <a:t>компании: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/>
              <a:t>Репутационный</a:t>
            </a:r>
            <a:r>
              <a:rPr lang="ru-RU" sz="3200" b="1" dirty="0" smtClean="0"/>
              <a:t> </a:t>
            </a:r>
            <a:r>
              <a:rPr lang="ru-RU" sz="3200" b="1" dirty="0"/>
              <a:t>риск </a:t>
            </a:r>
            <a:r>
              <a:rPr lang="ru-RU" sz="3200" dirty="0"/>
              <a:t>представляет собой возможность того, что преданная гласности негативная информация о деловой практике организации, правдивая или нет, приведет к сокращению клиентской базы, дорогостоящим судебным разбирательствам или снижению доходов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0586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/>
              <a:t>Организация подвергается </a:t>
            </a:r>
            <a:r>
              <a:rPr lang="ru-RU" sz="4000" b="1" dirty="0"/>
              <a:t>следующим видам риска: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кредитный риск</a:t>
            </a:r>
            <a:endParaRPr lang="ru-RU" dirty="0"/>
          </a:p>
          <a:p>
            <a:r>
              <a:rPr lang="ru-RU" dirty="0" smtClean="0"/>
              <a:t>рыночный риск</a:t>
            </a:r>
            <a:endParaRPr lang="ru-RU" dirty="0"/>
          </a:p>
          <a:p>
            <a:r>
              <a:rPr lang="ru-RU" dirty="0" smtClean="0"/>
              <a:t>риск </a:t>
            </a:r>
            <a:r>
              <a:rPr lang="ru-RU" dirty="0"/>
              <a:t>потери </a:t>
            </a:r>
            <a:r>
              <a:rPr lang="ru-RU" dirty="0" smtClean="0"/>
              <a:t>ликвидности</a:t>
            </a:r>
            <a:endParaRPr lang="ru-RU" dirty="0"/>
          </a:p>
          <a:p>
            <a:r>
              <a:rPr lang="ru-RU" dirty="0" smtClean="0"/>
              <a:t>операционный </a:t>
            </a:r>
            <a:r>
              <a:rPr lang="ru-RU" dirty="0"/>
              <a:t>и правовой </a:t>
            </a:r>
            <a:r>
              <a:rPr lang="ru-RU" dirty="0" smtClean="0"/>
              <a:t>риски</a:t>
            </a:r>
            <a:endParaRPr lang="ru-RU" dirty="0"/>
          </a:p>
          <a:p>
            <a:r>
              <a:rPr lang="ru-RU" dirty="0" err="1" smtClean="0"/>
              <a:t>репутационный</a:t>
            </a:r>
            <a:r>
              <a:rPr lang="ru-RU" dirty="0" smtClean="0"/>
              <a:t> риск</a:t>
            </a:r>
            <a:endParaRPr lang="ru-RU" dirty="0"/>
          </a:p>
          <a:p>
            <a:r>
              <a:rPr lang="ru-RU" dirty="0" err="1" smtClean="0"/>
              <a:t>страновой</a:t>
            </a:r>
            <a:r>
              <a:rPr lang="ru-RU" dirty="0" smtClean="0"/>
              <a:t> </a:t>
            </a:r>
            <a:r>
              <a:rPr lang="ru-RU" dirty="0"/>
              <a:t>и региональный </a:t>
            </a:r>
            <a:r>
              <a:rPr lang="ru-RU" dirty="0" smtClean="0"/>
              <a:t>риск</a:t>
            </a:r>
            <a:endParaRPr lang="ru-RU" dirty="0"/>
          </a:p>
          <a:p>
            <a:r>
              <a:rPr lang="ru-RU" dirty="0" smtClean="0"/>
              <a:t>стратегический риск</a:t>
            </a:r>
            <a:endParaRPr lang="ru-RU" dirty="0"/>
          </a:p>
          <a:p>
            <a:r>
              <a:rPr lang="ru-RU" dirty="0"/>
              <a:t>д</a:t>
            </a:r>
            <a:r>
              <a:rPr lang="ru-RU" dirty="0" smtClean="0"/>
              <a:t>р.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631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r>
              <a:rPr lang="ru-RU" b="1" dirty="0"/>
              <a:t>Репутация компании </a:t>
            </a:r>
            <a:r>
              <a:rPr lang="ru-RU" dirty="0"/>
              <a:t>— это совокупность мнений о фирме представителей различных заинтересованных сторон</a:t>
            </a:r>
            <a:r>
              <a:rPr lang="ru-RU" dirty="0" smtClean="0"/>
              <a:t>:</a:t>
            </a:r>
          </a:p>
          <a:p>
            <a:r>
              <a:rPr lang="ru-RU" dirty="0" smtClean="0"/>
              <a:t>Инвесторов</a:t>
            </a:r>
          </a:p>
          <a:p>
            <a:r>
              <a:rPr lang="ru-RU" dirty="0" smtClean="0"/>
              <a:t>Клиентов</a:t>
            </a:r>
          </a:p>
          <a:p>
            <a:r>
              <a:rPr lang="ru-RU" dirty="0" smtClean="0"/>
              <a:t>Поставщиков</a:t>
            </a:r>
          </a:p>
          <a:p>
            <a:r>
              <a:rPr lang="ru-RU" dirty="0" smtClean="0"/>
              <a:t>Служащих</a:t>
            </a:r>
          </a:p>
          <a:p>
            <a:r>
              <a:rPr lang="ru-RU" dirty="0" smtClean="0"/>
              <a:t>Органов регулирования</a:t>
            </a:r>
          </a:p>
          <a:p>
            <a:r>
              <a:rPr lang="ru-RU" dirty="0" smtClean="0"/>
              <a:t>Политиков</a:t>
            </a:r>
          </a:p>
          <a:p>
            <a:r>
              <a:rPr lang="ru-RU" dirty="0" smtClean="0"/>
              <a:t>Негосударственных организаций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569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/>
              <a:t>Репутацию следует рассматривать в определенных категориях:</a:t>
            </a:r>
            <a:endParaRPr lang="ru-RU" sz="4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4834039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447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41ADF9-DBF8-425C-A76F-3AC2A33879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3341ADF9-DBF8-425C-A76F-3AC2A33879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3341ADF9-DBF8-425C-A76F-3AC2A33879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79FA28-F579-4B59-96BD-4735103EC2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C879FA28-F579-4B59-96BD-4735103EC2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C879FA28-F579-4B59-96BD-4735103EC2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FE903B8-84D0-4711-98EB-D706E63DC3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4FE903B8-84D0-4711-98EB-D706E63DC3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4FE903B8-84D0-4711-98EB-D706E63DC3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4C3800-5725-40B6-A6F0-2AB2E9F369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8B4C3800-5725-40B6-A6F0-2AB2E9F369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8B4C3800-5725-40B6-A6F0-2AB2E9F369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61A6189-8DDE-4DA6-9A61-A3A3FB95DF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E61A6189-8DDE-4DA6-9A61-A3A3FB95DF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E61A6189-8DDE-4DA6-9A61-A3A3FB95DF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AD3D47-22CC-42BE-8D11-2396D5FAD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0AD3D47-22CC-42BE-8D11-2396D5FAD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0AD3D47-22CC-42BE-8D11-2396D5FAD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A2B83A6-E83C-45B5-B3F6-3DABE3021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BA2B83A6-E83C-45B5-B3F6-3DABE3021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BA2B83A6-E83C-45B5-B3F6-3DABE3021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Акционеры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2264066"/>
              </p:ext>
            </p:extLst>
          </p:nvPr>
        </p:nvGraphicFramePr>
        <p:xfrm>
          <a:off x="107504" y="2204864"/>
          <a:ext cx="8712968" cy="4119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379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5223595-3506-440F-BC5E-214BEBD4C4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D5223595-3506-440F-BC5E-214BEBD4C4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0DA8B09-A7A4-428E-9B7B-98EB558EE5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A0DA8B09-A7A4-428E-9B7B-98EB558EE5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314D82A-107E-4B19-8A8C-73B026F306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6314D82A-107E-4B19-8A8C-73B026F306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B34F67-5EF7-4C78-BACE-06984FF2AD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E5B34F67-5EF7-4C78-BACE-06984FF2AD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E3D069-C93A-4414-8382-A9116D0CD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DBE3D069-C93A-4414-8382-A9116D0CD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7518BE-AFB2-4138-BE2A-110EEB29B7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377518BE-AFB2-4138-BE2A-110EEB29B7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Инвесторы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2487391"/>
              </p:ext>
            </p:extLst>
          </p:nvPr>
        </p:nvGraphicFramePr>
        <p:xfrm>
          <a:off x="251520" y="1935480"/>
          <a:ext cx="864096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485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Клиенты</a:t>
            </a:r>
            <a:r>
              <a:rPr lang="ru-RU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5544616" cy="4968552"/>
          </a:xfrm>
        </p:spPr>
        <p:txBody>
          <a:bodyPr>
            <a:normAutofit/>
          </a:bodyPr>
          <a:lstStyle/>
          <a:p>
            <a:r>
              <a:rPr lang="ru-RU" sz="2800" dirty="0"/>
              <a:t>Поврежденная репутация может вызвать отток </a:t>
            </a:r>
            <a:r>
              <a:rPr lang="ru-RU" sz="2800" dirty="0" smtClean="0"/>
              <a:t>клиентов</a:t>
            </a:r>
          </a:p>
          <a:p>
            <a:r>
              <a:rPr lang="ru-RU" sz="2800" dirty="0" smtClean="0"/>
              <a:t>Это </a:t>
            </a:r>
            <a:r>
              <a:rPr lang="ru-RU" sz="2800" dirty="0"/>
              <a:t>зачастую связано </a:t>
            </a:r>
            <a:r>
              <a:rPr lang="ru-RU" sz="2800" dirty="0" smtClean="0"/>
              <a:t>с утечкой </a:t>
            </a:r>
            <a:r>
              <a:rPr lang="ru-RU" sz="2800" dirty="0"/>
              <a:t>информации о снижении качества товара, нарушении технологии производства, экологических проблемах </a:t>
            </a:r>
            <a:r>
              <a:rPr lang="ru-RU" sz="2800" dirty="0" smtClean="0"/>
              <a:t>производства и т.п.</a:t>
            </a:r>
            <a:endParaRPr lang="ru-RU" sz="2800" dirty="0"/>
          </a:p>
        </p:txBody>
      </p:sp>
      <p:pic>
        <p:nvPicPr>
          <p:cNvPr id="4098" name="Picture 2" descr="Клиентоориентированный сервис Блог Optchina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283" y="1988840"/>
            <a:ext cx="2662267" cy="319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87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8002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Сотрудники</a:t>
            </a:r>
            <a:r>
              <a:rPr lang="ru-RU" dirty="0" smtClean="0"/>
              <a:t>:</a:t>
            </a:r>
            <a:br>
              <a:rPr lang="ru-RU" dirty="0" smtClean="0"/>
            </a:br>
            <a:r>
              <a:rPr lang="en-US" sz="3100" dirty="0">
                <a:hlinkClick r:id="rId2"/>
              </a:rPr>
              <a:t>http://</a:t>
            </a:r>
            <a:r>
              <a:rPr lang="en-US" sz="3100" dirty="0" smtClean="0">
                <a:hlinkClick r:id="rId2"/>
              </a:rPr>
              <a:t>www.youtube.com/watch?v=ou3s9crM3AM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en-US" sz="3100" dirty="0">
                <a:hlinkClick r:id="rId3"/>
              </a:rPr>
              <a:t>http://</a:t>
            </a:r>
            <a:r>
              <a:rPr lang="en-US" sz="3100" dirty="0" smtClean="0">
                <a:hlinkClick r:id="rId3"/>
              </a:rPr>
              <a:t>www.youtube.com/watch?v=dent_a5fVNE</a:t>
            </a:r>
            <a:r>
              <a:rPr lang="ru-RU" sz="3100" dirty="0" smtClean="0"/>
              <a:t>  </a:t>
            </a:r>
            <a:endParaRPr lang="ru-RU" sz="31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2159238"/>
              </p:ext>
            </p:extLst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122" name="Picture 2" descr="Упражнения для тренингов - испорченный телефон. Тренинги и коучинг.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564904"/>
            <a:ext cx="6858000" cy="406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33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2075791"/>
              </p:ext>
            </p:extLst>
          </p:nvPr>
        </p:nvGraphicFramePr>
        <p:xfrm>
          <a:off x="395536" y="1772816"/>
          <a:ext cx="8229600" cy="3399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445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536</TotalTime>
  <Words>350</Words>
  <Application>Microsoft Office PowerPoint</Application>
  <PresentationFormat>Экран (4:3)</PresentationFormat>
  <Paragraphs>74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СВЯЗИ С ОБЩЕСТВЕННОСТЬЮ В КРИЗИСНЫХ СИТУАЦИЯХ</vt:lpstr>
      <vt:lpstr>Репутационный кризис </vt:lpstr>
      <vt:lpstr>Факторы предпринимательства:</vt:lpstr>
      <vt:lpstr>Принципы  деловой этики:</vt:lpstr>
      <vt:lpstr>Презентация PowerPoint</vt:lpstr>
      <vt:lpstr>Нематериальные ценности:   </vt:lpstr>
      <vt:lpstr>Угрозы для деловой репутации:</vt:lpstr>
      <vt:lpstr>Презентация PowerPoint</vt:lpstr>
      <vt:lpstr>Презентация PowerPoint</vt:lpstr>
      <vt:lpstr>Общее и особенное:</vt:lpstr>
      <vt:lpstr>Презентация PowerPoint</vt:lpstr>
      <vt:lpstr>Презентация PowerPoint</vt:lpstr>
      <vt:lpstr>Риск повреждения репутации компании:</vt:lpstr>
      <vt:lpstr>Организация подвергается следующим видам риска:</vt:lpstr>
      <vt:lpstr>Презентация PowerPoint</vt:lpstr>
      <vt:lpstr>Репутацию следует рассматривать в определенных категориях:</vt:lpstr>
      <vt:lpstr>Акционеры</vt:lpstr>
      <vt:lpstr>Инвесторы</vt:lpstr>
      <vt:lpstr>Клиенты:</vt:lpstr>
      <vt:lpstr>Сотрудники: http://www.youtube.com/watch?v=ou3s9crM3AM http://www.youtube.com/watch?v=dent_a5fVNE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СВЯЗИ С ОБЩЕСТВЕННОСТЬЮ В КРИЗИСНЫХ СИТУАЦИЯХ</dc:title>
  <dc:creator>Слон</dc:creator>
  <cp:lastModifiedBy>Слон</cp:lastModifiedBy>
  <cp:revision>52</cp:revision>
  <dcterms:created xsi:type="dcterms:W3CDTF">2014-08-17T10:06:52Z</dcterms:created>
  <dcterms:modified xsi:type="dcterms:W3CDTF">2014-11-13T19:07:13Z</dcterms:modified>
</cp:coreProperties>
</file>