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4" r:id="rId6"/>
    <p:sldId id="265" r:id="rId7"/>
    <p:sldId id="266" r:id="rId8"/>
    <p:sldId id="262" r:id="rId9"/>
    <p:sldId id="263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5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ata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_rels/data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rawing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_rels/drawing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FBDDF8-B660-49DB-AC5A-3F016DEEAFFA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37C853A2-2EAD-4F56-8339-FC583D3E5B0C}">
      <dgm:prSet/>
      <dgm:spPr/>
      <dgm:t>
        <a:bodyPr/>
        <a:lstStyle/>
        <a:p>
          <a:pPr rtl="0"/>
          <a:r>
            <a:rPr lang="ru-RU" b="1" smtClean="0"/>
            <a:t>Общие </a:t>
          </a:r>
          <a:r>
            <a:rPr lang="ru-RU" smtClean="0"/>
            <a:t>кризисы</a:t>
          </a:r>
          <a:endParaRPr lang="ru-RU"/>
        </a:p>
      </dgm:t>
    </dgm:pt>
    <dgm:pt modelId="{5792E9E4-C628-4B4A-8D03-7875D990EDA7}" type="parTrans" cxnId="{537A7BE2-584D-4594-B197-473050D15503}">
      <dgm:prSet/>
      <dgm:spPr/>
      <dgm:t>
        <a:bodyPr/>
        <a:lstStyle/>
        <a:p>
          <a:endParaRPr lang="ru-RU"/>
        </a:p>
      </dgm:t>
    </dgm:pt>
    <dgm:pt modelId="{4D237037-6511-475C-A3FC-51A061DBA6DF}" type="sibTrans" cxnId="{537A7BE2-584D-4594-B197-473050D15503}">
      <dgm:prSet/>
      <dgm:spPr/>
      <dgm:t>
        <a:bodyPr/>
        <a:lstStyle/>
        <a:p>
          <a:endParaRPr lang="ru-RU"/>
        </a:p>
      </dgm:t>
    </dgm:pt>
    <dgm:pt modelId="{3B0ACDE4-D532-4436-90D9-26FD3E01352A}">
      <dgm:prSet/>
      <dgm:spPr/>
      <dgm:t>
        <a:bodyPr/>
        <a:lstStyle/>
        <a:p>
          <a:pPr rtl="0"/>
          <a:r>
            <a:rPr lang="ru-RU" b="1" smtClean="0"/>
            <a:t>Локальные </a:t>
          </a:r>
          <a:r>
            <a:rPr lang="ru-RU" smtClean="0"/>
            <a:t> кризисы</a:t>
          </a:r>
          <a:endParaRPr lang="ru-RU"/>
        </a:p>
      </dgm:t>
    </dgm:pt>
    <dgm:pt modelId="{979B8FF8-3655-45DA-B08C-73A6B0C679EF}" type="parTrans" cxnId="{13CFADA4-FAFB-4F8B-AF75-C400A7210E10}">
      <dgm:prSet/>
      <dgm:spPr/>
      <dgm:t>
        <a:bodyPr/>
        <a:lstStyle/>
        <a:p>
          <a:endParaRPr lang="ru-RU"/>
        </a:p>
      </dgm:t>
    </dgm:pt>
    <dgm:pt modelId="{324D0B30-398E-46B3-B9CD-63F5CC3FC037}" type="sibTrans" cxnId="{13CFADA4-FAFB-4F8B-AF75-C400A7210E10}">
      <dgm:prSet/>
      <dgm:spPr/>
      <dgm:t>
        <a:bodyPr/>
        <a:lstStyle/>
        <a:p>
          <a:endParaRPr lang="ru-RU"/>
        </a:p>
      </dgm:t>
    </dgm:pt>
    <dgm:pt modelId="{0C25900E-CB2D-42E1-996B-4E1B8E06B228}" type="pres">
      <dgm:prSet presAssocID="{8FFBDDF8-B660-49DB-AC5A-3F016DEEAFFA}" presName="linearFlow" presStyleCnt="0">
        <dgm:presLayoutVars>
          <dgm:dir/>
          <dgm:resizeHandles val="exact"/>
        </dgm:presLayoutVars>
      </dgm:prSet>
      <dgm:spPr/>
    </dgm:pt>
    <dgm:pt modelId="{1EF2D794-803C-4197-9AD1-8CBADCBE365E}" type="pres">
      <dgm:prSet presAssocID="{37C853A2-2EAD-4F56-8339-FC583D3E5B0C}" presName="composite" presStyleCnt="0"/>
      <dgm:spPr/>
    </dgm:pt>
    <dgm:pt modelId="{C3DC9D0D-2608-4711-823B-EE1159C6D54E}" type="pres">
      <dgm:prSet presAssocID="{37C853A2-2EAD-4F56-8339-FC583D3E5B0C}" presName="imgShp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482A23F-94C3-4EAB-956E-DDD2737A43C1}" type="pres">
      <dgm:prSet presAssocID="{37C853A2-2EAD-4F56-8339-FC583D3E5B0C}" presName="txShp" presStyleLbl="node1" presStyleIdx="0" presStyleCnt="2">
        <dgm:presLayoutVars>
          <dgm:bulletEnabled val="1"/>
        </dgm:presLayoutVars>
      </dgm:prSet>
      <dgm:spPr/>
    </dgm:pt>
    <dgm:pt modelId="{D7BD7083-1ACB-4D76-A568-6E387D2298D4}" type="pres">
      <dgm:prSet presAssocID="{4D237037-6511-475C-A3FC-51A061DBA6DF}" presName="spacing" presStyleCnt="0"/>
      <dgm:spPr/>
    </dgm:pt>
    <dgm:pt modelId="{7BBDC423-95E7-4B27-95EB-62CCEB981540}" type="pres">
      <dgm:prSet presAssocID="{3B0ACDE4-D532-4436-90D9-26FD3E01352A}" presName="composite" presStyleCnt="0"/>
      <dgm:spPr/>
    </dgm:pt>
    <dgm:pt modelId="{6C189884-E6A2-49CB-BD77-B7804681E951}" type="pres">
      <dgm:prSet presAssocID="{3B0ACDE4-D532-4436-90D9-26FD3E01352A}" presName="imgShp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6E528C2-73E1-4F7C-A123-DD8CAD40B1EC}" type="pres">
      <dgm:prSet presAssocID="{3B0ACDE4-D532-4436-90D9-26FD3E01352A}" presName="txShp" presStyleLbl="node1" presStyleIdx="1" presStyleCnt="2">
        <dgm:presLayoutVars>
          <dgm:bulletEnabled val="1"/>
        </dgm:presLayoutVars>
      </dgm:prSet>
      <dgm:spPr/>
    </dgm:pt>
  </dgm:ptLst>
  <dgm:cxnLst>
    <dgm:cxn modelId="{537A7BE2-584D-4594-B197-473050D15503}" srcId="{8FFBDDF8-B660-49DB-AC5A-3F016DEEAFFA}" destId="{37C853A2-2EAD-4F56-8339-FC583D3E5B0C}" srcOrd="0" destOrd="0" parTransId="{5792E9E4-C628-4B4A-8D03-7875D990EDA7}" sibTransId="{4D237037-6511-475C-A3FC-51A061DBA6DF}"/>
    <dgm:cxn modelId="{1F927B39-700B-4FC2-9084-2D4209EBD8B9}" type="presOf" srcId="{37C853A2-2EAD-4F56-8339-FC583D3E5B0C}" destId="{F482A23F-94C3-4EAB-956E-DDD2737A43C1}" srcOrd="0" destOrd="0" presId="urn:microsoft.com/office/officeart/2005/8/layout/vList3"/>
    <dgm:cxn modelId="{13CFADA4-FAFB-4F8B-AF75-C400A7210E10}" srcId="{8FFBDDF8-B660-49DB-AC5A-3F016DEEAFFA}" destId="{3B0ACDE4-D532-4436-90D9-26FD3E01352A}" srcOrd="1" destOrd="0" parTransId="{979B8FF8-3655-45DA-B08C-73A6B0C679EF}" sibTransId="{324D0B30-398E-46B3-B9CD-63F5CC3FC037}"/>
    <dgm:cxn modelId="{175D1989-6469-40A8-A5C0-F579641BB835}" type="presOf" srcId="{8FFBDDF8-B660-49DB-AC5A-3F016DEEAFFA}" destId="{0C25900E-CB2D-42E1-996B-4E1B8E06B228}" srcOrd="0" destOrd="0" presId="urn:microsoft.com/office/officeart/2005/8/layout/vList3"/>
    <dgm:cxn modelId="{7B3C0CD6-B49E-468F-B2C8-651D1DB7E7F4}" type="presOf" srcId="{3B0ACDE4-D532-4436-90D9-26FD3E01352A}" destId="{66E528C2-73E1-4F7C-A123-DD8CAD40B1EC}" srcOrd="0" destOrd="0" presId="urn:microsoft.com/office/officeart/2005/8/layout/vList3"/>
    <dgm:cxn modelId="{4841DF1F-499E-4F3B-98C5-6ECB401A68FC}" type="presParOf" srcId="{0C25900E-CB2D-42E1-996B-4E1B8E06B228}" destId="{1EF2D794-803C-4197-9AD1-8CBADCBE365E}" srcOrd="0" destOrd="0" presId="urn:microsoft.com/office/officeart/2005/8/layout/vList3"/>
    <dgm:cxn modelId="{035E5FFE-AF2B-4A7F-B5E7-EFC893C53C88}" type="presParOf" srcId="{1EF2D794-803C-4197-9AD1-8CBADCBE365E}" destId="{C3DC9D0D-2608-4711-823B-EE1159C6D54E}" srcOrd="0" destOrd="0" presId="urn:microsoft.com/office/officeart/2005/8/layout/vList3"/>
    <dgm:cxn modelId="{F3C2911D-2B3C-410A-995F-FA49964A1DDC}" type="presParOf" srcId="{1EF2D794-803C-4197-9AD1-8CBADCBE365E}" destId="{F482A23F-94C3-4EAB-956E-DDD2737A43C1}" srcOrd="1" destOrd="0" presId="urn:microsoft.com/office/officeart/2005/8/layout/vList3"/>
    <dgm:cxn modelId="{9488EAE1-49AD-4618-9887-AB6D1296DD52}" type="presParOf" srcId="{0C25900E-CB2D-42E1-996B-4E1B8E06B228}" destId="{D7BD7083-1ACB-4D76-A568-6E387D2298D4}" srcOrd="1" destOrd="0" presId="urn:microsoft.com/office/officeart/2005/8/layout/vList3"/>
    <dgm:cxn modelId="{EEBD82E0-14BC-4C42-BC2A-DF1579A2303E}" type="presParOf" srcId="{0C25900E-CB2D-42E1-996B-4E1B8E06B228}" destId="{7BBDC423-95E7-4B27-95EB-62CCEB981540}" srcOrd="2" destOrd="0" presId="urn:microsoft.com/office/officeart/2005/8/layout/vList3"/>
    <dgm:cxn modelId="{377F02B3-0ABC-4837-9B9F-B32BD996D3F5}" type="presParOf" srcId="{7BBDC423-95E7-4B27-95EB-62CCEB981540}" destId="{6C189884-E6A2-49CB-BD77-B7804681E951}" srcOrd="0" destOrd="0" presId="urn:microsoft.com/office/officeart/2005/8/layout/vList3"/>
    <dgm:cxn modelId="{010B5709-3041-4ABC-9647-3797B7AAA159}" type="presParOf" srcId="{7BBDC423-95E7-4B27-95EB-62CCEB981540}" destId="{66E528C2-73E1-4F7C-A123-DD8CAD40B1E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6F2106-7D67-4EF0-8B1D-7AB9F52EEB1D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F5DCB57-6A55-4BD0-9C65-4D0812965851}">
      <dgm:prSet/>
      <dgm:spPr/>
      <dgm:t>
        <a:bodyPr/>
        <a:lstStyle/>
        <a:p>
          <a:pPr rtl="0"/>
          <a:r>
            <a:rPr lang="ru-RU" b="1" smtClean="0"/>
            <a:t>Макрокризисы</a:t>
          </a:r>
          <a:endParaRPr lang="ru-RU"/>
        </a:p>
      </dgm:t>
    </dgm:pt>
    <dgm:pt modelId="{7AAC42AC-F55B-4E14-A180-3A62B452DE07}" type="parTrans" cxnId="{10758FCF-A92E-4DD5-BA76-23033D8E5613}">
      <dgm:prSet/>
      <dgm:spPr/>
      <dgm:t>
        <a:bodyPr/>
        <a:lstStyle/>
        <a:p>
          <a:endParaRPr lang="ru-RU"/>
        </a:p>
      </dgm:t>
    </dgm:pt>
    <dgm:pt modelId="{1F829C35-11D3-4F43-BF21-B7C0D1D37FFC}" type="sibTrans" cxnId="{10758FCF-A92E-4DD5-BA76-23033D8E5613}">
      <dgm:prSet/>
      <dgm:spPr/>
      <dgm:t>
        <a:bodyPr/>
        <a:lstStyle/>
        <a:p>
          <a:endParaRPr lang="ru-RU"/>
        </a:p>
      </dgm:t>
    </dgm:pt>
    <dgm:pt modelId="{87AA2CE1-0D54-4CA4-AED9-C22B6EED9C8C}">
      <dgm:prSet/>
      <dgm:spPr/>
      <dgm:t>
        <a:bodyPr/>
        <a:lstStyle/>
        <a:p>
          <a:pPr rtl="0"/>
          <a:r>
            <a:rPr lang="ru-RU" b="1" smtClean="0"/>
            <a:t>Микрокризисы </a:t>
          </a:r>
          <a:r>
            <a:rPr lang="ru-RU" smtClean="0"/>
            <a:t>  </a:t>
          </a:r>
          <a:endParaRPr lang="ru-RU"/>
        </a:p>
      </dgm:t>
    </dgm:pt>
    <dgm:pt modelId="{4C942793-F2DC-4849-A77F-334D6A6DF7DD}" type="parTrans" cxnId="{2469BBC0-5629-468C-BAC3-D887FFDA5B17}">
      <dgm:prSet/>
      <dgm:spPr/>
      <dgm:t>
        <a:bodyPr/>
        <a:lstStyle/>
        <a:p>
          <a:endParaRPr lang="ru-RU"/>
        </a:p>
      </dgm:t>
    </dgm:pt>
    <dgm:pt modelId="{C8C77389-0A3A-4118-ACDA-1E4A7990B81A}" type="sibTrans" cxnId="{2469BBC0-5629-468C-BAC3-D887FFDA5B17}">
      <dgm:prSet/>
      <dgm:spPr/>
      <dgm:t>
        <a:bodyPr/>
        <a:lstStyle/>
        <a:p>
          <a:endParaRPr lang="ru-RU"/>
        </a:p>
      </dgm:t>
    </dgm:pt>
    <dgm:pt modelId="{35394960-BE10-4160-A9FB-44F9F904D615}" type="pres">
      <dgm:prSet presAssocID="{1D6F2106-7D67-4EF0-8B1D-7AB9F52EEB1D}" presName="linearFlow" presStyleCnt="0">
        <dgm:presLayoutVars>
          <dgm:dir/>
          <dgm:resizeHandles val="exact"/>
        </dgm:presLayoutVars>
      </dgm:prSet>
      <dgm:spPr/>
    </dgm:pt>
    <dgm:pt modelId="{75C44B3D-F453-4489-9CEA-7E47F1448824}" type="pres">
      <dgm:prSet presAssocID="{DF5DCB57-6A55-4BD0-9C65-4D0812965851}" presName="composite" presStyleCnt="0"/>
      <dgm:spPr/>
    </dgm:pt>
    <dgm:pt modelId="{B0C936F9-37FA-4260-83BB-6CB8FF85173C}" type="pres">
      <dgm:prSet presAssocID="{DF5DCB57-6A55-4BD0-9C65-4D0812965851}" presName="imgShp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CC948F8-249C-46DD-92AD-F9B5F9CFE7D3}" type="pres">
      <dgm:prSet presAssocID="{DF5DCB57-6A55-4BD0-9C65-4D0812965851}" presName="txShp" presStyleLbl="node1" presStyleIdx="0" presStyleCnt="2">
        <dgm:presLayoutVars>
          <dgm:bulletEnabled val="1"/>
        </dgm:presLayoutVars>
      </dgm:prSet>
      <dgm:spPr/>
    </dgm:pt>
    <dgm:pt modelId="{A20D6D57-EE56-4752-8383-FDEF86777685}" type="pres">
      <dgm:prSet presAssocID="{1F829C35-11D3-4F43-BF21-B7C0D1D37FFC}" presName="spacing" presStyleCnt="0"/>
      <dgm:spPr/>
    </dgm:pt>
    <dgm:pt modelId="{1599E7AB-82C9-4758-AC67-0A7EF4576E55}" type="pres">
      <dgm:prSet presAssocID="{87AA2CE1-0D54-4CA4-AED9-C22B6EED9C8C}" presName="composite" presStyleCnt="0"/>
      <dgm:spPr/>
    </dgm:pt>
    <dgm:pt modelId="{F9A98300-18B3-41BA-98AF-F1A03905281F}" type="pres">
      <dgm:prSet presAssocID="{87AA2CE1-0D54-4CA4-AED9-C22B6EED9C8C}" presName="imgShp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706E788-B238-4427-A960-EABAE2E0EF87}" type="pres">
      <dgm:prSet presAssocID="{87AA2CE1-0D54-4CA4-AED9-C22B6EED9C8C}" presName="txShp" presStyleLbl="node1" presStyleIdx="1" presStyleCnt="2">
        <dgm:presLayoutVars>
          <dgm:bulletEnabled val="1"/>
        </dgm:presLayoutVars>
      </dgm:prSet>
      <dgm:spPr/>
    </dgm:pt>
  </dgm:ptLst>
  <dgm:cxnLst>
    <dgm:cxn modelId="{10758FCF-A92E-4DD5-BA76-23033D8E5613}" srcId="{1D6F2106-7D67-4EF0-8B1D-7AB9F52EEB1D}" destId="{DF5DCB57-6A55-4BD0-9C65-4D0812965851}" srcOrd="0" destOrd="0" parTransId="{7AAC42AC-F55B-4E14-A180-3A62B452DE07}" sibTransId="{1F829C35-11D3-4F43-BF21-B7C0D1D37FFC}"/>
    <dgm:cxn modelId="{62E1E57D-5905-4D6B-BF85-864668757773}" type="presOf" srcId="{87AA2CE1-0D54-4CA4-AED9-C22B6EED9C8C}" destId="{8706E788-B238-4427-A960-EABAE2E0EF87}" srcOrd="0" destOrd="0" presId="urn:microsoft.com/office/officeart/2005/8/layout/vList3"/>
    <dgm:cxn modelId="{30C4DC9E-0831-4E9D-AAA2-554D2744D5A2}" type="presOf" srcId="{DF5DCB57-6A55-4BD0-9C65-4D0812965851}" destId="{0CC948F8-249C-46DD-92AD-F9B5F9CFE7D3}" srcOrd="0" destOrd="0" presId="urn:microsoft.com/office/officeart/2005/8/layout/vList3"/>
    <dgm:cxn modelId="{2469BBC0-5629-468C-BAC3-D887FFDA5B17}" srcId="{1D6F2106-7D67-4EF0-8B1D-7AB9F52EEB1D}" destId="{87AA2CE1-0D54-4CA4-AED9-C22B6EED9C8C}" srcOrd="1" destOrd="0" parTransId="{4C942793-F2DC-4849-A77F-334D6A6DF7DD}" sibTransId="{C8C77389-0A3A-4118-ACDA-1E4A7990B81A}"/>
    <dgm:cxn modelId="{2C369E53-5A48-47D4-9AA2-A3C949F8727A}" type="presOf" srcId="{1D6F2106-7D67-4EF0-8B1D-7AB9F52EEB1D}" destId="{35394960-BE10-4160-A9FB-44F9F904D615}" srcOrd="0" destOrd="0" presId="urn:microsoft.com/office/officeart/2005/8/layout/vList3"/>
    <dgm:cxn modelId="{70DF5B2D-FD3E-49DB-96DE-362E8AC36083}" type="presParOf" srcId="{35394960-BE10-4160-A9FB-44F9F904D615}" destId="{75C44B3D-F453-4489-9CEA-7E47F1448824}" srcOrd="0" destOrd="0" presId="urn:microsoft.com/office/officeart/2005/8/layout/vList3"/>
    <dgm:cxn modelId="{8CDCC231-7F09-4F2D-8345-41E25F1B3BD2}" type="presParOf" srcId="{75C44B3D-F453-4489-9CEA-7E47F1448824}" destId="{B0C936F9-37FA-4260-83BB-6CB8FF85173C}" srcOrd="0" destOrd="0" presId="urn:microsoft.com/office/officeart/2005/8/layout/vList3"/>
    <dgm:cxn modelId="{E9123744-5F8B-4DBF-AC3C-1F31EA776B37}" type="presParOf" srcId="{75C44B3D-F453-4489-9CEA-7E47F1448824}" destId="{0CC948F8-249C-46DD-92AD-F9B5F9CFE7D3}" srcOrd="1" destOrd="0" presId="urn:microsoft.com/office/officeart/2005/8/layout/vList3"/>
    <dgm:cxn modelId="{F9C78A9D-7F96-4009-8031-DCA126DEA40B}" type="presParOf" srcId="{35394960-BE10-4160-A9FB-44F9F904D615}" destId="{A20D6D57-EE56-4752-8383-FDEF86777685}" srcOrd="1" destOrd="0" presId="urn:microsoft.com/office/officeart/2005/8/layout/vList3"/>
    <dgm:cxn modelId="{8985A131-24B7-43D1-B3B2-18F57AD4DA5A}" type="presParOf" srcId="{35394960-BE10-4160-A9FB-44F9F904D615}" destId="{1599E7AB-82C9-4758-AC67-0A7EF4576E55}" srcOrd="2" destOrd="0" presId="urn:microsoft.com/office/officeart/2005/8/layout/vList3"/>
    <dgm:cxn modelId="{274BAE4C-0C1C-4A1D-ADF6-ED73E4448462}" type="presParOf" srcId="{1599E7AB-82C9-4758-AC67-0A7EF4576E55}" destId="{F9A98300-18B3-41BA-98AF-F1A03905281F}" srcOrd="0" destOrd="0" presId="urn:microsoft.com/office/officeart/2005/8/layout/vList3"/>
    <dgm:cxn modelId="{19D13013-0352-4E69-9E8A-D23B27D5C099}" type="presParOf" srcId="{1599E7AB-82C9-4758-AC67-0A7EF4576E55}" destId="{8706E788-B238-4427-A960-EABAE2E0EF8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1BD046-FE06-48C7-893C-40C9A0778F5A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91883CA4-8309-4FBA-AD21-9622AA0D608E}">
      <dgm:prSet/>
      <dgm:spPr/>
      <dgm:t>
        <a:bodyPr/>
        <a:lstStyle/>
        <a:p>
          <a:pPr rtl="0"/>
          <a:r>
            <a:rPr lang="ru-RU" b="1" smtClean="0"/>
            <a:t>Явные </a:t>
          </a:r>
          <a:endParaRPr lang="ru-RU"/>
        </a:p>
      </dgm:t>
    </dgm:pt>
    <dgm:pt modelId="{5BA11FB9-681D-4FE1-B2E8-CED90FBFDE1C}" type="parTrans" cxnId="{96567594-DE91-4083-8C8B-F22760C347C5}">
      <dgm:prSet/>
      <dgm:spPr/>
      <dgm:t>
        <a:bodyPr/>
        <a:lstStyle/>
        <a:p>
          <a:endParaRPr lang="ru-RU"/>
        </a:p>
      </dgm:t>
    </dgm:pt>
    <dgm:pt modelId="{8A620778-183F-4C0D-A6B6-323A7AB79461}" type="sibTrans" cxnId="{96567594-DE91-4083-8C8B-F22760C347C5}">
      <dgm:prSet/>
      <dgm:spPr/>
      <dgm:t>
        <a:bodyPr/>
        <a:lstStyle/>
        <a:p>
          <a:endParaRPr lang="ru-RU"/>
        </a:p>
      </dgm:t>
    </dgm:pt>
    <dgm:pt modelId="{6C189C3D-7575-472A-9CA2-428536C318B9}">
      <dgm:prSet/>
      <dgm:spPr/>
      <dgm:t>
        <a:bodyPr/>
        <a:lstStyle/>
        <a:p>
          <a:pPr rtl="0"/>
          <a:r>
            <a:rPr lang="ru-RU" b="1" dirty="0" smtClean="0"/>
            <a:t>Латентные</a:t>
          </a:r>
          <a:endParaRPr lang="ru-RU" dirty="0"/>
        </a:p>
      </dgm:t>
    </dgm:pt>
    <dgm:pt modelId="{F9806DFE-0BED-48B2-9A5B-863E1E6BEE5C}" type="parTrans" cxnId="{8EE08F36-4B39-4527-A824-F911C8B85FB0}">
      <dgm:prSet/>
      <dgm:spPr/>
      <dgm:t>
        <a:bodyPr/>
        <a:lstStyle/>
        <a:p>
          <a:endParaRPr lang="ru-RU"/>
        </a:p>
      </dgm:t>
    </dgm:pt>
    <dgm:pt modelId="{330AE401-DC5A-4A7E-A9DF-88EBBB2A81FC}" type="sibTrans" cxnId="{8EE08F36-4B39-4527-A824-F911C8B85FB0}">
      <dgm:prSet/>
      <dgm:spPr/>
      <dgm:t>
        <a:bodyPr/>
        <a:lstStyle/>
        <a:p>
          <a:endParaRPr lang="ru-RU"/>
        </a:p>
      </dgm:t>
    </dgm:pt>
    <dgm:pt modelId="{AE2BD2F0-1D3F-4BB0-8036-BE62B20C2365}" type="pres">
      <dgm:prSet presAssocID="{321BD046-FE06-48C7-893C-40C9A0778F5A}" presName="linearFlow" presStyleCnt="0">
        <dgm:presLayoutVars>
          <dgm:dir/>
          <dgm:resizeHandles val="exact"/>
        </dgm:presLayoutVars>
      </dgm:prSet>
      <dgm:spPr/>
    </dgm:pt>
    <dgm:pt modelId="{DDBF8EE2-8BD8-47F7-99C2-3E41AFD6646B}" type="pres">
      <dgm:prSet presAssocID="{91883CA4-8309-4FBA-AD21-9622AA0D608E}" presName="composite" presStyleCnt="0"/>
      <dgm:spPr/>
    </dgm:pt>
    <dgm:pt modelId="{EE7CFA20-0D51-4C32-944F-2290CC35F6E6}" type="pres">
      <dgm:prSet presAssocID="{91883CA4-8309-4FBA-AD21-9622AA0D608E}" presName="imgShp" presStyleLbl="fgImgPlace1" presStyleIdx="0" presStyleCnt="2"/>
      <dgm:spPr>
        <a:solidFill>
          <a:schemeClr val="tx2"/>
        </a:solidFill>
      </dgm:spPr>
    </dgm:pt>
    <dgm:pt modelId="{03E89C13-FD88-405E-B49C-08D689C82E25}" type="pres">
      <dgm:prSet presAssocID="{91883CA4-8309-4FBA-AD21-9622AA0D608E}" presName="txShp" presStyleLbl="node1" presStyleIdx="0" presStyleCnt="2">
        <dgm:presLayoutVars>
          <dgm:bulletEnabled val="1"/>
        </dgm:presLayoutVars>
      </dgm:prSet>
      <dgm:spPr/>
    </dgm:pt>
    <dgm:pt modelId="{C148F460-2681-40DA-9ABB-C64421325E80}" type="pres">
      <dgm:prSet presAssocID="{8A620778-183F-4C0D-A6B6-323A7AB79461}" presName="spacing" presStyleCnt="0"/>
      <dgm:spPr/>
    </dgm:pt>
    <dgm:pt modelId="{12D93BB0-8BD1-4BEE-ADD6-DE1B790B168A}" type="pres">
      <dgm:prSet presAssocID="{6C189C3D-7575-472A-9CA2-428536C318B9}" presName="composite" presStyleCnt="0"/>
      <dgm:spPr/>
    </dgm:pt>
    <dgm:pt modelId="{2D4B51D1-C29A-4899-A00C-7AA4B610A086}" type="pres">
      <dgm:prSet presAssocID="{6C189C3D-7575-472A-9CA2-428536C318B9}" presName="imgShp" presStyleLbl="fgImgPlace1" presStyleIdx="1" presStyleCnt="2"/>
      <dgm:spPr>
        <a:solidFill>
          <a:schemeClr val="bg2">
            <a:lumMod val="90000"/>
          </a:schemeClr>
        </a:solidFill>
      </dgm:spPr>
    </dgm:pt>
    <dgm:pt modelId="{EE110E3A-AAA7-449D-AE46-FB3151E528C7}" type="pres">
      <dgm:prSet presAssocID="{6C189C3D-7575-472A-9CA2-428536C318B9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52B86D-DAAD-469C-B4AC-C637E7A9DA30}" type="presOf" srcId="{91883CA4-8309-4FBA-AD21-9622AA0D608E}" destId="{03E89C13-FD88-405E-B49C-08D689C82E25}" srcOrd="0" destOrd="0" presId="urn:microsoft.com/office/officeart/2005/8/layout/vList3"/>
    <dgm:cxn modelId="{96567594-DE91-4083-8C8B-F22760C347C5}" srcId="{321BD046-FE06-48C7-893C-40C9A0778F5A}" destId="{91883CA4-8309-4FBA-AD21-9622AA0D608E}" srcOrd="0" destOrd="0" parTransId="{5BA11FB9-681D-4FE1-B2E8-CED90FBFDE1C}" sibTransId="{8A620778-183F-4C0D-A6B6-323A7AB79461}"/>
    <dgm:cxn modelId="{15CCAA7F-B0EF-4699-A695-41589C0E08B6}" type="presOf" srcId="{321BD046-FE06-48C7-893C-40C9A0778F5A}" destId="{AE2BD2F0-1D3F-4BB0-8036-BE62B20C2365}" srcOrd="0" destOrd="0" presId="urn:microsoft.com/office/officeart/2005/8/layout/vList3"/>
    <dgm:cxn modelId="{7DD25A5B-BB6B-4433-97F9-84DDE0A51EF0}" type="presOf" srcId="{6C189C3D-7575-472A-9CA2-428536C318B9}" destId="{EE110E3A-AAA7-449D-AE46-FB3151E528C7}" srcOrd="0" destOrd="0" presId="urn:microsoft.com/office/officeart/2005/8/layout/vList3"/>
    <dgm:cxn modelId="{8EE08F36-4B39-4527-A824-F911C8B85FB0}" srcId="{321BD046-FE06-48C7-893C-40C9A0778F5A}" destId="{6C189C3D-7575-472A-9CA2-428536C318B9}" srcOrd="1" destOrd="0" parTransId="{F9806DFE-0BED-48B2-9A5B-863E1E6BEE5C}" sibTransId="{330AE401-DC5A-4A7E-A9DF-88EBBB2A81FC}"/>
    <dgm:cxn modelId="{85B0ED47-FB7B-45FA-A84B-614C89E656A1}" type="presParOf" srcId="{AE2BD2F0-1D3F-4BB0-8036-BE62B20C2365}" destId="{DDBF8EE2-8BD8-47F7-99C2-3E41AFD6646B}" srcOrd="0" destOrd="0" presId="urn:microsoft.com/office/officeart/2005/8/layout/vList3"/>
    <dgm:cxn modelId="{304BCE23-35AC-44D5-B904-85F0CF626D6F}" type="presParOf" srcId="{DDBF8EE2-8BD8-47F7-99C2-3E41AFD6646B}" destId="{EE7CFA20-0D51-4C32-944F-2290CC35F6E6}" srcOrd="0" destOrd="0" presId="urn:microsoft.com/office/officeart/2005/8/layout/vList3"/>
    <dgm:cxn modelId="{E32E2B73-FD4D-494C-A304-F771AA79CAB0}" type="presParOf" srcId="{DDBF8EE2-8BD8-47F7-99C2-3E41AFD6646B}" destId="{03E89C13-FD88-405E-B49C-08D689C82E25}" srcOrd="1" destOrd="0" presId="urn:microsoft.com/office/officeart/2005/8/layout/vList3"/>
    <dgm:cxn modelId="{15FDEC1E-51E9-4E5A-84FE-47B75070DC92}" type="presParOf" srcId="{AE2BD2F0-1D3F-4BB0-8036-BE62B20C2365}" destId="{C148F460-2681-40DA-9ABB-C64421325E80}" srcOrd="1" destOrd="0" presId="urn:microsoft.com/office/officeart/2005/8/layout/vList3"/>
    <dgm:cxn modelId="{8159F903-D17D-400F-987C-219AB2CE88A9}" type="presParOf" srcId="{AE2BD2F0-1D3F-4BB0-8036-BE62B20C2365}" destId="{12D93BB0-8BD1-4BEE-ADD6-DE1B790B168A}" srcOrd="2" destOrd="0" presId="urn:microsoft.com/office/officeart/2005/8/layout/vList3"/>
    <dgm:cxn modelId="{83421288-E3AE-45AB-9574-65349EB85A97}" type="presParOf" srcId="{12D93BB0-8BD1-4BEE-ADD6-DE1B790B168A}" destId="{2D4B51D1-C29A-4899-A00C-7AA4B610A086}" srcOrd="0" destOrd="0" presId="urn:microsoft.com/office/officeart/2005/8/layout/vList3"/>
    <dgm:cxn modelId="{B40D06D0-7B5C-4F25-B310-EDAF27A1C2E3}" type="presParOf" srcId="{12D93BB0-8BD1-4BEE-ADD6-DE1B790B168A}" destId="{EE110E3A-AAA7-449D-AE46-FB3151E528C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DCFCC2-DD32-4293-8738-51D2FA8B7432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ru-RU"/>
        </a:p>
      </dgm:t>
    </dgm:pt>
    <dgm:pt modelId="{1009E925-F3A2-4474-B490-4A703CF76597}">
      <dgm:prSet/>
      <dgm:spPr/>
      <dgm:t>
        <a:bodyPr/>
        <a:lstStyle/>
        <a:p>
          <a:pPr rtl="0"/>
          <a:r>
            <a:rPr lang="ru-RU" b="1" smtClean="0"/>
            <a:t>Глубокие</a:t>
          </a:r>
          <a:endParaRPr lang="ru-RU"/>
        </a:p>
      </dgm:t>
    </dgm:pt>
    <dgm:pt modelId="{9DCA5BC9-9C2C-4123-991E-904BC056CB11}" type="parTrans" cxnId="{9A124DEB-B96B-4B80-88B2-97D5ADF3EF33}">
      <dgm:prSet/>
      <dgm:spPr/>
      <dgm:t>
        <a:bodyPr/>
        <a:lstStyle/>
        <a:p>
          <a:endParaRPr lang="ru-RU"/>
        </a:p>
      </dgm:t>
    </dgm:pt>
    <dgm:pt modelId="{95439DEB-E5E2-46C2-8A96-5396B8DA237C}" type="sibTrans" cxnId="{9A124DEB-B96B-4B80-88B2-97D5ADF3EF33}">
      <dgm:prSet/>
      <dgm:spPr/>
      <dgm:t>
        <a:bodyPr/>
        <a:lstStyle/>
        <a:p>
          <a:endParaRPr lang="ru-RU"/>
        </a:p>
      </dgm:t>
    </dgm:pt>
    <dgm:pt modelId="{89FD7765-454F-4C68-AF80-6083772E0530}">
      <dgm:prSet/>
      <dgm:spPr/>
      <dgm:t>
        <a:bodyPr/>
        <a:lstStyle/>
        <a:p>
          <a:pPr rtl="0"/>
          <a:r>
            <a:rPr lang="ru-RU" b="1" smtClean="0"/>
            <a:t>Легкие </a:t>
          </a:r>
          <a:endParaRPr lang="ru-RU"/>
        </a:p>
      </dgm:t>
    </dgm:pt>
    <dgm:pt modelId="{26EB326D-671F-49B4-8F00-593FEBD275BD}" type="parTrans" cxnId="{4369649B-3BC6-42DA-8C3F-189E01C19A06}">
      <dgm:prSet/>
      <dgm:spPr/>
      <dgm:t>
        <a:bodyPr/>
        <a:lstStyle/>
        <a:p>
          <a:endParaRPr lang="ru-RU"/>
        </a:p>
      </dgm:t>
    </dgm:pt>
    <dgm:pt modelId="{3FE4F2A1-C2CB-4D23-A886-7A1F966E3FE7}" type="sibTrans" cxnId="{4369649B-3BC6-42DA-8C3F-189E01C19A06}">
      <dgm:prSet/>
      <dgm:spPr/>
      <dgm:t>
        <a:bodyPr/>
        <a:lstStyle/>
        <a:p>
          <a:endParaRPr lang="ru-RU"/>
        </a:p>
      </dgm:t>
    </dgm:pt>
    <dgm:pt modelId="{D592B3F7-91F6-4688-92DB-5A874EBE925A}" type="pres">
      <dgm:prSet presAssocID="{E6DCFCC2-DD32-4293-8738-51D2FA8B7432}" presName="linearFlow" presStyleCnt="0">
        <dgm:presLayoutVars>
          <dgm:dir/>
          <dgm:resizeHandles val="exact"/>
        </dgm:presLayoutVars>
      </dgm:prSet>
      <dgm:spPr/>
    </dgm:pt>
    <dgm:pt modelId="{7F72342D-954A-4A3E-AA43-0151B8686484}" type="pres">
      <dgm:prSet presAssocID="{1009E925-F3A2-4474-B490-4A703CF76597}" presName="composite" presStyleCnt="0"/>
      <dgm:spPr/>
    </dgm:pt>
    <dgm:pt modelId="{126F9FEF-3D8D-4D46-B1BE-60D2BB168D6B}" type="pres">
      <dgm:prSet presAssocID="{1009E925-F3A2-4474-B490-4A703CF76597}" presName="imgShp" presStyleLbl="fgImgPlace1" presStyleIdx="0" presStyleCnt="2"/>
      <dgm:spPr>
        <a:solidFill>
          <a:schemeClr val="accent1"/>
        </a:solidFill>
      </dgm:spPr>
    </dgm:pt>
    <dgm:pt modelId="{D877088B-5A1C-4AC8-A2AA-818F77B3552F}" type="pres">
      <dgm:prSet presAssocID="{1009E925-F3A2-4474-B490-4A703CF76597}" presName="txShp" presStyleLbl="node1" presStyleIdx="0" presStyleCnt="2">
        <dgm:presLayoutVars>
          <dgm:bulletEnabled val="1"/>
        </dgm:presLayoutVars>
      </dgm:prSet>
      <dgm:spPr/>
    </dgm:pt>
    <dgm:pt modelId="{C53E7BB5-B59C-45BB-B223-187C1103917B}" type="pres">
      <dgm:prSet presAssocID="{95439DEB-E5E2-46C2-8A96-5396B8DA237C}" presName="spacing" presStyleCnt="0"/>
      <dgm:spPr/>
    </dgm:pt>
    <dgm:pt modelId="{54667A25-C081-4F8D-8C4F-52850B392A3F}" type="pres">
      <dgm:prSet presAssocID="{89FD7765-454F-4C68-AF80-6083772E0530}" presName="composite" presStyleCnt="0"/>
      <dgm:spPr/>
    </dgm:pt>
    <dgm:pt modelId="{944B9409-742E-4C50-B730-D1963FED849E}" type="pres">
      <dgm:prSet presAssocID="{89FD7765-454F-4C68-AF80-6083772E0530}" presName="imgShp" presStyleLbl="fgImgPlace1" presStyleIdx="1" presStyleCnt="2"/>
      <dgm:spPr>
        <a:solidFill>
          <a:schemeClr val="bg2"/>
        </a:solidFill>
      </dgm:spPr>
    </dgm:pt>
    <dgm:pt modelId="{96751978-B009-4DD6-BE24-CF12A36A55B3}" type="pres">
      <dgm:prSet presAssocID="{89FD7765-454F-4C68-AF80-6083772E0530}" presName="txShp" presStyleLbl="node1" presStyleIdx="1" presStyleCnt="2">
        <dgm:presLayoutVars>
          <dgm:bulletEnabled val="1"/>
        </dgm:presLayoutVars>
      </dgm:prSet>
      <dgm:spPr/>
    </dgm:pt>
  </dgm:ptLst>
  <dgm:cxnLst>
    <dgm:cxn modelId="{2EFD2808-CBCC-4CBA-883F-87CF082A88F9}" type="presOf" srcId="{89FD7765-454F-4C68-AF80-6083772E0530}" destId="{96751978-B009-4DD6-BE24-CF12A36A55B3}" srcOrd="0" destOrd="0" presId="urn:microsoft.com/office/officeart/2005/8/layout/vList3"/>
    <dgm:cxn modelId="{5D93BB6B-BB04-4AC3-A7B7-98DE5F24EC04}" type="presOf" srcId="{E6DCFCC2-DD32-4293-8738-51D2FA8B7432}" destId="{D592B3F7-91F6-4688-92DB-5A874EBE925A}" srcOrd="0" destOrd="0" presId="urn:microsoft.com/office/officeart/2005/8/layout/vList3"/>
    <dgm:cxn modelId="{2DF996FA-61F5-4DDF-9BFB-AB6E5E4F3CAB}" type="presOf" srcId="{1009E925-F3A2-4474-B490-4A703CF76597}" destId="{D877088B-5A1C-4AC8-A2AA-818F77B3552F}" srcOrd="0" destOrd="0" presId="urn:microsoft.com/office/officeart/2005/8/layout/vList3"/>
    <dgm:cxn modelId="{9A124DEB-B96B-4B80-88B2-97D5ADF3EF33}" srcId="{E6DCFCC2-DD32-4293-8738-51D2FA8B7432}" destId="{1009E925-F3A2-4474-B490-4A703CF76597}" srcOrd="0" destOrd="0" parTransId="{9DCA5BC9-9C2C-4123-991E-904BC056CB11}" sibTransId="{95439DEB-E5E2-46C2-8A96-5396B8DA237C}"/>
    <dgm:cxn modelId="{4369649B-3BC6-42DA-8C3F-189E01C19A06}" srcId="{E6DCFCC2-DD32-4293-8738-51D2FA8B7432}" destId="{89FD7765-454F-4C68-AF80-6083772E0530}" srcOrd="1" destOrd="0" parTransId="{26EB326D-671F-49B4-8F00-593FEBD275BD}" sibTransId="{3FE4F2A1-C2CB-4D23-A886-7A1F966E3FE7}"/>
    <dgm:cxn modelId="{A7F28DCC-65CD-477D-A678-DFD6869ECBE2}" type="presParOf" srcId="{D592B3F7-91F6-4688-92DB-5A874EBE925A}" destId="{7F72342D-954A-4A3E-AA43-0151B8686484}" srcOrd="0" destOrd="0" presId="urn:microsoft.com/office/officeart/2005/8/layout/vList3"/>
    <dgm:cxn modelId="{D1F439C4-BBA5-402A-A9BD-64236C8373A4}" type="presParOf" srcId="{7F72342D-954A-4A3E-AA43-0151B8686484}" destId="{126F9FEF-3D8D-4D46-B1BE-60D2BB168D6B}" srcOrd="0" destOrd="0" presId="urn:microsoft.com/office/officeart/2005/8/layout/vList3"/>
    <dgm:cxn modelId="{7BC29987-5D05-4C6E-9BC0-45009E1B7DE2}" type="presParOf" srcId="{7F72342D-954A-4A3E-AA43-0151B8686484}" destId="{D877088B-5A1C-4AC8-A2AA-818F77B3552F}" srcOrd="1" destOrd="0" presId="urn:microsoft.com/office/officeart/2005/8/layout/vList3"/>
    <dgm:cxn modelId="{84086E94-FA9A-4A8F-8C96-93156652F242}" type="presParOf" srcId="{D592B3F7-91F6-4688-92DB-5A874EBE925A}" destId="{C53E7BB5-B59C-45BB-B223-187C1103917B}" srcOrd="1" destOrd="0" presId="urn:microsoft.com/office/officeart/2005/8/layout/vList3"/>
    <dgm:cxn modelId="{78FA80CD-9E05-4DB2-B325-A29C5AE24D8B}" type="presParOf" srcId="{D592B3F7-91F6-4688-92DB-5A874EBE925A}" destId="{54667A25-C081-4F8D-8C4F-52850B392A3F}" srcOrd="2" destOrd="0" presId="urn:microsoft.com/office/officeart/2005/8/layout/vList3"/>
    <dgm:cxn modelId="{C964F81F-B576-49B1-9732-DBCB8FC778D1}" type="presParOf" srcId="{54667A25-C081-4F8D-8C4F-52850B392A3F}" destId="{944B9409-742E-4C50-B730-D1963FED849E}" srcOrd="0" destOrd="0" presId="urn:microsoft.com/office/officeart/2005/8/layout/vList3"/>
    <dgm:cxn modelId="{495FC668-9A70-46FA-A30C-54DAF3BA5F95}" type="presParOf" srcId="{54667A25-C081-4F8D-8C4F-52850B392A3F}" destId="{96751978-B009-4DD6-BE24-CF12A36A55B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E1A61A-F574-4A17-BE6F-CD4293D39C56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733676F0-CC03-42D2-A6AC-AB7184E42EED}">
      <dgm:prSet/>
      <dgm:spPr/>
      <dgm:t>
        <a:bodyPr/>
        <a:lstStyle/>
        <a:p>
          <a:pPr rtl="0"/>
          <a:r>
            <a:rPr lang="ru-RU" b="1" smtClean="0"/>
            <a:t>Затяжные </a:t>
          </a:r>
          <a:endParaRPr lang="ru-RU"/>
        </a:p>
      </dgm:t>
    </dgm:pt>
    <dgm:pt modelId="{7BB7D595-8A98-48EC-9B76-36FA126B0793}" type="parTrans" cxnId="{78A60421-E591-4809-A705-A39ECD72479D}">
      <dgm:prSet/>
      <dgm:spPr/>
      <dgm:t>
        <a:bodyPr/>
        <a:lstStyle/>
        <a:p>
          <a:endParaRPr lang="ru-RU"/>
        </a:p>
      </dgm:t>
    </dgm:pt>
    <dgm:pt modelId="{F74DDEE8-E1AA-43DB-A876-5C4419E8BCAB}" type="sibTrans" cxnId="{78A60421-E591-4809-A705-A39ECD72479D}">
      <dgm:prSet/>
      <dgm:spPr/>
      <dgm:t>
        <a:bodyPr/>
        <a:lstStyle/>
        <a:p>
          <a:endParaRPr lang="ru-RU"/>
        </a:p>
      </dgm:t>
    </dgm:pt>
    <dgm:pt modelId="{9558A9A1-18E9-490B-99F4-0AAA4CA4FBA5}">
      <dgm:prSet/>
      <dgm:spPr/>
      <dgm:t>
        <a:bodyPr/>
        <a:lstStyle/>
        <a:p>
          <a:pPr rtl="0"/>
          <a:r>
            <a:rPr lang="ru-RU" b="1" smtClean="0"/>
            <a:t>Кратковременные  </a:t>
          </a:r>
          <a:endParaRPr lang="ru-RU"/>
        </a:p>
      </dgm:t>
    </dgm:pt>
    <dgm:pt modelId="{0DDEDF3A-87C0-4ABD-AE48-A242163DD5A7}" type="parTrans" cxnId="{DB9DA509-AE52-4886-8972-299D7226124D}">
      <dgm:prSet/>
      <dgm:spPr/>
      <dgm:t>
        <a:bodyPr/>
        <a:lstStyle/>
        <a:p>
          <a:endParaRPr lang="ru-RU"/>
        </a:p>
      </dgm:t>
    </dgm:pt>
    <dgm:pt modelId="{0BB4CDEF-8E05-4EB3-9355-30FAC83EC288}" type="sibTrans" cxnId="{DB9DA509-AE52-4886-8972-299D7226124D}">
      <dgm:prSet/>
      <dgm:spPr/>
      <dgm:t>
        <a:bodyPr/>
        <a:lstStyle/>
        <a:p>
          <a:endParaRPr lang="ru-RU"/>
        </a:p>
      </dgm:t>
    </dgm:pt>
    <dgm:pt modelId="{7852A60B-49BF-4B4C-90C8-4F911456F619}" type="pres">
      <dgm:prSet presAssocID="{3DE1A61A-F574-4A17-BE6F-CD4293D39C56}" presName="linearFlow" presStyleCnt="0">
        <dgm:presLayoutVars>
          <dgm:dir/>
          <dgm:resizeHandles val="exact"/>
        </dgm:presLayoutVars>
      </dgm:prSet>
      <dgm:spPr/>
    </dgm:pt>
    <dgm:pt modelId="{53E34544-09C4-4F33-9C11-273C153C5A62}" type="pres">
      <dgm:prSet presAssocID="{733676F0-CC03-42D2-A6AC-AB7184E42EED}" presName="composite" presStyleCnt="0"/>
      <dgm:spPr/>
    </dgm:pt>
    <dgm:pt modelId="{E6D8BE1D-3EDF-4748-B9F1-325987C1E59F}" type="pres">
      <dgm:prSet presAssocID="{733676F0-CC03-42D2-A6AC-AB7184E42EED}" presName="imgShp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8F9A4FD-78E2-46DF-AC21-AA58EA3DC183}" type="pres">
      <dgm:prSet presAssocID="{733676F0-CC03-42D2-A6AC-AB7184E42EED}" presName="txShp" presStyleLbl="node1" presStyleIdx="0" presStyleCnt="2">
        <dgm:presLayoutVars>
          <dgm:bulletEnabled val="1"/>
        </dgm:presLayoutVars>
      </dgm:prSet>
      <dgm:spPr/>
    </dgm:pt>
    <dgm:pt modelId="{770401D0-9FA5-4A45-A21F-213B977ECD16}" type="pres">
      <dgm:prSet presAssocID="{F74DDEE8-E1AA-43DB-A876-5C4419E8BCAB}" presName="spacing" presStyleCnt="0"/>
      <dgm:spPr/>
    </dgm:pt>
    <dgm:pt modelId="{F12CF8B6-C81B-4A6F-A892-A86985BBDE39}" type="pres">
      <dgm:prSet presAssocID="{9558A9A1-18E9-490B-99F4-0AAA4CA4FBA5}" presName="composite" presStyleCnt="0"/>
      <dgm:spPr/>
    </dgm:pt>
    <dgm:pt modelId="{85555A78-4C37-432E-9B1F-E0630110A46E}" type="pres">
      <dgm:prSet presAssocID="{9558A9A1-18E9-490B-99F4-0AAA4CA4FBA5}" presName="imgShp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0D77B1C-13D1-41BA-970D-EFFC4C1C8039}" type="pres">
      <dgm:prSet presAssocID="{9558A9A1-18E9-490B-99F4-0AAA4CA4FBA5}" presName="txShp" presStyleLbl="node1" presStyleIdx="1" presStyleCnt="2">
        <dgm:presLayoutVars>
          <dgm:bulletEnabled val="1"/>
        </dgm:presLayoutVars>
      </dgm:prSet>
      <dgm:spPr/>
    </dgm:pt>
  </dgm:ptLst>
  <dgm:cxnLst>
    <dgm:cxn modelId="{C45496DB-B831-4CF6-9249-4C205D893582}" type="presOf" srcId="{9558A9A1-18E9-490B-99F4-0AAA4CA4FBA5}" destId="{00D77B1C-13D1-41BA-970D-EFFC4C1C8039}" srcOrd="0" destOrd="0" presId="urn:microsoft.com/office/officeart/2005/8/layout/vList3"/>
    <dgm:cxn modelId="{78A60421-E591-4809-A705-A39ECD72479D}" srcId="{3DE1A61A-F574-4A17-BE6F-CD4293D39C56}" destId="{733676F0-CC03-42D2-A6AC-AB7184E42EED}" srcOrd="0" destOrd="0" parTransId="{7BB7D595-8A98-48EC-9B76-36FA126B0793}" sibTransId="{F74DDEE8-E1AA-43DB-A876-5C4419E8BCAB}"/>
    <dgm:cxn modelId="{914A3B85-7C15-4207-BE4F-6FC7B7F1847E}" type="presOf" srcId="{733676F0-CC03-42D2-A6AC-AB7184E42EED}" destId="{C8F9A4FD-78E2-46DF-AC21-AA58EA3DC183}" srcOrd="0" destOrd="0" presId="urn:microsoft.com/office/officeart/2005/8/layout/vList3"/>
    <dgm:cxn modelId="{DB9DA509-AE52-4886-8972-299D7226124D}" srcId="{3DE1A61A-F574-4A17-BE6F-CD4293D39C56}" destId="{9558A9A1-18E9-490B-99F4-0AAA4CA4FBA5}" srcOrd="1" destOrd="0" parTransId="{0DDEDF3A-87C0-4ABD-AE48-A242163DD5A7}" sibTransId="{0BB4CDEF-8E05-4EB3-9355-30FAC83EC288}"/>
    <dgm:cxn modelId="{C5F6E48D-7633-48FE-A426-DCD3C60BBCD7}" type="presOf" srcId="{3DE1A61A-F574-4A17-BE6F-CD4293D39C56}" destId="{7852A60B-49BF-4B4C-90C8-4F911456F619}" srcOrd="0" destOrd="0" presId="urn:microsoft.com/office/officeart/2005/8/layout/vList3"/>
    <dgm:cxn modelId="{5C059143-9E77-4346-8763-783AAEEAACA2}" type="presParOf" srcId="{7852A60B-49BF-4B4C-90C8-4F911456F619}" destId="{53E34544-09C4-4F33-9C11-273C153C5A62}" srcOrd="0" destOrd="0" presId="urn:microsoft.com/office/officeart/2005/8/layout/vList3"/>
    <dgm:cxn modelId="{696BD165-865B-4318-9BE5-8D8A1A015073}" type="presParOf" srcId="{53E34544-09C4-4F33-9C11-273C153C5A62}" destId="{E6D8BE1D-3EDF-4748-B9F1-325987C1E59F}" srcOrd="0" destOrd="0" presId="urn:microsoft.com/office/officeart/2005/8/layout/vList3"/>
    <dgm:cxn modelId="{1FE82F30-D1DC-4EA1-97A7-CD73FD8B4C95}" type="presParOf" srcId="{53E34544-09C4-4F33-9C11-273C153C5A62}" destId="{C8F9A4FD-78E2-46DF-AC21-AA58EA3DC183}" srcOrd="1" destOrd="0" presId="urn:microsoft.com/office/officeart/2005/8/layout/vList3"/>
    <dgm:cxn modelId="{3E436600-DF53-47ED-A6FE-84FE50BF04F7}" type="presParOf" srcId="{7852A60B-49BF-4B4C-90C8-4F911456F619}" destId="{770401D0-9FA5-4A45-A21F-213B977ECD16}" srcOrd="1" destOrd="0" presId="urn:microsoft.com/office/officeart/2005/8/layout/vList3"/>
    <dgm:cxn modelId="{9502A2BD-CCAA-4D6F-91F9-D95A4679E93F}" type="presParOf" srcId="{7852A60B-49BF-4B4C-90C8-4F911456F619}" destId="{F12CF8B6-C81B-4A6F-A892-A86985BBDE39}" srcOrd="2" destOrd="0" presId="urn:microsoft.com/office/officeart/2005/8/layout/vList3"/>
    <dgm:cxn modelId="{6244A8F3-DF55-47AB-81D6-09DCC61B527D}" type="presParOf" srcId="{F12CF8B6-C81B-4A6F-A892-A86985BBDE39}" destId="{85555A78-4C37-432E-9B1F-E0630110A46E}" srcOrd="0" destOrd="0" presId="urn:microsoft.com/office/officeart/2005/8/layout/vList3"/>
    <dgm:cxn modelId="{28DE4359-9246-4538-8445-CD837E515034}" type="presParOf" srcId="{F12CF8B6-C81B-4A6F-A892-A86985BBDE39}" destId="{00D77B1C-13D1-41BA-970D-EFFC4C1C803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747BA2-C965-4FD6-ABD8-B8BFEAFCC606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C5894D2-7600-4E4E-B76C-1F6C0D6C3E2A}">
      <dgm:prSet/>
      <dgm:spPr/>
      <dgm:t>
        <a:bodyPr/>
        <a:lstStyle/>
        <a:p>
          <a:pPr rtl="0"/>
          <a:r>
            <a:rPr lang="ru-RU" b="1" smtClean="0"/>
            <a:t>Регулярные </a:t>
          </a:r>
          <a:endParaRPr lang="ru-RU"/>
        </a:p>
      </dgm:t>
    </dgm:pt>
    <dgm:pt modelId="{77DFB2B3-6291-4ED4-9977-06AA8351D491}" type="parTrans" cxnId="{B5DDC08B-9C4E-417C-A866-DC24A1DE2F11}">
      <dgm:prSet/>
      <dgm:spPr/>
      <dgm:t>
        <a:bodyPr/>
        <a:lstStyle/>
        <a:p>
          <a:endParaRPr lang="ru-RU"/>
        </a:p>
      </dgm:t>
    </dgm:pt>
    <dgm:pt modelId="{720E2313-DAFA-4F82-8563-53E3A5CDFC36}" type="sibTrans" cxnId="{B5DDC08B-9C4E-417C-A866-DC24A1DE2F11}">
      <dgm:prSet/>
      <dgm:spPr/>
      <dgm:t>
        <a:bodyPr/>
        <a:lstStyle/>
        <a:p>
          <a:endParaRPr lang="ru-RU"/>
        </a:p>
      </dgm:t>
    </dgm:pt>
    <dgm:pt modelId="{25359082-8007-492D-9C82-4028606561D1}">
      <dgm:prSet/>
      <dgm:spPr/>
      <dgm:t>
        <a:bodyPr/>
        <a:lstStyle/>
        <a:p>
          <a:pPr rtl="0"/>
          <a:r>
            <a:rPr lang="ru-RU" b="1" smtClean="0"/>
            <a:t>Периодические </a:t>
          </a:r>
          <a:endParaRPr lang="ru-RU"/>
        </a:p>
      </dgm:t>
    </dgm:pt>
    <dgm:pt modelId="{6234BA71-9AFC-4F87-9385-E0F9B91872B6}" type="parTrans" cxnId="{EDBF04A3-6CE4-4046-B40A-452759649F31}">
      <dgm:prSet/>
      <dgm:spPr/>
      <dgm:t>
        <a:bodyPr/>
        <a:lstStyle/>
        <a:p>
          <a:endParaRPr lang="ru-RU"/>
        </a:p>
      </dgm:t>
    </dgm:pt>
    <dgm:pt modelId="{3A00EF2D-BFCD-4E0A-BFA9-EABF34B24B7E}" type="sibTrans" cxnId="{EDBF04A3-6CE4-4046-B40A-452759649F31}">
      <dgm:prSet/>
      <dgm:spPr/>
      <dgm:t>
        <a:bodyPr/>
        <a:lstStyle/>
        <a:p>
          <a:endParaRPr lang="ru-RU"/>
        </a:p>
      </dgm:t>
    </dgm:pt>
    <dgm:pt modelId="{6BBAD097-248A-413F-A664-D9EDABD490D7}" type="pres">
      <dgm:prSet presAssocID="{CB747BA2-C965-4FD6-ABD8-B8BFEAFCC606}" presName="linearFlow" presStyleCnt="0">
        <dgm:presLayoutVars>
          <dgm:dir/>
          <dgm:resizeHandles val="exact"/>
        </dgm:presLayoutVars>
      </dgm:prSet>
      <dgm:spPr/>
    </dgm:pt>
    <dgm:pt modelId="{D6D08C58-C077-48E7-AD22-9031859E50C6}" type="pres">
      <dgm:prSet presAssocID="{2C5894D2-7600-4E4E-B76C-1F6C0D6C3E2A}" presName="composite" presStyleCnt="0"/>
      <dgm:spPr/>
    </dgm:pt>
    <dgm:pt modelId="{872E308F-A025-4460-AEBC-7BE88B9BA5BC}" type="pres">
      <dgm:prSet presAssocID="{2C5894D2-7600-4E4E-B76C-1F6C0D6C3E2A}" presName="imgShp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F76EB8B-ED9C-4E06-B648-542016E910AB}" type="pres">
      <dgm:prSet presAssocID="{2C5894D2-7600-4E4E-B76C-1F6C0D6C3E2A}" presName="txShp" presStyleLbl="node1" presStyleIdx="0" presStyleCnt="2">
        <dgm:presLayoutVars>
          <dgm:bulletEnabled val="1"/>
        </dgm:presLayoutVars>
      </dgm:prSet>
      <dgm:spPr/>
    </dgm:pt>
    <dgm:pt modelId="{2CB174CC-90F7-4A15-93DD-77408DF18FC0}" type="pres">
      <dgm:prSet presAssocID="{720E2313-DAFA-4F82-8563-53E3A5CDFC36}" presName="spacing" presStyleCnt="0"/>
      <dgm:spPr/>
    </dgm:pt>
    <dgm:pt modelId="{697FE2AC-4CE0-4C77-B3B0-73F5DA684302}" type="pres">
      <dgm:prSet presAssocID="{25359082-8007-492D-9C82-4028606561D1}" presName="composite" presStyleCnt="0"/>
      <dgm:spPr/>
    </dgm:pt>
    <dgm:pt modelId="{D473B4C1-FE80-4FED-9745-CA0F84E835DC}" type="pres">
      <dgm:prSet presAssocID="{25359082-8007-492D-9C82-4028606561D1}" presName="imgShp" presStyleLbl="fgImgPlace1" presStyleIdx="1" presStyleCnt="2"/>
      <dgm:spPr/>
    </dgm:pt>
    <dgm:pt modelId="{DF1DCE61-B797-42C5-8C44-D4BDE2ED046B}" type="pres">
      <dgm:prSet presAssocID="{25359082-8007-492D-9C82-4028606561D1}" presName="txShp" presStyleLbl="node1" presStyleIdx="1" presStyleCnt="2">
        <dgm:presLayoutVars>
          <dgm:bulletEnabled val="1"/>
        </dgm:presLayoutVars>
      </dgm:prSet>
      <dgm:spPr/>
    </dgm:pt>
  </dgm:ptLst>
  <dgm:cxnLst>
    <dgm:cxn modelId="{718664C5-6F53-4F94-9962-9D3773F31366}" type="presOf" srcId="{2C5894D2-7600-4E4E-B76C-1F6C0D6C3E2A}" destId="{4F76EB8B-ED9C-4E06-B648-542016E910AB}" srcOrd="0" destOrd="0" presId="urn:microsoft.com/office/officeart/2005/8/layout/vList3"/>
    <dgm:cxn modelId="{EDBF04A3-6CE4-4046-B40A-452759649F31}" srcId="{CB747BA2-C965-4FD6-ABD8-B8BFEAFCC606}" destId="{25359082-8007-492D-9C82-4028606561D1}" srcOrd="1" destOrd="0" parTransId="{6234BA71-9AFC-4F87-9385-E0F9B91872B6}" sibTransId="{3A00EF2D-BFCD-4E0A-BFA9-EABF34B24B7E}"/>
    <dgm:cxn modelId="{B5DDC08B-9C4E-417C-A866-DC24A1DE2F11}" srcId="{CB747BA2-C965-4FD6-ABD8-B8BFEAFCC606}" destId="{2C5894D2-7600-4E4E-B76C-1F6C0D6C3E2A}" srcOrd="0" destOrd="0" parTransId="{77DFB2B3-6291-4ED4-9977-06AA8351D491}" sibTransId="{720E2313-DAFA-4F82-8563-53E3A5CDFC36}"/>
    <dgm:cxn modelId="{60C67DC3-36DC-4C14-B536-FA40285EB25A}" type="presOf" srcId="{25359082-8007-492D-9C82-4028606561D1}" destId="{DF1DCE61-B797-42C5-8C44-D4BDE2ED046B}" srcOrd="0" destOrd="0" presId="urn:microsoft.com/office/officeart/2005/8/layout/vList3"/>
    <dgm:cxn modelId="{60056AE9-B4D5-4B33-AD86-428AAC506437}" type="presOf" srcId="{CB747BA2-C965-4FD6-ABD8-B8BFEAFCC606}" destId="{6BBAD097-248A-413F-A664-D9EDABD490D7}" srcOrd="0" destOrd="0" presId="urn:microsoft.com/office/officeart/2005/8/layout/vList3"/>
    <dgm:cxn modelId="{184D99BF-6D4E-4963-ADAE-2D073F307ADB}" type="presParOf" srcId="{6BBAD097-248A-413F-A664-D9EDABD490D7}" destId="{D6D08C58-C077-48E7-AD22-9031859E50C6}" srcOrd="0" destOrd="0" presId="urn:microsoft.com/office/officeart/2005/8/layout/vList3"/>
    <dgm:cxn modelId="{3ABB7188-5660-4848-ABA2-0273B6B882E7}" type="presParOf" srcId="{D6D08C58-C077-48E7-AD22-9031859E50C6}" destId="{872E308F-A025-4460-AEBC-7BE88B9BA5BC}" srcOrd="0" destOrd="0" presId="urn:microsoft.com/office/officeart/2005/8/layout/vList3"/>
    <dgm:cxn modelId="{A22D2581-A293-4DAC-8397-4E56D1855EA7}" type="presParOf" srcId="{D6D08C58-C077-48E7-AD22-9031859E50C6}" destId="{4F76EB8B-ED9C-4E06-B648-542016E910AB}" srcOrd="1" destOrd="0" presId="urn:microsoft.com/office/officeart/2005/8/layout/vList3"/>
    <dgm:cxn modelId="{C9577D13-7F27-4285-8784-D16C12CC861D}" type="presParOf" srcId="{6BBAD097-248A-413F-A664-D9EDABD490D7}" destId="{2CB174CC-90F7-4A15-93DD-77408DF18FC0}" srcOrd="1" destOrd="0" presId="urn:microsoft.com/office/officeart/2005/8/layout/vList3"/>
    <dgm:cxn modelId="{89B76566-88BF-4CDF-9B61-60F31D533984}" type="presParOf" srcId="{6BBAD097-248A-413F-A664-D9EDABD490D7}" destId="{697FE2AC-4CE0-4C77-B3B0-73F5DA684302}" srcOrd="2" destOrd="0" presId="urn:microsoft.com/office/officeart/2005/8/layout/vList3"/>
    <dgm:cxn modelId="{AD003794-8FAA-40F8-9187-5B74A5FBB9C0}" type="presParOf" srcId="{697FE2AC-4CE0-4C77-B3B0-73F5DA684302}" destId="{D473B4C1-FE80-4FED-9745-CA0F84E835DC}" srcOrd="0" destOrd="0" presId="urn:microsoft.com/office/officeart/2005/8/layout/vList3"/>
    <dgm:cxn modelId="{4CA8F753-FADC-4DED-9AF5-CFC75A565DF4}" type="presParOf" srcId="{697FE2AC-4CE0-4C77-B3B0-73F5DA684302}" destId="{DF1DCE61-B797-42C5-8C44-D4BDE2ED046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BC9ECC6-801E-4527-8667-52F92A91F171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26E66BA-5551-47F3-B50B-F5261BBB5BB5}">
      <dgm:prSet/>
      <dgm:spPr/>
      <dgm:t>
        <a:bodyPr/>
        <a:lstStyle/>
        <a:p>
          <a:pPr rtl="0"/>
          <a:r>
            <a:rPr lang="ru-RU" b="1" smtClean="0"/>
            <a:t>кризис</a:t>
          </a:r>
          <a:r>
            <a:rPr lang="ru-RU" smtClean="0"/>
            <a:t> </a:t>
          </a:r>
          <a:endParaRPr lang="ru-RU"/>
        </a:p>
      </dgm:t>
    </dgm:pt>
    <dgm:pt modelId="{A12BCDC9-771F-4929-8CE2-11D8C28E1687}" type="parTrans" cxnId="{04D9372C-76AF-4997-B1E8-CEB427B5134C}">
      <dgm:prSet/>
      <dgm:spPr/>
      <dgm:t>
        <a:bodyPr/>
        <a:lstStyle/>
        <a:p>
          <a:endParaRPr lang="ru-RU"/>
        </a:p>
      </dgm:t>
    </dgm:pt>
    <dgm:pt modelId="{747D77C6-9F2B-426B-90C2-AB5DC6E40ABF}" type="sibTrans" cxnId="{04D9372C-76AF-4997-B1E8-CEB427B5134C}">
      <dgm:prSet/>
      <dgm:spPr/>
      <dgm:t>
        <a:bodyPr/>
        <a:lstStyle/>
        <a:p>
          <a:endParaRPr lang="ru-RU"/>
        </a:p>
      </dgm:t>
    </dgm:pt>
    <dgm:pt modelId="{F860E973-9B22-4714-9640-794723E1402A}">
      <dgm:prSet/>
      <dgm:spPr/>
      <dgm:t>
        <a:bodyPr/>
        <a:lstStyle/>
        <a:p>
          <a:pPr rtl="0"/>
          <a:r>
            <a:rPr lang="ru-RU" b="1" smtClean="0"/>
            <a:t>депрессия</a:t>
          </a:r>
          <a:r>
            <a:rPr lang="ru-RU" smtClean="0"/>
            <a:t> </a:t>
          </a:r>
          <a:endParaRPr lang="ru-RU"/>
        </a:p>
      </dgm:t>
    </dgm:pt>
    <dgm:pt modelId="{460B69EE-7C28-4AFC-B81E-75997A4410BE}" type="parTrans" cxnId="{9C471A1A-743F-441D-BEAF-E2B236BA55F0}">
      <dgm:prSet/>
      <dgm:spPr/>
      <dgm:t>
        <a:bodyPr/>
        <a:lstStyle/>
        <a:p>
          <a:endParaRPr lang="ru-RU"/>
        </a:p>
      </dgm:t>
    </dgm:pt>
    <dgm:pt modelId="{B84A8A14-3850-4E9A-966A-0D2C67C43585}" type="sibTrans" cxnId="{9C471A1A-743F-441D-BEAF-E2B236BA55F0}">
      <dgm:prSet/>
      <dgm:spPr/>
      <dgm:t>
        <a:bodyPr/>
        <a:lstStyle/>
        <a:p>
          <a:endParaRPr lang="ru-RU"/>
        </a:p>
      </dgm:t>
    </dgm:pt>
    <dgm:pt modelId="{DF9B5E0D-B9F4-4586-AEC2-082E7414073C}">
      <dgm:prSet/>
      <dgm:spPr/>
      <dgm:t>
        <a:bodyPr/>
        <a:lstStyle/>
        <a:p>
          <a:pPr rtl="0"/>
          <a:r>
            <a:rPr lang="ru-RU" b="1" smtClean="0"/>
            <a:t>оживление</a:t>
          </a:r>
          <a:endParaRPr lang="ru-RU"/>
        </a:p>
      </dgm:t>
    </dgm:pt>
    <dgm:pt modelId="{A24B6ED3-8118-416F-B37C-6B8C6D601C85}" type="parTrans" cxnId="{0BEFD9E9-97A1-420A-9D89-6F62BE0682DD}">
      <dgm:prSet/>
      <dgm:spPr/>
      <dgm:t>
        <a:bodyPr/>
        <a:lstStyle/>
        <a:p>
          <a:endParaRPr lang="ru-RU"/>
        </a:p>
      </dgm:t>
    </dgm:pt>
    <dgm:pt modelId="{90B2178A-DBC8-41B6-BC95-73622220DA2C}" type="sibTrans" cxnId="{0BEFD9E9-97A1-420A-9D89-6F62BE0682DD}">
      <dgm:prSet/>
      <dgm:spPr/>
      <dgm:t>
        <a:bodyPr/>
        <a:lstStyle/>
        <a:p>
          <a:endParaRPr lang="ru-RU"/>
        </a:p>
      </dgm:t>
    </dgm:pt>
    <dgm:pt modelId="{222E8150-4927-49D0-8664-0476BF7BE573}">
      <dgm:prSet/>
      <dgm:spPr/>
      <dgm:t>
        <a:bodyPr/>
        <a:lstStyle/>
        <a:p>
          <a:pPr rtl="0"/>
          <a:r>
            <a:rPr lang="ru-RU" b="1" smtClean="0"/>
            <a:t>подъем</a:t>
          </a:r>
          <a:r>
            <a:rPr lang="ru-RU" smtClean="0"/>
            <a:t> </a:t>
          </a:r>
          <a:endParaRPr lang="ru-RU"/>
        </a:p>
      </dgm:t>
    </dgm:pt>
    <dgm:pt modelId="{7980F38E-B155-44DD-AFAE-45818EE65036}" type="parTrans" cxnId="{5C66F78A-538E-4B19-A415-87D0014CFA79}">
      <dgm:prSet/>
      <dgm:spPr/>
      <dgm:t>
        <a:bodyPr/>
        <a:lstStyle/>
        <a:p>
          <a:endParaRPr lang="ru-RU"/>
        </a:p>
      </dgm:t>
    </dgm:pt>
    <dgm:pt modelId="{2398E91B-C310-4215-BAA9-D23113614B99}" type="sibTrans" cxnId="{5C66F78A-538E-4B19-A415-87D0014CFA79}">
      <dgm:prSet/>
      <dgm:spPr/>
      <dgm:t>
        <a:bodyPr/>
        <a:lstStyle/>
        <a:p>
          <a:endParaRPr lang="ru-RU"/>
        </a:p>
      </dgm:t>
    </dgm:pt>
    <dgm:pt modelId="{49CA813E-5BAB-43C1-8074-395366972C60}" type="pres">
      <dgm:prSet presAssocID="{9BC9ECC6-801E-4527-8667-52F92A91F171}" presName="compositeShape" presStyleCnt="0">
        <dgm:presLayoutVars>
          <dgm:dir/>
          <dgm:resizeHandles/>
        </dgm:presLayoutVars>
      </dgm:prSet>
      <dgm:spPr/>
    </dgm:pt>
    <dgm:pt modelId="{C069CFEE-3ED7-497A-8DAD-727828FA57CA}" type="pres">
      <dgm:prSet presAssocID="{9BC9ECC6-801E-4527-8667-52F92A91F171}" presName="pyramid" presStyleLbl="node1" presStyleIdx="0" presStyleCnt="1"/>
      <dgm:spPr/>
    </dgm:pt>
    <dgm:pt modelId="{8C8703A9-EC22-42A8-A128-7708EA5BD6F5}" type="pres">
      <dgm:prSet presAssocID="{9BC9ECC6-801E-4527-8667-52F92A91F171}" presName="theList" presStyleCnt="0"/>
      <dgm:spPr/>
    </dgm:pt>
    <dgm:pt modelId="{D406973B-1961-44EE-9035-0C674DEB351E}" type="pres">
      <dgm:prSet presAssocID="{E26E66BA-5551-47F3-B50B-F5261BBB5BB5}" presName="aNode" presStyleLbl="fgAcc1" presStyleIdx="0" presStyleCnt="4">
        <dgm:presLayoutVars>
          <dgm:bulletEnabled val="1"/>
        </dgm:presLayoutVars>
      </dgm:prSet>
      <dgm:spPr/>
    </dgm:pt>
    <dgm:pt modelId="{A7DDD75D-69B5-459E-927F-421627206D3E}" type="pres">
      <dgm:prSet presAssocID="{E26E66BA-5551-47F3-B50B-F5261BBB5BB5}" presName="aSpace" presStyleCnt="0"/>
      <dgm:spPr/>
    </dgm:pt>
    <dgm:pt modelId="{CC04D5F6-B364-4C4D-92C8-3EC0B3CFC099}" type="pres">
      <dgm:prSet presAssocID="{F860E973-9B22-4714-9640-794723E1402A}" presName="aNode" presStyleLbl="fgAcc1" presStyleIdx="1" presStyleCnt="4">
        <dgm:presLayoutVars>
          <dgm:bulletEnabled val="1"/>
        </dgm:presLayoutVars>
      </dgm:prSet>
      <dgm:spPr/>
    </dgm:pt>
    <dgm:pt modelId="{22A873D6-AABB-4E08-847A-8CEAF312B352}" type="pres">
      <dgm:prSet presAssocID="{F860E973-9B22-4714-9640-794723E1402A}" presName="aSpace" presStyleCnt="0"/>
      <dgm:spPr/>
    </dgm:pt>
    <dgm:pt modelId="{5AD7A10B-610A-4D42-B03D-DB80BA05FA64}" type="pres">
      <dgm:prSet presAssocID="{DF9B5E0D-B9F4-4586-AEC2-082E7414073C}" presName="aNode" presStyleLbl="fgAcc1" presStyleIdx="2" presStyleCnt="4">
        <dgm:presLayoutVars>
          <dgm:bulletEnabled val="1"/>
        </dgm:presLayoutVars>
      </dgm:prSet>
      <dgm:spPr/>
    </dgm:pt>
    <dgm:pt modelId="{9BA0C6B1-FDA0-449D-9256-B7B1BB05C24C}" type="pres">
      <dgm:prSet presAssocID="{DF9B5E0D-B9F4-4586-AEC2-082E7414073C}" presName="aSpace" presStyleCnt="0"/>
      <dgm:spPr/>
    </dgm:pt>
    <dgm:pt modelId="{11DFB22D-1E1C-43D7-B3CE-4E61BE3464C7}" type="pres">
      <dgm:prSet presAssocID="{222E8150-4927-49D0-8664-0476BF7BE573}" presName="aNode" presStyleLbl="fgAcc1" presStyleIdx="3" presStyleCnt="4">
        <dgm:presLayoutVars>
          <dgm:bulletEnabled val="1"/>
        </dgm:presLayoutVars>
      </dgm:prSet>
      <dgm:spPr/>
    </dgm:pt>
    <dgm:pt modelId="{2CEBE228-8034-4A49-9C8E-B303AD6465BB}" type="pres">
      <dgm:prSet presAssocID="{222E8150-4927-49D0-8664-0476BF7BE573}" presName="aSpace" presStyleCnt="0"/>
      <dgm:spPr/>
    </dgm:pt>
  </dgm:ptLst>
  <dgm:cxnLst>
    <dgm:cxn modelId="{5C66F78A-538E-4B19-A415-87D0014CFA79}" srcId="{9BC9ECC6-801E-4527-8667-52F92A91F171}" destId="{222E8150-4927-49D0-8664-0476BF7BE573}" srcOrd="3" destOrd="0" parTransId="{7980F38E-B155-44DD-AFAE-45818EE65036}" sibTransId="{2398E91B-C310-4215-BAA9-D23113614B99}"/>
    <dgm:cxn modelId="{270C43CC-2CC1-45AC-946F-773736639696}" type="presOf" srcId="{DF9B5E0D-B9F4-4586-AEC2-082E7414073C}" destId="{5AD7A10B-610A-4D42-B03D-DB80BA05FA64}" srcOrd="0" destOrd="0" presId="urn:microsoft.com/office/officeart/2005/8/layout/pyramid2"/>
    <dgm:cxn modelId="{0BEFD9E9-97A1-420A-9D89-6F62BE0682DD}" srcId="{9BC9ECC6-801E-4527-8667-52F92A91F171}" destId="{DF9B5E0D-B9F4-4586-AEC2-082E7414073C}" srcOrd="2" destOrd="0" parTransId="{A24B6ED3-8118-416F-B37C-6B8C6D601C85}" sibTransId="{90B2178A-DBC8-41B6-BC95-73622220DA2C}"/>
    <dgm:cxn modelId="{7ABDD775-8731-4CD2-8DA2-F6AE065E4C04}" type="presOf" srcId="{222E8150-4927-49D0-8664-0476BF7BE573}" destId="{11DFB22D-1E1C-43D7-B3CE-4E61BE3464C7}" srcOrd="0" destOrd="0" presId="urn:microsoft.com/office/officeart/2005/8/layout/pyramid2"/>
    <dgm:cxn modelId="{6B4A3C13-FC92-4C86-9A71-4C8D23B3B796}" type="presOf" srcId="{F860E973-9B22-4714-9640-794723E1402A}" destId="{CC04D5F6-B364-4C4D-92C8-3EC0B3CFC099}" srcOrd="0" destOrd="0" presId="urn:microsoft.com/office/officeart/2005/8/layout/pyramid2"/>
    <dgm:cxn modelId="{A1A80663-E8FC-409A-9260-5DAA1AD46629}" type="presOf" srcId="{9BC9ECC6-801E-4527-8667-52F92A91F171}" destId="{49CA813E-5BAB-43C1-8074-395366972C60}" srcOrd="0" destOrd="0" presId="urn:microsoft.com/office/officeart/2005/8/layout/pyramid2"/>
    <dgm:cxn modelId="{04D9372C-76AF-4997-B1E8-CEB427B5134C}" srcId="{9BC9ECC6-801E-4527-8667-52F92A91F171}" destId="{E26E66BA-5551-47F3-B50B-F5261BBB5BB5}" srcOrd="0" destOrd="0" parTransId="{A12BCDC9-771F-4929-8CE2-11D8C28E1687}" sibTransId="{747D77C6-9F2B-426B-90C2-AB5DC6E40ABF}"/>
    <dgm:cxn modelId="{9C471A1A-743F-441D-BEAF-E2B236BA55F0}" srcId="{9BC9ECC6-801E-4527-8667-52F92A91F171}" destId="{F860E973-9B22-4714-9640-794723E1402A}" srcOrd="1" destOrd="0" parTransId="{460B69EE-7C28-4AFC-B81E-75997A4410BE}" sibTransId="{B84A8A14-3850-4E9A-966A-0D2C67C43585}"/>
    <dgm:cxn modelId="{F0234CFE-10C1-4829-9C1F-D42C85050B11}" type="presOf" srcId="{E26E66BA-5551-47F3-B50B-F5261BBB5BB5}" destId="{D406973B-1961-44EE-9035-0C674DEB351E}" srcOrd="0" destOrd="0" presId="urn:microsoft.com/office/officeart/2005/8/layout/pyramid2"/>
    <dgm:cxn modelId="{4CF938D6-830F-491E-90A8-06F4A4DF7924}" type="presParOf" srcId="{49CA813E-5BAB-43C1-8074-395366972C60}" destId="{C069CFEE-3ED7-497A-8DAD-727828FA57CA}" srcOrd="0" destOrd="0" presId="urn:microsoft.com/office/officeart/2005/8/layout/pyramid2"/>
    <dgm:cxn modelId="{D5EAB95A-CFB7-4831-A662-B786E72BCD80}" type="presParOf" srcId="{49CA813E-5BAB-43C1-8074-395366972C60}" destId="{8C8703A9-EC22-42A8-A128-7708EA5BD6F5}" srcOrd="1" destOrd="0" presId="urn:microsoft.com/office/officeart/2005/8/layout/pyramid2"/>
    <dgm:cxn modelId="{7D1D9FE4-41BA-4FE5-9C20-B03D57CDF7B7}" type="presParOf" srcId="{8C8703A9-EC22-42A8-A128-7708EA5BD6F5}" destId="{D406973B-1961-44EE-9035-0C674DEB351E}" srcOrd="0" destOrd="0" presId="urn:microsoft.com/office/officeart/2005/8/layout/pyramid2"/>
    <dgm:cxn modelId="{7DE8A825-017E-47E5-87AE-BFB05F1C3F01}" type="presParOf" srcId="{8C8703A9-EC22-42A8-A128-7708EA5BD6F5}" destId="{A7DDD75D-69B5-459E-927F-421627206D3E}" srcOrd="1" destOrd="0" presId="urn:microsoft.com/office/officeart/2005/8/layout/pyramid2"/>
    <dgm:cxn modelId="{349C0AC4-0C44-4628-89DA-E81837F2B5E8}" type="presParOf" srcId="{8C8703A9-EC22-42A8-A128-7708EA5BD6F5}" destId="{CC04D5F6-B364-4C4D-92C8-3EC0B3CFC099}" srcOrd="2" destOrd="0" presId="urn:microsoft.com/office/officeart/2005/8/layout/pyramid2"/>
    <dgm:cxn modelId="{4407BE05-D7D5-43D3-BB93-DB12A0B6622B}" type="presParOf" srcId="{8C8703A9-EC22-42A8-A128-7708EA5BD6F5}" destId="{22A873D6-AABB-4E08-847A-8CEAF312B352}" srcOrd="3" destOrd="0" presId="urn:microsoft.com/office/officeart/2005/8/layout/pyramid2"/>
    <dgm:cxn modelId="{9C529C5E-45D1-4637-A17F-EBA815A3DDD9}" type="presParOf" srcId="{8C8703A9-EC22-42A8-A128-7708EA5BD6F5}" destId="{5AD7A10B-610A-4D42-B03D-DB80BA05FA64}" srcOrd="4" destOrd="0" presId="urn:microsoft.com/office/officeart/2005/8/layout/pyramid2"/>
    <dgm:cxn modelId="{9B1B24C9-F977-4815-9F3F-CB2DE21E59A6}" type="presParOf" srcId="{8C8703A9-EC22-42A8-A128-7708EA5BD6F5}" destId="{9BA0C6B1-FDA0-449D-9256-B7B1BB05C24C}" srcOrd="5" destOrd="0" presId="urn:microsoft.com/office/officeart/2005/8/layout/pyramid2"/>
    <dgm:cxn modelId="{317EC1EF-C376-4C35-9E15-B81D6DFD2799}" type="presParOf" srcId="{8C8703A9-EC22-42A8-A128-7708EA5BD6F5}" destId="{11DFB22D-1E1C-43D7-B3CE-4E61BE3464C7}" srcOrd="6" destOrd="0" presId="urn:microsoft.com/office/officeart/2005/8/layout/pyramid2"/>
    <dgm:cxn modelId="{F092CDDC-235F-4533-BB76-7DBD507F9287}" type="presParOf" srcId="{8C8703A9-EC22-42A8-A128-7708EA5BD6F5}" destId="{2CEBE228-8034-4A49-9C8E-B303AD6465BB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EF9928F-C495-46C1-B01D-C9EFA2B8F8F1}" type="doc">
      <dgm:prSet loTypeId="urn:microsoft.com/office/officeart/2008/layout/PictureStrips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E830E3CE-1D49-401A-A134-3B0342F38055}">
      <dgm:prSet custT="1"/>
      <dgm:spPr/>
      <dgm:t>
        <a:bodyPr/>
        <a:lstStyle/>
        <a:p>
          <a:pPr rtl="0"/>
          <a:r>
            <a:rPr lang="ru-RU" sz="2400" dirty="0" smtClean="0"/>
            <a:t>промежуточный</a:t>
          </a:r>
          <a:endParaRPr lang="ru-RU" sz="2400" dirty="0"/>
        </a:p>
      </dgm:t>
    </dgm:pt>
    <dgm:pt modelId="{7445642E-7BB5-4916-8A42-00A05D44591F}" type="parTrans" cxnId="{77FD3FB9-41FE-4870-B373-5F54C65E935B}">
      <dgm:prSet/>
      <dgm:spPr/>
      <dgm:t>
        <a:bodyPr/>
        <a:lstStyle/>
        <a:p>
          <a:endParaRPr lang="ru-RU"/>
        </a:p>
      </dgm:t>
    </dgm:pt>
    <dgm:pt modelId="{89D75146-DAC7-4E4C-9C3E-1FADBD91FD56}" type="sibTrans" cxnId="{77FD3FB9-41FE-4870-B373-5F54C65E935B}">
      <dgm:prSet/>
      <dgm:spPr/>
      <dgm:t>
        <a:bodyPr/>
        <a:lstStyle/>
        <a:p>
          <a:endParaRPr lang="ru-RU"/>
        </a:p>
      </dgm:t>
    </dgm:pt>
    <dgm:pt modelId="{40F3FBF9-7BAF-47C3-8F5C-65C3037FE1B4}">
      <dgm:prSet custT="1"/>
      <dgm:spPr/>
      <dgm:t>
        <a:bodyPr/>
        <a:lstStyle/>
        <a:p>
          <a:pPr rtl="0"/>
          <a:r>
            <a:rPr lang="ru-RU" sz="2400" dirty="0" smtClean="0"/>
            <a:t>частичный </a:t>
          </a:r>
          <a:endParaRPr lang="ru-RU" sz="2400" dirty="0"/>
        </a:p>
      </dgm:t>
    </dgm:pt>
    <dgm:pt modelId="{984E1873-5524-4DA5-ADA4-925526A66C3E}" type="parTrans" cxnId="{E1458F5F-B3C2-40F8-B665-C306EB9E4450}">
      <dgm:prSet/>
      <dgm:spPr/>
      <dgm:t>
        <a:bodyPr/>
        <a:lstStyle/>
        <a:p>
          <a:endParaRPr lang="ru-RU"/>
        </a:p>
      </dgm:t>
    </dgm:pt>
    <dgm:pt modelId="{23EA394B-50C1-4A09-AD29-0B1C89373989}" type="sibTrans" cxnId="{E1458F5F-B3C2-40F8-B665-C306EB9E4450}">
      <dgm:prSet/>
      <dgm:spPr/>
      <dgm:t>
        <a:bodyPr/>
        <a:lstStyle/>
        <a:p>
          <a:endParaRPr lang="ru-RU"/>
        </a:p>
      </dgm:t>
    </dgm:pt>
    <dgm:pt modelId="{BD146188-B194-4FB7-8C3C-3693E5D58F0C}">
      <dgm:prSet custT="1"/>
      <dgm:spPr/>
      <dgm:t>
        <a:bodyPr/>
        <a:lstStyle/>
        <a:p>
          <a:pPr rtl="0"/>
          <a:r>
            <a:rPr lang="ru-RU" sz="2400" dirty="0" smtClean="0"/>
            <a:t>отраслевой </a:t>
          </a:r>
          <a:endParaRPr lang="ru-RU" sz="2400" dirty="0"/>
        </a:p>
      </dgm:t>
    </dgm:pt>
    <dgm:pt modelId="{B0D6F980-315B-4B78-9C84-7BD0BC1507F2}" type="parTrans" cxnId="{DE402C2D-E12E-49DC-8B4D-E1EFE9C44426}">
      <dgm:prSet/>
      <dgm:spPr/>
      <dgm:t>
        <a:bodyPr/>
        <a:lstStyle/>
        <a:p>
          <a:endParaRPr lang="ru-RU"/>
        </a:p>
      </dgm:t>
    </dgm:pt>
    <dgm:pt modelId="{AFC61BD9-973C-45B1-870A-F7497A4D0EDE}" type="sibTrans" cxnId="{DE402C2D-E12E-49DC-8B4D-E1EFE9C44426}">
      <dgm:prSet/>
      <dgm:spPr/>
      <dgm:t>
        <a:bodyPr/>
        <a:lstStyle/>
        <a:p>
          <a:endParaRPr lang="ru-RU"/>
        </a:p>
      </dgm:t>
    </dgm:pt>
    <dgm:pt modelId="{010157CC-53D6-4623-9CDD-7396D3F7AA14}">
      <dgm:prSet custT="1"/>
      <dgm:spPr/>
      <dgm:t>
        <a:bodyPr/>
        <a:lstStyle/>
        <a:p>
          <a:pPr rtl="0"/>
          <a:r>
            <a:rPr lang="ru-RU" sz="2400" dirty="0" smtClean="0"/>
            <a:t>структурный </a:t>
          </a:r>
          <a:endParaRPr lang="ru-RU" sz="2400" dirty="0"/>
        </a:p>
      </dgm:t>
    </dgm:pt>
    <dgm:pt modelId="{E45C051F-4944-45EB-A302-A963A95D2028}" type="parTrans" cxnId="{9E2E0D32-66A8-4D43-A693-77EC7DA7B25F}">
      <dgm:prSet/>
      <dgm:spPr/>
      <dgm:t>
        <a:bodyPr/>
        <a:lstStyle/>
        <a:p>
          <a:endParaRPr lang="ru-RU"/>
        </a:p>
      </dgm:t>
    </dgm:pt>
    <dgm:pt modelId="{FA02D2AE-C082-4629-882A-0867987BDA0E}" type="sibTrans" cxnId="{9E2E0D32-66A8-4D43-A693-77EC7DA7B25F}">
      <dgm:prSet/>
      <dgm:spPr/>
      <dgm:t>
        <a:bodyPr/>
        <a:lstStyle/>
        <a:p>
          <a:endParaRPr lang="ru-RU"/>
        </a:p>
      </dgm:t>
    </dgm:pt>
    <dgm:pt modelId="{E4787E3D-DA15-4D3F-A7F6-775BA1C1B86A}" type="pres">
      <dgm:prSet presAssocID="{4EF9928F-C495-46C1-B01D-C9EFA2B8F8F1}" presName="Name0" presStyleCnt="0">
        <dgm:presLayoutVars>
          <dgm:dir/>
          <dgm:resizeHandles val="exact"/>
        </dgm:presLayoutVars>
      </dgm:prSet>
      <dgm:spPr/>
    </dgm:pt>
    <dgm:pt modelId="{7F264000-4882-410B-AE3D-73D4B20549B9}" type="pres">
      <dgm:prSet presAssocID="{E830E3CE-1D49-401A-A134-3B0342F38055}" presName="composite" presStyleCnt="0"/>
      <dgm:spPr/>
    </dgm:pt>
    <dgm:pt modelId="{12A277E4-C71C-45BE-8B66-E3AE09C34344}" type="pres">
      <dgm:prSet presAssocID="{E830E3CE-1D49-401A-A134-3B0342F38055}" presName="rect1" presStyleLbl="trAlignAcc1" presStyleIdx="0" presStyleCnt="4">
        <dgm:presLayoutVars>
          <dgm:bulletEnabled val="1"/>
        </dgm:presLayoutVars>
      </dgm:prSet>
      <dgm:spPr/>
    </dgm:pt>
    <dgm:pt modelId="{AAFD1601-8710-4921-8B3C-37AEE6EB1B54}" type="pres">
      <dgm:prSet presAssocID="{E830E3CE-1D49-401A-A134-3B0342F38055}" presName="rect2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E2A4A75-BAD4-459B-A63A-B912263F4510}" type="pres">
      <dgm:prSet presAssocID="{89D75146-DAC7-4E4C-9C3E-1FADBD91FD56}" presName="sibTrans" presStyleCnt="0"/>
      <dgm:spPr/>
    </dgm:pt>
    <dgm:pt modelId="{C6BD62AA-4A3F-488C-BB7F-537206C8E6C0}" type="pres">
      <dgm:prSet presAssocID="{40F3FBF9-7BAF-47C3-8F5C-65C3037FE1B4}" presName="composite" presStyleCnt="0"/>
      <dgm:spPr/>
    </dgm:pt>
    <dgm:pt modelId="{A8039BB1-B496-4820-95D0-F7A45611DA58}" type="pres">
      <dgm:prSet presAssocID="{40F3FBF9-7BAF-47C3-8F5C-65C3037FE1B4}" presName="rect1" presStyleLbl="trAlignAcc1" presStyleIdx="1" presStyleCnt="4">
        <dgm:presLayoutVars>
          <dgm:bulletEnabled val="1"/>
        </dgm:presLayoutVars>
      </dgm:prSet>
      <dgm:spPr/>
    </dgm:pt>
    <dgm:pt modelId="{AB6253B9-5538-43D8-9965-1E67A1072F77}" type="pres">
      <dgm:prSet presAssocID="{40F3FBF9-7BAF-47C3-8F5C-65C3037FE1B4}" presName="rect2" presStyleLbl="fgImgPlace1" presStyleIdx="1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51F1387-3C8E-404E-961D-40C2E8D263D1}" type="pres">
      <dgm:prSet presAssocID="{23EA394B-50C1-4A09-AD29-0B1C89373989}" presName="sibTrans" presStyleCnt="0"/>
      <dgm:spPr/>
    </dgm:pt>
    <dgm:pt modelId="{74CC07A8-FDD8-4FD4-AD66-3BD61C8503ED}" type="pres">
      <dgm:prSet presAssocID="{BD146188-B194-4FB7-8C3C-3693E5D58F0C}" presName="composite" presStyleCnt="0"/>
      <dgm:spPr/>
    </dgm:pt>
    <dgm:pt modelId="{CADCC8B2-D01B-493F-9DEA-35026F6173DF}" type="pres">
      <dgm:prSet presAssocID="{BD146188-B194-4FB7-8C3C-3693E5D58F0C}" presName="rect1" presStyleLbl="trAlignAcc1" presStyleIdx="2" presStyleCnt="4">
        <dgm:presLayoutVars>
          <dgm:bulletEnabled val="1"/>
        </dgm:presLayoutVars>
      </dgm:prSet>
      <dgm:spPr/>
    </dgm:pt>
    <dgm:pt modelId="{F42E09F3-2DB7-457C-9C61-DBF0BF5D4064}" type="pres">
      <dgm:prSet presAssocID="{BD146188-B194-4FB7-8C3C-3693E5D58F0C}" presName="rect2" presStyleLbl="fgImgPlace1" presStyleIdx="2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97B3F07-C08D-472B-BF28-F1F72F135A94}" type="pres">
      <dgm:prSet presAssocID="{AFC61BD9-973C-45B1-870A-F7497A4D0EDE}" presName="sibTrans" presStyleCnt="0"/>
      <dgm:spPr/>
    </dgm:pt>
    <dgm:pt modelId="{D41EEF6E-9085-42D8-8DC3-5AC62552498C}" type="pres">
      <dgm:prSet presAssocID="{010157CC-53D6-4623-9CDD-7396D3F7AA14}" presName="composite" presStyleCnt="0"/>
      <dgm:spPr/>
    </dgm:pt>
    <dgm:pt modelId="{7236495D-3C53-4954-B1EC-5CBEDF98AF6B}" type="pres">
      <dgm:prSet presAssocID="{010157CC-53D6-4623-9CDD-7396D3F7AA14}" presName="rect1" presStyleLbl="trAlignAcc1" presStyleIdx="3" presStyleCnt="4">
        <dgm:presLayoutVars>
          <dgm:bulletEnabled val="1"/>
        </dgm:presLayoutVars>
      </dgm:prSet>
      <dgm:spPr/>
    </dgm:pt>
    <dgm:pt modelId="{0A3BBEA3-F093-4A64-994D-D2D1522E5796}" type="pres">
      <dgm:prSet presAssocID="{010157CC-53D6-4623-9CDD-7396D3F7AA14}" presName="rect2" presStyleLbl="fgImgPlace1" presStyleIdx="3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D7557360-8E71-4809-AE3C-D982847FB83D}" type="presOf" srcId="{010157CC-53D6-4623-9CDD-7396D3F7AA14}" destId="{7236495D-3C53-4954-B1EC-5CBEDF98AF6B}" srcOrd="0" destOrd="0" presId="urn:microsoft.com/office/officeart/2008/layout/PictureStrips"/>
    <dgm:cxn modelId="{9E2E0D32-66A8-4D43-A693-77EC7DA7B25F}" srcId="{4EF9928F-C495-46C1-B01D-C9EFA2B8F8F1}" destId="{010157CC-53D6-4623-9CDD-7396D3F7AA14}" srcOrd="3" destOrd="0" parTransId="{E45C051F-4944-45EB-A302-A963A95D2028}" sibTransId="{FA02D2AE-C082-4629-882A-0867987BDA0E}"/>
    <dgm:cxn modelId="{1C17ED37-725C-4720-81F7-7D98DFC2AE05}" type="presOf" srcId="{BD146188-B194-4FB7-8C3C-3693E5D58F0C}" destId="{CADCC8B2-D01B-493F-9DEA-35026F6173DF}" srcOrd="0" destOrd="0" presId="urn:microsoft.com/office/officeart/2008/layout/PictureStrips"/>
    <dgm:cxn modelId="{0D7962C6-A90F-4A08-9FDB-BC82C3A47ECC}" type="presOf" srcId="{40F3FBF9-7BAF-47C3-8F5C-65C3037FE1B4}" destId="{A8039BB1-B496-4820-95D0-F7A45611DA58}" srcOrd="0" destOrd="0" presId="urn:microsoft.com/office/officeart/2008/layout/PictureStrips"/>
    <dgm:cxn modelId="{DE402C2D-E12E-49DC-8B4D-E1EFE9C44426}" srcId="{4EF9928F-C495-46C1-B01D-C9EFA2B8F8F1}" destId="{BD146188-B194-4FB7-8C3C-3693E5D58F0C}" srcOrd="2" destOrd="0" parTransId="{B0D6F980-315B-4B78-9C84-7BD0BC1507F2}" sibTransId="{AFC61BD9-973C-45B1-870A-F7497A4D0EDE}"/>
    <dgm:cxn modelId="{E1458F5F-B3C2-40F8-B665-C306EB9E4450}" srcId="{4EF9928F-C495-46C1-B01D-C9EFA2B8F8F1}" destId="{40F3FBF9-7BAF-47C3-8F5C-65C3037FE1B4}" srcOrd="1" destOrd="0" parTransId="{984E1873-5524-4DA5-ADA4-925526A66C3E}" sibTransId="{23EA394B-50C1-4A09-AD29-0B1C89373989}"/>
    <dgm:cxn modelId="{B36745CA-76A5-49C9-AAA1-A02442B95FE6}" type="presOf" srcId="{4EF9928F-C495-46C1-B01D-C9EFA2B8F8F1}" destId="{E4787E3D-DA15-4D3F-A7F6-775BA1C1B86A}" srcOrd="0" destOrd="0" presId="urn:microsoft.com/office/officeart/2008/layout/PictureStrips"/>
    <dgm:cxn modelId="{C8C9793C-A53A-47CC-957E-3300AF5AA311}" type="presOf" srcId="{E830E3CE-1D49-401A-A134-3B0342F38055}" destId="{12A277E4-C71C-45BE-8B66-E3AE09C34344}" srcOrd="0" destOrd="0" presId="urn:microsoft.com/office/officeart/2008/layout/PictureStrips"/>
    <dgm:cxn modelId="{77FD3FB9-41FE-4870-B373-5F54C65E935B}" srcId="{4EF9928F-C495-46C1-B01D-C9EFA2B8F8F1}" destId="{E830E3CE-1D49-401A-A134-3B0342F38055}" srcOrd="0" destOrd="0" parTransId="{7445642E-7BB5-4916-8A42-00A05D44591F}" sibTransId="{89D75146-DAC7-4E4C-9C3E-1FADBD91FD56}"/>
    <dgm:cxn modelId="{9DF25480-3E75-4D01-9C7B-84CAD0645829}" type="presParOf" srcId="{E4787E3D-DA15-4D3F-A7F6-775BA1C1B86A}" destId="{7F264000-4882-410B-AE3D-73D4B20549B9}" srcOrd="0" destOrd="0" presId="urn:microsoft.com/office/officeart/2008/layout/PictureStrips"/>
    <dgm:cxn modelId="{1191EBB7-FAF4-42C6-9C62-CA49DE45C54F}" type="presParOf" srcId="{7F264000-4882-410B-AE3D-73D4B20549B9}" destId="{12A277E4-C71C-45BE-8B66-E3AE09C34344}" srcOrd="0" destOrd="0" presId="urn:microsoft.com/office/officeart/2008/layout/PictureStrips"/>
    <dgm:cxn modelId="{2B314752-DA6B-4F82-B4D4-EF1859E0D67C}" type="presParOf" srcId="{7F264000-4882-410B-AE3D-73D4B20549B9}" destId="{AAFD1601-8710-4921-8B3C-37AEE6EB1B54}" srcOrd="1" destOrd="0" presId="urn:microsoft.com/office/officeart/2008/layout/PictureStrips"/>
    <dgm:cxn modelId="{7C499188-E775-41FA-B7D3-966266E45515}" type="presParOf" srcId="{E4787E3D-DA15-4D3F-A7F6-775BA1C1B86A}" destId="{9E2A4A75-BAD4-459B-A63A-B912263F4510}" srcOrd="1" destOrd="0" presId="urn:microsoft.com/office/officeart/2008/layout/PictureStrips"/>
    <dgm:cxn modelId="{A6052564-CA71-4324-BC77-F2758C23EDE5}" type="presParOf" srcId="{E4787E3D-DA15-4D3F-A7F6-775BA1C1B86A}" destId="{C6BD62AA-4A3F-488C-BB7F-537206C8E6C0}" srcOrd="2" destOrd="0" presId="urn:microsoft.com/office/officeart/2008/layout/PictureStrips"/>
    <dgm:cxn modelId="{08AC0FD3-0F69-4916-ADC1-F2B19A99E7A1}" type="presParOf" srcId="{C6BD62AA-4A3F-488C-BB7F-537206C8E6C0}" destId="{A8039BB1-B496-4820-95D0-F7A45611DA58}" srcOrd="0" destOrd="0" presId="urn:microsoft.com/office/officeart/2008/layout/PictureStrips"/>
    <dgm:cxn modelId="{C66E806B-E6BE-4A9D-BF52-304535185FD8}" type="presParOf" srcId="{C6BD62AA-4A3F-488C-BB7F-537206C8E6C0}" destId="{AB6253B9-5538-43D8-9965-1E67A1072F77}" srcOrd="1" destOrd="0" presId="urn:microsoft.com/office/officeart/2008/layout/PictureStrips"/>
    <dgm:cxn modelId="{C88AB2ED-BB3C-471E-A283-CC60E1B10E9A}" type="presParOf" srcId="{E4787E3D-DA15-4D3F-A7F6-775BA1C1B86A}" destId="{D51F1387-3C8E-404E-961D-40C2E8D263D1}" srcOrd="3" destOrd="0" presId="urn:microsoft.com/office/officeart/2008/layout/PictureStrips"/>
    <dgm:cxn modelId="{BBE2464E-EE9E-4281-9C2E-7EAD48DFD5B1}" type="presParOf" srcId="{E4787E3D-DA15-4D3F-A7F6-775BA1C1B86A}" destId="{74CC07A8-FDD8-4FD4-AD66-3BD61C8503ED}" srcOrd="4" destOrd="0" presId="urn:microsoft.com/office/officeart/2008/layout/PictureStrips"/>
    <dgm:cxn modelId="{43D1F448-2CC1-42E7-AADB-752B35C0E163}" type="presParOf" srcId="{74CC07A8-FDD8-4FD4-AD66-3BD61C8503ED}" destId="{CADCC8B2-D01B-493F-9DEA-35026F6173DF}" srcOrd="0" destOrd="0" presId="urn:microsoft.com/office/officeart/2008/layout/PictureStrips"/>
    <dgm:cxn modelId="{A5F02BC4-0949-4F79-B465-50C5180C31D2}" type="presParOf" srcId="{74CC07A8-FDD8-4FD4-AD66-3BD61C8503ED}" destId="{F42E09F3-2DB7-457C-9C61-DBF0BF5D4064}" srcOrd="1" destOrd="0" presId="urn:microsoft.com/office/officeart/2008/layout/PictureStrips"/>
    <dgm:cxn modelId="{553EBC9F-8049-4E11-9DF6-36D2E1DBF727}" type="presParOf" srcId="{E4787E3D-DA15-4D3F-A7F6-775BA1C1B86A}" destId="{097B3F07-C08D-472B-BF28-F1F72F135A94}" srcOrd="5" destOrd="0" presId="urn:microsoft.com/office/officeart/2008/layout/PictureStrips"/>
    <dgm:cxn modelId="{E4543FCD-6FBE-48B5-8EA1-0A7628D54834}" type="presParOf" srcId="{E4787E3D-DA15-4D3F-A7F6-775BA1C1B86A}" destId="{D41EEF6E-9085-42D8-8DC3-5AC62552498C}" srcOrd="6" destOrd="0" presId="urn:microsoft.com/office/officeart/2008/layout/PictureStrips"/>
    <dgm:cxn modelId="{28B8EF2E-4FF8-47EA-ADB8-F1CE515376F3}" type="presParOf" srcId="{D41EEF6E-9085-42D8-8DC3-5AC62552498C}" destId="{7236495D-3C53-4954-B1EC-5CBEDF98AF6B}" srcOrd="0" destOrd="0" presId="urn:microsoft.com/office/officeart/2008/layout/PictureStrips"/>
    <dgm:cxn modelId="{7E480CC8-1E66-429F-A5AD-A8905508ABBD}" type="presParOf" srcId="{D41EEF6E-9085-42D8-8DC3-5AC62552498C}" destId="{0A3BBEA3-F093-4A64-994D-D2D1522E579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0CCAA54-DDE6-4799-B6B9-0F380DB2FE04}" type="doc">
      <dgm:prSet loTypeId="urn:microsoft.com/office/officeart/2008/layout/PictureStrips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2F63EF1-9DE5-4293-9D3C-37AF5F5D2C3D}">
      <dgm:prSet/>
      <dgm:spPr/>
      <dgm:t>
        <a:bodyPr/>
        <a:lstStyle/>
        <a:p>
          <a:pPr rtl="0"/>
          <a:r>
            <a:rPr lang="ru-RU" b="1" smtClean="0"/>
            <a:t>экономические</a:t>
          </a:r>
          <a:endParaRPr lang="ru-RU"/>
        </a:p>
      </dgm:t>
    </dgm:pt>
    <dgm:pt modelId="{7F235EA1-1BFB-4055-96B0-80FDDC4EEB7A}" type="parTrans" cxnId="{0AEBB87E-C473-4BC9-9AB0-61B957668D44}">
      <dgm:prSet/>
      <dgm:spPr/>
      <dgm:t>
        <a:bodyPr/>
        <a:lstStyle/>
        <a:p>
          <a:endParaRPr lang="ru-RU"/>
        </a:p>
      </dgm:t>
    </dgm:pt>
    <dgm:pt modelId="{A667C67D-9C84-4F0A-8C8E-A7E47AFDCFC8}" type="sibTrans" cxnId="{0AEBB87E-C473-4BC9-9AB0-61B957668D44}">
      <dgm:prSet/>
      <dgm:spPr/>
      <dgm:t>
        <a:bodyPr/>
        <a:lstStyle/>
        <a:p>
          <a:endParaRPr lang="ru-RU"/>
        </a:p>
      </dgm:t>
    </dgm:pt>
    <dgm:pt modelId="{DEBD40D2-A3F5-445D-BC26-8E07F8989911}">
      <dgm:prSet/>
      <dgm:spPr/>
      <dgm:t>
        <a:bodyPr/>
        <a:lstStyle/>
        <a:p>
          <a:pPr rtl="0"/>
          <a:r>
            <a:rPr lang="ru-RU" b="1" smtClean="0"/>
            <a:t>социальные</a:t>
          </a:r>
          <a:endParaRPr lang="ru-RU"/>
        </a:p>
      </dgm:t>
    </dgm:pt>
    <dgm:pt modelId="{19C8418C-1356-4826-89BC-D6475346939B}" type="parTrans" cxnId="{B6E6D468-E9EB-4C1A-ACCB-E30061518FCC}">
      <dgm:prSet/>
      <dgm:spPr/>
      <dgm:t>
        <a:bodyPr/>
        <a:lstStyle/>
        <a:p>
          <a:endParaRPr lang="ru-RU"/>
        </a:p>
      </dgm:t>
    </dgm:pt>
    <dgm:pt modelId="{2EEA05AB-19AE-47D0-9A39-A718C36DE6A5}" type="sibTrans" cxnId="{B6E6D468-E9EB-4C1A-ACCB-E30061518FCC}">
      <dgm:prSet/>
      <dgm:spPr/>
      <dgm:t>
        <a:bodyPr/>
        <a:lstStyle/>
        <a:p>
          <a:endParaRPr lang="ru-RU"/>
        </a:p>
      </dgm:t>
    </dgm:pt>
    <dgm:pt modelId="{44B285F4-C7C7-43EE-B403-BA49EC3CDDE8}">
      <dgm:prSet/>
      <dgm:spPr/>
      <dgm:t>
        <a:bodyPr/>
        <a:lstStyle/>
        <a:p>
          <a:pPr rtl="0"/>
          <a:r>
            <a:rPr lang="ru-RU" b="1" smtClean="0"/>
            <a:t>организационные</a:t>
          </a:r>
          <a:endParaRPr lang="ru-RU"/>
        </a:p>
      </dgm:t>
    </dgm:pt>
    <dgm:pt modelId="{A763B78F-F75F-4B54-8C9A-83CF9CD1A8B6}" type="parTrans" cxnId="{625F2BD3-9DDA-4D4D-9CB4-B3764FAB69E1}">
      <dgm:prSet/>
      <dgm:spPr/>
      <dgm:t>
        <a:bodyPr/>
        <a:lstStyle/>
        <a:p>
          <a:endParaRPr lang="ru-RU"/>
        </a:p>
      </dgm:t>
    </dgm:pt>
    <dgm:pt modelId="{2F011F5E-DAC9-41F0-B91D-6149AB1DCD30}" type="sibTrans" cxnId="{625F2BD3-9DDA-4D4D-9CB4-B3764FAB69E1}">
      <dgm:prSet/>
      <dgm:spPr/>
      <dgm:t>
        <a:bodyPr/>
        <a:lstStyle/>
        <a:p>
          <a:endParaRPr lang="ru-RU"/>
        </a:p>
      </dgm:t>
    </dgm:pt>
    <dgm:pt modelId="{6CE05E44-CCFD-4912-B8EB-7E62373986D4}">
      <dgm:prSet/>
      <dgm:spPr/>
      <dgm:t>
        <a:bodyPr/>
        <a:lstStyle/>
        <a:p>
          <a:pPr rtl="0"/>
          <a:r>
            <a:rPr lang="ru-RU" b="1" smtClean="0"/>
            <a:t>психологические</a:t>
          </a:r>
          <a:endParaRPr lang="ru-RU"/>
        </a:p>
      </dgm:t>
    </dgm:pt>
    <dgm:pt modelId="{0B67BC72-003A-4503-9CCB-74D8026817C7}" type="parTrans" cxnId="{6E4B327B-9CF0-4605-97C6-28BC3D3B937F}">
      <dgm:prSet/>
      <dgm:spPr/>
      <dgm:t>
        <a:bodyPr/>
        <a:lstStyle/>
        <a:p>
          <a:endParaRPr lang="ru-RU"/>
        </a:p>
      </dgm:t>
    </dgm:pt>
    <dgm:pt modelId="{FECBADF8-6622-4158-89F8-8CE8575F8CA2}" type="sibTrans" cxnId="{6E4B327B-9CF0-4605-97C6-28BC3D3B937F}">
      <dgm:prSet/>
      <dgm:spPr/>
      <dgm:t>
        <a:bodyPr/>
        <a:lstStyle/>
        <a:p>
          <a:endParaRPr lang="ru-RU"/>
        </a:p>
      </dgm:t>
    </dgm:pt>
    <dgm:pt modelId="{C4906637-B64B-4079-8C76-B2D2DDB5CBB2}">
      <dgm:prSet/>
      <dgm:spPr/>
      <dgm:t>
        <a:bodyPr/>
        <a:lstStyle/>
        <a:p>
          <a:pPr rtl="0"/>
          <a:r>
            <a:rPr lang="ru-RU" b="1" smtClean="0"/>
            <a:t>технологические</a:t>
          </a:r>
          <a:endParaRPr lang="ru-RU"/>
        </a:p>
      </dgm:t>
    </dgm:pt>
    <dgm:pt modelId="{C51D83E0-9E11-43C7-8066-18873B564CB2}" type="parTrans" cxnId="{833E1FD0-B6E6-4F32-A3B4-32141202DA47}">
      <dgm:prSet/>
      <dgm:spPr/>
      <dgm:t>
        <a:bodyPr/>
        <a:lstStyle/>
        <a:p>
          <a:endParaRPr lang="ru-RU"/>
        </a:p>
      </dgm:t>
    </dgm:pt>
    <dgm:pt modelId="{4C87EA7F-B167-4C81-93A0-E9C4E9BE2ED4}" type="sibTrans" cxnId="{833E1FD0-B6E6-4F32-A3B4-32141202DA47}">
      <dgm:prSet/>
      <dgm:spPr/>
      <dgm:t>
        <a:bodyPr/>
        <a:lstStyle/>
        <a:p>
          <a:endParaRPr lang="ru-RU"/>
        </a:p>
      </dgm:t>
    </dgm:pt>
    <dgm:pt modelId="{9EC80692-19F3-4DF0-9515-FDE1D1F6BED8}" type="pres">
      <dgm:prSet presAssocID="{B0CCAA54-DDE6-4799-B6B9-0F380DB2FE04}" presName="Name0" presStyleCnt="0">
        <dgm:presLayoutVars>
          <dgm:dir/>
          <dgm:resizeHandles val="exact"/>
        </dgm:presLayoutVars>
      </dgm:prSet>
      <dgm:spPr/>
    </dgm:pt>
    <dgm:pt modelId="{C275ACCC-EB32-42E4-BDD3-2E60B5AF6B83}" type="pres">
      <dgm:prSet presAssocID="{02F63EF1-9DE5-4293-9D3C-37AF5F5D2C3D}" presName="composite" presStyleCnt="0"/>
      <dgm:spPr/>
    </dgm:pt>
    <dgm:pt modelId="{FDE45F24-63BA-4EBD-AB68-D80E986B181F}" type="pres">
      <dgm:prSet presAssocID="{02F63EF1-9DE5-4293-9D3C-37AF5F5D2C3D}" presName="rect1" presStyleLbl="trAlignAcc1" presStyleIdx="0" presStyleCnt="5">
        <dgm:presLayoutVars>
          <dgm:bulletEnabled val="1"/>
        </dgm:presLayoutVars>
      </dgm:prSet>
      <dgm:spPr/>
    </dgm:pt>
    <dgm:pt modelId="{06840B56-DD51-4E0D-9F59-0D69871E9ACE}" type="pres">
      <dgm:prSet presAssocID="{02F63EF1-9DE5-4293-9D3C-37AF5F5D2C3D}" presName="rect2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8CE29B8-9F9C-4A95-879C-E160D5D93FEA}" type="pres">
      <dgm:prSet presAssocID="{A667C67D-9C84-4F0A-8C8E-A7E47AFDCFC8}" presName="sibTrans" presStyleCnt="0"/>
      <dgm:spPr/>
    </dgm:pt>
    <dgm:pt modelId="{D47D3CCD-27B1-4F70-977F-46CF1903B7B8}" type="pres">
      <dgm:prSet presAssocID="{DEBD40D2-A3F5-445D-BC26-8E07F8989911}" presName="composite" presStyleCnt="0"/>
      <dgm:spPr/>
    </dgm:pt>
    <dgm:pt modelId="{639EF000-3DAD-4F9F-A067-1B2FACAC46C8}" type="pres">
      <dgm:prSet presAssocID="{DEBD40D2-A3F5-445D-BC26-8E07F8989911}" presName="rect1" presStyleLbl="trAlignAcc1" presStyleIdx="1" presStyleCnt="5">
        <dgm:presLayoutVars>
          <dgm:bulletEnabled val="1"/>
        </dgm:presLayoutVars>
      </dgm:prSet>
      <dgm:spPr/>
    </dgm:pt>
    <dgm:pt modelId="{911D5F1F-5485-49EC-A52B-C76DABBB198D}" type="pres">
      <dgm:prSet presAssocID="{DEBD40D2-A3F5-445D-BC26-8E07F8989911}" presName="rect2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2B7D177-4E80-41B1-A84B-360F8A898354}" type="pres">
      <dgm:prSet presAssocID="{2EEA05AB-19AE-47D0-9A39-A718C36DE6A5}" presName="sibTrans" presStyleCnt="0"/>
      <dgm:spPr/>
    </dgm:pt>
    <dgm:pt modelId="{7431FC2E-AF05-4185-AB5B-A8846A7F8586}" type="pres">
      <dgm:prSet presAssocID="{44B285F4-C7C7-43EE-B403-BA49EC3CDDE8}" presName="composite" presStyleCnt="0"/>
      <dgm:spPr/>
    </dgm:pt>
    <dgm:pt modelId="{CFF39379-8098-4E49-A6F3-69F18DB2711D}" type="pres">
      <dgm:prSet presAssocID="{44B285F4-C7C7-43EE-B403-BA49EC3CDDE8}" presName="rect1" presStyleLbl="trAlignAcc1" presStyleIdx="2" presStyleCnt="5">
        <dgm:presLayoutVars>
          <dgm:bulletEnabled val="1"/>
        </dgm:presLayoutVars>
      </dgm:prSet>
      <dgm:spPr/>
    </dgm:pt>
    <dgm:pt modelId="{59B02415-8B73-4FE2-9A29-BFDAD43E0A85}" type="pres">
      <dgm:prSet presAssocID="{44B285F4-C7C7-43EE-B403-BA49EC3CDDE8}" presName="rect2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438F0F61-1BB8-4E46-B712-8EB1C22754C2}" type="pres">
      <dgm:prSet presAssocID="{2F011F5E-DAC9-41F0-B91D-6149AB1DCD30}" presName="sibTrans" presStyleCnt="0"/>
      <dgm:spPr/>
    </dgm:pt>
    <dgm:pt modelId="{C3A7E8E8-BFF2-4052-ACB2-466D627B95A5}" type="pres">
      <dgm:prSet presAssocID="{6CE05E44-CCFD-4912-B8EB-7E62373986D4}" presName="composite" presStyleCnt="0"/>
      <dgm:spPr/>
    </dgm:pt>
    <dgm:pt modelId="{51C093D8-0C4C-4320-B904-83174F05FDE7}" type="pres">
      <dgm:prSet presAssocID="{6CE05E44-CCFD-4912-B8EB-7E62373986D4}" presName="rect1" presStyleLbl="trAlignAcc1" presStyleIdx="3" presStyleCnt="5">
        <dgm:presLayoutVars>
          <dgm:bulletEnabled val="1"/>
        </dgm:presLayoutVars>
      </dgm:prSet>
      <dgm:spPr/>
    </dgm:pt>
    <dgm:pt modelId="{E33BD3B4-BB22-4245-B599-81CCF9F953F2}" type="pres">
      <dgm:prSet presAssocID="{6CE05E44-CCFD-4912-B8EB-7E62373986D4}" presName="rect2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29882083-46FF-4F1C-A050-EB14ABD3291A}" type="pres">
      <dgm:prSet presAssocID="{FECBADF8-6622-4158-89F8-8CE8575F8CA2}" presName="sibTrans" presStyleCnt="0"/>
      <dgm:spPr/>
    </dgm:pt>
    <dgm:pt modelId="{CDE78578-2A73-4583-840B-66BFC74FB55C}" type="pres">
      <dgm:prSet presAssocID="{C4906637-B64B-4079-8C76-B2D2DDB5CBB2}" presName="composite" presStyleCnt="0"/>
      <dgm:spPr/>
    </dgm:pt>
    <dgm:pt modelId="{C905AD04-1EF3-4E56-ABAB-20BB2AF85C89}" type="pres">
      <dgm:prSet presAssocID="{C4906637-B64B-4079-8C76-B2D2DDB5CBB2}" presName="rect1" presStyleLbl="trAlignAcc1" presStyleIdx="4" presStyleCnt="5">
        <dgm:presLayoutVars>
          <dgm:bulletEnabled val="1"/>
        </dgm:presLayoutVars>
      </dgm:prSet>
      <dgm:spPr/>
    </dgm:pt>
    <dgm:pt modelId="{40914A47-C212-4F4E-B453-D4C83EE062CD}" type="pres">
      <dgm:prSet presAssocID="{C4906637-B64B-4079-8C76-B2D2DDB5CBB2}" presName="rect2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646C761B-B229-4A23-878E-C7B502765755}" type="presOf" srcId="{44B285F4-C7C7-43EE-B403-BA49EC3CDDE8}" destId="{CFF39379-8098-4E49-A6F3-69F18DB2711D}" srcOrd="0" destOrd="0" presId="urn:microsoft.com/office/officeart/2008/layout/PictureStrips"/>
    <dgm:cxn modelId="{B6E6D468-E9EB-4C1A-ACCB-E30061518FCC}" srcId="{B0CCAA54-DDE6-4799-B6B9-0F380DB2FE04}" destId="{DEBD40D2-A3F5-445D-BC26-8E07F8989911}" srcOrd="1" destOrd="0" parTransId="{19C8418C-1356-4826-89BC-D6475346939B}" sibTransId="{2EEA05AB-19AE-47D0-9A39-A718C36DE6A5}"/>
    <dgm:cxn modelId="{1EAE6F27-07E9-4D44-9ECE-D03D90748E7D}" type="presOf" srcId="{DEBD40D2-A3F5-445D-BC26-8E07F8989911}" destId="{639EF000-3DAD-4F9F-A067-1B2FACAC46C8}" srcOrd="0" destOrd="0" presId="urn:microsoft.com/office/officeart/2008/layout/PictureStrips"/>
    <dgm:cxn modelId="{08E820A6-A6AB-47A7-9F3C-8739D7C91A54}" type="presOf" srcId="{C4906637-B64B-4079-8C76-B2D2DDB5CBB2}" destId="{C905AD04-1EF3-4E56-ABAB-20BB2AF85C89}" srcOrd="0" destOrd="0" presId="urn:microsoft.com/office/officeart/2008/layout/PictureStrips"/>
    <dgm:cxn modelId="{58CC1D98-DAE6-4986-9746-242AB37CFEA0}" type="presOf" srcId="{02F63EF1-9DE5-4293-9D3C-37AF5F5D2C3D}" destId="{FDE45F24-63BA-4EBD-AB68-D80E986B181F}" srcOrd="0" destOrd="0" presId="urn:microsoft.com/office/officeart/2008/layout/PictureStrips"/>
    <dgm:cxn modelId="{325B5D63-259C-434C-8D97-D3E957DE9D36}" type="presOf" srcId="{B0CCAA54-DDE6-4799-B6B9-0F380DB2FE04}" destId="{9EC80692-19F3-4DF0-9515-FDE1D1F6BED8}" srcOrd="0" destOrd="0" presId="urn:microsoft.com/office/officeart/2008/layout/PictureStrips"/>
    <dgm:cxn modelId="{6E4B327B-9CF0-4605-97C6-28BC3D3B937F}" srcId="{B0CCAA54-DDE6-4799-B6B9-0F380DB2FE04}" destId="{6CE05E44-CCFD-4912-B8EB-7E62373986D4}" srcOrd="3" destOrd="0" parTransId="{0B67BC72-003A-4503-9CCB-74D8026817C7}" sibTransId="{FECBADF8-6622-4158-89F8-8CE8575F8CA2}"/>
    <dgm:cxn modelId="{833E1FD0-B6E6-4F32-A3B4-32141202DA47}" srcId="{B0CCAA54-DDE6-4799-B6B9-0F380DB2FE04}" destId="{C4906637-B64B-4079-8C76-B2D2DDB5CBB2}" srcOrd="4" destOrd="0" parTransId="{C51D83E0-9E11-43C7-8066-18873B564CB2}" sibTransId="{4C87EA7F-B167-4C81-93A0-E9C4E9BE2ED4}"/>
    <dgm:cxn modelId="{0AEBB87E-C473-4BC9-9AB0-61B957668D44}" srcId="{B0CCAA54-DDE6-4799-B6B9-0F380DB2FE04}" destId="{02F63EF1-9DE5-4293-9D3C-37AF5F5D2C3D}" srcOrd="0" destOrd="0" parTransId="{7F235EA1-1BFB-4055-96B0-80FDDC4EEB7A}" sibTransId="{A667C67D-9C84-4F0A-8C8E-A7E47AFDCFC8}"/>
    <dgm:cxn modelId="{625F2BD3-9DDA-4D4D-9CB4-B3764FAB69E1}" srcId="{B0CCAA54-DDE6-4799-B6B9-0F380DB2FE04}" destId="{44B285F4-C7C7-43EE-B403-BA49EC3CDDE8}" srcOrd="2" destOrd="0" parTransId="{A763B78F-F75F-4B54-8C9A-83CF9CD1A8B6}" sibTransId="{2F011F5E-DAC9-41F0-B91D-6149AB1DCD30}"/>
    <dgm:cxn modelId="{6BF530EB-BE7E-4F33-9768-48E7789197D2}" type="presOf" srcId="{6CE05E44-CCFD-4912-B8EB-7E62373986D4}" destId="{51C093D8-0C4C-4320-B904-83174F05FDE7}" srcOrd="0" destOrd="0" presId="urn:microsoft.com/office/officeart/2008/layout/PictureStrips"/>
    <dgm:cxn modelId="{C1C23507-74A8-4844-BE08-229CDAE10B1E}" type="presParOf" srcId="{9EC80692-19F3-4DF0-9515-FDE1D1F6BED8}" destId="{C275ACCC-EB32-42E4-BDD3-2E60B5AF6B83}" srcOrd="0" destOrd="0" presId="urn:microsoft.com/office/officeart/2008/layout/PictureStrips"/>
    <dgm:cxn modelId="{E85C6ED7-FD9E-42DC-9A87-F0B7F49D1ACF}" type="presParOf" srcId="{C275ACCC-EB32-42E4-BDD3-2E60B5AF6B83}" destId="{FDE45F24-63BA-4EBD-AB68-D80E986B181F}" srcOrd="0" destOrd="0" presId="urn:microsoft.com/office/officeart/2008/layout/PictureStrips"/>
    <dgm:cxn modelId="{8E317AED-6B19-4E18-B44F-DE2E96484A3C}" type="presParOf" srcId="{C275ACCC-EB32-42E4-BDD3-2E60B5AF6B83}" destId="{06840B56-DD51-4E0D-9F59-0D69871E9ACE}" srcOrd="1" destOrd="0" presId="urn:microsoft.com/office/officeart/2008/layout/PictureStrips"/>
    <dgm:cxn modelId="{DBF8A14E-8BDE-4CB3-8AC6-A71D65F116FD}" type="presParOf" srcId="{9EC80692-19F3-4DF0-9515-FDE1D1F6BED8}" destId="{F8CE29B8-9F9C-4A95-879C-E160D5D93FEA}" srcOrd="1" destOrd="0" presId="urn:microsoft.com/office/officeart/2008/layout/PictureStrips"/>
    <dgm:cxn modelId="{597089B1-3171-45FC-8F2F-18D707AADC2F}" type="presParOf" srcId="{9EC80692-19F3-4DF0-9515-FDE1D1F6BED8}" destId="{D47D3CCD-27B1-4F70-977F-46CF1903B7B8}" srcOrd="2" destOrd="0" presId="urn:microsoft.com/office/officeart/2008/layout/PictureStrips"/>
    <dgm:cxn modelId="{BEEB3A50-8D95-4650-8F75-72FCDDFAE1BF}" type="presParOf" srcId="{D47D3CCD-27B1-4F70-977F-46CF1903B7B8}" destId="{639EF000-3DAD-4F9F-A067-1B2FACAC46C8}" srcOrd="0" destOrd="0" presId="urn:microsoft.com/office/officeart/2008/layout/PictureStrips"/>
    <dgm:cxn modelId="{E4F84154-1BDB-4C80-844F-71AE13613B46}" type="presParOf" srcId="{D47D3CCD-27B1-4F70-977F-46CF1903B7B8}" destId="{911D5F1F-5485-49EC-A52B-C76DABBB198D}" srcOrd="1" destOrd="0" presId="urn:microsoft.com/office/officeart/2008/layout/PictureStrips"/>
    <dgm:cxn modelId="{9EFD0545-9434-4701-B57E-697C2806CB8E}" type="presParOf" srcId="{9EC80692-19F3-4DF0-9515-FDE1D1F6BED8}" destId="{52B7D177-4E80-41B1-A84B-360F8A898354}" srcOrd="3" destOrd="0" presId="urn:microsoft.com/office/officeart/2008/layout/PictureStrips"/>
    <dgm:cxn modelId="{1A4BA0EF-0115-4FD8-93B3-F5863DA7B6C2}" type="presParOf" srcId="{9EC80692-19F3-4DF0-9515-FDE1D1F6BED8}" destId="{7431FC2E-AF05-4185-AB5B-A8846A7F8586}" srcOrd="4" destOrd="0" presId="urn:microsoft.com/office/officeart/2008/layout/PictureStrips"/>
    <dgm:cxn modelId="{D0C3246B-97AF-4909-9EB0-12FBE23C8F0F}" type="presParOf" srcId="{7431FC2E-AF05-4185-AB5B-A8846A7F8586}" destId="{CFF39379-8098-4E49-A6F3-69F18DB2711D}" srcOrd="0" destOrd="0" presId="urn:microsoft.com/office/officeart/2008/layout/PictureStrips"/>
    <dgm:cxn modelId="{C923E99F-49CD-4039-9093-BB958379FAD0}" type="presParOf" srcId="{7431FC2E-AF05-4185-AB5B-A8846A7F8586}" destId="{59B02415-8B73-4FE2-9A29-BFDAD43E0A85}" srcOrd="1" destOrd="0" presId="urn:microsoft.com/office/officeart/2008/layout/PictureStrips"/>
    <dgm:cxn modelId="{E3FD7335-07EC-470E-B1F6-E908C55E5351}" type="presParOf" srcId="{9EC80692-19F3-4DF0-9515-FDE1D1F6BED8}" destId="{438F0F61-1BB8-4E46-B712-8EB1C22754C2}" srcOrd="5" destOrd="0" presId="urn:microsoft.com/office/officeart/2008/layout/PictureStrips"/>
    <dgm:cxn modelId="{7E80A233-6865-4B2D-AD42-432DA9F6A14F}" type="presParOf" srcId="{9EC80692-19F3-4DF0-9515-FDE1D1F6BED8}" destId="{C3A7E8E8-BFF2-4052-ACB2-466D627B95A5}" srcOrd="6" destOrd="0" presId="urn:microsoft.com/office/officeart/2008/layout/PictureStrips"/>
    <dgm:cxn modelId="{B23F62A5-1305-4EE1-BE64-B393DA664948}" type="presParOf" srcId="{C3A7E8E8-BFF2-4052-ACB2-466D627B95A5}" destId="{51C093D8-0C4C-4320-B904-83174F05FDE7}" srcOrd="0" destOrd="0" presId="urn:microsoft.com/office/officeart/2008/layout/PictureStrips"/>
    <dgm:cxn modelId="{19F1A2B5-9A5A-4E1C-AE19-71CFBA1D28A3}" type="presParOf" srcId="{C3A7E8E8-BFF2-4052-ACB2-466D627B95A5}" destId="{E33BD3B4-BB22-4245-B599-81CCF9F953F2}" srcOrd="1" destOrd="0" presId="urn:microsoft.com/office/officeart/2008/layout/PictureStrips"/>
    <dgm:cxn modelId="{5803A48B-4801-4312-90FF-0DAAE9E6C111}" type="presParOf" srcId="{9EC80692-19F3-4DF0-9515-FDE1D1F6BED8}" destId="{29882083-46FF-4F1C-A050-EB14ABD3291A}" srcOrd="7" destOrd="0" presId="urn:microsoft.com/office/officeart/2008/layout/PictureStrips"/>
    <dgm:cxn modelId="{369C61C2-2DD6-4D7C-8302-99C497DD0284}" type="presParOf" srcId="{9EC80692-19F3-4DF0-9515-FDE1D1F6BED8}" destId="{CDE78578-2A73-4583-840B-66BFC74FB55C}" srcOrd="8" destOrd="0" presId="urn:microsoft.com/office/officeart/2008/layout/PictureStrips"/>
    <dgm:cxn modelId="{0184585A-8848-42BC-880E-B5C9C39686C7}" type="presParOf" srcId="{CDE78578-2A73-4583-840B-66BFC74FB55C}" destId="{C905AD04-1EF3-4E56-ABAB-20BB2AF85C89}" srcOrd="0" destOrd="0" presId="urn:microsoft.com/office/officeart/2008/layout/PictureStrips"/>
    <dgm:cxn modelId="{C0C1B490-02A2-45CB-AE2D-6E125237AE4A}" type="presParOf" srcId="{CDE78578-2A73-4583-840B-66BFC74FB55C}" destId="{40914A47-C212-4F4E-B453-D4C83EE062CD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9FA06CA-4698-4AA6-A765-B77E8774A334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41DE8F9-6485-48F7-9182-F742AB9E6A71}">
      <dgm:prSet/>
      <dgm:spPr/>
      <dgm:t>
        <a:bodyPr/>
        <a:lstStyle/>
        <a:p>
          <a:pPr rtl="0"/>
          <a:r>
            <a:rPr lang="ru-RU" b="1" smtClean="0"/>
            <a:t>системные</a:t>
          </a:r>
          <a:r>
            <a:rPr lang="ru-RU" smtClean="0"/>
            <a:t> и </a:t>
          </a:r>
          <a:r>
            <a:rPr lang="ru-RU" b="1" smtClean="0"/>
            <a:t>частичные</a:t>
          </a:r>
          <a:r>
            <a:rPr lang="ru-RU" smtClean="0"/>
            <a:t> </a:t>
          </a:r>
          <a:endParaRPr lang="ru-RU"/>
        </a:p>
      </dgm:t>
    </dgm:pt>
    <dgm:pt modelId="{57D1404D-CB23-4F11-AC82-04F4731F6AFC}" type="parTrans" cxnId="{56D1ACD1-9731-470B-A00D-9BE6D26975D8}">
      <dgm:prSet/>
      <dgm:spPr/>
      <dgm:t>
        <a:bodyPr/>
        <a:lstStyle/>
        <a:p>
          <a:endParaRPr lang="ru-RU"/>
        </a:p>
      </dgm:t>
    </dgm:pt>
    <dgm:pt modelId="{97EA1012-E56E-44D8-A2CB-06A7DF23046C}" type="sibTrans" cxnId="{56D1ACD1-9731-470B-A00D-9BE6D26975D8}">
      <dgm:prSet/>
      <dgm:spPr/>
      <dgm:t>
        <a:bodyPr/>
        <a:lstStyle/>
        <a:p>
          <a:endParaRPr lang="ru-RU"/>
        </a:p>
      </dgm:t>
    </dgm:pt>
    <dgm:pt modelId="{C08FA922-AFBB-458E-B215-1D8D33D59130}">
      <dgm:prSet/>
      <dgm:spPr/>
      <dgm:t>
        <a:bodyPr/>
        <a:lstStyle/>
        <a:p>
          <a:pPr rtl="0"/>
          <a:r>
            <a:rPr lang="ru-RU" b="1" smtClean="0"/>
            <a:t>управляемые</a:t>
          </a:r>
          <a:r>
            <a:rPr lang="ru-RU" smtClean="0"/>
            <a:t> и </a:t>
          </a:r>
          <a:r>
            <a:rPr lang="ru-RU" b="1" smtClean="0"/>
            <a:t>неуправляемые</a:t>
          </a:r>
          <a:r>
            <a:rPr lang="ru-RU" smtClean="0"/>
            <a:t> </a:t>
          </a:r>
          <a:endParaRPr lang="ru-RU"/>
        </a:p>
      </dgm:t>
    </dgm:pt>
    <dgm:pt modelId="{263D9A7A-8D4F-449C-BAAD-84947B1A1A73}" type="parTrans" cxnId="{9E471BDF-71B2-4AE8-8384-3BFC4AE78A86}">
      <dgm:prSet/>
      <dgm:spPr/>
      <dgm:t>
        <a:bodyPr/>
        <a:lstStyle/>
        <a:p>
          <a:endParaRPr lang="ru-RU"/>
        </a:p>
      </dgm:t>
    </dgm:pt>
    <dgm:pt modelId="{B7B38491-0739-4A4C-91E8-F867087A8792}" type="sibTrans" cxnId="{9E471BDF-71B2-4AE8-8384-3BFC4AE78A86}">
      <dgm:prSet/>
      <dgm:spPr/>
      <dgm:t>
        <a:bodyPr/>
        <a:lstStyle/>
        <a:p>
          <a:endParaRPr lang="ru-RU"/>
        </a:p>
      </dgm:t>
    </dgm:pt>
    <dgm:pt modelId="{DFF5FAF7-FA81-4D02-A75B-8C20ADB64634}" type="pres">
      <dgm:prSet presAssocID="{B9FA06CA-4698-4AA6-A765-B77E8774A334}" presName="compositeShape" presStyleCnt="0">
        <dgm:presLayoutVars>
          <dgm:chMax val="2"/>
          <dgm:dir/>
          <dgm:resizeHandles val="exact"/>
        </dgm:presLayoutVars>
      </dgm:prSet>
      <dgm:spPr/>
    </dgm:pt>
    <dgm:pt modelId="{E6F1CF43-54AE-4655-A9EE-C7E90D2DFDA4}" type="pres">
      <dgm:prSet presAssocID="{B9FA06CA-4698-4AA6-A765-B77E8774A334}" presName="ribbon" presStyleLbl="node1" presStyleIdx="0" presStyleCnt="1"/>
      <dgm:spPr/>
    </dgm:pt>
    <dgm:pt modelId="{80552999-A018-4AF0-8797-C3A4049A9DBD}" type="pres">
      <dgm:prSet presAssocID="{B9FA06CA-4698-4AA6-A765-B77E8774A334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58E0F476-C370-4828-8A78-C735E441AF3C}" type="pres">
      <dgm:prSet presAssocID="{B9FA06CA-4698-4AA6-A765-B77E8774A334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56D1ACD1-9731-470B-A00D-9BE6D26975D8}" srcId="{B9FA06CA-4698-4AA6-A765-B77E8774A334}" destId="{B41DE8F9-6485-48F7-9182-F742AB9E6A71}" srcOrd="0" destOrd="0" parTransId="{57D1404D-CB23-4F11-AC82-04F4731F6AFC}" sibTransId="{97EA1012-E56E-44D8-A2CB-06A7DF23046C}"/>
    <dgm:cxn modelId="{6C37999E-43F6-48BF-A9A5-CA4870BBF49F}" type="presOf" srcId="{C08FA922-AFBB-458E-B215-1D8D33D59130}" destId="{58E0F476-C370-4828-8A78-C735E441AF3C}" srcOrd="0" destOrd="0" presId="urn:microsoft.com/office/officeart/2005/8/layout/arrow6"/>
    <dgm:cxn modelId="{A48398DF-27FD-4B0F-8F2F-5140677755D6}" type="presOf" srcId="{B9FA06CA-4698-4AA6-A765-B77E8774A334}" destId="{DFF5FAF7-FA81-4D02-A75B-8C20ADB64634}" srcOrd="0" destOrd="0" presId="urn:microsoft.com/office/officeart/2005/8/layout/arrow6"/>
    <dgm:cxn modelId="{9E471BDF-71B2-4AE8-8384-3BFC4AE78A86}" srcId="{B9FA06CA-4698-4AA6-A765-B77E8774A334}" destId="{C08FA922-AFBB-458E-B215-1D8D33D59130}" srcOrd="1" destOrd="0" parTransId="{263D9A7A-8D4F-449C-BAAD-84947B1A1A73}" sibTransId="{B7B38491-0739-4A4C-91E8-F867087A8792}"/>
    <dgm:cxn modelId="{A7483F5E-183D-4314-A3B0-CB2CF3B1C5AF}" type="presOf" srcId="{B41DE8F9-6485-48F7-9182-F742AB9E6A71}" destId="{80552999-A018-4AF0-8797-C3A4049A9DBD}" srcOrd="0" destOrd="0" presId="urn:microsoft.com/office/officeart/2005/8/layout/arrow6"/>
    <dgm:cxn modelId="{C6C847E1-F148-4EFC-9023-1DA5757236B5}" type="presParOf" srcId="{DFF5FAF7-FA81-4D02-A75B-8C20ADB64634}" destId="{E6F1CF43-54AE-4655-A9EE-C7E90D2DFDA4}" srcOrd="0" destOrd="0" presId="urn:microsoft.com/office/officeart/2005/8/layout/arrow6"/>
    <dgm:cxn modelId="{DF6E1054-97DE-4C1A-A347-D125D9C1EC36}" type="presParOf" srcId="{DFF5FAF7-FA81-4D02-A75B-8C20ADB64634}" destId="{80552999-A018-4AF0-8797-C3A4049A9DBD}" srcOrd="1" destOrd="0" presId="urn:microsoft.com/office/officeart/2005/8/layout/arrow6"/>
    <dgm:cxn modelId="{2B44DD0F-754F-476E-9D74-84C0FBBBFBD2}" type="presParOf" srcId="{DFF5FAF7-FA81-4D02-A75B-8C20ADB64634}" destId="{58E0F476-C370-4828-8A78-C735E441AF3C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5C8DBEF-B497-484C-86E7-B5E840B0786E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9A6F1EB-6218-413A-9C72-DFDCCA59EF6F}">
      <dgm:prSet/>
      <dgm:spPr/>
      <dgm:t>
        <a:bodyPr/>
        <a:lstStyle/>
        <a:p>
          <a:pPr rtl="0"/>
          <a:r>
            <a:rPr lang="ru-RU" b="1" smtClean="0"/>
            <a:t>природные</a:t>
          </a:r>
          <a:endParaRPr lang="ru-RU"/>
        </a:p>
      </dgm:t>
    </dgm:pt>
    <dgm:pt modelId="{78CA521A-C4C6-4032-AB59-7A0ACAA4F228}" type="parTrans" cxnId="{22D47BF1-503F-44FC-A88F-1BE0820B691E}">
      <dgm:prSet/>
      <dgm:spPr/>
      <dgm:t>
        <a:bodyPr/>
        <a:lstStyle/>
        <a:p>
          <a:endParaRPr lang="ru-RU"/>
        </a:p>
      </dgm:t>
    </dgm:pt>
    <dgm:pt modelId="{CB6E493B-DFDF-4CC3-A78A-416F2A8FFDB7}" type="sibTrans" cxnId="{22D47BF1-503F-44FC-A88F-1BE0820B691E}">
      <dgm:prSet/>
      <dgm:spPr/>
      <dgm:t>
        <a:bodyPr/>
        <a:lstStyle/>
        <a:p>
          <a:endParaRPr lang="ru-RU"/>
        </a:p>
      </dgm:t>
    </dgm:pt>
    <dgm:pt modelId="{5817E07F-BEE5-4D22-9C02-685F1536397B}">
      <dgm:prSet/>
      <dgm:spPr/>
      <dgm:t>
        <a:bodyPr/>
        <a:lstStyle/>
        <a:p>
          <a:pPr rtl="0"/>
          <a:r>
            <a:rPr lang="ru-RU" b="1" smtClean="0"/>
            <a:t>общественные</a:t>
          </a:r>
          <a:endParaRPr lang="ru-RU"/>
        </a:p>
      </dgm:t>
    </dgm:pt>
    <dgm:pt modelId="{5D783057-8579-4227-A3F8-8047DF1FFFAE}" type="parTrans" cxnId="{A8FC2E03-82D9-4E25-9F74-E1090817D86B}">
      <dgm:prSet/>
      <dgm:spPr/>
      <dgm:t>
        <a:bodyPr/>
        <a:lstStyle/>
        <a:p>
          <a:endParaRPr lang="ru-RU"/>
        </a:p>
      </dgm:t>
    </dgm:pt>
    <dgm:pt modelId="{21CB0CF3-7FC6-4589-8009-765CAFE60B0B}" type="sibTrans" cxnId="{A8FC2E03-82D9-4E25-9F74-E1090817D86B}">
      <dgm:prSet/>
      <dgm:spPr/>
      <dgm:t>
        <a:bodyPr/>
        <a:lstStyle/>
        <a:p>
          <a:endParaRPr lang="ru-RU"/>
        </a:p>
      </dgm:t>
    </dgm:pt>
    <dgm:pt modelId="{127580D6-407E-4AB8-8C28-C43419E67F25}">
      <dgm:prSet/>
      <dgm:spPr/>
      <dgm:t>
        <a:bodyPr/>
        <a:lstStyle/>
        <a:p>
          <a:pPr rtl="0"/>
          <a:r>
            <a:rPr lang="ru-RU" b="1" smtClean="0"/>
            <a:t>экологические</a:t>
          </a:r>
          <a:r>
            <a:rPr lang="ru-RU" smtClean="0"/>
            <a:t> </a:t>
          </a:r>
          <a:endParaRPr lang="ru-RU"/>
        </a:p>
      </dgm:t>
    </dgm:pt>
    <dgm:pt modelId="{9178B1B0-DCC4-4DF5-9E9F-05AFB8C19317}" type="parTrans" cxnId="{4BD605B9-FA04-4E2C-8DAB-073A097D72BD}">
      <dgm:prSet/>
      <dgm:spPr/>
      <dgm:t>
        <a:bodyPr/>
        <a:lstStyle/>
        <a:p>
          <a:endParaRPr lang="ru-RU"/>
        </a:p>
      </dgm:t>
    </dgm:pt>
    <dgm:pt modelId="{11AFD1C8-6081-406B-8412-2D61B2B90EB3}" type="sibTrans" cxnId="{4BD605B9-FA04-4E2C-8DAB-073A097D72BD}">
      <dgm:prSet/>
      <dgm:spPr/>
      <dgm:t>
        <a:bodyPr/>
        <a:lstStyle/>
        <a:p>
          <a:endParaRPr lang="ru-RU"/>
        </a:p>
      </dgm:t>
    </dgm:pt>
    <dgm:pt modelId="{0CD80901-C430-4C64-91D1-BC382A9B21DB}" type="pres">
      <dgm:prSet presAssocID="{F5C8DBEF-B497-484C-86E7-B5E840B0786E}" presName="Name0" presStyleCnt="0">
        <dgm:presLayoutVars>
          <dgm:dir/>
          <dgm:resizeHandles val="exact"/>
        </dgm:presLayoutVars>
      </dgm:prSet>
      <dgm:spPr/>
    </dgm:pt>
    <dgm:pt modelId="{2A6AC49A-4C0A-412A-8B4E-FE80CBC2FED7}" type="pres">
      <dgm:prSet presAssocID="{F5C8DBEF-B497-484C-86E7-B5E840B0786E}" presName="fgShape" presStyleLbl="fgShp" presStyleIdx="0" presStyleCnt="1"/>
      <dgm:spPr/>
    </dgm:pt>
    <dgm:pt modelId="{44A9DD7C-245E-4451-8D49-B0B0C7279D5B}" type="pres">
      <dgm:prSet presAssocID="{F5C8DBEF-B497-484C-86E7-B5E840B0786E}" presName="linComp" presStyleCnt="0"/>
      <dgm:spPr/>
    </dgm:pt>
    <dgm:pt modelId="{0F492BCA-F52F-481C-B38E-B92DFC2E7ECE}" type="pres">
      <dgm:prSet presAssocID="{99A6F1EB-6218-413A-9C72-DFDCCA59EF6F}" presName="compNode" presStyleCnt="0"/>
      <dgm:spPr/>
    </dgm:pt>
    <dgm:pt modelId="{7D3E37FB-210C-4700-A384-81D55212D76E}" type="pres">
      <dgm:prSet presAssocID="{99A6F1EB-6218-413A-9C72-DFDCCA59EF6F}" presName="bkgdShape" presStyleLbl="node1" presStyleIdx="0" presStyleCnt="3"/>
      <dgm:spPr/>
    </dgm:pt>
    <dgm:pt modelId="{B9B3746A-64CC-4F86-94C6-7EE77CEB484D}" type="pres">
      <dgm:prSet presAssocID="{99A6F1EB-6218-413A-9C72-DFDCCA59EF6F}" presName="nodeTx" presStyleLbl="node1" presStyleIdx="0" presStyleCnt="3">
        <dgm:presLayoutVars>
          <dgm:bulletEnabled val="1"/>
        </dgm:presLayoutVars>
      </dgm:prSet>
      <dgm:spPr/>
    </dgm:pt>
    <dgm:pt modelId="{A87A0599-51EE-4445-B86F-7945E8CF1CED}" type="pres">
      <dgm:prSet presAssocID="{99A6F1EB-6218-413A-9C72-DFDCCA59EF6F}" presName="invisiNode" presStyleLbl="node1" presStyleIdx="0" presStyleCnt="3"/>
      <dgm:spPr/>
    </dgm:pt>
    <dgm:pt modelId="{0A1E83FE-90F1-4D21-8BDD-5A7C24E3E2DB}" type="pres">
      <dgm:prSet presAssocID="{99A6F1EB-6218-413A-9C72-DFDCCA59EF6F}" presName="imagNod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98DC749-2C77-4639-83C0-0BF8E0BE0477}" type="pres">
      <dgm:prSet presAssocID="{CB6E493B-DFDF-4CC3-A78A-416F2A8FFDB7}" presName="sibTrans" presStyleLbl="sibTrans2D1" presStyleIdx="0" presStyleCnt="0"/>
      <dgm:spPr/>
    </dgm:pt>
    <dgm:pt modelId="{C014AE8A-7349-488C-A42B-B09B519CBE7A}" type="pres">
      <dgm:prSet presAssocID="{5817E07F-BEE5-4D22-9C02-685F1536397B}" presName="compNode" presStyleCnt="0"/>
      <dgm:spPr/>
    </dgm:pt>
    <dgm:pt modelId="{60E60D63-137C-43FD-81B1-F0E093A97B91}" type="pres">
      <dgm:prSet presAssocID="{5817E07F-BEE5-4D22-9C02-685F1536397B}" presName="bkgdShape" presStyleLbl="node1" presStyleIdx="1" presStyleCnt="3"/>
      <dgm:spPr/>
    </dgm:pt>
    <dgm:pt modelId="{FEE9A8BD-4301-47A2-B657-53E1282F42F2}" type="pres">
      <dgm:prSet presAssocID="{5817E07F-BEE5-4D22-9C02-685F1536397B}" presName="nodeTx" presStyleLbl="node1" presStyleIdx="1" presStyleCnt="3">
        <dgm:presLayoutVars>
          <dgm:bulletEnabled val="1"/>
        </dgm:presLayoutVars>
      </dgm:prSet>
      <dgm:spPr/>
    </dgm:pt>
    <dgm:pt modelId="{FA39FD70-6C8B-479F-B69D-42C7CF52D8D2}" type="pres">
      <dgm:prSet presAssocID="{5817E07F-BEE5-4D22-9C02-685F1536397B}" presName="invisiNode" presStyleLbl="node1" presStyleIdx="1" presStyleCnt="3"/>
      <dgm:spPr/>
    </dgm:pt>
    <dgm:pt modelId="{E01C9429-46AF-46B6-A470-EDE8BE8770D1}" type="pres">
      <dgm:prSet presAssocID="{5817E07F-BEE5-4D22-9C02-685F1536397B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B43A33C-C4F8-4460-9887-727DBB5DFEE7}" type="pres">
      <dgm:prSet presAssocID="{21CB0CF3-7FC6-4589-8009-765CAFE60B0B}" presName="sibTrans" presStyleLbl="sibTrans2D1" presStyleIdx="0" presStyleCnt="0"/>
      <dgm:spPr/>
    </dgm:pt>
    <dgm:pt modelId="{323C124F-3555-49B8-844B-A832DE2A5DB9}" type="pres">
      <dgm:prSet presAssocID="{127580D6-407E-4AB8-8C28-C43419E67F25}" presName="compNode" presStyleCnt="0"/>
      <dgm:spPr/>
    </dgm:pt>
    <dgm:pt modelId="{236CE0E0-78C6-4967-A15A-87ECDD194C8E}" type="pres">
      <dgm:prSet presAssocID="{127580D6-407E-4AB8-8C28-C43419E67F25}" presName="bkgdShape" presStyleLbl="node1" presStyleIdx="2" presStyleCnt="3"/>
      <dgm:spPr/>
    </dgm:pt>
    <dgm:pt modelId="{2A3B0D68-C443-4EC8-AADF-4BD40F0C445F}" type="pres">
      <dgm:prSet presAssocID="{127580D6-407E-4AB8-8C28-C43419E67F25}" presName="nodeTx" presStyleLbl="node1" presStyleIdx="2" presStyleCnt="3">
        <dgm:presLayoutVars>
          <dgm:bulletEnabled val="1"/>
        </dgm:presLayoutVars>
      </dgm:prSet>
      <dgm:spPr/>
    </dgm:pt>
    <dgm:pt modelId="{52552B7B-9FED-4317-8517-31FD7D6583D4}" type="pres">
      <dgm:prSet presAssocID="{127580D6-407E-4AB8-8C28-C43419E67F25}" presName="invisiNode" presStyleLbl="node1" presStyleIdx="2" presStyleCnt="3"/>
      <dgm:spPr/>
    </dgm:pt>
    <dgm:pt modelId="{676F0FD1-84FB-4D07-A2EB-F7D5802DEB36}" type="pres">
      <dgm:prSet presAssocID="{127580D6-407E-4AB8-8C28-C43419E67F25}" presName="imagNod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4BD605B9-FA04-4E2C-8DAB-073A097D72BD}" srcId="{F5C8DBEF-B497-484C-86E7-B5E840B0786E}" destId="{127580D6-407E-4AB8-8C28-C43419E67F25}" srcOrd="2" destOrd="0" parTransId="{9178B1B0-DCC4-4DF5-9E9F-05AFB8C19317}" sibTransId="{11AFD1C8-6081-406B-8412-2D61B2B90EB3}"/>
    <dgm:cxn modelId="{04C68212-3115-43E8-A7FB-1C0D5FCE9344}" type="presOf" srcId="{5817E07F-BEE5-4D22-9C02-685F1536397B}" destId="{FEE9A8BD-4301-47A2-B657-53E1282F42F2}" srcOrd="1" destOrd="0" presId="urn:microsoft.com/office/officeart/2005/8/layout/hList7"/>
    <dgm:cxn modelId="{A8FC2E03-82D9-4E25-9F74-E1090817D86B}" srcId="{F5C8DBEF-B497-484C-86E7-B5E840B0786E}" destId="{5817E07F-BEE5-4D22-9C02-685F1536397B}" srcOrd="1" destOrd="0" parTransId="{5D783057-8579-4227-A3F8-8047DF1FFFAE}" sibTransId="{21CB0CF3-7FC6-4589-8009-765CAFE60B0B}"/>
    <dgm:cxn modelId="{A31A8B16-6846-4E1C-9C71-5FA85707FEA1}" type="presOf" srcId="{F5C8DBEF-B497-484C-86E7-B5E840B0786E}" destId="{0CD80901-C430-4C64-91D1-BC382A9B21DB}" srcOrd="0" destOrd="0" presId="urn:microsoft.com/office/officeart/2005/8/layout/hList7"/>
    <dgm:cxn modelId="{87BEB7B2-6883-4C3C-9A0C-80122A09A014}" type="presOf" srcId="{5817E07F-BEE5-4D22-9C02-685F1536397B}" destId="{60E60D63-137C-43FD-81B1-F0E093A97B91}" srcOrd="0" destOrd="0" presId="urn:microsoft.com/office/officeart/2005/8/layout/hList7"/>
    <dgm:cxn modelId="{D315795B-BB60-4C4F-96EC-6FF85DA86858}" type="presOf" srcId="{21CB0CF3-7FC6-4589-8009-765CAFE60B0B}" destId="{7B43A33C-C4F8-4460-9887-727DBB5DFEE7}" srcOrd="0" destOrd="0" presId="urn:microsoft.com/office/officeart/2005/8/layout/hList7"/>
    <dgm:cxn modelId="{22D47BF1-503F-44FC-A88F-1BE0820B691E}" srcId="{F5C8DBEF-B497-484C-86E7-B5E840B0786E}" destId="{99A6F1EB-6218-413A-9C72-DFDCCA59EF6F}" srcOrd="0" destOrd="0" parTransId="{78CA521A-C4C6-4032-AB59-7A0ACAA4F228}" sibTransId="{CB6E493B-DFDF-4CC3-A78A-416F2A8FFDB7}"/>
    <dgm:cxn modelId="{1B7D1753-BA24-4DF1-921E-CD074D0D588F}" type="presOf" srcId="{127580D6-407E-4AB8-8C28-C43419E67F25}" destId="{236CE0E0-78C6-4967-A15A-87ECDD194C8E}" srcOrd="0" destOrd="0" presId="urn:microsoft.com/office/officeart/2005/8/layout/hList7"/>
    <dgm:cxn modelId="{36575948-E654-4DA6-9062-1A8C98C8E95D}" type="presOf" srcId="{CB6E493B-DFDF-4CC3-A78A-416F2A8FFDB7}" destId="{798DC749-2C77-4639-83C0-0BF8E0BE0477}" srcOrd="0" destOrd="0" presId="urn:microsoft.com/office/officeart/2005/8/layout/hList7"/>
    <dgm:cxn modelId="{7B296D21-0CF0-42C2-83E0-1726D4175542}" type="presOf" srcId="{127580D6-407E-4AB8-8C28-C43419E67F25}" destId="{2A3B0D68-C443-4EC8-AADF-4BD40F0C445F}" srcOrd="1" destOrd="0" presId="urn:microsoft.com/office/officeart/2005/8/layout/hList7"/>
    <dgm:cxn modelId="{FF3E1B78-0F9C-4E10-A2E6-CB22874DE9BC}" type="presOf" srcId="{99A6F1EB-6218-413A-9C72-DFDCCA59EF6F}" destId="{7D3E37FB-210C-4700-A384-81D55212D76E}" srcOrd="0" destOrd="0" presId="urn:microsoft.com/office/officeart/2005/8/layout/hList7"/>
    <dgm:cxn modelId="{2D6E53A8-859A-4271-BDBF-9622381D3E80}" type="presOf" srcId="{99A6F1EB-6218-413A-9C72-DFDCCA59EF6F}" destId="{B9B3746A-64CC-4F86-94C6-7EE77CEB484D}" srcOrd="1" destOrd="0" presId="urn:microsoft.com/office/officeart/2005/8/layout/hList7"/>
    <dgm:cxn modelId="{1A1D054C-6D6F-499F-8C3A-4F2C191DEB26}" type="presParOf" srcId="{0CD80901-C430-4C64-91D1-BC382A9B21DB}" destId="{2A6AC49A-4C0A-412A-8B4E-FE80CBC2FED7}" srcOrd="0" destOrd="0" presId="urn:microsoft.com/office/officeart/2005/8/layout/hList7"/>
    <dgm:cxn modelId="{4B62B7AC-E44F-43F1-B4FD-18BA7F49D562}" type="presParOf" srcId="{0CD80901-C430-4C64-91D1-BC382A9B21DB}" destId="{44A9DD7C-245E-4451-8D49-B0B0C7279D5B}" srcOrd="1" destOrd="0" presId="urn:microsoft.com/office/officeart/2005/8/layout/hList7"/>
    <dgm:cxn modelId="{BDB314C9-C357-4233-AD97-16A18A457AF7}" type="presParOf" srcId="{44A9DD7C-245E-4451-8D49-B0B0C7279D5B}" destId="{0F492BCA-F52F-481C-B38E-B92DFC2E7ECE}" srcOrd="0" destOrd="0" presId="urn:microsoft.com/office/officeart/2005/8/layout/hList7"/>
    <dgm:cxn modelId="{011D8DC7-F0BE-4D53-A161-08BBA6A61C3A}" type="presParOf" srcId="{0F492BCA-F52F-481C-B38E-B92DFC2E7ECE}" destId="{7D3E37FB-210C-4700-A384-81D55212D76E}" srcOrd="0" destOrd="0" presId="urn:microsoft.com/office/officeart/2005/8/layout/hList7"/>
    <dgm:cxn modelId="{F0E56CFE-EB62-4DF1-A873-A543FBF702C9}" type="presParOf" srcId="{0F492BCA-F52F-481C-B38E-B92DFC2E7ECE}" destId="{B9B3746A-64CC-4F86-94C6-7EE77CEB484D}" srcOrd="1" destOrd="0" presId="urn:microsoft.com/office/officeart/2005/8/layout/hList7"/>
    <dgm:cxn modelId="{CC43E34F-6A01-4A4B-9076-5B726FE6412A}" type="presParOf" srcId="{0F492BCA-F52F-481C-B38E-B92DFC2E7ECE}" destId="{A87A0599-51EE-4445-B86F-7945E8CF1CED}" srcOrd="2" destOrd="0" presId="urn:microsoft.com/office/officeart/2005/8/layout/hList7"/>
    <dgm:cxn modelId="{A7E5EFAD-874D-420E-BC02-426D2713F8DB}" type="presParOf" srcId="{0F492BCA-F52F-481C-B38E-B92DFC2E7ECE}" destId="{0A1E83FE-90F1-4D21-8BDD-5A7C24E3E2DB}" srcOrd="3" destOrd="0" presId="urn:microsoft.com/office/officeart/2005/8/layout/hList7"/>
    <dgm:cxn modelId="{D753A414-D403-4FB2-8287-F0630181F603}" type="presParOf" srcId="{44A9DD7C-245E-4451-8D49-B0B0C7279D5B}" destId="{798DC749-2C77-4639-83C0-0BF8E0BE0477}" srcOrd="1" destOrd="0" presId="urn:microsoft.com/office/officeart/2005/8/layout/hList7"/>
    <dgm:cxn modelId="{7EABD672-F619-475D-8BF1-06B9183B9E39}" type="presParOf" srcId="{44A9DD7C-245E-4451-8D49-B0B0C7279D5B}" destId="{C014AE8A-7349-488C-A42B-B09B519CBE7A}" srcOrd="2" destOrd="0" presId="urn:microsoft.com/office/officeart/2005/8/layout/hList7"/>
    <dgm:cxn modelId="{6800AD5B-4D8E-44BD-A802-7E0905390351}" type="presParOf" srcId="{C014AE8A-7349-488C-A42B-B09B519CBE7A}" destId="{60E60D63-137C-43FD-81B1-F0E093A97B91}" srcOrd="0" destOrd="0" presId="urn:microsoft.com/office/officeart/2005/8/layout/hList7"/>
    <dgm:cxn modelId="{C1A18553-D3E0-4A27-9344-0348F5602AEA}" type="presParOf" srcId="{C014AE8A-7349-488C-A42B-B09B519CBE7A}" destId="{FEE9A8BD-4301-47A2-B657-53E1282F42F2}" srcOrd="1" destOrd="0" presId="urn:microsoft.com/office/officeart/2005/8/layout/hList7"/>
    <dgm:cxn modelId="{9C5532B5-EB95-415F-87E4-218874D9B107}" type="presParOf" srcId="{C014AE8A-7349-488C-A42B-B09B519CBE7A}" destId="{FA39FD70-6C8B-479F-B69D-42C7CF52D8D2}" srcOrd="2" destOrd="0" presId="urn:microsoft.com/office/officeart/2005/8/layout/hList7"/>
    <dgm:cxn modelId="{98C2A413-195D-41B4-A573-7501C936AAE0}" type="presParOf" srcId="{C014AE8A-7349-488C-A42B-B09B519CBE7A}" destId="{E01C9429-46AF-46B6-A470-EDE8BE8770D1}" srcOrd="3" destOrd="0" presId="urn:microsoft.com/office/officeart/2005/8/layout/hList7"/>
    <dgm:cxn modelId="{C4B39693-DAE1-4F47-950C-7088C4EA7A8B}" type="presParOf" srcId="{44A9DD7C-245E-4451-8D49-B0B0C7279D5B}" destId="{7B43A33C-C4F8-4460-9887-727DBB5DFEE7}" srcOrd="3" destOrd="0" presId="urn:microsoft.com/office/officeart/2005/8/layout/hList7"/>
    <dgm:cxn modelId="{3B67C3E4-77BB-4F17-9FC3-433F74B27334}" type="presParOf" srcId="{44A9DD7C-245E-4451-8D49-B0B0C7279D5B}" destId="{323C124F-3555-49B8-844B-A832DE2A5DB9}" srcOrd="4" destOrd="0" presId="urn:microsoft.com/office/officeart/2005/8/layout/hList7"/>
    <dgm:cxn modelId="{92907479-72B9-40C1-9EA7-AD826FD2C336}" type="presParOf" srcId="{323C124F-3555-49B8-844B-A832DE2A5DB9}" destId="{236CE0E0-78C6-4967-A15A-87ECDD194C8E}" srcOrd="0" destOrd="0" presId="urn:microsoft.com/office/officeart/2005/8/layout/hList7"/>
    <dgm:cxn modelId="{6222471D-93E9-4DF4-8DF9-D9031F58B3B2}" type="presParOf" srcId="{323C124F-3555-49B8-844B-A832DE2A5DB9}" destId="{2A3B0D68-C443-4EC8-AADF-4BD40F0C445F}" srcOrd="1" destOrd="0" presId="urn:microsoft.com/office/officeart/2005/8/layout/hList7"/>
    <dgm:cxn modelId="{8341233C-484C-4BDC-9579-311C636DF070}" type="presParOf" srcId="{323C124F-3555-49B8-844B-A832DE2A5DB9}" destId="{52552B7B-9FED-4317-8517-31FD7D6583D4}" srcOrd="2" destOrd="0" presId="urn:microsoft.com/office/officeart/2005/8/layout/hList7"/>
    <dgm:cxn modelId="{131347FD-1E08-4D05-AECE-D10FB52FA2C8}" type="presParOf" srcId="{323C124F-3555-49B8-844B-A832DE2A5DB9}" destId="{676F0FD1-84FB-4D07-A2EB-F7D5802DEB36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E06D70B-69FD-4907-8FC5-70CCD1294E5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26ABAF-C0E7-469B-A494-133EADD715A6}">
      <dgm:prSet/>
      <dgm:spPr/>
      <dgm:t>
        <a:bodyPr/>
        <a:lstStyle/>
        <a:p>
          <a:pPr rtl="0"/>
          <a:r>
            <a:rPr lang="ru-RU" b="1" dirty="0" smtClean="0"/>
            <a:t>Объективные и субъективные</a:t>
          </a:r>
          <a:r>
            <a:rPr lang="ru-RU" dirty="0" smtClean="0"/>
            <a:t> </a:t>
          </a:r>
          <a:endParaRPr lang="ru-RU" dirty="0"/>
        </a:p>
      </dgm:t>
    </dgm:pt>
    <dgm:pt modelId="{1FD68F95-4C9D-4F7E-A986-4858925D3333}" type="parTrans" cxnId="{C94C6BCA-0BF8-4244-9A37-4100830EC89D}">
      <dgm:prSet/>
      <dgm:spPr/>
      <dgm:t>
        <a:bodyPr/>
        <a:lstStyle/>
        <a:p>
          <a:endParaRPr lang="ru-RU"/>
        </a:p>
      </dgm:t>
    </dgm:pt>
    <dgm:pt modelId="{AEE741AB-B17F-4B4F-944A-AABEFE4BB00B}" type="sibTrans" cxnId="{C94C6BCA-0BF8-4244-9A37-4100830EC89D}">
      <dgm:prSet/>
      <dgm:spPr/>
      <dgm:t>
        <a:bodyPr/>
        <a:lstStyle/>
        <a:p>
          <a:endParaRPr lang="ru-RU"/>
        </a:p>
      </dgm:t>
    </dgm:pt>
    <dgm:pt modelId="{B3EE7B38-9DDC-46AF-B173-91DF546FFF2E}">
      <dgm:prSet/>
      <dgm:spPr/>
      <dgm:t>
        <a:bodyPr/>
        <a:lstStyle/>
        <a:p>
          <a:pPr rtl="0"/>
          <a:r>
            <a:rPr lang="ru-RU" b="1" dirty="0" smtClean="0"/>
            <a:t>Внешние и внутренние</a:t>
          </a:r>
          <a:endParaRPr lang="ru-RU" dirty="0"/>
        </a:p>
      </dgm:t>
    </dgm:pt>
    <dgm:pt modelId="{BC378C3D-47B1-4072-872B-08C911C35997}" type="parTrans" cxnId="{B33A7C72-5282-4B43-BA7B-CF96F7E1A99B}">
      <dgm:prSet/>
      <dgm:spPr/>
      <dgm:t>
        <a:bodyPr/>
        <a:lstStyle/>
        <a:p>
          <a:endParaRPr lang="ru-RU"/>
        </a:p>
      </dgm:t>
    </dgm:pt>
    <dgm:pt modelId="{325AEE78-34BC-472A-ADFD-246EEF3514D9}" type="sibTrans" cxnId="{B33A7C72-5282-4B43-BA7B-CF96F7E1A99B}">
      <dgm:prSet/>
      <dgm:spPr/>
      <dgm:t>
        <a:bodyPr/>
        <a:lstStyle/>
        <a:p>
          <a:endParaRPr lang="ru-RU"/>
        </a:p>
      </dgm:t>
    </dgm:pt>
    <dgm:pt modelId="{C0A1542E-D9BC-4156-90E8-3CC300E7AA2B}" type="pres">
      <dgm:prSet presAssocID="{2E06D70B-69FD-4907-8FC5-70CCD1294E5E}" presName="CompostProcess" presStyleCnt="0">
        <dgm:presLayoutVars>
          <dgm:dir/>
          <dgm:resizeHandles val="exact"/>
        </dgm:presLayoutVars>
      </dgm:prSet>
      <dgm:spPr/>
    </dgm:pt>
    <dgm:pt modelId="{0B679724-5C25-477F-9B20-62919F093582}" type="pres">
      <dgm:prSet presAssocID="{2E06D70B-69FD-4907-8FC5-70CCD1294E5E}" presName="arrow" presStyleLbl="bgShp" presStyleIdx="0" presStyleCnt="1"/>
      <dgm:spPr/>
    </dgm:pt>
    <dgm:pt modelId="{67EA9685-01B3-49E3-B481-36F9BB751E40}" type="pres">
      <dgm:prSet presAssocID="{2E06D70B-69FD-4907-8FC5-70CCD1294E5E}" presName="linearProcess" presStyleCnt="0"/>
      <dgm:spPr/>
    </dgm:pt>
    <dgm:pt modelId="{46E47DDF-1B9A-4042-9737-9CCDD9041E93}" type="pres">
      <dgm:prSet presAssocID="{0E26ABAF-C0E7-469B-A494-133EADD715A6}" presName="textNode" presStyleLbl="node1" presStyleIdx="0" presStyleCnt="2">
        <dgm:presLayoutVars>
          <dgm:bulletEnabled val="1"/>
        </dgm:presLayoutVars>
      </dgm:prSet>
      <dgm:spPr/>
    </dgm:pt>
    <dgm:pt modelId="{4F354C8E-A6C9-44A0-9296-56DD28EC8292}" type="pres">
      <dgm:prSet presAssocID="{AEE741AB-B17F-4B4F-944A-AABEFE4BB00B}" presName="sibTrans" presStyleCnt="0"/>
      <dgm:spPr/>
    </dgm:pt>
    <dgm:pt modelId="{0838407D-0816-4AC1-86B9-CED49C878645}" type="pres">
      <dgm:prSet presAssocID="{B3EE7B38-9DDC-46AF-B173-91DF546FFF2E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3A7C72-5282-4B43-BA7B-CF96F7E1A99B}" srcId="{2E06D70B-69FD-4907-8FC5-70CCD1294E5E}" destId="{B3EE7B38-9DDC-46AF-B173-91DF546FFF2E}" srcOrd="1" destOrd="0" parTransId="{BC378C3D-47B1-4072-872B-08C911C35997}" sibTransId="{325AEE78-34BC-472A-ADFD-246EEF3514D9}"/>
    <dgm:cxn modelId="{C94C6BCA-0BF8-4244-9A37-4100830EC89D}" srcId="{2E06D70B-69FD-4907-8FC5-70CCD1294E5E}" destId="{0E26ABAF-C0E7-469B-A494-133EADD715A6}" srcOrd="0" destOrd="0" parTransId="{1FD68F95-4C9D-4F7E-A986-4858925D3333}" sibTransId="{AEE741AB-B17F-4B4F-944A-AABEFE4BB00B}"/>
    <dgm:cxn modelId="{6DCBA1C4-AAAC-488E-B0D2-9F353E94A5A7}" type="presOf" srcId="{0E26ABAF-C0E7-469B-A494-133EADD715A6}" destId="{46E47DDF-1B9A-4042-9737-9CCDD9041E93}" srcOrd="0" destOrd="0" presId="urn:microsoft.com/office/officeart/2005/8/layout/hProcess9"/>
    <dgm:cxn modelId="{9D7665C9-1EA8-4A4C-BC26-E1EFF341DFB5}" type="presOf" srcId="{B3EE7B38-9DDC-46AF-B173-91DF546FFF2E}" destId="{0838407D-0816-4AC1-86B9-CED49C878645}" srcOrd="0" destOrd="0" presId="urn:microsoft.com/office/officeart/2005/8/layout/hProcess9"/>
    <dgm:cxn modelId="{EB46158D-3866-44CF-B17C-33A5D0206E56}" type="presOf" srcId="{2E06D70B-69FD-4907-8FC5-70CCD1294E5E}" destId="{C0A1542E-D9BC-4156-90E8-3CC300E7AA2B}" srcOrd="0" destOrd="0" presId="urn:microsoft.com/office/officeart/2005/8/layout/hProcess9"/>
    <dgm:cxn modelId="{7007B35A-782A-4767-94E3-B6C864CD758D}" type="presParOf" srcId="{C0A1542E-D9BC-4156-90E8-3CC300E7AA2B}" destId="{0B679724-5C25-477F-9B20-62919F093582}" srcOrd="0" destOrd="0" presId="urn:microsoft.com/office/officeart/2005/8/layout/hProcess9"/>
    <dgm:cxn modelId="{BDB0F287-99EE-4EF6-B056-6CFC15C8DD73}" type="presParOf" srcId="{C0A1542E-D9BC-4156-90E8-3CC300E7AA2B}" destId="{67EA9685-01B3-49E3-B481-36F9BB751E40}" srcOrd="1" destOrd="0" presId="urn:microsoft.com/office/officeart/2005/8/layout/hProcess9"/>
    <dgm:cxn modelId="{D32399C5-A6D0-43A8-949B-5D2BCEC7C5DB}" type="presParOf" srcId="{67EA9685-01B3-49E3-B481-36F9BB751E40}" destId="{46E47DDF-1B9A-4042-9737-9CCDD9041E93}" srcOrd="0" destOrd="0" presId="urn:microsoft.com/office/officeart/2005/8/layout/hProcess9"/>
    <dgm:cxn modelId="{7012BB9B-CDD8-4D7F-B7EB-9E95A1FEC67D}" type="presParOf" srcId="{67EA9685-01B3-49E3-B481-36F9BB751E40}" destId="{4F354C8E-A6C9-44A0-9296-56DD28EC8292}" srcOrd="1" destOrd="0" presId="urn:microsoft.com/office/officeart/2005/8/layout/hProcess9"/>
    <dgm:cxn modelId="{8CBC76ED-E381-4FCB-8681-2E78FFE2395F}" type="presParOf" srcId="{67EA9685-01B3-49E3-B481-36F9BB751E40}" destId="{0838407D-0816-4AC1-86B9-CED49C878645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7616D62-FD44-46E6-853A-D3312FA678F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502C434-D631-48F8-819B-DCEC7DCBEE87}">
      <dgm:prSet/>
      <dgm:spPr/>
      <dgm:t>
        <a:bodyPr/>
        <a:lstStyle/>
        <a:p>
          <a:pPr rtl="0"/>
          <a:r>
            <a:rPr lang="ru-RU" b="1" smtClean="0"/>
            <a:t>Предсказуемыми </a:t>
          </a:r>
          <a:r>
            <a:rPr lang="ru-RU" smtClean="0"/>
            <a:t>и </a:t>
          </a:r>
          <a:r>
            <a:rPr lang="ru-RU" b="1" smtClean="0"/>
            <a:t>неожиданными</a:t>
          </a:r>
          <a:r>
            <a:rPr lang="ru-RU" smtClean="0"/>
            <a:t> </a:t>
          </a:r>
          <a:endParaRPr lang="ru-RU"/>
        </a:p>
      </dgm:t>
    </dgm:pt>
    <dgm:pt modelId="{704D04D7-7C15-4BE4-B28F-80613AB31254}" type="parTrans" cxnId="{19A57F49-04EA-48CD-BAB1-DE075C42386D}">
      <dgm:prSet/>
      <dgm:spPr/>
      <dgm:t>
        <a:bodyPr/>
        <a:lstStyle/>
        <a:p>
          <a:endParaRPr lang="ru-RU"/>
        </a:p>
      </dgm:t>
    </dgm:pt>
    <dgm:pt modelId="{31AE79B7-7ADF-495D-A50F-AA127D928C80}" type="sibTrans" cxnId="{19A57F49-04EA-48CD-BAB1-DE075C42386D}">
      <dgm:prSet/>
      <dgm:spPr/>
      <dgm:t>
        <a:bodyPr/>
        <a:lstStyle/>
        <a:p>
          <a:endParaRPr lang="ru-RU"/>
        </a:p>
      </dgm:t>
    </dgm:pt>
    <dgm:pt modelId="{70F3BB15-3740-4E69-A78A-985D3C325DE6}">
      <dgm:prSet/>
      <dgm:spPr/>
      <dgm:t>
        <a:bodyPr/>
        <a:lstStyle/>
        <a:p>
          <a:pPr rtl="0"/>
          <a:r>
            <a:rPr lang="ru-RU" b="1" smtClean="0"/>
            <a:t>Естественными и искусственными</a:t>
          </a:r>
          <a:endParaRPr lang="ru-RU"/>
        </a:p>
      </dgm:t>
    </dgm:pt>
    <dgm:pt modelId="{7029587E-F223-47B9-91F4-5E4B4C9A18E0}" type="parTrans" cxnId="{7D018F2F-F10E-4900-A526-7C76845C170F}">
      <dgm:prSet/>
      <dgm:spPr/>
      <dgm:t>
        <a:bodyPr/>
        <a:lstStyle/>
        <a:p>
          <a:endParaRPr lang="ru-RU"/>
        </a:p>
      </dgm:t>
    </dgm:pt>
    <dgm:pt modelId="{D26D0B1F-F54A-436A-90A9-42469ADD0ED1}" type="sibTrans" cxnId="{7D018F2F-F10E-4900-A526-7C76845C170F}">
      <dgm:prSet/>
      <dgm:spPr/>
      <dgm:t>
        <a:bodyPr/>
        <a:lstStyle/>
        <a:p>
          <a:endParaRPr lang="ru-RU"/>
        </a:p>
      </dgm:t>
    </dgm:pt>
    <dgm:pt modelId="{2D39D6AC-2C8F-40DE-BB27-15C666CB235E}" type="pres">
      <dgm:prSet presAssocID="{F7616D62-FD44-46E6-853A-D3312FA678F4}" presName="CompostProcess" presStyleCnt="0">
        <dgm:presLayoutVars>
          <dgm:dir/>
          <dgm:resizeHandles val="exact"/>
        </dgm:presLayoutVars>
      </dgm:prSet>
      <dgm:spPr/>
    </dgm:pt>
    <dgm:pt modelId="{B8B0FB06-4087-4A81-8CAD-0BECE32B05B1}" type="pres">
      <dgm:prSet presAssocID="{F7616D62-FD44-46E6-853A-D3312FA678F4}" presName="arrow" presStyleLbl="bgShp" presStyleIdx="0" presStyleCnt="1"/>
      <dgm:spPr/>
    </dgm:pt>
    <dgm:pt modelId="{62FD9C8B-FE2A-4701-B282-A21F8F18B5C8}" type="pres">
      <dgm:prSet presAssocID="{F7616D62-FD44-46E6-853A-D3312FA678F4}" presName="linearProcess" presStyleCnt="0"/>
      <dgm:spPr/>
    </dgm:pt>
    <dgm:pt modelId="{7CCADC16-DBC7-43DA-B1E8-2942027EBC8E}" type="pres">
      <dgm:prSet presAssocID="{0502C434-D631-48F8-819B-DCEC7DCBEE87}" presName="textNode" presStyleLbl="node1" presStyleIdx="0" presStyleCnt="2">
        <dgm:presLayoutVars>
          <dgm:bulletEnabled val="1"/>
        </dgm:presLayoutVars>
      </dgm:prSet>
      <dgm:spPr/>
    </dgm:pt>
    <dgm:pt modelId="{E05BA7B5-BA39-466E-BD88-153D3F14D13B}" type="pres">
      <dgm:prSet presAssocID="{31AE79B7-7ADF-495D-A50F-AA127D928C80}" presName="sibTrans" presStyleCnt="0"/>
      <dgm:spPr/>
    </dgm:pt>
    <dgm:pt modelId="{45F90E72-CD43-490C-B76C-6BDCDA3EE47A}" type="pres">
      <dgm:prSet presAssocID="{70F3BB15-3740-4E69-A78A-985D3C325DE6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00F501E3-AD2F-4C4F-833B-99307144573C}" type="presOf" srcId="{0502C434-D631-48F8-819B-DCEC7DCBEE87}" destId="{7CCADC16-DBC7-43DA-B1E8-2942027EBC8E}" srcOrd="0" destOrd="0" presId="urn:microsoft.com/office/officeart/2005/8/layout/hProcess9"/>
    <dgm:cxn modelId="{7D018F2F-F10E-4900-A526-7C76845C170F}" srcId="{F7616D62-FD44-46E6-853A-D3312FA678F4}" destId="{70F3BB15-3740-4E69-A78A-985D3C325DE6}" srcOrd="1" destOrd="0" parTransId="{7029587E-F223-47B9-91F4-5E4B4C9A18E0}" sibTransId="{D26D0B1F-F54A-436A-90A9-42469ADD0ED1}"/>
    <dgm:cxn modelId="{19A57F49-04EA-48CD-BAB1-DE075C42386D}" srcId="{F7616D62-FD44-46E6-853A-D3312FA678F4}" destId="{0502C434-D631-48F8-819B-DCEC7DCBEE87}" srcOrd="0" destOrd="0" parTransId="{704D04D7-7C15-4BE4-B28F-80613AB31254}" sibTransId="{31AE79B7-7ADF-495D-A50F-AA127D928C80}"/>
    <dgm:cxn modelId="{1614A47F-F4CB-4C99-9CAE-4E39C12EAAEF}" type="presOf" srcId="{F7616D62-FD44-46E6-853A-D3312FA678F4}" destId="{2D39D6AC-2C8F-40DE-BB27-15C666CB235E}" srcOrd="0" destOrd="0" presId="urn:microsoft.com/office/officeart/2005/8/layout/hProcess9"/>
    <dgm:cxn modelId="{AB763502-62FE-4F66-AEA8-17584477A29A}" type="presOf" srcId="{70F3BB15-3740-4E69-A78A-985D3C325DE6}" destId="{45F90E72-CD43-490C-B76C-6BDCDA3EE47A}" srcOrd="0" destOrd="0" presId="urn:microsoft.com/office/officeart/2005/8/layout/hProcess9"/>
    <dgm:cxn modelId="{92660E22-30B3-4D39-B13D-170F38BD20DE}" type="presParOf" srcId="{2D39D6AC-2C8F-40DE-BB27-15C666CB235E}" destId="{B8B0FB06-4087-4A81-8CAD-0BECE32B05B1}" srcOrd="0" destOrd="0" presId="urn:microsoft.com/office/officeart/2005/8/layout/hProcess9"/>
    <dgm:cxn modelId="{51E0905B-92A1-49C6-AE79-F5613F1B52AE}" type="presParOf" srcId="{2D39D6AC-2C8F-40DE-BB27-15C666CB235E}" destId="{62FD9C8B-FE2A-4701-B282-A21F8F18B5C8}" srcOrd="1" destOrd="0" presId="urn:microsoft.com/office/officeart/2005/8/layout/hProcess9"/>
    <dgm:cxn modelId="{FD728A14-554A-4F3F-860F-61A703B159B8}" type="presParOf" srcId="{62FD9C8B-FE2A-4701-B282-A21F8F18B5C8}" destId="{7CCADC16-DBC7-43DA-B1E8-2942027EBC8E}" srcOrd="0" destOrd="0" presId="urn:microsoft.com/office/officeart/2005/8/layout/hProcess9"/>
    <dgm:cxn modelId="{95F31875-F164-4A14-9B97-E488B28059D2}" type="presParOf" srcId="{62FD9C8B-FE2A-4701-B282-A21F8F18B5C8}" destId="{E05BA7B5-BA39-466E-BD88-153D3F14D13B}" srcOrd="1" destOrd="0" presId="urn:microsoft.com/office/officeart/2005/8/layout/hProcess9"/>
    <dgm:cxn modelId="{3DA357E2-F5AE-4B93-8771-F31D958E46D0}" type="presParOf" srcId="{62FD9C8B-FE2A-4701-B282-A21F8F18B5C8}" destId="{45F90E72-CD43-490C-B76C-6BDCDA3EE47A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609D114-35C0-49BC-84F9-119684AC146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B253E71-99F0-42C7-ACFA-32EA6A520C8C}">
      <dgm:prSet/>
      <dgm:spPr/>
      <dgm:t>
        <a:bodyPr/>
        <a:lstStyle/>
        <a:p>
          <a:pPr rtl="0"/>
          <a:r>
            <a:rPr lang="ru-RU" smtClean="0"/>
            <a:t>Неожиданные кризисы</a:t>
          </a:r>
          <a:endParaRPr lang="ru-RU"/>
        </a:p>
      </dgm:t>
    </dgm:pt>
    <dgm:pt modelId="{B1D45E8B-EB99-420A-90E0-4B6BA4605F92}" type="parTrans" cxnId="{3F0CC17B-30EB-4FE1-B0A7-C20D6030109E}">
      <dgm:prSet/>
      <dgm:spPr/>
      <dgm:t>
        <a:bodyPr/>
        <a:lstStyle/>
        <a:p>
          <a:endParaRPr lang="ru-RU"/>
        </a:p>
      </dgm:t>
    </dgm:pt>
    <dgm:pt modelId="{CDAB2E3B-ED6D-4EE3-9B3C-36DA1EF9ECF0}" type="sibTrans" cxnId="{3F0CC17B-30EB-4FE1-B0A7-C20D6030109E}">
      <dgm:prSet/>
      <dgm:spPr/>
      <dgm:t>
        <a:bodyPr/>
        <a:lstStyle/>
        <a:p>
          <a:endParaRPr lang="ru-RU"/>
        </a:p>
      </dgm:t>
    </dgm:pt>
    <dgm:pt modelId="{C546C21D-F89F-4854-AEC9-EA8629C02816}">
      <dgm:prSet/>
      <dgm:spPr/>
      <dgm:t>
        <a:bodyPr/>
        <a:lstStyle/>
        <a:p>
          <a:pPr rtl="0"/>
          <a:r>
            <a:rPr lang="ru-RU" smtClean="0"/>
            <a:t>Назревающие кризисы </a:t>
          </a:r>
          <a:endParaRPr lang="ru-RU"/>
        </a:p>
      </dgm:t>
    </dgm:pt>
    <dgm:pt modelId="{A45F8B2E-FAA1-48E1-8451-6DA46AA09025}" type="parTrans" cxnId="{EC2F6BD3-C73A-43B1-9901-7ED6CAA36106}">
      <dgm:prSet/>
      <dgm:spPr/>
      <dgm:t>
        <a:bodyPr/>
        <a:lstStyle/>
        <a:p>
          <a:endParaRPr lang="ru-RU"/>
        </a:p>
      </dgm:t>
    </dgm:pt>
    <dgm:pt modelId="{FA0A90BC-4D29-407F-8D89-AC4ED17643EE}" type="sibTrans" cxnId="{EC2F6BD3-C73A-43B1-9901-7ED6CAA36106}">
      <dgm:prSet/>
      <dgm:spPr/>
      <dgm:t>
        <a:bodyPr/>
        <a:lstStyle/>
        <a:p>
          <a:endParaRPr lang="ru-RU"/>
        </a:p>
      </dgm:t>
    </dgm:pt>
    <dgm:pt modelId="{4DFAE80C-8B19-47A3-989B-597A24AEF140}">
      <dgm:prSet/>
      <dgm:spPr/>
      <dgm:t>
        <a:bodyPr/>
        <a:lstStyle/>
        <a:p>
          <a:pPr rtl="0"/>
          <a:r>
            <a:rPr lang="ru-RU" smtClean="0"/>
            <a:t>Непрерывные кризисы</a:t>
          </a:r>
          <a:endParaRPr lang="ru-RU"/>
        </a:p>
      </dgm:t>
    </dgm:pt>
    <dgm:pt modelId="{058F81CB-FD20-4835-8C51-911533E7269F}" type="parTrans" cxnId="{26CFF222-1158-44B6-B8B4-2888D4C35CB0}">
      <dgm:prSet/>
      <dgm:spPr/>
      <dgm:t>
        <a:bodyPr/>
        <a:lstStyle/>
        <a:p>
          <a:endParaRPr lang="ru-RU"/>
        </a:p>
      </dgm:t>
    </dgm:pt>
    <dgm:pt modelId="{ED55B5BD-21A5-4364-A40B-25B083785F50}" type="sibTrans" cxnId="{26CFF222-1158-44B6-B8B4-2888D4C35CB0}">
      <dgm:prSet/>
      <dgm:spPr/>
      <dgm:t>
        <a:bodyPr/>
        <a:lstStyle/>
        <a:p>
          <a:endParaRPr lang="ru-RU"/>
        </a:p>
      </dgm:t>
    </dgm:pt>
    <dgm:pt modelId="{3DFF1C3B-766F-4D34-BF97-2E42432F8BE9}" type="pres">
      <dgm:prSet presAssocID="{8609D114-35C0-49BC-84F9-119684AC146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22EFFD96-DF1E-4FDA-A797-3F937C05E8EB}" type="pres">
      <dgm:prSet presAssocID="{9B253E71-99F0-42C7-ACFA-32EA6A520C8C}" presName="horFlow" presStyleCnt="0"/>
      <dgm:spPr/>
    </dgm:pt>
    <dgm:pt modelId="{28BF8828-6D31-48EE-9C70-7CA600FDC2ED}" type="pres">
      <dgm:prSet presAssocID="{9B253E71-99F0-42C7-ACFA-32EA6A520C8C}" presName="bigChev" presStyleLbl="node1" presStyleIdx="0" presStyleCnt="3"/>
      <dgm:spPr/>
    </dgm:pt>
    <dgm:pt modelId="{D9BDA3B6-399C-486B-8FE0-AE55EBC452E1}" type="pres">
      <dgm:prSet presAssocID="{9B253E71-99F0-42C7-ACFA-32EA6A520C8C}" presName="vSp" presStyleCnt="0"/>
      <dgm:spPr/>
    </dgm:pt>
    <dgm:pt modelId="{0551C6F9-A3D6-4FDE-ACE1-D0E6180769EF}" type="pres">
      <dgm:prSet presAssocID="{C546C21D-F89F-4854-AEC9-EA8629C02816}" presName="horFlow" presStyleCnt="0"/>
      <dgm:spPr/>
    </dgm:pt>
    <dgm:pt modelId="{08C4F75B-C585-45BD-8868-E511FE5FD26B}" type="pres">
      <dgm:prSet presAssocID="{C546C21D-F89F-4854-AEC9-EA8629C02816}" presName="bigChev" presStyleLbl="node1" presStyleIdx="1" presStyleCnt="3"/>
      <dgm:spPr/>
    </dgm:pt>
    <dgm:pt modelId="{749CDCAF-BCA5-4170-89C1-CABED7D69758}" type="pres">
      <dgm:prSet presAssocID="{C546C21D-F89F-4854-AEC9-EA8629C02816}" presName="vSp" presStyleCnt="0"/>
      <dgm:spPr/>
    </dgm:pt>
    <dgm:pt modelId="{AC40F85F-062C-4AE4-AE6B-41A013343936}" type="pres">
      <dgm:prSet presAssocID="{4DFAE80C-8B19-47A3-989B-597A24AEF140}" presName="horFlow" presStyleCnt="0"/>
      <dgm:spPr/>
    </dgm:pt>
    <dgm:pt modelId="{8C2BAF35-AE81-43AD-B9CA-1B47B763869A}" type="pres">
      <dgm:prSet presAssocID="{4DFAE80C-8B19-47A3-989B-597A24AEF140}" presName="bigChev" presStyleLbl="node1" presStyleIdx="2" presStyleCnt="3"/>
      <dgm:spPr/>
    </dgm:pt>
  </dgm:ptLst>
  <dgm:cxnLst>
    <dgm:cxn modelId="{EC2F6BD3-C73A-43B1-9901-7ED6CAA36106}" srcId="{8609D114-35C0-49BC-84F9-119684AC1468}" destId="{C546C21D-F89F-4854-AEC9-EA8629C02816}" srcOrd="1" destOrd="0" parTransId="{A45F8B2E-FAA1-48E1-8451-6DA46AA09025}" sibTransId="{FA0A90BC-4D29-407F-8D89-AC4ED17643EE}"/>
    <dgm:cxn modelId="{26CFF222-1158-44B6-B8B4-2888D4C35CB0}" srcId="{8609D114-35C0-49BC-84F9-119684AC1468}" destId="{4DFAE80C-8B19-47A3-989B-597A24AEF140}" srcOrd="2" destOrd="0" parTransId="{058F81CB-FD20-4835-8C51-911533E7269F}" sibTransId="{ED55B5BD-21A5-4364-A40B-25B083785F50}"/>
    <dgm:cxn modelId="{3CFA6E27-1F95-4140-A363-57D40D66E9F7}" type="presOf" srcId="{8609D114-35C0-49BC-84F9-119684AC1468}" destId="{3DFF1C3B-766F-4D34-BF97-2E42432F8BE9}" srcOrd="0" destOrd="0" presId="urn:microsoft.com/office/officeart/2005/8/layout/lProcess3"/>
    <dgm:cxn modelId="{C08F1289-9493-44B1-81EA-AC0958121746}" type="presOf" srcId="{4DFAE80C-8B19-47A3-989B-597A24AEF140}" destId="{8C2BAF35-AE81-43AD-B9CA-1B47B763869A}" srcOrd="0" destOrd="0" presId="urn:microsoft.com/office/officeart/2005/8/layout/lProcess3"/>
    <dgm:cxn modelId="{A62D156D-0CEC-4203-99C5-3F29320FAEF3}" type="presOf" srcId="{C546C21D-F89F-4854-AEC9-EA8629C02816}" destId="{08C4F75B-C585-45BD-8868-E511FE5FD26B}" srcOrd="0" destOrd="0" presId="urn:microsoft.com/office/officeart/2005/8/layout/lProcess3"/>
    <dgm:cxn modelId="{45F04196-7FF8-4261-88FE-9153354F08AB}" type="presOf" srcId="{9B253E71-99F0-42C7-ACFA-32EA6A520C8C}" destId="{28BF8828-6D31-48EE-9C70-7CA600FDC2ED}" srcOrd="0" destOrd="0" presId="urn:microsoft.com/office/officeart/2005/8/layout/lProcess3"/>
    <dgm:cxn modelId="{3F0CC17B-30EB-4FE1-B0A7-C20D6030109E}" srcId="{8609D114-35C0-49BC-84F9-119684AC1468}" destId="{9B253E71-99F0-42C7-ACFA-32EA6A520C8C}" srcOrd="0" destOrd="0" parTransId="{B1D45E8B-EB99-420A-90E0-4B6BA4605F92}" sibTransId="{CDAB2E3B-ED6D-4EE3-9B3C-36DA1EF9ECF0}"/>
    <dgm:cxn modelId="{E1208C04-645A-4B0E-ABE8-B000C3BF1D4E}" type="presParOf" srcId="{3DFF1C3B-766F-4D34-BF97-2E42432F8BE9}" destId="{22EFFD96-DF1E-4FDA-A797-3F937C05E8EB}" srcOrd="0" destOrd="0" presId="urn:microsoft.com/office/officeart/2005/8/layout/lProcess3"/>
    <dgm:cxn modelId="{2A5AAD6C-C2CA-4478-AF6C-A2C56A2B2656}" type="presParOf" srcId="{22EFFD96-DF1E-4FDA-A797-3F937C05E8EB}" destId="{28BF8828-6D31-48EE-9C70-7CA600FDC2ED}" srcOrd="0" destOrd="0" presId="urn:microsoft.com/office/officeart/2005/8/layout/lProcess3"/>
    <dgm:cxn modelId="{3E26AAD6-86F7-4E03-B313-1187D8C1E6AB}" type="presParOf" srcId="{3DFF1C3B-766F-4D34-BF97-2E42432F8BE9}" destId="{D9BDA3B6-399C-486B-8FE0-AE55EBC452E1}" srcOrd="1" destOrd="0" presId="urn:microsoft.com/office/officeart/2005/8/layout/lProcess3"/>
    <dgm:cxn modelId="{D529F8E7-6B1B-4DD2-96C7-5E005E36A88A}" type="presParOf" srcId="{3DFF1C3B-766F-4D34-BF97-2E42432F8BE9}" destId="{0551C6F9-A3D6-4FDE-ACE1-D0E6180769EF}" srcOrd="2" destOrd="0" presId="urn:microsoft.com/office/officeart/2005/8/layout/lProcess3"/>
    <dgm:cxn modelId="{D2C6DEA3-C4FB-4283-AB4C-DD82138C2E15}" type="presParOf" srcId="{0551C6F9-A3D6-4FDE-ACE1-D0E6180769EF}" destId="{08C4F75B-C585-45BD-8868-E511FE5FD26B}" srcOrd="0" destOrd="0" presId="urn:microsoft.com/office/officeart/2005/8/layout/lProcess3"/>
    <dgm:cxn modelId="{6EE17409-7394-43C5-A0C9-F02DC0EFC9F5}" type="presParOf" srcId="{3DFF1C3B-766F-4D34-BF97-2E42432F8BE9}" destId="{749CDCAF-BCA5-4170-89C1-CABED7D69758}" srcOrd="3" destOrd="0" presId="urn:microsoft.com/office/officeart/2005/8/layout/lProcess3"/>
    <dgm:cxn modelId="{A0211DEC-4CF0-4462-84CA-A0914D213178}" type="presParOf" srcId="{3DFF1C3B-766F-4D34-BF97-2E42432F8BE9}" destId="{AC40F85F-062C-4AE4-AE6B-41A013343936}" srcOrd="4" destOrd="0" presId="urn:microsoft.com/office/officeart/2005/8/layout/lProcess3"/>
    <dgm:cxn modelId="{5C7F08C2-E786-4270-82F8-5BCB087B6C1F}" type="presParOf" srcId="{AC40F85F-062C-4AE4-AE6B-41A013343936}" destId="{8C2BAF35-AE81-43AD-B9CA-1B47B763869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B6EDEFE-5746-4597-B529-311D22B2FE54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1BB8051-F718-4F2D-A9F2-E79AD9B73BB2}">
      <dgm:prSet/>
      <dgm:spPr/>
      <dgm:t>
        <a:bodyPr/>
        <a:lstStyle/>
        <a:p>
          <a:pPr rtl="0"/>
          <a:r>
            <a:rPr lang="ru-RU" smtClean="0"/>
            <a:t>Разрушительные</a:t>
          </a:r>
          <a:endParaRPr lang="ru-RU"/>
        </a:p>
      </dgm:t>
    </dgm:pt>
    <dgm:pt modelId="{DAFB928F-0B5B-400A-8BB7-07F1ED4D987E}" type="parTrans" cxnId="{7F7AD020-F7DA-4E86-9C68-264E08F3CE05}">
      <dgm:prSet/>
      <dgm:spPr/>
      <dgm:t>
        <a:bodyPr/>
        <a:lstStyle/>
        <a:p>
          <a:endParaRPr lang="ru-RU"/>
        </a:p>
      </dgm:t>
    </dgm:pt>
    <dgm:pt modelId="{7164C181-623A-40DB-8B02-093C34781486}" type="sibTrans" cxnId="{7F7AD020-F7DA-4E86-9C68-264E08F3CE05}">
      <dgm:prSet/>
      <dgm:spPr/>
      <dgm:t>
        <a:bodyPr/>
        <a:lstStyle/>
        <a:p>
          <a:endParaRPr lang="ru-RU"/>
        </a:p>
      </dgm:t>
    </dgm:pt>
    <dgm:pt modelId="{C6CF56B9-3BE8-4097-B97D-A2BFF76004A9}">
      <dgm:prSet/>
      <dgm:spPr/>
      <dgm:t>
        <a:bodyPr/>
        <a:lstStyle/>
        <a:p>
          <a:pPr rtl="0"/>
          <a:r>
            <a:rPr lang="ru-RU" smtClean="0"/>
            <a:t>Неразрушительные</a:t>
          </a:r>
          <a:endParaRPr lang="ru-RU"/>
        </a:p>
      </dgm:t>
    </dgm:pt>
    <dgm:pt modelId="{65435513-DD67-4AD4-B1B1-F2713FE44607}" type="parTrans" cxnId="{5FA6A82D-577B-4766-9ECD-2B097A83CB8C}">
      <dgm:prSet/>
      <dgm:spPr/>
      <dgm:t>
        <a:bodyPr/>
        <a:lstStyle/>
        <a:p>
          <a:endParaRPr lang="ru-RU"/>
        </a:p>
      </dgm:t>
    </dgm:pt>
    <dgm:pt modelId="{FEDE841F-81B8-4E9A-874E-DA67B7C5CBC2}" type="sibTrans" cxnId="{5FA6A82D-577B-4766-9ECD-2B097A83CB8C}">
      <dgm:prSet/>
      <dgm:spPr/>
      <dgm:t>
        <a:bodyPr/>
        <a:lstStyle/>
        <a:p>
          <a:endParaRPr lang="ru-RU"/>
        </a:p>
      </dgm:t>
    </dgm:pt>
    <dgm:pt modelId="{B2720BFE-B490-478B-915D-CCE8B2EF0703}">
      <dgm:prSet/>
      <dgm:spPr/>
      <dgm:t>
        <a:bodyPr/>
        <a:lstStyle/>
        <a:p>
          <a:pPr rtl="0"/>
          <a:r>
            <a:rPr lang="ru-RU" smtClean="0"/>
            <a:t>Природные</a:t>
          </a:r>
          <a:endParaRPr lang="ru-RU"/>
        </a:p>
      </dgm:t>
    </dgm:pt>
    <dgm:pt modelId="{9E90A6F7-8B8C-4886-8D22-136ECB7EF61C}" type="parTrans" cxnId="{B54F78DA-ADE1-4EE9-9300-FB68C58AA0D8}">
      <dgm:prSet/>
      <dgm:spPr/>
      <dgm:t>
        <a:bodyPr/>
        <a:lstStyle/>
        <a:p>
          <a:endParaRPr lang="ru-RU"/>
        </a:p>
      </dgm:t>
    </dgm:pt>
    <dgm:pt modelId="{33BA15CF-2019-4949-A411-7464C5B37C71}" type="sibTrans" cxnId="{B54F78DA-ADE1-4EE9-9300-FB68C58AA0D8}">
      <dgm:prSet/>
      <dgm:spPr/>
      <dgm:t>
        <a:bodyPr/>
        <a:lstStyle/>
        <a:p>
          <a:endParaRPr lang="ru-RU"/>
        </a:p>
      </dgm:t>
    </dgm:pt>
    <dgm:pt modelId="{894CF1F7-5BD3-40A5-8868-1C0A976A402F}">
      <dgm:prSet/>
      <dgm:spPr/>
      <dgm:t>
        <a:bodyPr/>
        <a:lstStyle/>
        <a:p>
          <a:pPr rtl="0"/>
          <a:r>
            <a:rPr lang="ru-RU" smtClean="0"/>
            <a:t>Преднамеренные</a:t>
          </a:r>
          <a:endParaRPr lang="ru-RU"/>
        </a:p>
      </dgm:t>
    </dgm:pt>
    <dgm:pt modelId="{AD6984CC-B81E-4BFB-BCE9-E8EDB0485C11}" type="parTrans" cxnId="{EA60594B-D6BC-45F8-8C5C-EA96BC2D05E5}">
      <dgm:prSet/>
      <dgm:spPr/>
      <dgm:t>
        <a:bodyPr/>
        <a:lstStyle/>
        <a:p>
          <a:endParaRPr lang="ru-RU"/>
        </a:p>
      </dgm:t>
    </dgm:pt>
    <dgm:pt modelId="{28182471-8EED-49B0-BF37-AB5ED2C199F6}" type="sibTrans" cxnId="{EA60594B-D6BC-45F8-8C5C-EA96BC2D05E5}">
      <dgm:prSet/>
      <dgm:spPr/>
      <dgm:t>
        <a:bodyPr/>
        <a:lstStyle/>
        <a:p>
          <a:endParaRPr lang="ru-RU"/>
        </a:p>
      </dgm:t>
    </dgm:pt>
    <dgm:pt modelId="{818371F7-77E9-412B-AFCA-F62090124037}">
      <dgm:prSet/>
      <dgm:spPr/>
      <dgm:t>
        <a:bodyPr/>
        <a:lstStyle/>
        <a:p>
          <a:pPr rtl="0"/>
          <a:r>
            <a:rPr lang="ru-RU" smtClean="0"/>
            <a:t>Непреднамеренные</a:t>
          </a:r>
          <a:endParaRPr lang="ru-RU"/>
        </a:p>
      </dgm:t>
    </dgm:pt>
    <dgm:pt modelId="{C81F3A05-4554-48CF-AAD9-75D1A60D881C}" type="parTrans" cxnId="{25D27A02-409A-4301-B27D-CE153C575A7B}">
      <dgm:prSet/>
      <dgm:spPr/>
      <dgm:t>
        <a:bodyPr/>
        <a:lstStyle/>
        <a:p>
          <a:endParaRPr lang="ru-RU"/>
        </a:p>
      </dgm:t>
    </dgm:pt>
    <dgm:pt modelId="{BA8E76DA-8ADC-4F6F-96DD-45172E8A4392}" type="sibTrans" cxnId="{25D27A02-409A-4301-B27D-CE153C575A7B}">
      <dgm:prSet/>
      <dgm:spPr/>
      <dgm:t>
        <a:bodyPr/>
        <a:lstStyle/>
        <a:p>
          <a:endParaRPr lang="ru-RU"/>
        </a:p>
      </dgm:t>
    </dgm:pt>
    <dgm:pt modelId="{7391994C-ECF3-4347-B956-DD45BCE61C1A}" type="pres">
      <dgm:prSet presAssocID="{0B6EDEFE-5746-4597-B529-311D22B2FE54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41B5C87E-407A-4599-ADE4-4E26AE939A8C}" type="pres">
      <dgm:prSet presAssocID="{51BB8051-F718-4F2D-A9F2-E79AD9B73BB2}" presName="circle1" presStyleLbl="node1" presStyleIdx="0" presStyleCnt="5"/>
      <dgm:spPr/>
    </dgm:pt>
    <dgm:pt modelId="{E4AECA9E-C348-47EB-ABCD-35266E0EF79B}" type="pres">
      <dgm:prSet presAssocID="{51BB8051-F718-4F2D-A9F2-E79AD9B73BB2}" presName="space" presStyleCnt="0"/>
      <dgm:spPr/>
    </dgm:pt>
    <dgm:pt modelId="{F3332AB1-981C-4854-B9C0-ABA884378899}" type="pres">
      <dgm:prSet presAssocID="{51BB8051-F718-4F2D-A9F2-E79AD9B73BB2}" presName="rect1" presStyleLbl="alignAcc1" presStyleIdx="0" presStyleCnt="5"/>
      <dgm:spPr/>
    </dgm:pt>
    <dgm:pt modelId="{37F8F3B0-9D33-4A64-9689-AA312BE3D8A3}" type="pres">
      <dgm:prSet presAssocID="{C6CF56B9-3BE8-4097-B97D-A2BFF76004A9}" presName="vertSpace2" presStyleLbl="node1" presStyleIdx="0" presStyleCnt="5"/>
      <dgm:spPr/>
    </dgm:pt>
    <dgm:pt modelId="{3F336AC6-64C7-4D5A-B9A5-7EFBA8CB3ED3}" type="pres">
      <dgm:prSet presAssocID="{C6CF56B9-3BE8-4097-B97D-A2BFF76004A9}" presName="circle2" presStyleLbl="node1" presStyleIdx="1" presStyleCnt="5"/>
      <dgm:spPr/>
    </dgm:pt>
    <dgm:pt modelId="{FCFC7D5C-3A52-4BB8-84F3-23116518BDDB}" type="pres">
      <dgm:prSet presAssocID="{C6CF56B9-3BE8-4097-B97D-A2BFF76004A9}" presName="rect2" presStyleLbl="alignAcc1" presStyleIdx="1" presStyleCnt="5"/>
      <dgm:spPr/>
    </dgm:pt>
    <dgm:pt modelId="{B351F144-A900-4432-8383-4BDCC930B546}" type="pres">
      <dgm:prSet presAssocID="{B2720BFE-B490-478B-915D-CCE8B2EF0703}" presName="vertSpace3" presStyleLbl="node1" presStyleIdx="1" presStyleCnt="5"/>
      <dgm:spPr/>
    </dgm:pt>
    <dgm:pt modelId="{AC611004-1195-40C5-B4CC-A60617881B85}" type="pres">
      <dgm:prSet presAssocID="{B2720BFE-B490-478B-915D-CCE8B2EF0703}" presName="circle3" presStyleLbl="node1" presStyleIdx="2" presStyleCnt="5"/>
      <dgm:spPr/>
    </dgm:pt>
    <dgm:pt modelId="{728558B1-94D1-4FB4-8EB2-A058D0732352}" type="pres">
      <dgm:prSet presAssocID="{B2720BFE-B490-478B-915D-CCE8B2EF0703}" presName="rect3" presStyleLbl="alignAcc1" presStyleIdx="2" presStyleCnt="5"/>
      <dgm:spPr/>
    </dgm:pt>
    <dgm:pt modelId="{4B74E456-37A1-4EEF-997D-7787E38A30BB}" type="pres">
      <dgm:prSet presAssocID="{894CF1F7-5BD3-40A5-8868-1C0A976A402F}" presName="vertSpace4" presStyleLbl="node1" presStyleIdx="2" presStyleCnt="5"/>
      <dgm:spPr/>
    </dgm:pt>
    <dgm:pt modelId="{18D526C7-47BC-4326-BC70-8056D3B0C186}" type="pres">
      <dgm:prSet presAssocID="{894CF1F7-5BD3-40A5-8868-1C0A976A402F}" presName="circle4" presStyleLbl="node1" presStyleIdx="3" presStyleCnt="5"/>
      <dgm:spPr/>
    </dgm:pt>
    <dgm:pt modelId="{43F971D7-8695-4892-B72C-33C384C8BD08}" type="pres">
      <dgm:prSet presAssocID="{894CF1F7-5BD3-40A5-8868-1C0A976A402F}" presName="rect4" presStyleLbl="alignAcc1" presStyleIdx="3" presStyleCnt="5"/>
      <dgm:spPr/>
    </dgm:pt>
    <dgm:pt modelId="{FCCA2E76-10F4-4D3D-B964-52888CF11B82}" type="pres">
      <dgm:prSet presAssocID="{818371F7-77E9-412B-AFCA-F62090124037}" presName="vertSpace5" presStyleLbl="node1" presStyleIdx="3" presStyleCnt="5"/>
      <dgm:spPr/>
    </dgm:pt>
    <dgm:pt modelId="{B7F17BFE-4944-45B0-B4D9-B2378C55AB2F}" type="pres">
      <dgm:prSet presAssocID="{818371F7-77E9-412B-AFCA-F62090124037}" presName="circle5" presStyleLbl="node1" presStyleIdx="4" presStyleCnt="5"/>
      <dgm:spPr/>
    </dgm:pt>
    <dgm:pt modelId="{80CD63EA-357C-442A-B59A-7E440F3C90A5}" type="pres">
      <dgm:prSet presAssocID="{818371F7-77E9-412B-AFCA-F62090124037}" presName="rect5" presStyleLbl="alignAcc1" presStyleIdx="4" presStyleCnt="5"/>
      <dgm:spPr/>
    </dgm:pt>
    <dgm:pt modelId="{DF605AB1-CD6E-4CAC-8ACD-9B583BDD63AE}" type="pres">
      <dgm:prSet presAssocID="{51BB8051-F718-4F2D-A9F2-E79AD9B73BB2}" presName="rect1ParTxNoCh" presStyleLbl="alignAcc1" presStyleIdx="4" presStyleCnt="5">
        <dgm:presLayoutVars>
          <dgm:chMax val="1"/>
          <dgm:bulletEnabled val="1"/>
        </dgm:presLayoutVars>
      </dgm:prSet>
      <dgm:spPr/>
    </dgm:pt>
    <dgm:pt modelId="{B6E2C498-6CFC-48F9-B8A4-AA71199CA833}" type="pres">
      <dgm:prSet presAssocID="{C6CF56B9-3BE8-4097-B97D-A2BFF76004A9}" presName="rect2ParTxNoCh" presStyleLbl="alignAcc1" presStyleIdx="4" presStyleCnt="5">
        <dgm:presLayoutVars>
          <dgm:chMax val="1"/>
          <dgm:bulletEnabled val="1"/>
        </dgm:presLayoutVars>
      </dgm:prSet>
      <dgm:spPr/>
    </dgm:pt>
    <dgm:pt modelId="{519D0C62-D843-423A-936C-92AFA63B363D}" type="pres">
      <dgm:prSet presAssocID="{B2720BFE-B490-478B-915D-CCE8B2EF0703}" presName="rect3ParTxNoCh" presStyleLbl="alignAcc1" presStyleIdx="4" presStyleCnt="5">
        <dgm:presLayoutVars>
          <dgm:chMax val="1"/>
          <dgm:bulletEnabled val="1"/>
        </dgm:presLayoutVars>
      </dgm:prSet>
      <dgm:spPr/>
    </dgm:pt>
    <dgm:pt modelId="{9C66B0C2-7D80-44EA-A012-720965474B05}" type="pres">
      <dgm:prSet presAssocID="{894CF1F7-5BD3-40A5-8868-1C0A976A402F}" presName="rect4ParTxNoCh" presStyleLbl="alignAcc1" presStyleIdx="4" presStyleCnt="5">
        <dgm:presLayoutVars>
          <dgm:chMax val="1"/>
          <dgm:bulletEnabled val="1"/>
        </dgm:presLayoutVars>
      </dgm:prSet>
      <dgm:spPr/>
    </dgm:pt>
    <dgm:pt modelId="{EB068034-E04C-4826-960E-F603FCD2B8C1}" type="pres">
      <dgm:prSet presAssocID="{818371F7-77E9-412B-AFCA-F62090124037}" presName="rect5ParTxNoCh" presStyleLbl="alignAcc1" presStyleIdx="4" presStyleCnt="5">
        <dgm:presLayoutVars>
          <dgm:chMax val="1"/>
          <dgm:bulletEnabled val="1"/>
        </dgm:presLayoutVars>
      </dgm:prSet>
      <dgm:spPr/>
    </dgm:pt>
  </dgm:ptLst>
  <dgm:cxnLst>
    <dgm:cxn modelId="{FBE2FB8E-1750-4A65-AAFE-66C86E8928D4}" type="presOf" srcId="{894CF1F7-5BD3-40A5-8868-1C0A976A402F}" destId="{9C66B0C2-7D80-44EA-A012-720965474B05}" srcOrd="1" destOrd="0" presId="urn:microsoft.com/office/officeart/2005/8/layout/target3"/>
    <dgm:cxn modelId="{E2E79D0E-433B-47AA-AA0A-A3A868C9CE88}" type="presOf" srcId="{0B6EDEFE-5746-4597-B529-311D22B2FE54}" destId="{7391994C-ECF3-4347-B956-DD45BCE61C1A}" srcOrd="0" destOrd="0" presId="urn:microsoft.com/office/officeart/2005/8/layout/target3"/>
    <dgm:cxn modelId="{F958581B-3D10-4545-A9CA-A50111F1A437}" type="presOf" srcId="{818371F7-77E9-412B-AFCA-F62090124037}" destId="{EB068034-E04C-4826-960E-F603FCD2B8C1}" srcOrd="1" destOrd="0" presId="urn:microsoft.com/office/officeart/2005/8/layout/target3"/>
    <dgm:cxn modelId="{D08F12C1-5CDC-46FC-A2A0-599A52687561}" type="presOf" srcId="{C6CF56B9-3BE8-4097-B97D-A2BFF76004A9}" destId="{B6E2C498-6CFC-48F9-B8A4-AA71199CA833}" srcOrd="1" destOrd="0" presId="urn:microsoft.com/office/officeart/2005/8/layout/target3"/>
    <dgm:cxn modelId="{41473102-F5D7-45FD-B57E-375B85C8F1C4}" type="presOf" srcId="{51BB8051-F718-4F2D-A9F2-E79AD9B73BB2}" destId="{F3332AB1-981C-4854-B9C0-ABA884378899}" srcOrd="0" destOrd="0" presId="urn:microsoft.com/office/officeart/2005/8/layout/target3"/>
    <dgm:cxn modelId="{972979D8-D4F6-4505-9633-B61CE28AC01E}" type="presOf" srcId="{B2720BFE-B490-478B-915D-CCE8B2EF0703}" destId="{728558B1-94D1-4FB4-8EB2-A058D0732352}" srcOrd="0" destOrd="0" presId="urn:microsoft.com/office/officeart/2005/8/layout/target3"/>
    <dgm:cxn modelId="{F10409F4-0F1D-48BA-A0CD-4AEB8D1D87A8}" type="presOf" srcId="{C6CF56B9-3BE8-4097-B97D-A2BFF76004A9}" destId="{FCFC7D5C-3A52-4BB8-84F3-23116518BDDB}" srcOrd="0" destOrd="0" presId="urn:microsoft.com/office/officeart/2005/8/layout/target3"/>
    <dgm:cxn modelId="{5FA6A82D-577B-4766-9ECD-2B097A83CB8C}" srcId="{0B6EDEFE-5746-4597-B529-311D22B2FE54}" destId="{C6CF56B9-3BE8-4097-B97D-A2BFF76004A9}" srcOrd="1" destOrd="0" parTransId="{65435513-DD67-4AD4-B1B1-F2713FE44607}" sibTransId="{FEDE841F-81B8-4E9A-874E-DA67B7C5CBC2}"/>
    <dgm:cxn modelId="{25D27A02-409A-4301-B27D-CE153C575A7B}" srcId="{0B6EDEFE-5746-4597-B529-311D22B2FE54}" destId="{818371F7-77E9-412B-AFCA-F62090124037}" srcOrd="4" destOrd="0" parTransId="{C81F3A05-4554-48CF-AAD9-75D1A60D881C}" sibTransId="{BA8E76DA-8ADC-4F6F-96DD-45172E8A4392}"/>
    <dgm:cxn modelId="{EA60594B-D6BC-45F8-8C5C-EA96BC2D05E5}" srcId="{0B6EDEFE-5746-4597-B529-311D22B2FE54}" destId="{894CF1F7-5BD3-40A5-8868-1C0A976A402F}" srcOrd="3" destOrd="0" parTransId="{AD6984CC-B81E-4BFB-BCE9-E8EDB0485C11}" sibTransId="{28182471-8EED-49B0-BF37-AB5ED2C199F6}"/>
    <dgm:cxn modelId="{4FBF34A8-396C-49BD-B798-6BCA7146DC36}" type="presOf" srcId="{51BB8051-F718-4F2D-A9F2-E79AD9B73BB2}" destId="{DF605AB1-CD6E-4CAC-8ACD-9B583BDD63AE}" srcOrd="1" destOrd="0" presId="urn:microsoft.com/office/officeart/2005/8/layout/target3"/>
    <dgm:cxn modelId="{3367854A-5151-485D-88A5-E15494C6622C}" type="presOf" srcId="{818371F7-77E9-412B-AFCA-F62090124037}" destId="{80CD63EA-357C-442A-B59A-7E440F3C90A5}" srcOrd="0" destOrd="0" presId="urn:microsoft.com/office/officeart/2005/8/layout/target3"/>
    <dgm:cxn modelId="{37CCF6E5-8C61-423E-AA43-E9B0404379E3}" type="presOf" srcId="{894CF1F7-5BD3-40A5-8868-1C0A976A402F}" destId="{43F971D7-8695-4892-B72C-33C384C8BD08}" srcOrd="0" destOrd="0" presId="urn:microsoft.com/office/officeart/2005/8/layout/target3"/>
    <dgm:cxn modelId="{B54F78DA-ADE1-4EE9-9300-FB68C58AA0D8}" srcId="{0B6EDEFE-5746-4597-B529-311D22B2FE54}" destId="{B2720BFE-B490-478B-915D-CCE8B2EF0703}" srcOrd="2" destOrd="0" parTransId="{9E90A6F7-8B8C-4886-8D22-136ECB7EF61C}" sibTransId="{33BA15CF-2019-4949-A411-7464C5B37C71}"/>
    <dgm:cxn modelId="{A2566D0B-1DD1-41CD-830A-7D89007EDCBC}" type="presOf" srcId="{B2720BFE-B490-478B-915D-CCE8B2EF0703}" destId="{519D0C62-D843-423A-936C-92AFA63B363D}" srcOrd="1" destOrd="0" presId="urn:microsoft.com/office/officeart/2005/8/layout/target3"/>
    <dgm:cxn modelId="{7F7AD020-F7DA-4E86-9C68-264E08F3CE05}" srcId="{0B6EDEFE-5746-4597-B529-311D22B2FE54}" destId="{51BB8051-F718-4F2D-A9F2-E79AD9B73BB2}" srcOrd="0" destOrd="0" parTransId="{DAFB928F-0B5B-400A-8BB7-07F1ED4D987E}" sibTransId="{7164C181-623A-40DB-8B02-093C34781486}"/>
    <dgm:cxn modelId="{DE08DB46-9DC7-4FBC-A0F0-C24CD240C2A0}" type="presParOf" srcId="{7391994C-ECF3-4347-B956-DD45BCE61C1A}" destId="{41B5C87E-407A-4599-ADE4-4E26AE939A8C}" srcOrd="0" destOrd="0" presId="urn:microsoft.com/office/officeart/2005/8/layout/target3"/>
    <dgm:cxn modelId="{A69B0B74-12CE-43FE-9628-0F1C4AE434FC}" type="presParOf" srcId="{7391994C-ECF3-4347-B956-DD45BCE61C1A}" destId="{E4AECA9E-C348-47EB-ABCD-35266E0EF79B}" srcOrd="1" destOrd="0" presId="urn:microsoft.com/office/officeart/2005/8/layout/target3"/>
    <dgm:cxn modelId="{F8720306-6983-4D49-89A6-A191E8941E1B}" type="presParOf" srcId="{7391994C-ECF3-4347-B956-DD45BCE61C1A}" destId="{F3332AB1-981C-4854-B9C0-ABA884378899}" srcOrd="2" destOrd="0" presId="urn:microsoft.com/office/officeart/2005/8/layout/target3"/>
    <dgm:cxn modelId="{D8A3C791-43B1-4105-9BB4-D7E190C074F6}" type="presParOf" srcId="{7391994C-ECF3-4347-B956-DD45BCE61C1A}" destId="{37F8F3B0-9D33-4A64-9689-AA312BE3D8A3}" srcOrd="3" destOrd="0" presId="urn:microsoft.com/office/officeart/2005/8/layout/target3"/>
    <dgm:cxn modelId="{2C70468B-F79F-45B2-AFD7-3DE68C23B7C2}" type="presParOf" srcId="{7391994C-ECF3-4347-B956-DD45BCE61C1A}" destId="{3F336AC6-64C7-4D5A-B9A5-7EFBA8CB3ED3}" srcOrd="4" destOrd="0" presId="urn:microsoft.com/office/officeart/2005/8/layout/target3"/>
    <dgm:cxn modelId="{85D9950B-3AD8-4319-BAB4-516A47CF04F9}" type="presParOf" srcId="{7391994C-ECF3-4347-B956-DD45BCE61C1A}" destId="{FCFC7D5C-3A52-4BB8-84F3-23116518BDDB}" srcOrd="5" destOrd="0" presId="urn:microsoft.com/office/officeart/2005/8/layout/target3"/>
    <dgm:cxn modelId="{7382E0C6-E8A5-4A43-B143-BE787267705E}" type="presParOf" srcId="{7391994C-ECF3-4347-B956-DD45BCE61C1A}" destId="{B351F144-A900-4432-8383-4BDCC930B546}" srcOrd="6" destOrd="0" presId="urn:microsoft.com/office/officeart/2005/8/layout/target3"/>
    <dgm:cxn modelId="{0B526398-48C2-48A5-956F-9591745173C8}" type="presParOf" srcId="{7391994C-ECF3-4347-B956-DD45BCE61C1A}" destId="{AC611004-1195-40C5-B4CC-A60617881B85}" srcOrd="7" destOrd="0" presId="urn:microsoft.com/office/officeart/2005/8/layout/target3"/>
    <dgm:cxn modelId="{BEE735BF-9CFC-4BEB-A313-206C745D5197}" type="presParOf" srcId="{7391994C-ECF3-4347-B956-DD45BCE61C1A}" destId="{728558B1-94D1-4FB4-8EB2-A058D0732352}" srcOrd="8" destOrd="0" presId="urn:microsoft.com/office/officeart/2005/8/layout/target3"/>
    <dgm:cxn modelId="{054624A6-BAA0-4437-8C95-3465CECA3FDF}" type="presParOf" srcId="{7391994C-ECF3-4347-B956-DD45BCE61C1A}" destId="{4B74E456-37A1-4EEF-997D-7787E38A30BB}" srcOrd="9" destOrd="0" presId="urn:microsoft.com/office/officeart/2005/8/layout/target3"/>
    <dgm:cxn modelId="{1ED8D5BC-8CC6-43AC-8F5A-75A43EF81D60}" type="presParOf" srcId="{7391994C-ECF3-4347-B956-DD45BCE61C1A}" destId="{18D526C7-47BC-4326-BC70-8056D3B0C186}" srcOrd="10" destOrd="0" presId="urn:microsoft.com/office/officeart/2005/8/layout/target3"/>
    <dgm:cxn modelId="{63D5DA24-7302-481F-944F-60ED0125F9CC}" type="presParOf" srcId="{7391994C-ECF3-4347-B956-DD45BCE61C1A}" destId="{43F971D7-8695-4892-B72C-33C384C8BD08}" srcOrd="11" destOrd="0" presId="urn:microsoft.com/office/officeart/2005/8/layout/target3"/>
    <dgm:cxn modelId="{E7746694-EFBE-4573-B974-69A3EDCAA9A5}" type="presParOf" srcId="{7391994C-ECF3-4347-B956-DD45BCE61C1A}" destId="{FCCA2E76-10F4-4D3D-B964-52888CF11B82}" srcOrd="12" destOrd="0" presId="urn:microsoft.com/office/officeart/2005/8/layout/target3"/>
    <dgm:cxn modelId="{ED683DEA-08DD-4EC3-9CD7-0B6C178C7581}" type="presParOf" srcId="{7391994C-ECF3-4347-B956-DD45BCE61C1A}" destId="{B7F17BFE-4944-45B0-B4D9-B2378C55AB2F}" srcOrd="13" destOrd="0" presId="urn:microsoft.com/office/officeart/2005/8/layout/target3"/>
    <dgm:cxn modelId="{CBEC74C5-5A8A-41E5-9509-4645F555108F}" type="presParOf" srcId="{7391994C-ECF3-4347-B956-DD45BCE61C1A}" destId="{80CD63EA-357C-442A-B59A-7E440F3C90A5}" srcOrd="14" destOrd="0" presId="urn:microsoft.com/office/officeart/2005/8/layout/target3"/>
    <dgm:cxn modelId="{BEBB6825-4705-4079-9D2A-5817BFE9D60C}" type="presParOf" srcId="{7391994C-ECF3-4347-B956-DD45BCE61C1A}" destId="{DF605AB1-CD6E-4CAC-8ACD-9B583BDD63AE}" srcOrd="15" destOrd="0" presId="urn:microsoft.com/office/officeart/2005/8/layout/target3"/>
    <dgm:cxn modelId="{B042891A-3328-436E-9923-221B01F91AE7}" type="presParOf" srcId="{7391994C-ECF3-4347-B956-DD45BCE61C1A}" destId="{B6E2C498-6CFC-48F9-B8A4-AA71199CA833}" srcOrd="16" destOrd="0" presId="urn:microsoft.com/office/officeart/2005/8/layout/target3"/>
    <dgm:cxn modelId="{1C95E4BE-66DE-411D-8D5A-E6C0AD7F566F}" type="presParOf" srcId="{7391994C-ECF3-4347-B956-DD45BCE61C1A}" destId="{519D0C62-D843-423A-936C-92AFA63B363D}" srcOrd="17" destOrd="0" presId="urn:microsoft.com/office/officeart/2005/8/layout/target3"/>
    <dgm:cxn modelId="{DC26327D-EFD8-4622-980D-EBB88399B646}" type="presParOf" srcId="{7391994C-ECF3-4347-B956-DD45BCE61C1A}" destId="{9C66B0C2-7D80-44EA-A012-720965474B05}" srcOrd="18" destOrd="0" presId="urn:microsoft.com/office/officeart/2005/8/layout/target3"/>
    <dgm:cxn modelId="{69B6D851-0CF0-4D60-AE15-A811BA71A883}" type="presParOf" srcId="{7391994C-ECF3-4347-B956-DD45BCE61C1A}" destId="{EB068034-E04C-4826-960E-F603FCD2B8C1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3035F49-0DFC-4A8E-9693-7EA7C256C21B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8D42C1-50E6-49AD-8DD0-28D11BDD1BE5}">
      <dgm:prSet/>
      <dgm:spPr/>
      <dgm:t>
        <a:bodyPr/>
        <a:lstStyle/>
        <a:p>
          <a:pPr rtl="0"/>
          <a:r>
            <a:rPr lang="ru-RU" b="1" smtClean="0"/>
            <a:t>обновление</a:t>
          </a:r>
          <a:r>
            <a:rPr lang="ru-RU" smtClean="0"/>
            <a:t> </a:t>
          </a:r>
          <a:endParaRPr lang="ru-RU"/>
        </a:p>
      </dgm:t>
    </dgm:pt>
    <dgm:pt modelId="{B910D0F1-A9D6-4516-A65B-383DCA22B10E}" type="parTrans" cxnId="{8BA9E7C6-8217-4184-B5F9-74CB9733B35F}">
      <dgm:prSet/>
      <dgm:spPr/>
      <dgm:t>
        <a:bodyPr/>
        <a:lstStyle/>
        <a:p>
          <a:endParaRPr lang="ru-RU"/>
        </a:p>
      </dgm:t>
    </dgm:pt>
    <dgm:pt modelId="{F687A91B-E6BF-4D94-A2DB-7766EBB75D7A}" type="sibTrans" cxnId="{8BA9E7C6-8217-4184-B5F9-74CB9733B35F}">
      <dgm:prSet/>
      <dgm:spPr/>
      <dgm:t>
        <a:bodyPr/>
        <a:lstStyle/>
        <a:p>
          <a:endParaRPr lang="ru-RU"/>
        </a:p>
      </dgm:t>
    </dgm:pt>
    <dgm:pt modelId="{F6484751-EC07-41E1-A150-637DE77FF398}">
      <dgm:prSet/>
      <dgm:spPr/>
      <dgm:t>
        <a:bodyPr/>
        <a:lstStyle/>
        <a:p>
          <a:pPr rtl="0"/>
          <a:r>
            <a:rPr lang="ru-RU" b="1" smtClean="0"/>
            <a:t>разрушение</a:t>
          </a:r>
          <a:endParaRPr lang="ru-RU"/>
        </a:p>
      </dgm:t>
    </dgm:pt>
    <dgm:pt modelId="{D36DA157-FFD1-4799-9A4D-25C6A9F1813B}" type="parTrans" cxnId="{06D93382-4342-4633-B8E4-2CAE733F3E0E}">
      <dgm:prSet/>
      <dgm:spPr/>
      <dgm:t>
        <a:bodyPr/>
        <a:lstStyle/>
        <a:p>
          <a:endParaRPr lang="ru-RU"/>
        </a:p>
      </dgm:t>
    </dgm:pt>
    <dgm:pt modelId="{B58B8F15-A46F-41B4-AC85-112860901A86}" type="sibTrans" cxnId="{06D93382-4342-4633-B8E4-2CAE733F3E0E}">
      <dgm:prSet/>
      <dgm:spPr/>
      <dgm:t>
        <a:bodyPr/>
        <a:lstStyle/>
        <a:p>
          <a:endParaRPr lang="ru-RU"/>
        </a:p>
      </dgm:t>
    </dgm:pt>
    <dgm:pt modelId="{B8D89A2A-CB7B-4EE0-B4D2-F5C10EDECA40}" type="pres">
      <dgm:prSet presAssocID="{33035F49-0DFC-4A8E-9693-7EA7C256C21B}" presName="Name0" presStyleCnt="0">
        <dgm:presLayoutVars>
          <dgm:dir/>
          <dgm:resizeHandles val="exact"/>
        </dgm:presLayoutVars>
      </dgm:prSet>
      <dgm:spPr/>
    </dgm:pt>
    <dgm:pt modelId="{7102FF1F-E4F2-4FFE-B394-BC9621B69019}" type="pres">
      <dgm:prSet presAssocID="{33035F49-0DFC-4A8E-9693-7EA7C256C21B}" presName="fgShape" presStyleLbl="fgShp" presStyleIdx="0" presStyleCnt="1"/>
      <dgm:spPr/>
    </dgm:pt>
    <dgm:pt modelId="{2E0E1048-B240-41F9-9979-B8F63484F80F}" type="pres">
      <dgm:prSet presAssocID="{33035F49-0DFC-4A8E-9693-7EA7C256C21B}" presName="linComp" presStyleCnt="0"/>
      <dgm:spPr/>
    </dgm:pt>
    <dgm:pt modelId="{8E9AEC7F-7C87-4E85-9693-3C800CED9E83}" type="pres">
      <dgm:prSet presAssocID="{298D42C1-50E6-49AD-8DD0-28D11BDD1BE5}" presName="compNode" presStyleCnt="0"/>
      <dgm:spPr/>
    </dgm:pt>
    <dgm:pt modelId="{7914EECA-F6F0-4092-BE99-260DDC8E3E01}" type="pres">
      <dgm:prSet presAssocID="{298D42C1-50E6-49AD-8DD0-28D11BDD1BE5}" presName="bkgdShape" presStyleLbl="node1" presStyleIdx="0" presStyleCnt="2"/>
      <dgm:spPr/>
    </dgm:pt>
    <dgm:pt modelId="{11522696-2109-4F96-AD2B-058707CD2A8E}" type="pres">
      <dgm:prSet presAssocID="{298D42C1-50E6-49AD-8DD0-28D11BDD1BE5}" presName="nodeTx" presStyleLbl="node1" presStyleIdx="0" presStyleCnt="2">
        <dgm:presLayoutVars>
          <dgm:bulletEnabled val="1"/>
        </dgm:presLayoutVars>
      </dgm:prSet>
      <dgm:spPr/>
    </dgm:pt>
    <dgm:pt modelId="{70033DF3-83BA-4DDF-99A1-28E158AA62A1}" type="pres">
      <dgm:prSet presAssocID="{298D42C1-50E6-49AD-8DD0-28D11BDD1BE5}" presName="invisiNode" presStyleLbl="node1" presStyleIdx="0" presStyleCnt="2"/>
      <dgm:spPr/>
    </dgm:pt>
    <dgm:pt modelId="{ECDA38CC-7612-45D6-A44C-8E5CA23EC101}" type="pres">
      <dgm:prSet presAssocID="{298D42C1-50E6-49AD-8DD0-28D11BDD1BE5}" presName="imagNode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6C36261-2EEF-4739-8E67-52E23DB3FC4C}" type="pres">
      <dgm:prSet presAssocID="{F687A91B-E6BF-4D94-A2DB-7766EBB75D7A}" presName="sibTrans" presStyleLbl="sibTrans2D1" presStyleIdx="0" presStyleCnt="0"/>
      <dgm:spPr/>
    </dgm:pt>
    <dgm:pt modelId="{0BDB5E87-6EE8-49A1-974B-6646D5146552}" type="pres">
      <dgm:prSet presAssocID="{F6484751-EC07-41E1-A150-637DE77FF398}" presName="compNode" presStyleCnt="0"/>
      <dgm:spPr/>
    </dgm:pt>
    <dgm:pt modelId="{203EDAEE-88D9-477F-817D-097C18D6902B}" type="pres">
      <dgm:prSet presAssocID="{F6484751-EC07-41E1-A150-637DE77FF398}" presName="bkgdShape" presStyleLbl="node1" presStyleIdx="1" presStyleCnt="2"/>
      <dgm:spPr/>
    </dgm:pt>
    <dgm:pt modelId="{F0F828F1-4AF7-4B33-A643-7D7AE01E0D0D}" type="pres">
      <dgm:prSet presAssocID="{F6484751-EC07-41E1-A150-637DE77FF398}" presName="nodeTx" presStyleLbl="node1" presStyleIdx="1" presStyleCnt="2">
        <dgm:presLayoutVars>
          <dgm:bulletEnabled val="1"/>
        </dgm:presLayoutVars>
      </dgm:prSet>
      <dgm:spPr/>
    </dgm:pt>
    <dgm:pt modelId="{5EFD98F7-CC28-44C1-B515-7D5200398343}" type="pres">
      <dgm:prSet presAssocID="{F6484751-EC07-41E1-A150-637DE77FF398}" presName="invisiNode" presStyleLbl="node1" presStyleIdx="1" presStyleCnt="2"/>
      <dgm:spPr/>
    </dgm:pt>
    <dgm:pt modelId="{348AAF4E-8E06-4D12-B961-537C09751719}" type="pres">
      <dgm:prSet presAssocID="{F6484751-EC07-41E1-A150-637DE77FF398}" presName="imagNode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18020E82-2E60-4204-A249-FBCC8BF282B7}" type="presOf" srcId="{33035F49-0DFC-4A8E-9693-7EA7C256C21B}" destId="{B8D89A2A-CB7B-4EE0-B4D2-F5C10EDECA40}" srcOrd="0" destOrd="0" presId="urn:microsoft.com/office/officeart/2005/8/layout/hList7"/>
    <dgm:cxn modelId="{88FF31BC-375A-4330-9DA1-76AA8508E98A}" type="presOf" srcId="{F6484751-EC07-41E1-A150-637DE77FF398}" destId="{203EDAEE-88D9-477F-817D-097C18D6902B}" srcOrd="0" destOrd="0" presId="urn:microsoft.com/office/officeart/2005/8/layout/hList7"/>
    <dgm:cxn modelId="{11664971-65B1-4909-8C79-25AF176CB423}" type="presOf" srcId="{F687A91B-E6BF-4D94-A2DB-7766EBB75D7A}" destId="{96C36261-2EEF-4739-8E67-52E23DB3FC4C}" srcOrd="0" destOrd="0" presId="urn:microsoft.com/office/officeart/2005/8/layout/hList7"/>
    <dgm:cxn modelId="{7E357C7C-BC30-4C9E-A0B4-234C958964E6}" type="presOf" srcId="{298D42C1-50E6-49AD-8DD0-28D11BDD1BE5}" destId="{7914EECA-F6F0-4092-BE99-260DDC8E3E01}" srcOrd="0" destOrd="0" presId="urn:microsoft.com/office/officeart/2005/8/layout/hList7"/>
    <dgm:cxn modelId="{5ED745E6-C964-4C30-9744-B497B7E5EECA}" type="presOf" srcId="{F6484751-EC07-41E1-A150-637DE77FF398}" destId="{F0F828F1-4AF7-4B33-A643-7D7AE01E0D0D}" srcOrd="1" destOrd="0" presId="urn:microsoft.com/office/officeart/2005/8/layout/hList7"/>
    <dgm:cxn modelId="{8BA9E7C6-8217-4184-B5F9-74CB9733B35F}" srcId="{33035F49-0DFC-4A8E-9693-7EA7C256C21B}" destId="{298D42C1-50E6-49AD-8DD0-28D11BDD1BE5}" srcOrd="0" destOrd="0" parTransId="{B910D0F1-A9D6-4516-A65B-383DCA22B10E}" sibTransId="{F687A91B-E6BF-4D94-A2DB-7766EBB75D7A}"/>
    <dgm:cxn modelId="{06D93382-4342-4633-B8E4-2CAE733F3E0E}" srcId="{33035F49-0DFC-4A8E-9693-7EA7C256C21B}" destId="{F6484751-EC07-41E1-A150-637DE77FF398}" srcOrd="1" destOrd="0" parTransId="{D36DA157-FFD1-4799-9A4D-25C6A9F1813B}" sibTransId="{B58B8F15-A46F-41B4-AC85-112860901A86}"/>
    <dgm:cxn modelId="{D596B603-6657-41D6-AD6D-0AA234F9B8C6}" type="presOf" srcId="{298D42C1-50E6-49AD-8DD0-28D11BDD1BE5}" destId="{11522696-2109-4F96-AD2B-058707CD2A8E}" srcOrd="1" destOrd="0" presId="urn:microsoft.com/office/officeart/2005/8/layout/hList7"/>
    <dgm:cxn modelId="{46774C1B-14DF-4F6A-AC91-7DA0570EF07E}" type="presParOf" srcId="{B8D89A2A-CB7B-4EE0-B4D2-F5C10EDECA40}" destId="{7102FF1F-E4F2-4FFE-B394-BC9621B69019}" srcOrd="0" destOrd="0" presId="urn:microsoft.com/office/officeart/2005/8/layout/hList7"/>
    <dgm:cxn modelId="{9B550095-787C-46B1-9F7C-D44762EC0466}" type="presParOf" srcId="{B8D89A2A-CB7B-4EE0-B4D2-F5C10EDECA40}" destId="{2E0E1048-B240-41F9-9979-B8F63484F80F}" srcOrd="1" destOrd="0" presId="urn:microsoft.com/office/officeart/2005/8/layout/hList7"/>
    <dgm:cxn modelId="{00459F1D-A587-4728-8605-9130A8265BA8}" type="presParOf" srcId="{2E0E1048-B240-41F9-9979-B8F63484F80F}" destId="{8E9AEC7F-7C87-4E85-9693-3C800CED9E83}" srcOrd="0" destOrd="0" presId="urn:microsoft.com/office/officeart/2005/8/layout/hList7"/>
    <dgm:cxn modelId="{37ED2F8C-5FA7-4E59-9FC9-80809C2F5212}" type="presParOf" srcId="{8E9AEC7F-7C87-4E85-9693-3C800CED9E83}" destId="{7914EECA-F6F0-4092-BE99-260DDC8E3E01}" srcOrd="0" destOrd="0" presId="urn:microsoft.com/office/officeart/2005/8/layout/hList7"/>
    <dgm:cxn modelId="{206C3FD5-5308-4B21-A025-2416AC9E59D6}" type="presParOf" srcId="{8E9AEC7F-7C87-4E85-9693-3C800CED9E83}" destId="{11522696-2109-4F96-AD2B-058707CD2A8E}" srcOrd="1" destOrd="0" presId="urn:microsoft.com/office/officeart/2005/8/layout/hList7"/>
    <dgm:cxn modelId="{109A0775-E18E-4A5F-A6D7-4F2F01D68A58}" type="presParOf" srcId="{8E9AEC7F-7C87-4E85-9693-3C800CED9E83}" destId="{70033DF3-83BA-4DDF-99A1-28E158AA62A1}" srcOrd="2" destOrd="0" presId="urn:microsoft.com/office/officeart/2005/8/layout/hList7"/>
    <dgm:cxn modelId="{8576A227-170D-4E35-93C5-D0AFF45692AB}" type="presParOf" srcId="{8E9AEC7F-7C87-4E85-9693-3C800CED9E83}" destId="{ECDA38CC-7612-45D6-A44C-8E5CA23EC101}" srcOrd="3" destOrd="0" presId="urn:microsoft.com/office/officeart/2005/8/layout/hList7"/>
    <dgm:cxn modelId="{84FF1935-EB1F-4A63-A78A-D380BA5C51F7}" type="presParOf" srcId="{2E0E1048-B240-41F9-9979-B8F63484F80F}" destId="{96C36261-2EEF-4739-8E67-52E23DB3FC4C}" srcOrd="1" destOrd="0" presId="urn:microsoft.com/office/officeart/2005/8/layout/hList7"/>
    <dgm:cxn modelId="{DF27D017-EA3F-4F7D-8CCD-6E8CD3E7BD3E}" type="presParOf" srcId="{2E0E1048-B240-41F9-9979-B8F63484F80F}" destId="{0BDB5E87-6EE8-49A1-974B-6646D5146552}" srcOrd="2" destOrd="0" presId="urn:microsoft.com/office/officeart/2005/8/layout/hList7"/>
    <dgm:cxn modelId="{56303BC4-6F52-4E75-8069-0E882DE406F3}" type="presParOf" srcId="{0BDB5E87-6EE8-49A1-974B-6646D5146552}" destId="{203EDAEE-88D9-477F-817D-097C18D6902B}" srcOrd="0" destOrd="0" presId="urn:microsoft.com/office/officeart/2005/8/layout/hList7"/>
    <dgm:cxn modelId="{DEB697FC-0174-4AE2-B473-423E8EB84ABE}" type="presParOf" srcId="{0BDB5E87-6EE8-49A1-974B-6646D5146552}" destId="{F0F828F1-4AF7-4B33-A643-7D7AE01E0D0D}" srcOrd="1" destOrd="0" presId="urn:microsoft.com/office/officeart/2005/8/layout/hList7"/>
    <dgm:cxn modelId="{9ABA4916-CC6A-4A87-B016-4A38CDDC5EC9}" type="presParOf" srcId="{0BDB5E87-6EE8-49A1-974B-6646D5146552}" destId="{5EFD98F7-CC28-44C1-B515-7D5200398343}" srcOrd="2" destOrd="0" presId="urn:microsoft.com/office/officeart/2005/8/layout/hList7"/>
    <dgm:cxn modelId="{0829ADC3-F286-4D91-825B-048D2A780185}" type="presParOf" srcId="{0BDB5E87-6EE8-49A1-974B-6646D5146552}" destId="{348AAF4E-8E06-4D12-B961-537C09751719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15A6D0F-9AB3-4426-BFCA-D1498667B4F0}" type="doc">
      <dgm:prSet loTypeId="urn:microsoft.com/office/officeart/2005/8/layout/v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AE78DAC1-438B-4741-8546-F967F9832C61}">
      <dgm:prSet custT="1"/>
      <dgm:spPr/>
      <dgm:t>
        <a:bodyPr/>
        <a:lstStyle/>
        <a:p>
          <a:pPr rtl="0"/>
          <a:r>
            <a:rPr lang="ru-RU" sz="4400" b="1" dirty="0" smtClean="0">
              <a:solidFill>
                <a:schemeClr val="accent4">
                  <a:lumMod val="50000"/>
                </a:schemeClr>
              </a:solidFill>
            </a:rPr>
            <a:t>Спасибо за внимание!</a:t>
          </a:r>
          <a:endParaRPr lang="ru-RU" sz="4400" b="1" dirty="0">
            <a:solidFill>
              <a:schemeClr val="accent4">
                <a:lumMod val="50000"/>
              </a:schemeClr>
            </a:solidFill>
          </a:endParaRPr>
        </a:p>
      </dgm:t>
    </dgm:pt>
    <dgm:pt modelId="{FAC055F8-E90E-4EA0-A624-84700A928367}" type="parTrans" cxnId="{84D3830A-5172-4751-B0CB-C64DCD30024E}">
      <dgm:prSet/>
      <dgm:spPr/>
      <dgm:t>
        <a:bodyPr/>
        <a:lstStyle/>
        <a:p>
          <a:endParaRPr lang="ru-RU"/>
        </a:p>
      </dgm:t>
    </dgm:pt>
    <dgm:pt modelId="{101DF475-699D-4C1C-A663-47B591C3F412}" type="sibTrans" cxnId="{84D3830A-5172-4751-B0CB-C64DCD30024E}">
      <dgm:prSet/>
      <dgm:spPr/>
      <dgm:t>
        <a:bodyPr/>
        <a:lstStyle/>
        <a:p>
          <a:endParaRPr lang="ru-RU"/>
        </a:p>
      </dgm:t>
    </dgm:pt>
    <dgm:pt modelId="{706AF69D-4965-40E2-B15C-ECD96E5FB70D}" type="pres">
      <dgm:prSet presAssocID="{015A6D0F-9AB3-4426-BFCA-D1498667B4F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B0722B-518F-4AE6-93D0-FE8E60963B8A}" type="pres">
      <dgm:prSet presAssocID="{AE78DAC1-438B-4741-8546-F967F9832C61}" presName="composite" presStyleCnt="0"/>
      <dgm:spPr/>
    </dgm:pt>
    <dgm:pt modelId="{3CDAF0C2-D94C-4820-8DA5-C72270020584}" type="pres">
      <dgm:prSet presAssocID="{AE78DAC1-438B-4741-8546-F967F9832C61}" presName="imgShp" presStyleLbl="fgImgPlac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1A00D66-0976-45C0-96C5-DA4A77A7C113}" type="pres">
      <dgm:prSet presAssocID="{AE78DAC1-438B-4741-8546-F967F9832C61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2522BD-C140-4E5D-865E-08EF0336C948}" type="presOf" srcId="{015A6D0F-9AB3-4426-BFCA-D1498667B4F0}" destId="{706AF69D-4965-40E2-B15C-ECD96E5FB70D}" srcOrd="0" destOrd="0" presId="urn:microsoft.com/office/officeart/2005/8/layout/vList3"/>
    <dgm:cxn modelId="{84D3830A-5172-4751-B0CB-C64DCD30024E}" srcId="{015A6D0F-9AB3-4426-BFCA-D1498667B4F0}" destId="{AE78DAC1-438B-4741-8546-F967F9832C61}" srcOrd="0" destOrd="0" parTransId="{FAC055F8-E90E-4EA0-A624-84700A928367}" sibTransId="{101DF475-699D-4C1C-A663-47B591C3F412}"/>
    <dgm:cxn modelId="{A2A716FE-88AC-446B-9FD9-89ECF0846AC9}" type="presOf" srcId="{AE78DAC1-438B-4741-8546-F967F9832C61}" destId="{C1A00D66-0976-45C0-96C5-DA4A77A7C113}" srcOrd="0" destOrd="0" presId="urn:microsoft.com/office/officeart/2005/8/layout/vList3"/>
    <dgm:cxn modelId="{7CFD7FF0-B8F0-497C-AE59-4B75AD48A0AE}" type="presParOf" srcId="{706AF69D-4965-40E2-B15C-ECD96E5FB70D}" destId="{E1B0722B-518F-4AE6-93D0-FE8E60963B8A}" srcOrd="0" destOrd="0" presId="urn:microsoft.com/office/officeart/2005/8/layout/vList3"/>
    <dgm:cxn modelId="{633A0115-9D26-4FD7-9923-E9DE4DB8D4D2}" type="presParOf" srcId="{E1B0722B-518F-4AE6-93D0-FE8E60963B8A}" destId="{3CDAF0C2-D94C-4820-8DA5-C72270020584}" srcOrd="0" destOrd="0" presId="urn:microsoft.com/office/officeart/2005/8/layout/vList3"/>
    <dgm:cxn modelId="{9F9F276B-15C5-461E-A385-8C1686D54D78}" type="presParOf" srcId="{E1B0722B-518F-4AE6-93D0-FE8E60963B8A}" destId="{C1A00D66-0976-45C0-96C5-DA4A77A7C11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82A23F-94C3-4EAB-956E-DDD2737A43C1}">
      <dsp:nvSpPr>
        <dsp:cNvPr id="0" name=""/>
        <dsp:cNvSpPr/>
      </dsp:nvSpPr>
      <dsp:spPr>
        <a:xfrm rot="10800000">
          <a:off x="1855668" y="817"/>
          <a:ext cx="5472684" cy="190884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1746" tIns="99060" rIns="184912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smtClean="0"/>
            <a:t>Общие </a:t>
          </a:r>
          <a:r>
            <a:rPr lang="ru-RU" sz="2600" kern="1200" smtClean="0"/>
            <a:t>кризисы</a:t>
          </a:r>
          <a:endParaRPr lang="ru-RU" sz="2600" kern="1200"/>
        </a:p>
      </dsp:txBody>
      <dsp:txXfrm rot="10800000">
        <a:off x="2332878" y="817"/>
        <a:ext cx="4995474" cy="1908841"/>
      </dsp:txXfrm>
    </dsp:sp>
    <dsp:sp modelId="{C3DC9D0D-2608-4711-823B-EE1159C6D54E}">
      <dsp:nvSpPr>
        <dsp:cNvPr id="0" name=""/>
        <dsp:cNvSpPr/>
      </dsp:nvSpPr>
      <dsp:spPr>
        <a:xfrm>
          <a:off x="901247" y="817"/>
          <a:ext cx="1908841" cy="190884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528C2-73E1-4F7C-A123-DD8CAD40B1EC}">
      <dsp:nvSpPr>
        <dsp:cNvPr id="0" name=""/>
        <dsp:cNvSpPr/>
      </dsp:nvSpPr>
      <dsp:spPr>
        <a:xfrm rot="10800000">
          <a:off x="1855668" y="2479461"/>
          <a:ext cx="5472684" cy="190884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1746" tIns="99060" rIns="184912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smtClean="0"/>
            <a:t>Локальные </a:t>
          </a:r>
          <a:r>
            <a:rPr lang="ru-RU" sz="2600" kern="1200" smtClean="0"/>
            <a:t> кризисы</a:t>
          </a:r>
          <a:endParaRPr lang="ru-RU" sz="2600" kern="1200"/>
        </a:p>
      </dsp:txBody>
      <dsp:txXfrm rot="10800000">
        <a:off x="2332878" y="2479461"/>
        <a:ext cx="4995474" cy="1908841"/>
      </dsp:txXfrm>
    </dsp:sp>
    <dsp:sp modelId="{6C189884-E6A2-49CB-BD77-B7804681E951}">
      <dsp:nvSpPr>
        <dsp:cNvPr id="0" name=""/>
        <dsp:cNvSpPr/>
      </dsp:nvSpPr>
      <dsp:spPr>
        <a:xfrm>
          <a:off x="901247" y="2479461"/>
          <a:ext cx="1908841" cy="1908841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C948F8-249C-46DD-92AD-F9B5F9CFE7D3}">
      <dsp:nvSpPr>
        <dsp:cNvPr id="0" name=""/>
        <dsp:cNvSpPr/>
      </dsp:nvSpPr>
      <dsp:spPr>
        <a:xfrm rot="10800000">
          <a:off x="1933745" y="1937"/>
          <a:ext cx="5472684" cy="222114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9465" tIns="121920" rIns="227584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Макрокризисы</a:t>
          </a:r>
          <a:endParaRPr lang="ru-RU" sz="3200" kern="1200"/>
        </a:p>
      </dsp:txBody>
      <dsp:txXfrm rot="10800000">
        <a:off x="2489032" y="1937"/>
        <a:ext cx="4917397" cy="2221148"/>
      </dsp:txXfrm>
    </dsp:sp>
    <dsp:sp modelId="{B0C936F9-37FA-4260-83BB-6CB8FF85173C}">
      <dsp:nvSpPr>
        <dsp:cNvPr id="0" name=""/>
        <dsp:cNvSpPr/>
      </dsp:nvSpPr>
      <dsp:spPr>
        <a:xfrm>
          <a:off x="823170" y="1937"/>
          <a:ext cx="2221148" cy="2221148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06E788-B238-4427-A960-EABAE2E0EF87}">
      <dsp:nvSpPr>
        <dsp:cNvPr id="0" name=""/>
        <dsp:cNvSpPr/>
      </dsp:nvSpPr>
      <dsp:spPr>
        <a:xfrm rot="10800000">
          <a:off x="1933745" y="2886114"/>
          <a:ext cx="5472684" cy="222114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9465" tIns="121920" rIns="227584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Микрокризисы </a:t>
          </a:r>
          <a:r>
            <a:rPr lang="ru-RU" sz="3200" kern="1200" smtClean="0"/>
            <a:t>  </a:t>
          </a:r>
          <a:endParaRPr lang="ru-RU" sz="3200" kern="1200"/>
        </a:p>
      </dsp:txBody>
      <dsp:txXfrm rot="10800000">
        <a:off x="2489032" y="2886114"/>
        <a:ext cx="4917397" cy="2221148"/>
      </dsp:txXfrm>
    </dsp:sp>
    <dsp:sp modelId="{F9A98300-18B3-41BA-98AF-F1A03905281F}">
      <dsp:nvSpPr>
        <dsp:cNvPr id="0" name=""/>
        <dsp:cNvSpPr/>
      </dsp:nvSpPr>
      <dsp:spPr>
        <a:xfrm>
          <a:off x="823170" y="2886114"/>
          <a:ext cx="2221148" cy="2221148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E89C13-FD88-405E-B49C-08D689C82E25}">
      <dsp:nvSpPr>
        <dsp:cNvPr id="0" name=""/>
        <dsp:cNvSpPr/>
      </dsp:nvSpPr>
      <dsp:spPr>
        <a:xfrm rot="10800000">
          <a:off x="1855668" y="817"/>
          <a:ext cx="5472684" cy="190884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1746" tIns="175260" rIns="327152" bIns="17526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b="1" kern="1200" smtClean="0"/>
            <a:t>Явные </a:t>
          </a:r>
          <a:endParaRPr lang="ru-RU" sz="4600" kern="1200"/>
        </a:p>
      </dsp:txBody>
      <dsp:txXfrm rot="10800000">
        <a:off x="2332878" y="817"/>
        <a:ext cx="4995474" cy="1908841"/>
      </dsp:txXfrm>
    </dsp:sp>
    <dsp:sp modelId="{EE7CFA20-0D51-4C32-944F-2290CC35F6E6}">
      <dsp:nvSpPr>
        <dsp:cNvPr id="0" name=""/>
        <dsp:cNvSpPr/>
      </dsp:nvSpPr>
      <dsp:spPr>
        <a:xfrm>
          <a:off x="901247" y="817"/>
          <a:ext cx="1908841" cy="1908841"/>
        </a:xfrm>
        <a:prstGeom prst="ellipse">
          <a:avLst/>
        </a:prstGeom>
        <a:solidFill>
          <a:schemeClr val="tx2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110E3A-AAA7-449D-AE46-FB3151E528C7}">
      <dsp:nvSpPr>
        <dsp:cNvPr id="0" name=""/>
        <dsp:cNvSpPr/>
      </dsp:nvSpPr>
      <dsp:spPr>
        <a:xfrm rot="10800000">
          <a:off x="1855668" y="2479461"/>
          <a:ext cx="5472684" cy="190884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1746" tIns="175260" rIns="327152" bIns="17526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b="1" kern="1200" dirty="0" smtClean="0"/>
            <a:t>Латентные</a:t>
          </a:r>
          <a:endParaRPr lang="ru-RU" sz="4600" kern="1200" dirty="0"/>
        </a:p>
      </dsp:txBody>
      <dsp:txXfrm rot="10800000">
        <a:off x="2332878" y="2479461"/>
        <a:ext cx="4995474" cy="1908841"/>
      </dsp:txXfrm>
    </dsp:sp>
    <dsp:sp modelId="{2D4B51D1-C29A-4899-A00C-7AA4B610A086}">
      <dsp:nvSpPr>
        <dsp:cNvPr id="0" name=""/>
        <dsp:cNvSpPr/>
      </dsp:nvSpPr>
      <dsp:spPr>
        <a:xfrm>
          <a:off x="901247" y="2479461"/>
          <a:ext cx="1908841" cy="1908841"/>
        </a:xfrm>
        <a:prstGeom prst="ellipse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77088B-5A1C-4AC8-A2AA-818F77B3552F}">
      <dsp:nvSpPr>
        <dsp:cNvPr id="0" name=""/>
        <dsp:cNvSpPr/>
      </dsp:nvSpPr>
      <dsp:spPr>
        <a:xfrm rot="10800000">
          <a:off x="1855668" y="817"/>
          <a:ext cx="5472684" cy="190884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1746" tIns="209550" rIns="391160" bIns="209550" numCol="1" spcCol="1270" anchor="ctr" anchorCtr="0">
          <a:noAutofit/>
        </a:bodyPr>
        <a:lstStyle/>
        <a:p>
          <a:pPr lvl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smtClean="0"/>
            <a:t>Глубокие</a:t>
          </a:r>
          <a:endParaRPr lang="ru-RU" sz="5500" kern="1200"/>
        </a:p>
      </dsp:txBody>
      <dsp:txXfrm rot="10800000">
        <a:off x="2332878" y="817"/>
        <a:ext cx="4995474" cy="1908841"/>
      </dsp:txXfrm>
    </dsp:sp>
    <dsp:sp modelId="{126F9FEF-3D8D-4D46-B1BE-60D2BB168D6B}">
      <dsp:nvSpPr>
        <dsp:cNvPr id="0" name=""/>
        <dsp:cNvSpPr/>
      </dsp:nvSpPr>
      <dsp:spPr>
        <a:xfrm>
          <a:off x="901247" y="817"/>
          <a:ext cx="1908841" cy="1908841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751978-B009-4DD6-BE24-CF12A36A55B3}">
      <dsp:nvSpPr>
        <dsp:cNvPr id="0" name=""/>
        <dsp:cNvSpPr/>
      </dsp:nvSpPr>
      <dsp:spPr>
        <a:xfrm rot="10800000">
          <a:off x="1855668" y="2479461"/>
          <a:ext cx="5472684" cy="190884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1746" tIns="209550" rIns="391160" bIns="209550" numCol="1" spcCol="1270" anchor="ctr" anchorCtr="0">
          <a:noAutofit/>
        </a:bodyPr>
        <a:lstStyle/>
        <a:p>
          <a:pPr lvl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smtClean="0"/>
            <a:t>Легкие </a:t>
          </a:r>
          <a:endParaRPr lang="ru-RU" sz="5500" kern="1200"/>
        </a:p>
      </dsp:txBody>
      <dsp:txXfrm rot="10800000">
        <a:off x="2332878" y="2479461"/>
        <a:ext cx="4995474" cy="1908841"/>
      </dsp:txXfrm>
    </dsp:sp>
    <dsp:sp modelId="{944B9409-742E-4C50-B730-D1963FED849E}">
      <dsp:nvSpPr>
        <dsp:cNvPr id="0" name=""/>
        <dsp:cNvSpPr/>
      </dsp:nvSpPr>
      <dsp:spPr>
        <a:xfrm>
          <a:off x="901247" y="2479461"/>
          <a:ext cx="1908841" cy="1908841"/>
        </a:xfrm>
        <a:prstGeom prst="ellipse">
          <a:avLst/>
        </a:prstGeom>
        <a:solidFill>
          <a:schemeClr val="bg2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F9A4FD-78E2-46DF-AC21-AA58EA3DC183}">
      <dsp:nvSpPr>
        <dsp:cNvPr id="0" name=""/>
        <dsp:cNvSpPr/>
      </dsp:nvSpPr>
      <dsp:spPr>
        <a:xfrm rot="10800000">
          <a:off x="1855668" y="817"/>
          <a:ext cx="5472684" cy="190884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1746" tIns="110490" rIns="206248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smtClean="0"/>
            <a:t>Затяжные </a:t>
          </a:r>
          <a:endParaRPr lang="ru-RU" sz="2900" kern="1200"/>
        </a:p>
      </dsp:txBody>
      <dsp:txXfrm rot="10800000">
        <a:off x="2332878" y="817"/>
        <a:ext cx="4995474" cy="1908841"/>
      </dsp:txXfrm>
    </dsp:sp>
    <dsp:sp modelId="{E6D8BE1D-3EDF-4748-B9F1-325987C1E59F}">
      <dsp:nvSpPr>
        <dsp:cNvPr id="0" name=""/>
        <dsp:cNvSpPr/>
      </dsp:nvSpPr>
      <dsp:spPr>
        <a:xfrm>
          <a:off x="901247" y="817"/>
          <a:ext cx="1908841" cy="190884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D77B1C-13D1-41BA-970D-EFFC4C1C8039}">
      <dsp:nvSpPr>
        <dsp:cNvPr id="0" name=""/>
        <dsp:cNvSpPr/>
      </dsp:nvSpPr>
      <dsp:spPr>
        <a:xfrm rot="10800000">
          <a:off x="1855668" y="2479461"/>
          <a:ext cx="5472684" cy="190884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1746" tIns="110490" rIns="206248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smtClean="0"/>
            <a:t>Кратковременные  </a:t>
          </a:r>
          <a:endParaRPr lang="ru-RU" sz="2900" kern="1200"/>
        </a:p>
      </dsp:txBody>
      <dsp:txXfrm rot="10800000">
        <a:off x="2332878" y="2479461"/>
        <a:ext cx="4995474" cy="1908841"/>
      </dsp:txXfrm>
    </dsp:sp>
    <dsp:sp modelId="{85555A78-4C37-432E-9B1F-E0630110A46E}">
      <dsp:nvSpPr>
        <dsp:cNvPr id="0" name=""/>
        <dsp:cNvSpPr/>
      </dsp:nvSpPr>
      <dsp:spPr>
        <a:xfrm>
          <a:off x="901247" y="2479461"/>
          <a:ext cx="1908841" cy="1908841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76EB8B-ED9C-4E06-B648-542016E910AB}">
      <dsp:nvSpPr>
        <dsp:cNvPr id="0" name=""/>
        <dsp:cNvSpPr/>
      </dsp:nvSpPr>
      <dsp:spPr>
        <a:xfrm rot="10800000">
          <a:off x="1855668" y="817"/>
          <a:ext cx="5472684" cy="190884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1746" tIns="125730" rIns="234696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smtClean="0"/>
            <a:t>Регулярные </a:t>
          </a:r>
          <a:endParaRPr lang="ru-RU" sz="3300" kern="1200"/>
        </a:p>
      </dsp:txBody>
      <dsp:txXfrm rot="10800000">
        <a:off x="2332878" y="817"/>
        <a:ext cx="4995474" cy="1908841"/>
      </dsp:txXfrm>
    </dsp:sp>
    <dsp:sp modelId="{872E308F-A025-4460-AEBC-7BE88B9BA5BC}">
      <dsp:nvSpPr>
        <dsp:cNvPr id="0" name=""/>
        <dsp:cNvSpPr/>
      </dsp:nvSpPr>
      <dsp:spPr>
        <a:xfrm>
          <a:off x="901247" y="817"/>
          <a:ext cx="1908841" cy="190884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1DCE61-B797-42C5-8C44-D4BDE2ED046B}">
      <dsp:nvSpPr>
        <dsp:cNvPr id="0" name=""/>
        <dsp:cNvSpPr/>
      </dsp:nvSpPr>
      <dsp:spPr>
        <a:xfrm rot="10800000">
          <a:off x="1855668" y="2479461"/>
          <a:ext cx="5472684" cy="190884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1746" tIns="125730" rIns="234696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smtClean="0"/>
            <a:t>Периодические </a:t>
          </a:r>
          <a:endParaRPr lang="ru-RU" sz="3300" kern="1200"/>
        </a:p>
      </dsp:txBody>
      <dsp:txXfrm rot="10800000">
        <a:off x="2332878" y="2479461"/>
        <a:ext cx="4995474" cy="1908841"/>
      </dsp:txXfrm>
    </dsp:sp>
    <dsp:sp modelId="{D473B4C1-FE80-4FED-9745-CA0F84E835DC}">
      <dsp:nvSpPr>
        <dsp:cNvPr id="0" name=""/>
        <dsp:cNvSpPr/>
      </dsp:nvSpPr>
      <dsp:spPr>
        <a:xfrm>
          <a:off x="901247" y="2479461"/>
          <a:ext cx="1908841" cy="190884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69CFEE-3ED7-497A-8DAD-727828FA57CA}">
      <dsp:nvSpPr>
        <dsp:cNvPr id="0" name=""/>
        <dsp:cNvSpPr/>
      </dsp:nvSpPr>
      <dsp:spPr>
        <a:xfrm>
          <a:off x="1591055" y="0"/>
          <a:ext cx="4389120" cy="438912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06973B-1961-44EE-9035-0C674DEB351E}">
      <dsp:nvSpPr>
        <dsp:cNvPr id="0" name=""/>
        <dsp:cNvSpPr/>
      </dsp:nvSpPr>
      <dsp:spPr>
        <a:xfrm>
          <a:off x="3785615" y="439340"/>
          <a:ext cx="2852928" cy="7800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кризис</a:t>
          </a:r>
          <a:r>
            <a:rPr lang="ru-RU" sz="3200" kern="1200" smtClean="0"/>
            <a:t> </a:t>
          </a:r>
          <a:endParaRPr lang="ru-RU" sz="3200" kern="1200"/>
        </a:p>
      </dsp:txBody>
      <dsp:txXfrm>
        <a:off x="3823696" y="477421"/>
        <a:ext cx="2776766" cy="703935"/>
      </dsp:txXfrm>
    </dsp:sp>
    <dsp:sp modelId="{CC04D5F6-B364-4C4D-92C8-3EC0B3CFC099}">
      <dsp:nvSpPr>
        <dsp:cNvPr id="0" name=""/>
        <dsp:cNvSpPr/>
      </dsp:nvSpPr>
      <dsp:spPr>
        <a:xfrm>
          <a:off x="3785615" y="1316950"/>
          <a:ext cx="2852928" cy="7800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депрессия</a:t>
          </a:r>
          <a:r>
            <a:rPr lang="ru-RU" sz="3200" kern="1200" smtClean="0"/>
            <a:t> </a:t>
          </a:r>
          <a:endParaRPr lang="ru-RU" sz="3200" kern="1200"/>
        </a:p>
      </dsp:txBody>
      <dsp:txXfrm>
        <a:off x="3823696" y="1355031"/>
        <a:ext cx="2776766" cy="703935"/>
      </dsp:txXfrm>
    </dsp:sp>
    <dsp:sp modelId="{5AD7A10B-610A-4D42-B03D-DB80BA05FA64}">
      <dsp:nvSpPr>
        <dsp:cNvPr id="0" name=""/>
        <dsp:cNvSpPr/>
      </dsp:nvSpPr>
      <dsp:spPr>
        <a:xfrm>
          <a:off x="3785615" y="2194560"/>
          <a:ext cx="2852928" cy="7800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оживление</a:t>
          </a:r>
          <a:endParaRPr lang="ru-RU" sz="3200" kern="1200"/>
        </a:p>
      </dsp:txBody>
      <dsp:txXfrm>
        <a:off x="3823696" y="2232641"/>
        <a:ext cx="2776766" cy="703935"/>
      </dsp:txXfrm>
    </dsp:sp>
    <dsp:sp modelId="{11DFB22D-1E1C-43D7-B3CE-4E61BE3464C7}">
      <dsp:nvSpPr>
        <dsp:cNvPr id="0" name=""/>
        <dsp:cNvSpPr/>
      </dsp:nvSpPr>
      <dsp:spPr>
        <a:xfrm>
          <a:off x="3785615" y="3072169"/>
          <a:ext cx="2852928" cy="7800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подъем</a:t>
          </a:r>
          <a:r>
            <a:rPr lang="ru-RU" sz="3200" kern="1200" smtClean="0"/>
            <a:t> </a:t>
          </a:r>
          <a:endParaRPr lang="ru-RU" sz="3200" kern="1200"/>
        </a:p>
      </dsp:txBody>
      <dsp:txXfrm>
        <a:off x="3823696" y="3110250"/>
        <a:ext cx="2776766" cy="7039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A277E4-C71C-45BE-8B66-E3AE09C34344}">
      <dsp:nvSpPr>
        <dsp:cNvPr id="0" name=""/>
        <dsp:cNvSpPr/>
      </dsp:nvSpPr>
      <dsp:spPr>
        <a:xfrm>
          <a:off x="173315" y="1064851"/>
          <a:ext cx="4101485" cy="1281714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8148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промежуточный</a:t>
          </a:r>
          <a:endParaRPr lang="ru-RU" sz="2400" kern="1200" dirty="0"/>
        </a:p>
      </dsp:txBody>
      <dsp:txXfrm>
        <a:off x="173315" y="1064851"/>
        <a:ext cx="4101485" cy="1281714"/>
      </dsp:txXfrm>
    </dsp:sp>
    <dsp:sp modelId="{AAFD1601-8710-4921-8B3C-37AEE6EB1B54}">
      <dsp:nvSpPr>
        <dsp:cNvPr id="0" name=""/>
        <dsp:cNvSpPr/>
      </dsp:nvSpPr>
      <dsp:spPr>
        <a:xfrm>
          <a:off x="2420" y="879714"/>
          <a:ext cx="897199" cy="134579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039BB1-B496-4820-95D0-F7A45611DA58}">
      <dsp:nvSpPr>
        <dsp:cNvPr id="0" name=""/>
        <dsp:cNvSpPr/>
      </dsp:nvSpPr>
      <dsp:spPr>
        <a:xfrm>
          <a:off x="4681070" y="1064851"/>
          <a:ext cx="4101485" cy="1281714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8148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частичный </a:t>
          </a:r>
          <a:endParaRPr lang="ru-RU" sz="2400" kern="1200" dirty="0"/>
        </a:p>
      </dsp:txBody>
      <dsp:txXfrm>
        <a:off x="4681070" y="1064851"/>
        <a:ext cx="4101485" cy="1281714"/>
      </dsp:txXfrm>
    </dsp:sp>
    <dsp:sp modelId="{AB6253B9-5538-43D8-9965-1E67A1072F77}">
      <dsp:nvSpPr>
        <dsp:cNvPr id="0" name=""/>
        <dsp:cNvSpPr/>
      </dsp:nvSpPr>
      <dsp:spPr>
        <a:xfrm>
          <a:off x="4510174" y="879714"/>
          <a:ext cx="897199" cy="134579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DCC8B2-D01B-493F-9DEA-35026F6173DF}">
      <dsp:nvSpPr>
        <dsp:cNvPr id="0" name=""/>
        <dsp:cNvSpPr/>
      </dsp:nvSpPr>
      <dsp:spPr>
        <a:xfrm>
          <a:off x="173315" y="2678387"/>
          <a:ext cx="4101485" cy="1281714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8148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отраслевой </a:t>
          </a:r>
          <a:endParaRPr lang="ru-RU" sz="2400" kern="1200" dirty="0"/>
        </a:p>
      </dsp:txBody>
      <dsp:txXfrm>
        <a:off x="173315" y="2678387"/>
        <a:ext cx="4101485" cy="1281714"/>
      </dsp:txXfrm>
    </dsp:sp>
    <dsp:sp modelId="{F42E09F3-2DB7-457C-9C61-DBF0BF5D4064}">
      <dsp:nvSpPr>
        <dsp:cNvPr id="0" name=""/>
        <dsp:cNvSpPr/>
      </dsp:nvSpPr>
      <dsp:spPr>
        <a:xfrm>
          <a:off x="2420" y="2493250"/>
          <a:ext cx="897199" cy="134579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36495D-3C53-4954-B1EC-5CBEDF98AF6B}">
      <dsp:nvSpPr>
        <dsp:cNvPr id="0" name=""/>
        <dsp:cNvSpPr/>
      </dsp:nvSpPr>
      <dsp:spPr>
        <a:xfrm>
          <a:off x="4681070" y="2678387"/>
          <a:ext cx="4101485" cy="1281714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8148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структурный </a:t>
          </a:r>
          <a:endParaRPr lang="ru-RU" sz="2400" kern="1200" dirty="0"/>
        </a:p>
      </dsp:txBody>
      <dsp:txXfrm>
        <a:off x="4681070" y="2678387"/>
        <a:ext cx="4101485" cy="1281714"/>
      </dsp:txXfrm>
    </dsp:sp>
    <dsp:sp modelId="{0A3BBEA3-F093-4A64-994D-D2D1522E5796}">
      <dsp:nvSpPr>
        <dsp:cNvPr id="0" name=""/>
        <dsp:cNvSpPr/>
      </dsp:nvSpPr>
      <dsp:spPr>
        <a:xfrm>
          <a:off x="4510174" y="2493250"/>
          <a:ext cx="897199" cy="134579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E45F24-63BA-4EBD-AB68-D80E986B181F}">
      <dsp:nvSpPr>
        <dsp:cNvPr id="0" name=""/>
        <dsp:cNvSpPr/>
      </dsp:nvSpPr>
      <dsp:spPr>
        <a:xfrm>
          <a:off x="308609" y="242601"/>
          <a:ext cx="3703320" cy="1157287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3869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/>
            <a:t>экономические</a:t>
          </a:r>
          <a:endParaRPr lang="ru-RU" sz="2400" kern="1200"/>
        </a:p>
      </dsp:txBody>
      <dsp:txXfrm>
        <a:off x="308609" y="242601"/>
        <a:ext cx="3703320" cy="1157287"/>
      </dsp:txXfrm>
    </dsp:sp>
    <dsp:sp modelId="{06840B56-DD51-4E0D-9F59-0D69871E9ACE}">
      <dsp:nvSpPr>
        <dsp:cNvPr id="0" name=""/>
        <dsp:cNvSpPr/>
      </dsp:nvSpPr>
      <dsp:spPr>
        <a:xfrm>
          <a:off x="154304" y="75437"/>
          <a:ext cx="810101" cy="1215151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9EF000-3DAD-4F9F-A067-1B2FACAC46C8}">
      <dsp:nvSpPr>
        <dsp:cNvPr id="0" name=""/>
        <dsp:cNvSpPr/>
      </dsp:nvSpPr>
      <dsp:spPr>
        <a:xfrm>
          <a:off x="4371975" y="242601"/>
          <a:ext cx="3703320" cy="1157287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3869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/>
            <a:t>социальные</a:t>
          </a:r>
          <a:endParaRPr lang="ru-RU" sz="2400" kern="1200"/>
        </a:p>
      </dsp:txBody>
      <dsp:txXfrm>
        <a:off x="4371975" y="242601"/>
        <a:ext cx="3703320" cy="1157287"/>
      </dsp:txXfrm>
    </dsp:sp>
    <dsp:sp modelId="{911D5F1F-5485-49EC-A52B-C76DABBB198D}">
      <dsp:nvSpPr>
        <dsp:cNvPr id="0" name=""/>
        <dsp:cNvSpPr/>
      </dsp:nvSpPr>
      <dsp:spPr>
        <a:xfrm>
          <a:off x="4217670" y="75437"/>
          <a:ext cx="810101" cy="1215151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F39379-8098-4E49-A6F3-69F18DB2711D}">
      <dsp:nvSpPr>
        <dsp:cNvPr id="0" name=""/>
        <dsp:cNvSpPr/>
      </dsp:nvSpPr>
      <dsp:spPr>
        <a:xfrm>
          <a:off x="308609" y="1699498"/>
          <a:ext cx="3703320" cy="1157287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3869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/>
            <a:t>организационные</a:t>
          </a:r>
          <a:endParaRPr lang="ru-RU" sz="2400" kern="1200"/>
        </a:p>
      </dsp:txBody>
      <dsp:txXfrm>
        <a:off x="308609" y="1699498"/>
        <a:ext cx="3703320" cy="1157287"/>
      </dsp:txXfrm>
    </dsp:sp>
    <dsp:sp modelId="{59B02415-8B73-4FE2-9A29-BFDAD43E0A85}">
      <dsp:nvSpPr>
        <dsp:cNvPr id="0" name=""/>
        <dsp:cNvSpPr/>
      </dsp:nvSpPr>
      <dsp:spPr>
        <a:xfrm>
          <a:off x="154304" y="1532334"/>
          <a:ext cx="810101" cy="1215151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C093D8-0C4C-4320-B904-83174F05FDE7}">
      <dsp:nvSpPr>
        <dsp:cNvPr id="0" name=""/>
        <dsp:cNvSpPr/>
      </dsp:nvSpPr>
      <dsp:spPr>
        <a:xfrm>
          <a:off x="4371975" y="1699498"/>
          <a:ext cx="3703320" cy="1157287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3869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/>
            <a:t>психологические</a:t>
          </a:r>
          <a:endParaRPr lang="ru-RU" sz="2400" kern="1200"/>
        </a:p>
      </dsp:txBody>
      <dsp:txXfrm>
        <a:off x="4371975" y="1699498"/>
        <a:ext cx="3703320" cy="1157287"/>
      </dsp:txXfrm>
    </dsp:sp>
    <dsp:sp modelId="{E33BD3B4-BB22-4245-B599-81CCF9F953F2}">
      <dsp:nvSpPr>
        <dsp:cNvPr id="0" name=""/>
        <dsp:cNvSpPr/>
      </dsp:nvSpPr>
      <dsp:spPr>
        <a:xfrm>
          <a:off x="4217670" y="1532334"/>
          <a:ext cx="810101" cy="1215151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05AD04-1EF3-4E56-ABAB-20BB2AF85C89}">
      <dsp:nvSpPr>
        <dsp:cNvPr id="0" name=""/>
        <dsp:cNvSpPr/>
      </dsp:nvSpPr>
      <dsp:spPr>
        <a:xfrm>
          <a:off x="2340292" y="3156394"/>
          <a:ext cx="3703320" cy="1157287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3869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/>
            <a:t>технологические</a:t>
          </a:r>
          <a:endParaRPr lang="ru-RU" sz="2400" kern="1200"/>
        </a:p>
      </dsp:txBody>
      <dsp:txXfrm>
        <a:off x="2340292" y="3156394"/>
        <a:ext cx="3703320" cy="1157287"/>
      </dsp:txXfrm>
    </dsp:sp>
    <dsp:sp modelId="{40914A47-C212-4F4E-B453-D4C83EE062CD}">
      <dsp:nvSpPr>
        <dsp:cNvPr id="0" name=""/>
        <dsp:cNvSpPr/>
      </dsp:nvSpPr>
      <dsp:spPr>
        <a:xfrm>
          <a:off x="2185987" y="2989230"/>
          <a:ext cx="810101" cy="1215151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1CF43-54AE-4655-A9EE-C7E90D2DFDA4}">
      <dsp:nvSpPr>
        <dsp:cNvPr id="0" name=""/>
        <dsp:cNvSpPr/>
      </dsp:nvSpPr>
      <dsp:spPr>
        <a:xfrm>
          <a:off x="0" y="882000"/>
          <a:ext cx="8229600" cy="3291840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52999-A018-4AF0-8797-C3A4049A9DBD}">
      <dsp:nvSpPr>
        <dsp:cNvPr id="0" name=""/>
        <dsp:cNvSpPr/>
      </dsp:nvSpPr>
      <dsp:spPr>
        <a:xfrm>
          <a:off x="987552" y="1458071"/>
          <a:ext cx="2715768" cy="161300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3792" rIns="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системные</a:t>
          </a:r>
          <a:r>
            <a:rPr lang="ru-RU" sz="3200" kern="1200" smtClean="0"/>
            <a:t> и </a:t>
          </a:r>
          <a:r>
            <a:rPr lang="ru-RU" sz="3200" b="1" kern="1200" smtClean="0"/>
            <a:t>частичные</a:t>
          </a:r>
          <a:r>
            <a:rPr lang="ru-RU" sz="3200" kern="1200" smtClean="0"/>
            <a:t> </a:t>
          </a:r>
          <a:endParaRPr lang="ru-RU" sz="3200" kern="1200"/>
        </a:p>
      </dsp:txBody>
      <dsp:txXfrm>
        <a:off x="987552" y="1458071"/>
        <a:ext cx="2715768" cy="1613001"/>
      </dsp:txXfrm>
    </dsp:sp>
    <dsp:sp modelId="{58E0F476-C370-4828-8A78-C735E441AF3C}">
      <dsp:nvSpPr>
        <dsp:cNvPr id="0" name=""/>
        <dsp:cNvSpPr/>
      </dsp:nvSpPr>
      <dsp:spPr>
        <a:xfrm>
          <a:off x="4114800" y="1984766"/>
          <a:ext cx="3209544" cy="161300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3792" rIns="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управляемые</a:t>
          </a:r>
          <a:r>
            <a:rPr lang="ru-RU" sz="3200" kern="1200" smtClean="0"/>
            <a:t> и </a:t>
          </a:r>
          <a:r>
            <a:rPr lang="ru-RU" sz="3200" b="1" kern="1200" smtClean="0"/>
            <a:t>неуправляемые</a:t>
          </a:r>
          <a:r>
            <a:rPr lang="ru-RU" sz="3200" kern="1200" smtClean="0"/>
            <a:t> </a:t>
          </a:r>
          <a:endParaRPr lang="ru-RU" sz="3200" kern="1200"/>
        </a:p>
      </dsp:txBody>
      <dsp:txXfrm>
        <a:off x="4114800" y="1984766"/>
        <a:ext cx="3209544" cy="161300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3E37FB-210C-4700-A384-81D55212D76E}">
      <dsp:nvSpPr>
        <dsp:cNvPr id="0" name=""/>
        <dsp:cNvSpPr/>
      </dsp:nvSpPr>
      <dsp:spPr>
        <a:xfrm>
          <a:off x="1727" y="0"/>
          <a:ext cx="2688282" cy="4389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/>
            <a:t>природные</a:t>
          </a:r>
          <a:endParaRPr lang="ru-RU" sz="2400" kern="1200"/>
        </a:p>
      </dsp:txBody>
      <dsp:txXfrm>
        <a:off x="1727" y="1755648"/>
        <a:ext cx="2688282" cy="1755648"/>
      </dsp:txXfrm>
    </dsp:sp>
    <dsp:sp modelId="{0A1E83FE-90F1-4D21-8BDD-5A7C24E3E2DB}">
      <dsp:nvSpPr>
        <dsp:cNvPr id="0" name=""/>
        <dsp:cNvSpPr/>
      </dsp:nvSpPr>
      <dsp:spPr>
        <a:xfrm>
          <a:off x="615080" y="263347"/>
          <a:ext cx="1461576" cy="146157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E60D63-137C-43FD-81B1-F0E093A97B91}">
      <dsp:nvSpPr>
        <dsp:cNvPr id="0" name=""/>
        <dsp:cNvSpPr/>
      </dsp:nvSpPr>
      <dsp:spPr>
        <a:xfrm>
          <a:off x="2770658" y="0"/>
          <a:ext cx="2688282" cy="4389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/>
            <a:t>общественные</a:t>
          </a:r>
          <a:endParaRPr lang="ru-RU" sz="2400" kern="1200"/>
        </a:p>
      </dsp:txBody>
      <dsp:txXfrm>
        <a:off x="2770658" y="1755648"/>
        <a:ext cx="2688282" cy="1755648"/>
      </dsp:txXfrm>
    </dsp:sp>
    <dsp:sp modelId="{E01C9429-46AF-46B6-A470-EDE8BE8770D1}">
      <dsp:nvSpPr>
        <dsp:cNvPr id="0" name=""/>
        <dsp:cNvSpPr/>
      </dsp:nvSpPr>
      <dsp:spPr>
        <a:xfrm>
          <a:off x="3384011" y="263347"/>
          <a:ext cx="1461576" cy="146157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CE0E0-78C6-4967-A15A-87ECDD194C8E}">
      <dsp:nvSpPr>
        <dsp:cNvPr id="0" name=""/>
        <dsp:cNvSpPr/>
      </dsp:nvSpPr>
      <dsp:spPr>
        <a:xfrm>
          <a:off x="5539589" y="0"/>
          <a:ext cx="2688282" cy="4389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/>
            <a:t>экологические</a:t>
          </a:r>
          <a:r>
            <a:rPr lang="ru-RU" sz="2400" kern="1200" smtClean="0"/>
            <a:t> </a:t>
          </a:r>
          <a:endParaRPr lang="ru-RU" sz="2400" kern="1200"/>
        </a:p>
      </dsp:txBody>
      <dsp:txXfrm>
        <a:off x="5539589" y="1755648"/>
        <a:ext cx="2688282" cy="1755648"/>
      </dsp:txXfrm>
    </dsp:sp>
    <dsp:sp modelId="{676F0FD1-84FB-4D07-A2EB-F7D5802DEB36}">
      <dsp:nvSpPr>
        <dsp:cNvPr id="0" name=""/>
        <dsp:cNvSpPr/>
      </dsp:nvSpPr>
      <dsp:spPr>
        <a:xfrm>
          <a:off x="6152942" y="263347"/>
          <a:ext cx="1461576" cy="146157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6AC49A-4C0A-412A-8B4E-FE80CBC2FED7}">
      <dsp:nvSpPr>
        <dsp:cNvPr id="0" name=""/>
        <dsp:cNvSpPr/>
      </dsp:nvSpPr>
      <dsp:spPr>
        <a:xfrm>
          <a:off x="329183" y="3511296"/>
          <a:ext cx="7571232" cy="658368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679724-5C25-477F-9B20-62919F093582}">
      <dsp:nvSpPr>
        <dsp:cNvPr id="0" name=""/>
        <dsp:cNvSpPr/>
      </dsp:nvSpPr>
      <dsp:spPr>
        <a:xfrm>
          <a:off x="617219" y="0"/>
          <a:ext cx="6995160" cy="438912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E47DDF-1B9A-4042-9737-9CCDD9041E93}">
      <dsp:nvSpPr>
        <dsp:cNvPr id="0" name=""/>
        <dsp:cNvSpPr/>
      </dsp:nvSpPr>
      <dsp:spPr>
        <a:xfrm>
          <a:off x="100" y="1316736"/>
          <a:ext cx="4014341" cy="17556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Объективные и субъективные</a:t>
          </a:r>
          <a:r>
            <a:rPr lang="ru-RU" sz="3600" kern="1200" dirty="0" smtClean="0"/>
            <a:t> </a:t>
          </a:r>
          <a:endParaRPr lang="ru-RU" sz="3600" kern="1200" dirty="0"/>
        </a:p>
      </dsp:txBody>
      <dsp:txXfrm>
        <a:off x="85804" y="1402440"/>
        <a:ext cx="3842933" cy="1584240"/>
      </dsp:txXfrm>
    </dsp:sp>
    <dsp:sp modelId="{0838407D-0816-4AC1-86B9-CED49C878645}">
      <dsp:nvSpPr>
        <dsp:cNvPr id="0" name=""/>
        <dsp:cNvSpPr/>
      </dsp:nvSpPr>
      <dsp:spPr>
        <a:xfrm>
          <a:off x="4215158" y="1316736"/>
          <a:ext cx="4014341" cy="17556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Внешние и внутренние</a:t>
          </a:r>
          <a:endParaRPr lang="ru-RU" sz="3600" kern="1200" dirty="0"/>
        </a:p>
      </dsp:txBody>
      <dsp:txXfrm>
        <a:off x="4300862" y="1402440"/>
        <a:ext cx="3842933" cy="158424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FB06-4087-4A81-8CAD-0BECE32B05B1}">
      <dsp:nvSpPr>
        <dsp:cNvPr id="0" name=""/>
        <dsp:cNvSpPr/>
      </dsp:nvSpPr>
      <dsp:spPr>
        <a:xfrm>
          <a:off x="617219" y="0"/>
          <a:ext cx="6995160" cy="438912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CADC16-DBC7-43DA-B1E8-2942027EBC8E}">
      <dsp:nvSpPr>
        <dsp:cNvPr id="0" name=""/>
        <dsp:cNvSpPr/>
      </dsp:nvSpPr>
      <dsp:spPr>
        <a:xfrm>
          <a:off x="105381" y="1316736"/>
          <a:ext cx="3909060" cy="17556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Предсказуемыми </a:t>
          </a:r>
          <a:r>
            <a:rPr lang="ru-RU" sz="3200" kern="1200" smtClean="0"/>
            <a:t>и </a:t>
          </a:r>
          <a:r>
            <a:rPr lang="ru-RU" sz="3200" b="1" kern="1200" smtClean="0"/>
            <a:t>неожиданными</a:t>
          </a:r>
          <a:r>
            <a:rPr lang="ru-RU" sz="3200" kern="1200" smtClean="0"/>
            <a:t> </a:t>
          </a:r>
          <a:endParaRPr lang="ru-RU" sz="3200" kern="1200"/>
        </a:p>
      </dsp:txBody>
      <dsp:txXfrm>
        <a:off x="191085" y="1402440"/>
        <a:ext cx="3737652" cy="1584240"/>
      </dsp:txXfrm>
    </dsp:sp>
    <dsp:sp modelId="{45F90E72-CD43-490C-B76C-6BDCDA3EE47A}">
      <dsp:nvSpPr>
        <dsp:cNvPr id="0" name=""/>
        <dsp:cNvSpPr/>
      </dsp:nvSpPr>
      <dsp:spPr>
        <a:xfrm>
          <a:off x="4215158" y="1316736"/>
          <a:ext cx="3909060" cy="17556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Естественными и искусственными</a:t>
          </a:r>
          <a:endParaRPr lang="ru-RU" sz="3200" kern="1200"/>
        </a:p>
      </dsp:txBody>
      <dsp:txXfrm>
        <a:off x="4300862" y="1402440"/>
        <a:ext cx="3737652" cy="158424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BF8828-6D31-48EE-9C70-7CA600FDC2ED}">
      <dsp:nvSpPr>
        <dsp:cNvPr id="0" name=""/>
        <dsp:cNvSpPr/>
      </dsp:nvSpPr>
      <dsp:spPr>
        <a:xfrm>
          <a:off x="2443162" y="1371"/>
          <a:ext cx="3343274" cy="13373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Неожиданные кризисы</a:t>
          </a:r>
          <a:endParaRPr lang="ru-RU" sz="2300" kern="1200"/>
        </a:p>
      </dsp:txBody>
      <dsp:txXfrm>
        <a:off x="3111817" y="1371"/>
        <a:ext cx="2005965" cy="1337309"/>
      </dsp:txXfrm>
    </dsp:sp>
    <dsp:sp modelId="{08C4F75B-C585-45BD-8868-E511FE5FD26B}">
      <dsp:nvSpPr>
        <dsp:cNvPr id="0" name=""/>
        <dsp:cNvSpPr/>
      </dsp:nvSpPr>
      <dsp:spPr>
        <a:xfrm>
          <a:off x="2443162" y="1525905"/>
          <a:ext cx="3343274" cy="13373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Назревающие кризисы </a:t>
          </a:r>
          <a:endParaRPr lang="ru-RU" sz="2300" kern="1200"/>
        </a:p>
      </dsp:txBody>
      <dsp:txXfrm>
        <a:off x="3111817" y="1525905"/>
        <a:ext cx="2005965" cy="1337309"/>
      </dsp:txXfrm>
    </dsp:sp>
    <dsp:sp modelId="{8C2BAF35-AE81-43AD-B9CA-1B47B763869A}">
      <dsp:nvSpPr>
        <dsp:cNvPr id="0" name=""/>
        <dsp:cNvSpPr/>
      </dsp:nvSpPr>
      <dsp:spPr>
        <a:xfrm>
          <a:off x="2443162" y="3050438"/>
          <a:ext cx="3343274" cy="13373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Непрерывные кризисы</a:t>
          </a:r>
          <a:endParaRPr lang="ru-RU" sz="2300" kern="1200"/>
        </a:p>
      </dsp:txBody>
      <dsp:txXfrm>
        <a:off x="3111817" y="3050438"/>
        <a:ext cx="2005965" cy="133730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B5C87E-407A-4599-ADE4-4E26AE939A8C}">
      <dsp:nvSpPr>
        <dsp:cNvPr id="0" name=""/>
        <dsp:cNvSpPr/>
      </dsp:nvSpPr>
      <dsp:spPr>
        <a:xfrm>
          <a:off x="0" y="0"/>
          <a:ext cx="4389120" cy="438912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332AB1-981C-4854-B9C0-ABA884378899}">
      <dsp:nvSpPr>
        <dsp:cNvPr id="0" name=""/>
        <dsp:cNvSpPr/>
      </dsp:nvSpPr>
      <dsp:spPr>
        <a:xfrm>
          <a:off x="2194560" y="0"/>
          <a:ext cx="6035039" cy="43891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smtClean="0"/>
            <a:t>Разрушительные</a:t>
          </a:r>
          <a:endParaRPr lang="ru-RU" sz="3200" kern="1200"/>
        </a:p>
      </dsp:txBody>
      <dsp:txXfrm>
        <a:off x="2194560" y="0"/>
        <a:ext cx="6035039" cy="702259"/>
      </dsp:txXfrm>
    </dsp:sp>
    <dsp:sp modelId="{3F336AC6-64C7-4D5A-B9A5-7EFBA8CB3ED3}">
      <dsp:nvSpPr>
        <dsp:cNvPr id="0" name=""/>
        <dsp:cNvSpPr/>
      </dsp:nvSpPr>
      <dsp:spPr>
        <a:xfrm>
          <a:off x="460857" y="702259"/>
          <a:ext cx="3467404" cy="346740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C7D5C-3A52-4BB8-84F3-23116518BDDB}">
      <dsp:nvSpPr>
        <dsp:cNvPr id="0" name=""/>
        <dsp:cNvSpPr/>
      </dsp:nvSpPr>
      <dsp:spPr>
        <a:xfrm>
          <a:off x="2194560" y="702259"/>
          <a:ext cx="6035039" cy="34674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smtClean="0"/>
            <a:t>Неразрушительные</a:t>
          </a:r>
          <a:endParaRPr lang="ru-RU" sz="3200" kern="1200"/>
        </a:p>
      </dsp:txBody>
      <dsp:txXfrm>
        <a:off x="2194560" y="702259"/>
        <a:ext cx="6035039" cy="702259"/>
      </dsp:txXfrm>
    </dsp:sp>
    <dsp:sp modelId="{AC611004-1195-40C5-B4CC-A60617881B85}">
      <dsp:nvSpPr>
        <dsp:cNvPr id="0" name=""/>
        <dsp:cNvSpPr/>
      </dsp:nvSpPr>
      <dsp:spPr>
        <a:xfrm>
          <a:off x="921715" y="1404518"/>
          <a:ext cx="2545689" cy="254568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8558B1-94D1-4FB4-8EB2-A058D0732352}">
      <dsp:nvSpPr>
        <dsp:cNvPr id="0" name=""/>
        <dsp:cNvSpPr/>
      </dsp:nvSpPr>
      <dsp:spPr>
        <a:xfrm>
          <a:off x="2194560" y="1404518"/>
          <a:ext cx="6035039" cy="254568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smtClean="0"/>
            <a:t>Природные</a:t>
          </a:r>
          <a:endParaRPr lang="ru-RU" sz="3200" kern="1200"/>
        </a:p>
      </dsp:txBody>
      <dsp:txXfrm>
        <a:off x="2194560" y="1404518"/>
        <a:ext cx="6035039" cy="702259"/>
      </dsp:txXfrm>
    </dsp:sp>
    <dsp:sp modelId="{18D526C7-47BC-4326-BC70-8056D3B0C186}">
      <dsp:nvSpPr>
        <dsp:cNvPr id="0" name=""/>
        <dsp:cNvSpPr/>
      </dsp:nvSpPr>
      <dsp:spPr>
        <a:xfrm>
          <a:off x="1382572" y="2106777"/>
          <a:ext cx="1623974" cy="162397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F971D7-8695-4892-B72C-33C384C8BD08}">
      <dsp:nvSpPr>
        <dsp:cNvPr id="0" name=""/>
        <dsp:cNvSpPr/>
      </dsp:nvSpPr>
      <dsp:spPr>
        <a:xfrm>
          <a:off x="2194560" y="2106777"/>
          <a:ext cx="6035039" cy="16239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smtClean="0"/>
            <a:t>Преднамеренные</a:t>
          </a:r>
          <a:endParaRPr lang="ru-RU" sz="3200" kern="1200"/>
        </a:p>
      </dsp:txBody>
      <dsp:txXfrm>
        <a:off x="2194560" y="2106777"/>
        <a:ext cx="6035039" cy="702259"/>
      </dsp:txXfrm>
    </dsp:sp>
    <dsp:sp modelId="{B7F17BFE-4944-45B0-B4D9-B2378C55AB2F}">
      <dsp:nvSpPr>
        <dsp:cNvPr id="0" name=""/>
        <dsp:cNvSpPr/>
      </dsp:nvSpPr>
      <dsp:spPr>
        <a:xfrm>
          <a:off x="1843430" y="2809036"/>
          <a:ext cx="702259" cy="70225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CD63EA-357C-442A-B59A-7E440F3C90A5}">
      <dsp:nvSpPr>
        <dsp:cNvPr id="0" name=""/>
        <dsp:cNvSpPr/>
      </dsp:nvSpPr>
      <dsp:spPr>
        <a:xfrm>
          <a:off x="2194560" y="2809036"/>
          <a:ext cx="6035039" cy="7022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smtClean="0"/>
            <a:t>Непреднамеренные</a:t>
          </a:r>
          <a:endParaRPr lang="ru-RU" sz="3200" kern="1200"/>
        </a:p>
      </dsp:txBody>
      <dsp:txXfrm>
        <a:off x="2194560" y="2809036"/>
        <a:ext cx="6035039" cy="70225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14EECA-F6F0-4092-BE99-260DDC8E3E01}">
      <dsp:nvSpPr>
        <dsp:cNvPr id="0" name=""/>
        <dsp:cNvSpPr/>
      </dsp:nvSpPr>
      <dsp:spPr>
        <a:xfrm>
          <a:off x="3536" y="0"/>
          <a:ext cx="4050506" cy="4389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b="1" kern="1200" smtClean="0"/>
            <a:t>обновление</a:t>
          </a:r>
          <a:r>
            <a:rPr lang="ru-RU" sz="4300" kern="1200" smtClean="0"/>
            <a:t> </a:t>
          </a:r>
          <a:endParaRPr lang="ru-RU" sz="4300" kern="1200"/>
        </a:p>
      </dsp:txBody>
      <dsp:txXfrm>
        <a:off x="3536" y="1755648"/>
        <a:ext cx="4050506" cy="1755648"/>
      </dsp:txXfrm>
    </dsp:sp>
    <dsp:sp modelId="{ECDA38CC-7612-45D6-A44C-8E5CA23EC101}">
      <dsp:nvSpPr>
        <dsp:cNvPr id="0" name=""/>
        <dsp:cNvSpPr/>
      </dsp:nvSpPr>
      <dsp:spPr>
        <a:xfrm>
          <a:off x="1298000" y="263347"/>
          <a:ext cx="1461576" cy="146157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3EDAEE-88D9-477F-817D-097C18D6902B}">
      <dsp:nvSpPr>
        <dsp:cNvPr id="0" name=""/>
        <dsp:cNvSpPr/>
      </dsp:nvSpPr>
      <dsp:spPr>
        <a:xfrm>
          <a:off x="4175557" y="0"/>
          <a:ext cx="4050506" cy="4389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b="1" kern="1200" smtClean="0"/>
            <a:t>разрушение</a:t>
          </a:r>
          <a:endParaRPr lang="ru-RU" sz="4300" kern="1200"/>
        </a:p>
      </dsp:txBody>
      <dsp:txXfrm>
        <a:off x="4175557" y="1755648"/>
        <a:ext cx="4050506" cy="1755648"/>
      </dsp:txXfrm>
    </dsp:sp>
    <dsp:sp modelId="{348AAF4E-8E06-4D12-B961-537C09751719}">
      <dsp:nvSpPr>
        <dsp:cNvPr id="0" name=""/>
        <dsp:cNvSpPr/>
      </dsp:nvSpPr>
      <dsp:spPr>
        <a:xfrm>
          <a:off x="5470022" y="263347"/>
          <a:ext cx="1461576" cy="146157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02FF1F-E4F2-4FFE-B394-BC9621B69019}">
      <dsp:nvSpPr>
        <dsp:cNvPr id="0" name=""/>
        <dsp:cNvSpPr/>
      </dsp:nvSpPr>
      <dsp:spPr>
        <a:xfrm>
          <a:off x="329183" y="3511296"/>
          <a:ext cx="7571232" cy="658368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A00D66-0976-45C0-96C5-DA4A77A7C113}">
      <dsp:nvSpPr>
        <dsp:cNvPr id="0" name=""/>
        <dsp:cNvSpPr/>
      </dsp:nvSpPr>
      <dsp:spPr>
        <a:xfrm rot="10800000">
          <a:off x="2067686" y="321369"/>
          <a:ext cx="5472684" cy="275691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5723" tIns="167640" rIns="312928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>
              <a:solidFill>
                <a:schemeClr val="accent4">
                  <a:lumMod val="50000"/>
                </a:schemeClr>
              </a:solidFill>
            </a:rPr>
            <a:t>Спасибо за внимание!</a:t>
          </a:r>
          <a:endParaRPr lang="ru-RU" sz="4400" b="1" kern="1200" dirty="0">
            <a:solidFill>
              <a:schemeClr val="accent4">
                <a:lumMod val="50000"/>
              </a:schemeClr>
            </a:solidFill>
          </a:endParaRPr>
        </a:p>
      </dsp:txBody>
      <dsp:txXfrm rot="10800000">
        <a:off x="2756915" y="321369"/>
        <a:ext cx="4783455" cy="2756916"/>
      </dsp:txXfrm>
    </dsp:sp>
    <dsp:sp modelId="{3CDAF0C2-D94C-4820-8DA5-C72270020584}">
      <dsp:nvSpPr>
        <dsp:cNvPr id="0" name=""/>
        <dsp:cNvSpPr/>
      </dsp:nvSpPr>
      <dsp:spPr>
        <a:xfrm>
          <a:off x="689228" y="321369"/>
          <a:ext cx="2756916" cy="275691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07.10.2014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368152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/>
              <a:t>СВЯЗИ С ОБЩЕСТВЕННОСТЬЮ В КРИЗИСНЫХ СИТУАЦИЯХ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dirty="0">
                <a:solidFill>
                  <a:srgbClr val="0070C0"/>
                </a:solidFill>
              </a:rPr>
              <a:t>Кексель Ольга Сергеевна</a:t>
            </a:r>
          </a:p>
          <a:p>
            <a:pPr algn="ctr">
              <a:buNone/>
            </a:pPr>
            <a:endParaRPr lang="ru-RU" sz="2400" b="1" dirty="0"/>
          </a:p>
          <a:p>
            <a:pPr algn="r">
              <a:buNone/>
            </a:pPr>
            <a:r>
              <a:rPr lang="ru-RU" sz="3200" b="1" dirty="0"/>
              <a:t>доцент кафедры культурологии и социальной коммуникации</a:t>
            </a:r>
          </a:p>
          <a:p>
            <a:pPr algn="r">
              <a:buNone/>
            </a:pPr>
            <a:r>
              <a:rPr lang="ru-RU" sz="3200" b="1" dirty="0"/>
              <a:t>Национального исследовательского</a:t>
            </a:r>
          </a:p>
          <a:p>
            <a:pPr algn="r">
              <a:buNone/>
            </a:pPr>
            <a:r>
              <a:rPr lang="ru-RU" sz="3200" b="1" dirty="0"/>
              <a:t>Томского политехнического университета </a:t>
            </a:r>
          </a:p>
          <a:p>
            <a:pPr marL="0" indent="0">
              <a:buNone/>
            </a:pPr>
            <a:endParaRPr lang="ru-RU" sz="3200" dirty="0"/>
          </a:p>
        </p:txBody>
      </p:sp>
      <p:pic>
        <p:nvPicPr>
          <p:cNvPr id="1026" name="Picture 2" descr="Publicity, ООО - контакты, информация, сайт, продукция, услуги. Азербайджан, Баку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097727"/>
            <a:ext cx="2075723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04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399289"/>
            <a:ext cx="8229600" cy="6503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Типология кризисов</a:t>
            </a:r>
            <a:endParaRPr lang="ru-RU" dirty="0"/>
          </a:p>
        </p:txBody>
      </p:sp>
      <p:pic>
        <p:nvPicPr>
          <p:cNvPr id="4" name="Рисунок 3" descr="http://www.bestreferat.ru/images/paper/24/26/8302624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6984776" cy="5688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283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7974719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605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DC9D0D-2608-4711-823B-EE1159C6D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C3DC9D0D-2608-4711-823B-EE1159C6D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C3DC9D0D-2608-4711-823B-EE1159C6D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482A23F-94C3-4EAB-956E-DDD2737A4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F482A23F-94C3-4EAB-956E-DDD2737A4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482A23F-94C3-4EAB-956E-DDD2737A4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189884-E6A2-49CB-BD77-B7804681E9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6C189884-E6A2-49CB-BD77-B7804681E9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6C189884-E6A2-49CB-BD77-B7804681E9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E528C2-73E1-4F7C-A123-DD8CAD40B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66E528C2-73E1-4F7C-A123-DD8CAD40B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66E528C2-73E1-4F7C-A123-DD8CAD40B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3401850"/>
              </p:ext>
            </p:extLst>
          </p:nvPr>
        </p:nvGraphicFramePr>
        <p:xfrm>
          <a:off x="467544" y="1196752"/>
          <a:ext cx="8229600" cy="510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20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0C936F9-37FA-4260-83BB-6CB8FF8517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B0C936F9-37FA-4260-83BB-6CB8FF8517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B0C936F9-37FA-4260-83BB-6CB8FF8517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C948F8-249C-46DD-92AD-F9B5F9CFE7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0CC948F8-249C-46DD-92AD-F9B5F9CFE7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0CC948F8-249C-46DD-92AD-F9B5F9CFE7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A98300-18B3-41BA-98AF-F1A0390528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F9A98300-18B3-41BA-98AF-F1A0390528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F9A98300-18B3-41BA-98AF-F1A0390528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06E788-B238-4427-A960-EABAE2E0EF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8706E788-B238-4427-A960-EABAE2E0EF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8706E788-B238-4427-A960-EABAE2E0EF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062564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158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7CFA20-0D51-4C32-944F-2290CC35F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EE7CFA20-0D51-4C32-944F-2290CC35F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EE7CFA20-0D51-4C32-944F-2290CC35F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3E89C13-FD88-405E-B49C-08D689C82E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03E89C13-FD88-405E-B49C-08D689C82E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03E89C13-FD88-405E-B49C-08D689C82E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D4B51D1-C29A-4899-A00C-7AA4B610A0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2D4B51D1-C29A-4899-A00C-7AA4B610A0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2D4B51D1-C29A-4899-A00C-7AA4B610A0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110E3A-AAA7-449D-AE46-FB3151E528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EE110E3A-AAA7-449D-AE46-FB3151E528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EE110E3A-AAA7-449D-AE46-FB3151E528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1535332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099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6F9FEF-3D8D-4D46-B1BE-60D2BB168D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126F9FEF-3D8D-4D46-B1BE-60D2BB168D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126F9FEF-3D8D-4D46-B1BE-60D2BB168D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77088B-5A1C-4AC8-A2AA-818F77B355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D877088B-5A1C-4AC8-A2AA-818F77B355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D877088B-5A1C-4AC8-A2AA-818F77B355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4B9409-742E-4C50-B730-D1963FED84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944B9409-742E-4C50-B730-D1963FED84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944B9409-742E-4C50-B730-D1963FED84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751978-B009-4DD6-BE24-CF12A36A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96751978-B009-4DD6-BE24-CF12A36A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96751978-B009-4DD6-BE24-CF12A36A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9855753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999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D8BE1D-3EDF-4748-B9F1-325987C1E5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E6D8BE1D-3EDF-4748-B9F1-325987C1E5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E6D8BE1D-3EDF-4748-B9F1-325987C1E5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F9A4FD-78E2-46DF-AC21-AA58EA3DC1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C8F9A4FD-78E2-46DF-AC21-AA58EA3DC1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C8F9A4FD-78E2-46DF-AC21-AA58EA3DC1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555A78-4C37-432E-9B1F-E0630110A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85555A78-4C37-432E-9B1F-E0630110A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85555A78-4C37-432E-9B1F-E0630110A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0D77B1C-13D1-41BA-970D-EFFC4C1C80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00D77B1C-13D1-41BA-970D-EFFC4C1C80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00D77B1C-13D1-41BA-970D-EFFC4C1C80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9814907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414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Фазы цикла и их проявления</a:t>
            </a:r>
            <a:r>
              <a:rPr lang="ru-RU" b="1" dirty="0" smtClean="0"/>
              <a:t>: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4027472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423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69CFEE-3ED7-497A-8DAD-727828FA57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C069CFEE-3ED7-497A-8DAD-727828FA57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06973B-1961-44EE-9035-0C674DEB35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D406973B-1961-44EE-9035-0C674DEB35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04D5F6-B364-4C4D-92C8-3EC0B3CFC0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CC04D5F6-B364-4C4D-92C8-3EC0B3CFC0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AD7A10B-610A-4D42-B03D-DB80BA05F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5AD7A10B-610A-4D42-B03D-DB80BA05FA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DFB22D-1E1C-43D7-B3CE-4E61BE3464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11DFB22D-1E1C-43D7-B3CE-4E61BE3464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К </a:t>
            </a:r>
            <a:r>
              <a:rPr lang="ru-RU" sz="4000" b="1" dirty="0"/>
              <a:t>нерегулярным</a:t>
            </a:r>
            <a:r>
              <a:rPr lang="ru-RU" sz="4000" dirty="0"/>
              <a:t> экономическим кризисам относятся</a:t>
            </a:r>
            <a:r>
              <a:rPr lang="ru-RU" sz="4000" dirty="0" smtClean="0"/>
              <a:t>:</a:t>
            </a:r>
            <a:endParaRPr lang="ru-RU" sz="4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6161796"/>
              </p:ext>
            </p:extLst>
          </p:nvPr>
        </p:nvGraphicFramePr>
        <p:xfrm>
          <a:off x="179512" y="1484784"/>
          <a:ext cx="8784976" cy="4839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964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AFD1601-8710-4921-8B3C-37AEE6EB1B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AAFD1601-8710-4921-8B3C-37AEE6EB1B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A277E4-C71C-45BE-8B66-E3AE09C343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12A277E4-C71C-45BE-8B66-E3AE09C343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6253B9-5538-43D8-9965-1E67A1072F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AB6253B9-5538-43D8-9965-1E67A1072F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039BB1-B496-4820-95D0-F7A45611DA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A8039BB1-B496-4820-95D0-F7A45611DA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42E09F3-2DB7-457C-9C61-DBF0BF5D40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42E09F3-2DB7-457C-9C61-DBF0BF5D40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ADCC8B2-D01B-493F-9DEA-35026F617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CADCC8B2-D01B-493F-9DEA-35026F6173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3BBEA3-F093-4A64-994D-D2D1522E57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0A3BBEA3-F093-4A64-994D-D2D1522E57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36495D-3C53-4954-B1EC-5CBEDF98A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7236495D-3C53-4954-B1EC-5CBEDF98AF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По структуре </a:t>
            </a:r>
            <a:r>
              <a:rPr lang="ru-RU" dirty="0" smtClean="0"/>
              <a:t>отношений кризисы могут быть:</a:t>
            </a:r>
            <a:r>
              <a:rPr lang="ru-RU" dirty="0"/>
              <a:t> 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1627332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987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7915784"/>
              </p:ext>
            </p:extLst>
          </p:nvPr>
        </p:nvGraphicFramePr>
        <p:xfrm>
          <a:off x="457200" y="1268760"/>
          <a:ext cx="8229600" cy="5055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18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>По </a:t>
            </a:r>
            <a:r>
              <a:rPr lang="ru-RU" sz="4000" b="1" dirty="0"/>
              <a:t>непосредственным причинам</a:t>
            </a:r>
            <a:r>
              <a:rPr lang="ru-RU" sz="4000" dirty="0"/>
              <a:t> возникновения </a:t>
            </a:r>
            <a:endParaRPr lang="ru-RU" sz="4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9467761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762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A6AC49A-4C0A-412A-8B4E-FE80CBC2FE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2A6AC49A-4C0A-412A-8B4E-FE80CBC2FE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2A6AC49A-4C0A-412A-8B4E-FE80CBC2FE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1E83FE-90F1-4D21-8BDD-5A7C24E3E2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0A1E83FE-90F1-4D21-8BDD-5A7C24E3E2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0A1E83FE-90F1-4D21-8BDD-5A7C24E3E2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3E37FB-210C-4700-A384-81D55212D7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7D3E37FB-210C-4700-A384-81D55212D7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7D3E37FB-210C-4700-A384-81D55212D7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1C9429-46AF-46B6-A470-EDE8BE8770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E01C9429-46AF-46B6-A470-EDE8BE8770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E01C9429-46AF-46B6-A470-EDE8BE8770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E60D63-137C-43FD-81B1-F0E093A97B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60E60D63-137C-43FD-81B1-F0E093A97B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60E60D63-137C-43FD-81B1-F0E093A97B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F0FD1-84FB-4D07-A2EB-F7D5802DEB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676F0FD1-84FB-4D07-A2EB-F7D5802DEB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676F0FD1-84FB-4D07-A2EB-F7D5802DEB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6CE0E0-78C6-4967-A15A-87ECDD194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236CE0E0-78C6-4967-A15A-87ECDD194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236CE0E0-78C6-4967-A15A-87ECDD194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pPr algn="ctr"/>
            <a:r>
              <a:rPr lang="ru-RU" dirty="0"/>
              <a:t>Причины кризиса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9912104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25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679724-5C25-477F-9B20-62919F0935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0B679724-5C25-477F-9B20-62919F0935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0B679724-5C25-477F-9B20-62919F0935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6E47DDF-1B9A-4042-9737-9CCDD9041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46E47DDF-1B9A-4042-9737-9CCDD9041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46E47DDF-1B9A-4042-9737-9CCDD9041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38407D-0816-4AC1-86B9-CED49C8786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0838407D-0816-4AC1-86B9-CED49C8786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0838407D-0816-4AC1-86B9-CED49C8786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Кризисы могут быть: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9319089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631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B0FB06-4087-4A81-8CAD-0BECE32B05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B8B0FB06-4087-4A81-8CAD-0BECE32B05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B8B0FB06-4087-4A81-8CAD-0BECE32B05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CADC16-DBC7-43DA-B1E8-2942027EB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7CCADC16-DBC7-43DA-B1E8-2942027EB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7CCADC16-DBC7-43DA-B1E8-2942027EB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F90E72-CD43-490C-B76C-6BDCDA3EE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45F90E72-CD43-490C-B76C-6BDCDA3EE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45F90E72-CD43-490C-B76C-6BDCDA3EE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620688"/>
            <a:ext cx="3178696" cy="1143000"/>
          </a:xfrm>
        </p:spPr>
        <p:txBody>
          <a:bodyPr/>
          <a:lstStyle/>
          <a:p>
            <a:pPr algn="ctr"/>
            <a:r>
              <a:rPr lang="ru-RU" b="1" dirty="0"/>
              <a:t>Сэм </a:t>
            </a:r>
            <a:r>
              <a:rPr lang="ru-RU" b="1" dirty="0" err="1"/>
              <a:t>Блэк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935480"/>
            <a:ext cx="6480720" cy="4389120"/>
          </a:xfrm>
        </p:spPr>
        <p:txBody>
          <a:bodyPr/>
          <a:lstStyle/>
          <a:p>
            <a:r>
              <a:rPr lang="ru-RU" dirty="0"/>
              <a:t>«Известное Неизвестное»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«Неизвестное </a:t>
            </a:r>
            <a:r>
              <a:rPr lang="ru-RU" dirty="0" err="1"/>
              <a:t>Неизвестное</a:t>
            </a:r>
            <a:r>
              <a:rPr lang="ru-RU" dirty="0"/>
              <a:t>»</a:t>
            </a:r>
            <a:endParaRPr lang="ru-RU" dirty="0"/>
          </a:p>
        </p:txBody>
      </p:sp>
      <p:pic>
        <p:nvPicPr>
          <p:cNvPr id="1026" name="Picture 2" descr="Библус - Паблик рилейшенз. Что это такое. (Сэм Блэк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560" y="0"/>
            <a:ext cx="4238625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08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Брум</a:t>
            </a:r>
            <a:r>
              <a:rPr lang="ru-RU" dirty="0"/>
              <a:t>, </a:t>
            </a:r>
            <a:r>
              <a:rPr lang="ru-RU" dirty="0" err="1"/>
              <a:t>Катлип</a:t>
            </a:r>
            <a:r>
              <a:rPr lang="ru-RU" dirty="0"/>
              <a:t> и </a:t>
            </a:r>
            <a:r>
              <a:rPr lang="ru-RU" dirty="0" err="1"/>
              <a:t>Сентер</a:t>
            </a:r>
            <a:r>
              <a:rPr lang="ru-RU" dirty="0"/>
              <a:t>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6693671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889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BF8828-6D31-48EE-9C70-7CA600FDC2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28BF8828-6D31-48EE-9C70-7CA600FDC2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28BF8828-6D31-48EE-9C70-7CA600FDC2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C4F75B-C585-45BD-8868-E511FE5FD2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08C4F75B-C585-45BD-8868-E511FE5FD2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08C4F75B-C585-45BD-8868-E511FE5FD2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C2BAF35-AE81-43AD-B9CA-1B47B7638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8C2BAF35-AE81-43AD-B9CA-1B47B7638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8C2BAF35-AE81-43AD-B9CA-1B47B7638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Ньюс</a:t>
            </a:r>
            <a:r>
              <a:rPr lang="ru-RU" dirty="0"/>
              <a:t>, </a:t>
            </a:r>
            <a:r>
              <a:rPr lang="ru-RU" dirty="0" err="1"/>
              <a:t>Турк</a:t>
            </a:r>
            <a:r>
              <a:rPr lang="ru-RU" dirty="0"/>
              <a:t> и Скотт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2034434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467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B5C87E-407A-4599-ADE4-4E26AE939A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41B5C87E-407A-4599-ADE4-4E26AE939A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41B5C87E-407A-4599-ADE4-4E26AE939A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332AB1-981C-4854-B9C0-ABA8843788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F3332AB1-981C-4854-B9C0-ABA8843788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3332AB1-981C-4854-B9C0-ABA8843788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336AC6-64C7-4D5A-B9A5-7EFBA8CB3E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3F336AC6-64C7-4D5A-B9A5-7EFBA8CB3E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3F336AC6-64C7-4D5A-B9A5-7EFBA8CB3E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CFC7D5C-3A52-4BB8-84F3-23116518B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FCFC7D5C-3A52-4BB8-84F3-23116518B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FCFC7D5C-3A52-4BB8-84F3-23116518B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611004-1195-40C5-B4CC-A60617881B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AC611004-1195-40C5-B4CC-A60617881B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AC611004-1195-40C5-B4CC-A60617881B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8558B1-94D1-4FB4-8EB2-A058D07323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728558B1-94D1-4FB4-8EB2-A058D07323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728558B1-94D1-4FB4-8EB2-A058D07323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8D526C7-47BC-4326-BC70-8056D3B0C1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18D526C7-47BC-4326-BC70-8056D3B0C1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18D526C7-47BC-4326-BC70-8056D3B0C1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F971D7-8695-4892-B72C-33C384C8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graphicEl>
                                              <a:dgm id="{43F971D7-8695-4892-B72C-33C384C8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43F971D7-8695-4892-B72C-33C384C8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F17BFE-4944-45B0-B4D9-B2378C55A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B7F17BFE-4944-45B0-B4D9-B2378C55A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B7F17BFE-4944-45B0-B4D9-B2378C55A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CD63EA-357C-442A-B59A-7E440F3C90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graphicEl>
                                              <a:dgm id="{80CD63EA-357C-442A-B59A-7E440F3C90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graphicEl>
                                              <a:dgm id="{80CD63EA-357C-442A-B59A-7E440F3C90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Последствия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0483139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99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02FF1F-E4F2-4FFE-B394-BC9621B690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7102FF1F-E4F2-4FFE-B394-BC9621B690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DA38CC-7612-45D6-A44C-8E5CA23EC1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ECDA38CC-7612-45D6-A44C-8E5CA23EC1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14EECA-F6F0-4092-BE99-260DDC8E3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7914EECA-F6F0-4092-BE99-260DDC8E3E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8AAF4E-8E06-4D12-B961-537C097517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348AAF4E-8E06-4D12-B961-537C097517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3EDAEE-88D9-477F-817D-097C18D690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203EDAEE-88D9-477F-817D-097C18D690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2075791"/>
              </p:ext>
            </p:extLst>
          </p:nvPr>
        </p:nvGraphicFramePr>
        <p:xfrm>
          <a:off x="395536" y="1772816"/>
          <a:ext cx="8229600" cy="3399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445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276</TotalTime>
  <Words>126</Words>
  <Application>Microsoft Office PowerPoint</Application>
  <PresentationFormat>Экран (4:3)</PresentationFormat>
  <Paragraphs>66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СВЯЗИ С ОБЩЕСТВЕННОСТЬЮ В КРИЗИСНЫХ СИТУАЦИЯХ</vt:lpstr>
      <vt:lpstr>Типология кризисов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Фазы цикла и их проявления:</vt:lpstr>
      <vt:lpstr>К нерегулярным экономическим кризисам относятся:</vt:lpstr>
      <vt:lpstr>По структуре отношений кризисы могут быть: </vt:lpstr>
      <vt:lpstr>Презентация PowerPoint</vt:lpstr>
      <vt:lpstr>По непосредственным причинам возникновения </vt:lpstr>
      <vt:lpstr>Причины кризиса</vt:lpstr>
      <vt:lpstr>Кризисы могут быть:</vt:lpstr>
      <vt:lpstr>Сэм Блэк</vt:lpstr>
      <vt:lpstr>Брум, Катлип и Сентер </vt:lpstr>
      <vt:lpstr>Ньюс, Турк и Скотт</vt:lpstr>
      <vt:lpstr>Последствия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СВЯЗИ С ОБЩЕСТВЕННОСТЬЮ В КРИЗИСНЫХ СИТУАЦИЯХ</dc:title>
  <dc:creator>Слон</dc:creator>
  <cp:lastModifiedBy>Слон</cp:lastModifiedBy>
  <cp:revision>30</cp:revision>
  <dcterms:created xsi:type="dcterms:W3CDTF">2014-08-17T10:06:52Z</dcterms:created>
  <dcterms:modified xsi:type="dcterms:W3CDTF">2014-10-07T16:55:09Z</dcterms:modified>
</cp:coreProperties>
</file>