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1" r:id="rId3"/>
    <p:sldId id="272" r:id="rId4"/>
    <p:sldId id="273" r:id="rId5"/>
    <p:sldId id="274" r:id="rId6"/>
    <p:sldId id="270" r:id="rId7"/>
    <p:sldId id="276" r:id="rId8"/>
    <p:sldId id="277" r:id="rId9"/>
    <p:sldId id="278" r:id="rId10"/>
    <p:sldId id="279" r:id="rId11"/>
    <p:sldId id="280" r:id="rId12"/>
    <p:sldId id="281" r:id="rId13"/>
    <p:sldId id="275" r:id="rId14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400"/>
    <a:srgbClr val="C83AF6"/>
    <a:srgbClr val="91D200"/>
    <a:srgbClr val="0096FF"/>
    <a:srgbClr val="28BE46"/>
    <a:srgbClr val="393939"/>
    <a:srgbClr val="686868"/>
    <a:srgbClr val="A2A1A1"/>
    <a:srgbClr val="6C6D6C"/>
    <a:srgbClr val="76B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6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FA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887" y="1199210"/>
            <a:ext cx="2295536" cy="496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514" y="1199209"/>
            <a:ext cx="1870166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033188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374" y="737484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62488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892" y="715459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155" y="355359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972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7738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70454" y="1521723"/>
            <a:ext cx="6760226" cy="2165607"/>
          </a:xfrm>
        </p:spPr>
        <p:txBody>
          <a:bodyPr/>
          <a:lstStyle/>
          <a:p>
            <a:r>
              <a:rPr lang="ru-RU" dirty="0"/>
              <a:t>Введение в системный инжиниринг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70454" y="3916686"/>
            <a:ext cx="6760226" cy="832965"/>
          </a:xfrm>
        </p:spPr>
        <p:txBody>
          <a:bodyPr>
            <a:normAutofit/>
          </a:bodyPr>
          <a:lstStyle/>
          <a:p>
            <a:r>
              <a:rPr lang="ru-RU" dirty="0"/>
              <a:t>ЗУБР – Зарядное устройство быстрого реагирования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01.01.1970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4970590" y="4979007"/>
            <a:ext cx="4890102" cy="1385697"/>
          </a:xfrm>
        </p:spPr>
        <p:txBody>
          <a:bodyPr>
            <a:normAutofit/>
          </a:bodyPr>
          <a:lstStyle/>
          <a:p>
            <a:r>
              <a:rPr lang="ru-RU" dirty="0"/>
              <a:t>Иванов И.И.</a:t>
            </a:r>
          </a:p>
          <a:p>
            <a:r>
              <a:rPr lang="ru-RU" dirty="0"/>
              <a:t>Петров П.П.</a:t>
            </a:r>
          </a:p>
          <a:p>
            <a:r>
              <a:rPr lang="ru-RU" dirty="0"/>
              <a:t>Сидоров С.С.</a:t>
            </a:r>
          </a:p>
          <a:p>
            <a:r>
              <a:rPr lang="ru-RU" dirty="0"/>
              <a:t>г</a:t>
            </a:r>
            <a:r>
              <a:rPr lang="ru-RU"/>
              <a:t>руппа </a:t>
            </a:r>
            <a:r>
              <a:rPr lang="ru-RU" dirty="0"/>
              <a:t>1Р11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A8CB4D-0EE9-3D2B-425B-5435E02B0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51" y="1529551"/>
            <a:ext cx="3798898" cy="379889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1315317-CCFA-D5FD-5ADE-3F0E29C87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170" y="3034359"/>
            <a:ext cx="4002582" cy="3677372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76CBB4C-A938-326F-691F-6A94D0AFC6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376879-62AA-1F39-8D92-194D3247D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Тема, объект, предмет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49F3E8-AE01-9098-2BCB-687D601DA8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5204223" cy="3253215"/>
          </a:xfrm>
        </p:spPr>
        <p:txBody>
          <a:bodyPr/>
          <a:lstStyle/>
          <a:p>
            <a:r>
              <a:rPr lang="ru-RU" b="1" dirty="0"/>
              <a:t>Тема: </a:t>
            </a:r>
            <a:r>
              <a:rPr lang="ru-RU" dirty="0"/>
              <a:t>Зарядное устройство, его разработка и применение в современном мире.</a:t>
            </a:r>
          </a:p>
          <a:p>
            <a:endParaRPr lang="ru-RU" b="1" dirty="0"/>
          </a:p>
          <a:p>
            <a:r>
              <a:rPr lang="ru-RU" b="1" dirty="0"/>
              <a:t>Объект: </a:t>
            </a:r>
            <a:r>
              <a:rPr lang="ru-RU" dirty="0"/>
              <a:t>Зарядное устройство.</a:t>
            </a:r>
          </a:p>
          <a:p>
            <a:endParaRPr lang="ru-RU" b="1" dirty="0"/>
          </a:p>
          <a:p>
            <a:r>
              <a:rPr lang="ru-RU" b="1" dirty="0"/>
              <a:t>Предмет: </a:t>
            </a:r>
            <a:r>
              <a:rPr lang="ru-RU" dirty="0"/>
              <a:t>Разработка ЗУ.</a:t>
            </a:r>
          </a:p>
        </p:txBody>
      </p:sp>
    </p:spTree>
    <p:extLst>
      <p:ext uri="{BB962C8B-B14F-4D97-AF65-F5344CB8AC3E}">
        <p14:creationId xmlns:p14="http://schemas.microsoft.com/office/powerpoint/2010/main" val="231064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Вектор Написание для блога о путешествиях изолированных карикатурных векторных иллюстраций">
            <a:extLst>
              <a:ext uri="{FF2B5EF4-FFF2-40B4-BE49-F238E27FC236}">
                <a16:creationId xmlns:a16="http://schemas.microsoft.com/office/drawing/2014/main" id="{156E3BCF-9C83-6796-E1AD-3BCDACAA3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883" y="2680053"/>
            <a:ext cx="3998773" cy="399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1F51688-48B4-DE29-3156-5CC3445045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E574B43-F838-77EE-6E4C-C9D341B69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 и цель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7ACF97-3949-F1B4-8D82-2D3F7758B3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1672" y="3246438"/>
            <a:ext cx="7213832" cy="3253215"/>
          </a:xfrm>
        </p:spPr>
        <p:txBody>
          <a:bodyPr/>
          <a:lstStyle/>
          <a:p>
            <a:r>
              <a:rPr lang="ru-RU" b="1" dirty="0"/>
              <a:t>Проблема:</a:t>
            </a:r>
            <a:r>
              <a:rPr lang="ru-RU" dirty="0"/>
              <a:t> В современном мире в местах отдалённых от цивилизации нет доступа для подзарядки носимых гаджетов. Решением этому станет разработка носимого ЗУ работающего по принципу динамомашины. </a:t>
            </a:r>
          </a:p>
          <a:p>
            <a:r>
              <a:rPr lang="ru-RU" b="1" dirty="0"/>
              <a:t>Цель: </a:t>
            </a:r>
            <a:r>
              <a:rPr lang="ru-RU" dirty="0"/>
              <a:t>Разработать универсальное, компактное, носимое ЗУ, работающее по принципу преобразования механической энергии в электрическую для зарядки носимых устройств и электрических средств передвижения до 3-его июня 2024 года.</a:t>
            </a:r>
          </a:p>
        </p:txBody>
      </p:sp>
    </p:spTree>
    <p:extLst>
      <p:ext uri="{BB962C8B-B14F-4D97-AF65-F5344CB8AC3E}">
        <p14:creationId xmlns:p14="http://schemas.microsoft.com/office/powerpoint/2010/main" val="150568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Вектор Посмотрите плоскую иллюстрацию творческой идеи">
            <a:extLst>
              <a:ext uri="{FF2B5EF4-FFF2-40B4-BE49-F238E27FC236}">
                <a16:creationId xmlns:a16="http://schemas.microsoft.com/office/drawing/2014/main" id="{F4DAE51C-F59B-D112-3A0C-7B087AED6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8778" y="3225835"/>
            <a:ext cx="3175168" cy="317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611C71-7BB3-CA2C-B83E-C6C4831D8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929" y="3100087"/>
            <a:ext cx="5257800" cy="224790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5AD6939-1362-FA59-CBCB-9C783A044A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2E482E7-90FF-E242-954A-9E265E283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и Гипотезы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AB780F69-2444-403A-FBAE-3E3924C7AA56}"/>
              </a:ext>
            </a:extLst>
          </p:cNvPr>
          <p:cNvSpPr txBox="1">
            <a:spLocks/>
          </p:cNvSpPr>
          <p:nvPr/>
        </p:nvSpPr>
        <p:spPr>
          <a:xfrm>
            <a:off x="3866761" y="3740158"/>
            <a:ext cx="1887204" cy="399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Изучить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5467E08E-417F-A185-DFEB-0512FF8949C0}"/>
              </a:ext>
            </a:extLst>
          </p:cNvPr>
          <p:cNvSpPr txBox="1">
            <a:spLocks/>
          </p:cNvSpPr>
          <p:nvPr/>
        </p:nvSpPr>
        <p:spPr>
          <a:xfrm>
            <a:off x="5602890" y="3289476"/>
            <a:ext cx="1887204" cy="399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Описать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E8EC2EC4-AA92-A89F-605C-7E9EB47783A1}"/>
              </a:ext>
            </a:extLst>
          </p:cNvPr>
          <p:cNvSpPr txBox="1">
            <a:spLocks/>
          </p:cNvSpPr>
          <p:nvPr/>
        </p:nvSpPr>
        <p:spPr>
          <a:xfrm>
            <a:off x="7278841" y="2800279"/>
            <a:ext cx="1887204" cy="399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Создать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AC9F8A42-A246-54DF-5CED-3966FBE56BB9}"/>
              </a:ext>
            </a:extLst>
          </p:cNvPr>
          <p:cNvSpPr txBox="1">
            <a:spLocks/>
          </p:cNvSpPr>
          <p:nvPr/>
        </p:nvSpPr>
        <p:spPr>
          <a:xfrm>
            <a:off x="3851785" y="5253889"/>
            <a:ext cx="1934768" cy="129497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ЗУБР Сможет обеспечить необходимое напряжение для зарядки разных типов носимых устройств.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C8779DE0-A1C0-ACAB-AAD9-DBAD3FF52055}"/>
              </a:ext>
            </a:extLst>
          </p:cNvPr>
          <p:cNvSpPr txBox="1">
            <a:spLocks/>
          </p:cNvSpPr>
          <p:nvPr/>
        </p:nvSpPr>
        <p:spPr>
          <a:xfrm>
            <a:off x="5586940" y="4694414"/>
            <a:ext cx="1777057" cy="1041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/>
              <a:t>ЗУБР будет эргономичным, простым и удобным в использовании. </a:t>
            </a: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8204C0B6-D438-5052-99FE-BF5EED365249}"/>
              </a:ext>
            </a:extLst>
          </p:cNvPr>
          <p:cNvSpPr txBox="1">
            <a:spLocks/>
          </p:cNvSpPr>
          <p:nvPr/>
        </p:nvSpPr>
        <p:spPr>
          <a:xfrm>
            <a:off x="7373327" y="4214768"/>
            <a:ext cx="1516296" cy="1072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/>
              <a:t>ЗУБР будет пользоваться спросом у целевой аудитории.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03960BB-3C4E-EBE3-AEA0-963F5EE6FE1D}"/>
              </a:ext>
            </a:extLst>
          </p:cNvPr>
          <p:cNvSpPr txBox="1">
            <a:spLocks/>
          </p:cNvSpPr>
          <p:nvPr/>
        </p:nvSpPr>
        <p:spPr>
          <a:xfrm>
            <a:off x="346182" y="3170617"/>
            <a:ext cx="3285269" cy="34073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Задачи</a:t>
            </a:r>
            <a:r>
              <a:rPr lang="en-US" b="1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Изучить </a:t>
            </a:r>
            <a:r>
              <a:rPr lang="ru-RU" dirty="0"/>
              <a:t>принцип работы и технические характеристики динамомашины на базе которой будет работать ЗУБР.</a:t>
            </a:r>
            <a:endParaRPr lang="ru-RU" b="1" dirty="0"/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Описать </a:t>
            </a:r>
            <a:r>
              <a:rPr lang="ru-RU" dirty="0"/>
              <a:t>строение     и размеры ЗУБРа.</a:t>
            </a:r>
            <a:endParaRPr lang="ru-RU" b="1" dirty="0"/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Создать </a:t>
            </a:r>
            <a:r>
              <a:rPr lang="ru-RU" dirty="0"/>
              <a:t>первую версию ЗУБРа и испытать его работу.</a:t>
            </a:r>
            <a:endParaRPr lang="ru-RU" b="1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7493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02710C-4326-B97D-9A3C-353F4CA2E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301" y="2504661"/>
            <a:ext cx="4503433" cy="4353339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8FAA51B-AB90-9268-CB33-C73E387221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A39BE64-38F9-301D-4A1D-03C2D0EB8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Ограничения и допущения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1FF0C82-1296-885C-033C-156B92C23B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6047061" cy="3253215"/>
          </a:xfrm>
        </p:spPr>
        <p:txBody>
          <a:bodyPr/>
          <a:lstStyle/>
          <a:p>
            <a:r>
              <a:rPr lang="ru-RU" b="1" dirty="0"/>
              <a:t>Ограничения: </a:t>
            </a:r>
            <a:r>
              <a:rPr lang="ru-RU" dirty="0"/>
              <a:t>ЗУБР не сможет зарядить или запитать энергоёмкое устройство.</a:t>
            </a:r>
          </a:p>
          <a:p>
            <a:r>
              <a:rPr lang="ru-RU" b="1" dirty="0"/>
              <a:t>Допущения:</a:t>
            </a:r>
            <a:r>
              <a:rPr lang="ru-RU" dirty="0"/>
              <a:t> Есть вероятность того, что при загрязнении механизма, ЗУБР не сможет выполнять свои функции</a:t>
            </a:r>
            <a:r>
              <a:rPr lang="en-US" dirty="0"/>
              <a:t>;</a:t>
            </a:r>
            <a:r>
              <a:rPr lang="ru-RU" dirty="0"/>
              <a:t> Есть вероятность того, что человеку не хватит физических возможностей для полной зарядки своих устройств.</a:t>
            </a:r>
          </a:p>
        </p:txBody>
      </p:sp>
    </p:spTree>
    <p:extLst>
      <p:ext uri="{BB962C8B-B14F-4D97-AF65-F5344CB8AC3E}">
        <p14:creationId xmlns:p14="http://schemas.microsoft.com/office/powerpoint/2010/main" val="174519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6FBDECF-D938-0871-5B52-98DAB1B8A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07" y="254482"/>
            <a:ext cx="8432800" cy="1579005"/>
          </a:xfrm>
        </p:spPr>
        <p:txBody>
          <a:bodyPr/>
          <a:lstStyle/>
          <a:p>
            <a:r>
              <a:rPr lang="ru-RU" dirty="0"/>
              <a:t>Команда  проекта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E7DFED3F-8667-5A11-821A-664465D0B0F8}"/>
              </a:ext>
            </a:extLst>
          </p:cNvPr>
          <p:cNvSpPr txBox="1">
            <a:spLocks/>
          </p:cNvSpPr>
          <p:nvPr/>
        </p:nvSpPr>
        <p:spPr>
          <a:xfrm>
            <a:off x="-1" y="1833487"/>
            <a:ext cx="3804557" cy="6729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Руководитель проекта – </a:t>
            </a:r>
          </a:p>
          <a:p>
            <a:pPr marL="0" indent="0">
              <a:buNone/>
            </a:pPr>
            <a:r>
              <a:rPr lang="ru-RU" dirty="0"/>
              <a:t>Иванов Иван Иванович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B1E2F84A-01A8-1884-6D8D-479ADA179BDD}"/>
              </a:ext>
            </a:extLst>
          </p:cNvPr>
          <p:cNvSpPr txBox="1">
            <a:spLocks/>
          </p:cNvSpPr>
          <p:nvPr/>
        </p:nvSpPr>
        <p:spPr>
          <a:xfrm>
            <a:off x="3804556" y="1833487"/>
            <a:ext cx="3804557" cy="6729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Инженер по безопасности – </a:t>
            </a:r>
          </a:p>
          <a:p>
            <a:pPr marL="0" indent="0">
              <a:buNone/>
            </a:pPr>
            <a:r>
              <a:rPr lang="ru-RU" dirty="0"/>
              <a:t>Петров Пётр Петрович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E153BA11-7A19-E248-D4F5-A1C94AE2BD41}"/>
              </a:ext>
            </a:extLst>
          </p:cNvPr>
          <p:cNvSpPr txBox="1">
            <a:spLocks/>
          </p:cNvSpPr>
          <p:nvPr/>
        </p:nvSpPr>
        <p:spPr>
          <a:xfrm>
            <a:off x="7573736" y="1830223"/>
            <a:ext cx="3804557" cy="6729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700" dirty="0"/>
              <a:t>Разработчик</a:t>
            </a:r>
            <a:r>
              <a:rPr lang="en-US" sz="1700" dirty="0"/>
              <a:t>/</a:t>
            </a:r>
            <a:r>
              <a:rPr lang="ru-RU" sz="1700" dirty="0"/>
              <a:t>Дизайнер – </a:t>
            </a:r>
          </a:p>
          <a:p>
            <a:pPr marL="0" indent="0">
              <a:buNone/>
            </a:pPr>
            <a:r>
              <a:rPr lang="ru-RU" sz="1700" dirty="0"/>
              <a:t>Сидоров Сидор Сидорович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3246ACD-A7F3-4BD8-8009-2E9DD611F66D}"/>
              </a:ext>
            </a:extLst>
          </p:cNvPr>
          <p:cNvSpPr/>
          <p:nvPr/>
        </p:nvSpPr>
        <p:spPr>
          <a:xfrm>
            <a:off x="443059" y="3195687"/>
            <a:ext cx="2507530" cy="27149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2D5427C-46B1-439E-B414-31413FE28BDD}"/>
              </a:ext>
            </a:extLst>
          </p:cNvPr>
          <p:cNvSpPr/>
          <p:nvPr/>
        </p:nvSpPr>
        <p:spPr>
          <a:xfrm>
            <a:off x="8122763" y="3195686"/>
            <a:ext cx="2507530" cy="27149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75745FB-9773-4695-98DA-5AEEA5BF29B7}"/>
              </a:ext>
            </a:extLst>
          </p:cNvPr>
          <p:cNvSpPr/>
          <p:nvPr/>
        </p:nvSpPr>
        <p:spPr>
          <a:xfrm>
            <a:off x="4282911" y="3195686"/>
            <a:ext cx="2507530" cy="27149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</p:spTree>
    <p:extLst>
      <p:ext uri="{BB962C8B-B14F-4D97-AF65-F5344CB8AC3E}">
        <p14:creationId xmlns:p14="http://schemas.microsoft.com/office/powerpoint/2010/main" val="213847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FCA473A-B52E-BAEB-7B61-0FD2B546E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CB837F9-86A9-B2AE-9A4D-4EDA84B70D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B541F2-01BE-C4D8-4F86-6F5C07F17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01" y="0"/>
            <a:ext cx="11159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9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8A7264-2DA7-3480-62F4-22A536903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CB837F9-86A9-B2AE-9A4D-4EDA84B70D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C57C07-2D01-BCB2-ABC0-B7B4563573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BB9BEB-A60E-F73A-8ADE-A40620B09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38" y="0"/>
            <a:ext cx="11123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1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8F6499-73DA-A214-8B54-D3854C97C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CB837F9-86A9-B2AE-9A4D-4EDA84B70D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C57C07-2D01-BCB2-ABC0-B7B4563573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A42CE2-6ABD-C810-A3F8-D3644C137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03" y="0"/>
            <a:ext cx="1172139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4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CB837F9-86A9-B2AE-9A4D-4EDA84B70D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C57C07-2D01-BCB2-ABC0-B7B4563573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6C6863-24B2-113D-DE74-D474594BD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9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F360AC0F-A7F6-2EAC-CF74-4A4E790D3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CB837F9-86A9-B2AE-9A4D-4EDA84B70D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11</a:t>
            </a:fld>
            <a:endParaRPr lang="ru-RU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854387C-BBF2-4055-B8FA-8288F4BC21D9}"/>
              </a:ext>
            </a:extLst>
          </p:cNvPr>
          <p:cNvGrpSpPr/>
          <p:nvPr/>
        </p:nvGrpSpPr>
        <p:grpSpPr>
          <a:xfrm>
            <a:off x="17929" y="735291"/>
            <a:ext cx="12104941" cy="5560878"/>
            <a:chOff x="17929" y="735291"/>
            <a:chExt cx="12104941" cy="5560878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8A0AC9A9-0800-5434-C704-936DAE9BAF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569" b="-569"/>
            <a:stretch/>
          </p:blipFill>
          <p:spPr>
            <a:xfrm>
              <a:off x="17929" y="735291"/>
              <a:ext cx="12104941" cy="535739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1143754-3898-48C5-9218-F3550FAA393A}"/>
                </a:ext>
              </a:extLst>
            </p:cNvPr>
            <p:cNvSpPr txBox="1"/>
            <p:nvPr/>
          </p:nvSpPr>
          <p:spPr>
            <a:xfrm>
              <a:off x="8766928" y="1670672"/>
              <a:ext cx="1253765" cy="46254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ru-RU" sz="1200" dirty="0"/>
                <a:t>Иванов И.И</a:t>
              </a:r>
            </a:p>
            <a:p>
              <a:pPr>
                <a:lnSpc>
                  <a:spcPct val="250000"/>
                </a:lnSpc>
              </a:pPr>
              <a:r>
                <a:rPr lang="ru-RU" sz="1200" dirty="0"/>
                <a:t>Петров П.П.</a:t>
              </a:r>
            </a:p>
            <a:p>
              <a:pPr>
                <a:lnSpc>
                  <a:spcPct val="250000"/>
                </a:lnSpc>
              </a:pPr>
              <a:r>
                <a:rPr lang="ru-RU" sz="1200" dirty="0"/>
                <a:t>Сидоров С.С.</a:t>
              </a:r>
            </a:p>
            <a:p>
              <a:pPr>
                <a:lnSpc>
                  <a:spcPct val="250000"/>
                </a:lnSpc>
              </a:pPr>
              <a:r>
                <a:rPr lang="ru-RU" sz="1200" dirty="0"/>
                <a:t>Иванов И.И</a:t>
              </a:r>
            </a:p>
            <a:p>
              <a:pPr>
                <a:lnSpc>
                  <a:spcPct val="250000"/>
                </a:lnSpc>
              </a:pPr>
              <a:r>
                <a:rPr lang="ru-RU" sz="1200" dirty="0"/>
                <a:t>Петров П.П.</a:t>
              </a:r>
            </a:p>
            <a:p>
              <a:pPr>
                <a:lnSpc>
                  <a:spcPct val="250000"/>
                </a:lnSpc>
              </a:pPr>
              <a:r>
                <a:rPr lang="ru-RU" sz="1200" dirty="0"/>
                <a:t>Сидоров С.С.</a:t>
              </a:r>
            </a:p>
            <a:p>
              <a:pPr>
                <a:lnSpc>
                  <a:spcPct val="250000"/>
                </a:lnSpc>
              </a:pPr>
              <a:r>
                <a:rPr lang="ru-RU" sz="1200" dirty="0"/>
                <a:t>Иванов И.И</a:t>
              </a:r>
            </a:p>
            <a:p>
              <a:pPr>
                <a:lnSpc>
                  <a:spcPct val="250000"/>
                </a:lnSpc>
              </a:pPr>
              <a:r>
                <a:rPr lang="ru-RU" sz="1200" dirty="0"/>
                <a:t>Петров П.П.</a:t>
              </a:r>
            </a:p>
            <a:p>
              <a:pPr>
                <a:lnSpc>
                  <a:spcPct val="250000"/>
                </a:lnSpc>
              </a:pPr>
              <a:r>
                <a:rPr lang="ru-RU" sz="1200" dirty="0"/>
                <a:t>Сидоров С.С.</a:t>
              </a:r>
            </a:p>
            <a:p>
              <a:pPr>
                <a:lnSpc>
                  <a:spcPct val="250000"/>
                </a:lnSpc>
              </a:pPr>
              <a:r>
                <a:rPr lang="ru-RU" sz="1200" dirty="0"/>
                <a:t>Иванов И.И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420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E4C034-4C0A-4DC3-921B-56520B565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94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B723122-0D3F-3046-10E8-2EB782600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1694"/>
            <a:ext cx="12192000" cy="4074611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CB837F9-86A9-B2AE-9A4D-4EDA84B70D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108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0579B22-ADEA-CA62-CBF4-0E30093D17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0B05036-0DA9-036F-52BA-7592B4A8B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 </a:t>
            </a:r>
          </a:p>
        </p:txBody>
      </p:sp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4F51306B-0D77-9109-4008-6CFD19309468}"/>
              </a:ext>
            </a:extLst>
          </p:cNvPr>
          <p:cNvSpPr txBox="1">
            <a:spLocks/>
          </p:cNvSpPr>
          <p:nvPr/>
        </p:nvSpPr>
        <p:spPr>
          <a:xfrm>
            <a:off x="2700130" y="3670626"/>
            <a:ext cx="8432800" cy="1579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dirty="0"/>
              <a:t>Спасибо за внимание! </a:t>
            </a:r>
          </a:p>
        </p:txBody>
      </p:sp>
    </p:spTree>
    <p:extLst>
      <p:ext uri="{BB962C8B-B14F-4D97-AF65-F5344CB8AC3E}">
        <p14:creationId xmlns:p14="http://schemas.microsoft.com/office/powerpoint/2010/main" val="248238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ИШЭ_ТПУ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FAB400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75A379E1-64CF-4E10-A4B1-71064FA4DFEE}" vid="{814DC859-A53F-4DEF-9212-13F73207056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Words>321</Words>
  <Application>Microsoft Office PowerPoint</Application>
  <PresentationFormat>Широкоэкранный</PresentationFormat>
  <Paragraphs>63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Verdana</vt:lpstr>
      <vt:lpstr>Wingdings</vt:lpstr>
      <vt:lpstr>Тема Office</vt:lpstr>
      <vt:lpstr>Введение в системный инжиниринг</vt:lpstr>
      <vt:lpstr>Тема, объект, предмет</vt:lpstr>
      <vt:lpstr>Проблема и цель</vt:lpstr>
      <vt:lpstr>Задачи и Гипотезы</vt:lpstr>
      <vt:lpstr>Ограничения и допущения</vt:lpstr>
      <vt:lpstr>Команда 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 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 Сбитнев;Александр Фомин;Иван Егоров</dc:creator>
  <cp:lastModifiedBy>Александр Особа</cp:lastModifiedBy>
  <cp:revision>22</cp:revision>
  <cp:lastPrinted>2021-08-02T01:21:27Z</cp:lastPrinted>
  <dcterms:created xsi:type="dcterms:W3CDTF">2022-10-31T05:50:09Z</dcterms:created>
  <dcterms:modified xsi:type="dcterms:W3CDTF">2024-09-22T19:33:04Z</dcterms:modified>
</cp:coreProperties>
</file>