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8" r:id="rId14"/>
    <p:sldId id="269" r:id="rId15"/>
    <p:sldId id="270" r:id="rId16"/>
    <p:sldId id="271" r:id="rId17"/>
    <p:sldId id="272" r:id="rId18"/>
    <p:sldId id="273" r:id="rId19"/>
    <p:sldId id="276" r:id="rId20"/>
    <p:sldId id="277" r:id="rId21"/>
    <p:sldId id="274" r:id="rId22"/>
    <p:sldId id="275" r:id="rId23"/>
    <p:sldId id="278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7C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7292A2E-F333-43FB-9621-5CBBE7FDCDCB}" styleName="Светлый стиль 2 -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2244" y="-5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81393F5-6C05-4313-A036-D5F33F2C915C}" type="doc">
      <dgm:prSet loTypeId="urn:microsoft.com/office/officeart/2005/8/layout/orgChart1" loCatId="hierarchy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46F208DE-B2F7-4DBA-928F-5A565B746069}">
      <dgm:prSet phldrT="[Текст]" custT="1"/>
      <dgm:spPr/>
      <dgm:t>
        <a:bodyPr/>
        <a:lstStyle/>
        <a:p>
          <a:r>
            <a:rPr lang="ru-RU" sz="2800" dirty="0" smtClean="0">
              <a:solidFill>
                <a:schemeClr val="tx1"/>
              </a:solidFill>
            </a:rPr>
            <a:t>Классификация</a:t>
          </a:r>
          <a:endParaRPr lang="ru-RU" sz="2800" dirty="0">
            <a:solidFill>
              <a:schemeClr val="tx1"/>
            </a:solidFill>
          </a:endParaRPr>
        </a:p>
      </dgm:t>
    </dgm:pt>
    <dgm:pt modelId="{05A71F28-95FE-429C-A2A2-D923B8B30A16}" type="parTrans" cxnId="{C21DA1D4-26C8-4F51-997E-B02DF0AAF166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33246667-90F1-4691-9022-1981E492CCF4}" type="sibTrans" cxnId="{C21DA1D4-26C8-4F51-997E-B02DF0AAF166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95F7B4F6-E1F6-4364-B465-4DA4758C9129}" type="asst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1</a:t>
          </a:r>
        </a:p>
        <a:p>
          <a:r>
            <a:rPr lang="ru-RU" dirty="0" smtClean="0">
              <a:solidFill>
                <a:schemeClr val="tx1"/>
              </a:solidFill>
            </a:rPr>
            <a:t>По свойствам опасностей</a:t>
          </a:r>
          <a:endParaRPr lang="ru-RU" dirty="0">
            <a:solidFill>
              <a:schemeClr val="tx1"/>
            </a:solidFill>
          </a:endParaRPr>
        </a:p>
      </dgm:t>
    </dgm:pt>
    <dgm:pt modelId="{2AE87D2C-3B01-4D54-ACC4-FD6C6038A929}" type="parTrans" cxnId="{110B3C04-995E-4112-A570-F051AC620CE7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B9A23034-D415-4818-8849-98E83DCDE8F0}" type="sibTrans" cxnId="{110B3C04-995E-4112-A570-F051AC620CE7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CA46E626-2B97-4F00-BBF6-BB64100FCFEB}" type="asst">
      <dgm:prSet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2</a:t>
          </a:r>
        </a:p>
        <a:p>
          <a:r>
            <a:rPr lang="ru-RU" dirty="0" smtClean="0">
              <a:solidFill>
                <a:schemeClr val="tx1"/>
              </a:solidFill>
            </a:rPr>
            <a:t>По свойствам объекта защиты</a:t>
          </a:r>
          <a:endParaRPr lang="ru-RU" dirty="0">
            <a:solidFill>
              <a:schemeClr val="tx1"/>
            </a:solidFill>
          </a:endParaRPr>
        </a:p>
      </dgm:t>
    </dgm:pt>
    <dgm:pt modelId="{B632857F-4DAF-4F39-83BC-05A1FEA42A8C}" type="parTrans" cxnId="{E8760F70-2BEB-4045-B92A-F9E6F0B7D828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0E71C9E7-ADED-43B6-874F-E097A8123EBA}" type="sibTrans" cxnId="{E8760F70-2BEB-4045-B92A-F9E6F0B7D828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C3771971-7BEE-4EEF-9118-53A799E15FB6}" type="pres">
      <dgm:prSet presAssocID="{181393F5-6C05-4313-A036-D5F33F2C915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2C14E06E-A7A9-4C32-BAE5-506F6B58A715}" type="pres">
      <dgm:prSet presAssocID="{46F208DE-B2F7-4DBA-928F-5A565B746069}" presName="hierRoot1" presStyleCnt="0">
        <dgm:presLayoutVars>
          <dgm:hierBranch val="init"/>
        </dgm:presLayoutVars>
      </dgm:prSet>
      <dgm:spPr/>
    </dgm:pt>
    <dgm:pt modelId="{C6336E17-2408-417E-B525-0AD218681039}" type="pres">
      <dgm:prSet presAssocID="{46F208DE-B2F7-4DBA-928F-5A565B746069}" presName="rootComposite1" presStyleCnt="0"/>
      <dgm:spPr/>
    </dgm:pt>
    <dgm:pt modelId="{441E8464-B771-4733-9843-402D86CD65D5}" type="pres">
      <dgm:prSet presAssocID="{46F208DE-B2F7-4DBA-928F-5A565B746069}" presName="rootText1" presStyleLbl="node0" presStyleIdx="0" presStyleCnt="1" custScaleX="124206" custScaleY="6572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8955B5D-171B-40BB-8031-5CA0855E6049}" type="pres">
      <dgm:prSet presAssocID="{46F208DE-B2F7-4DBA-928F-5A565B746069}" presName="rootConnector1" presStyleLbl="node1" presStyleIdx="0" presStyleCnt="0"/>
      <dgm:spPr/>
      <dgm:t>
        <a:bodyPr/>
        <a:lstStyle/>
        <a:p>
          <a:endParaRPr lang="ru-RU"/>
        </a:p>
      </dgm:t>
    </dgm:pt>
    <dgm:pt modelId="{C904F1F6-AA88-45D0-B494-9DCC782FEA5A}" type="pres">
      <dgm:prSet presAssocID="{46F208DE-B2F7-4DBA-928F-5A565B746069}" presName="hierChild2" presStyleCnt="0"/>
      <dgm:spPr/>
    </dgm:pt>
    <dgm:pt modelId="{F0AF8FC6-B9DC-4E6F-A0BF-139763F1A272}" type="pres">
      <dgm:prSet presAssocID="{46F208DE-B2F7-4DBA-928F-5A565B746069}" presName="hierChild3" presStyleCnt="0"/>
      <dgm:spPr/>
    </dgm:pt>
    <dgm:pt modelId="{AF68B4A0-C1B7-419A-A64F-CD5823102EDB}" type="pres">
      <dgm:prSet presAssocID="{2AE87D2C-3B01-4D54-ACC4-FD6C6038A929}" presName="Name111" presStyleLbl="parChTrans1D2" presStyleIdx="0" presStyleCnt="2"/>
      <dgm:spPr/>
      <dgm:t>
        <a:bodyPr/>
        <a:lstStyle/>
        <a:p>
          <a:endParaRPr lang="ru-RU"/>
        </a:p>
      </dgm:t>
    </dgm:pt>
    <dgm:pt modelId="{C1B2FDEA-53A2-48FA-A998-325363AE4E82}" type="pres">
      <dgm:prSet presAssocID="{95F7B4F6-E1F6-4364-B465-4DA4758C9129}" presName="hierRoot3" presStyleCnt="0">
        <dgm:presLayoutVars>
          <dgm:hierBranch val="init"/>
        </dgm:presLayoutVars>
      </dgm:prSet>
      <dgm:spPr/>
    </dgm:pt>
    <dgm:pt modelId="{6EEA1A9A-616D-4337-A2C7-D134D0FE5C3A}" type="pres">
      <dgm:prSet presAssocID="{95F7B4F6-E1F6-4364-B465-4DA4758C9129}" presName="rootComposite3" presStyleCnt="0"/>
      <dgm:spPr/>
    </dgm:pt>
    <dgm:pt modelId="{FF499351-F9C7-4AA6-8166-10C2A890F662}" type="pres">
      <dgm:prSet presAssocID="{95F7B4F6-E1F6-4364-B465-4DA4758C9129}" presName="rootText3" presStyleLbl="asst1" presStyleIdx="0" presStyleCnt="2" custScaleX="11834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F7A7732-625E-4CF2-969D-6744C1D01B65}" type="pres">
      <dgm:prSet presAssocID="{95F7B4F6-E1F6-4364-B465-4DA4758C9129}" presName="rootConnector3" presStyleLbl="asst1" presStyleIdx="0" presStyleCnt="2"/>
      <dgm:spPr/>
      <dgm:t>
        <a:bodyPr/>
        <a:lstStyle/>
        <a:p>
          <a:endParaRPr lang="ru-RU"/>
        </a:p>
      </dgm:t>
    </dgm:pt>
    <dgm:pt modelId="{9064F429-95C3-4B68-9EA9-AC6E6BE6AB2A}" type="pres">
      <dgm:prSet presAssocID="{95F7B4F6-E1F6-4364-B465-4DA4758C9129}" presName="hierChild6" presStyleCnt="0"/>
      <dgm:spPr/>
    </dgm:pt>
    <dgm:pt modelId="{B56E45EE-6B99-469A-B004-060E63635AA1}" type="pres">
      <dgm:prSet presAssocID="{95F7B4F6-E1F6-4364-B465-4DA4758C9129}" presName="hierChild7" presStyleCnt="0"/>
      <dgm:spPr/>
    </dgm:pt>
    <dgm:pt modelId="{86E237A7-3CF6-4C98-90E8-E4E8B8BDCD09}" type="pres">
      <dgm:prSet presAssocID="{B632857F-4DAF-4F39-83BC-05A1FEA42A8C}" presName="Name111" presStyleLbl="parChTrans1D2" presStyleIdx="1" presStyleCnt="2"/>
      <dgm:spPr/>
      <dgm:t>
        <a:bodyPr/>
        <a:lstStyle/>
        <a:p>
          <a:endParaRPr lang="ru-RU"/>
        </a:p>
      </dgm:t>
    </dgm:pt>
    <dgm:pt modelId="{E8767CB3-4F14-434C-ABE9-AD64A2BCCDFA}" type="pres">
      <dgm:prSet presAssocID="{CA46E626-2B97-4F00-BBF6-BB64100FCFEB}" presName="hierRoot3" presStyleCnt="0">
        <dgm:presLayoutVars>
          <dgm:hierBranch val="init"/>
        </dgm:presLayoutVars>
      </dgm:prSet>
      <dgm:spPr/>
    </dgm:pt>
    <dgm:pt modelId="{636C35E6-E1C4-4BA9-94C6-509C5AB9B590}" type="pres">
      <dgm:prSet presAssocID="{CA46E626-2B97-4F00-BBF6-BB64100FCFEB}" presName="rootComposite3" presStyleCnt="0"/>
      <dgm:spPr/>
    </dgm:pt>
    <dgm:pt modelId="{FE779BAE-2C7C-4034-AB22-6EAEB88849E0}" type="pres">
      <dgm:prSet presAssocID="{CA46E626-2B97-4F00-BBF6-BB64100FCFEB}" presName="rootText3" presStyleLbl="asst1" presStyleIdx="1" presStyleCnt="2" custScaleX="11994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C57B0A1-AC2C-41F8-A7A2-3F40261EAC63}" type="pres">
      <dgm:prSet presAssocID="{CA46E626-2B97-4F00-BBF6-BB64100FCFEB}" presName="rootConnector3" presStyleLbl="asst1" presStyleIdx="1" presStyleCnt="2"/>
      <dgm:spPr/>
      <dgm:t>
        <a:bodyPr/>
        <a:lstStyle/>
        <a:p>
          <a:endParaRPr lang="ru-RU"/>
        </a:p>
      </dgm:t>
    </dgm:pt>
    <dgm:pt modelId="{892B3971-7B14-42DC-9948-DC572CED9C35}" type="pres">
      <dgm:prSet presAssocID="{CA46E626-2B97-4F00-BBF6-BB64100FCFEB}" presName="hierChild6" presStyleCnt="0"/>
      <dgm:spPr/>
    </dgm:pt>
    <dgm:pt modelId="{8808DD28-836F-43EA-9662-C17A527C3D2E}" type="pres">
      <dgm:prSet presAssocID="{CA46E626-2B97-4F00-BBF6-BB64100FCFEB}" presName="hierChild7" presStyleCnt="0"/>
      <dgm:spPr/>
    </dgm:pt>
  </dgm:ptLst>
  <dgm:cxnLst>
    <dgm:cxn modelId="{74A8C4D9-4CDF-4BF2-9768-EE304CF22751}" type="presOf" srcId="{46F208DE-B2F7-4DBA-928F-5A565B746069}" destId="{F8955B5D-171B-40BB-8031-5CA0855E6049}" srcOrd="1" destOrd="0" presId="urn:microsoft.com/office/officeart/2005/8/layout/orgChart1"/>
    <dgm:cxn modelId="{3E7D306A-7E07-47A5-A0BA-5EB8321F08C7}" type="presOf" srcId="{CA46E626-2B97-4F00-BBF6-BB64100FCFEB}" destId="{4C57B0A1-AC2C-41F8-A7A2-3F40261EAC63}" srcOrd="1" destOrd="0" presId="urn:microsoft.com/office/officeart/2005/8/layout/orgChart1"/>
    <dgm:cxn modelId="{40F87E9B-00DE-4E5D-A7B1-06CDB045754B}" type="presOf" srcId="{CA46E626-2B97-4F00-BBF6-BB64100FCFEB}" destId="{FE779BAE-2C7C-4034-AB22-6EAEB88849E0}" srcOrd="0" destOrd="0" presId="urn:microsoft.com/office/officeart/2005/8/layout/orgChart1"/>
    <dgm:cxn modelId="{BA58CCC9-2ACD-4F77-8B27-99D04539299D}" type="presOf" srcId="{181393F5-6C05-4313-A036-D5F33F2C915C}" destId="{C3771971-7BEE-4EEF-9118-53A799E15FB6}" srcOrd="0" destOrd="0" presId="urn:microsoft.com/office/officeart/2005/8/layout/orgChart1"/>
    <dgm:cxn modelId="{7EF6CD4A-D233-40BD-8CEF-9A94F7F5DDC1}" type="presOf" srcId="{95F7B4F6-E1F6-4364-B465-4DA4758C9129}" destId="{4F7A7732-625E-4CF2-969D-6744C1D01B65}" srcOrd="1" destOrd="0" presId="urn:microsoft.com/office/officeart/2005/8/layout/orgChart1"/>
    <dgm:cxn modelId="{C21DA1D4-26C8-4F51-997E-B02DF0AAF166}" srcId="{181393F5-6C05-4313-A036-D5F33F2C915C}" destId="{46F208DE-B2F7-4DBA-928F-5A565B746069}" srcOrd="0" destOrd="0" parTransId="{05A71F28-95FE-429C-A2A2-D923B8B30A16}" sibTransId="{33246667-90F1-4691-9022-1981E492CCF4}"/>
    <dgm:cxn modelId="{C36CFFD5-4693-461C-8110-9DE31AE7C915}" type="presOf" srcId="{B632857F-4DAF-4F39-83BC-05A1FEA42A8C}" destId="{86E237A7-3CF6-4C98-90E8-E4E8B8BDCD09}" srcOrd="0" destOrd="0" presId="urn:microsoft.com/office/officeart/2005/8/layout/orgChart1"/>
    <dgm:cxn modelId="{D8D98095-BE18-41E4-B3A0-648387259A60}" type="presOf" srcId="{2AE87D2C-3B01-4D54-ACC4-FD6C6038A929}" destId="{AF68B4A0-C1B7-419A-A64F-CD5823102EDB}" srcOrd="0" destOrd="0" presId="urn:microsoft.com/office/officeart/2005/8/layout/orgChart1"/>
    <dgm:cxn modelId="{052B7EDE-3FF7-41C5-885A-819E52842C3C}" type="presOf" srcId="{95F7B4F6-E1F6-4364-B465-4DA4758C9129}" destId="{FF499351-F9C7-4AA6-8166-10C2A890F662}" srcOrd="0" destOrd="0" presId="urn:microsoft.com/office/officeart/2005/8/layout/orgChart1"/>
    <dgm:cxn modelId="{AFF9E49F-5119-4FC6-9FD1-A840D9CC759E}" type="presOf" srcId="{46F208DE-B2F7-4DBA-928F-5A565B746069}" destId="{441E8464-B771-4733-9843-402D86CD65D5}" srcOrd="0" destOrd="0" presId="urn:microsoft.com/office/officeart/2005/8/layout/orgChart1"/>
    <dgm:cxn modelId="{E8760F70-2BEB-4045-B92A-F9E6F0B7D828}" srcId="{46F208DE-B2F7-4DBA-928F-5A565B746069}" destId="{CA46E626-2B97-4F00-BBF6-BB64100FCFEB}" srcOrd="1" destOrd="0" parTransId="{B632857F-4DAF-4F39-83BC-05A1FEA42A8C}" sibTransId="{0E71C9E7-ADED-43B6-874F-E097A8123EBA}"/>
    <dgm:cxn modelId="{110B3C04-995E-4112-A570-F051AC620CE7}" srcId="{46F208DE-B2F7-4DBA-928F-5A565B746069}" destId="{95F7B4F6-E1F6-4364-B465-4DA4758C9129}" srcOrd="0" destOrd="0" parTransId="{2AE87D2C-3B01-4D54-ACC4-FD6C6038A929}" sibTransId="{B9A23034-D415-4818-8849-98E83DCDE8F0}"/>
    <dgm:cxn modelId="{CCC87109-DB21-430D-984F-EEEE0D1FF223}" type="presParOf" srcId="{C3771971-7BEE-4EEF-9118-53A799E15FB6}" destId="{2C14E06E-A7A9-4C32-BAE5-506F6B58A715}" srcOrd="0" destOrd="0" presId="urn:microsoft.com/office/officeart/2005/8/layout/orgChart1"/>
    <dgm:cxn modelId="{53647C82-EBB2-4E8F-A237-D79FAE9F98C4}" type="presParOf" srcId="{2C14E06E-A7A9-4C32-BAE5-506F6B58A715}" destId="{C6336E17-2408-417E-B525-0AD218681039}" srcOrd="0" destOrd="0" presId="urn:microsoft.com/office/officeart/2005/8/layout/orgChart1"/>
    <dgm:cxn modelId="{68D4C940-F747-4409-961E-DC42507ED4B4}" type="presParOf" srcId="{C6336E17-2408-417E-B525-0AD218681039}" destId="{441E8464-B771-4733-9843-402D86CD65D5}" srcOrd="0" destOrd="0" presId="urn:microsoft.com/office/officeart/2005/8/layout/orgChart1"/>
    <dgm:cxn modelId="{1B89D19D-1BE1-4CE0-9586-433B412F050E}" type="presParOf" srcId="{C6336E17-2408-417E-B525-0AD218681039}" destId="{F8955B5D-171B-40BB-8031-5CA0855E6049}" srcOrd="1" destOrd="0" presId="urn:microsoft.com/office/officeart/2005/8/layout/orgChart1"/>
    <dgm:cxn modelId="{5F8728B1-D69E-4FCB-8FAF-73948F7D6B0D}" type="presParOf" srcId="{2C14E06E-A7A9-4C32-BAE5-506F6B58A715}" destId="{C904F1F6-AA88-45D0-B494-9DCC782FEA5A}" srcOrd="1" destOrd="0" presId="urn:microsoft.com/office/officeart/2005/8/layout/orgChart1"/>
    <dgm:cxn modelId="{63FCB137-E297-484D-9BC2-5A426CB30D2D}" type="presParOf" srcId="{2C14E06E-A7A9-4C32-BAE5-506F6B58A715}" destId="{F0AF8FC6-B9DC-4E6F-A0BF-139763F1A272}" srcOrd="2" destOrd="0" presId="urn:microsoft.com/office/officeart/2005/8/layout/orgChart1"/>
    <dgm:cxn modelId="{4E9A4C72-90C8-4408-891E-9E256E4ED441}" type="presParOf" srcId="{F0AF8FC6-B9DC-4E6F-A0BF-139763F1A272}" destId="{AF68B4A0-C1B7-419A-A64F-CD5823102EDB}" srcOrd="0" destOrd="0" presId="urn:microsoft.com/office/officeart/2005/8/layout/orgChart1"/>
    <dgm:cxn modelId="{520D3779-1A0E-4237-A60E-2032DF16D120}" type="presParOf" srcId="{F0AF8FC6-B9DC-4E6F-A0BF-139763F1A272}" destId="{C1B2FDEA-53A2-48FA-A998-325363AE4E82}" srcOrd="1" destOrd="0" presId="urn:microsoft.com/office/officeart/2005/8/layout/orgChart1"/>
    <dgm:cxn modelId="{BE4F0CF3-4B97-4671-9982-CEFC489A1B7C}" type="presParOf" srcId="{C1B2FDEA-53A2-48FA-A998-325363AE4E82}" destId="{6EEA1A9A-616D-4337-A2C7-D134D0FE5C3A}" srcOrd="0" destOrd="0" presId="urn:microsoft.com/office/officeart/2005/8/layout/orgChart1"/>
    <dgm:cxn modelId="{D30B7B33-278A-4B35-8120-F867A7852392}" type="presParOf" srcId="{6EEA1A9A-616D-4337-A2C7-D134D0FE5C3A}" destId="{FF499351-F9C7-4AA6-8166-10C2A890F662}" srcOrd="0" destOrd="0" presId="urn:microsoft.com/office/officeart/2005/8/layout/orgChart1"/>
    <dgm:cxn modelId="{59C2D3E4-ECFF-49C9-9B54-489082BB4217}" type="presParOf" srcId="{6EEA1A9A-616D-4337-A2C7-D134D0FE5C3A}" destId="{4F7A7732-625E-4CF2-969D-6744C1D01B65}" srcOrd="1" destOrd="0" presId="urn:microsoft.com/office/officeart/2005/8/layout/orgChart1"/>
    <dgm:cxn modelId="{E06BA5D7-1784-4F97-B76C-59B63137A65E}" type="presParOf" srcId="{C1B2FDEA-53A2-48FA-A998-325363AE4E82}" destId="{9064F429-95C3-4B68-9EA9-AC6E6BE6AB2A}" srcOrd="1" destOrd="0" presId="urn:microsoft.com/office/officeart/2005/8/layout/orgChart1"/>
    <dgm:cxn modelId="{1AA28EDD-9839-4FD9-B587-DF44C696D3BC}" type="presParOf" srcId="{C1B2FDEA-53A2-48FA-A998-325363AE4E82}" destId="{B56E45EE-6B99-469A-B004-060E63635AA1}" srcOrd="2" destOrd="0" presId="urn:microsoft.com/office/officeart/2005/8/layout/orgChart1"/>
    <dgm:cxn modelId="{BF9464E1-CCFC-4B14-8E78-E5AD12C170F7}" type="presParOf" srcId="{F0AF8FC6-B9DC-4E6F-A0BF-139763F1A272}" destId="{86E237A7-3CF6-4C98-90E8-E4E8B8BDCD09}" srcOrd="2" destOrd="0" presId="urn:microsoft.com/office/officeart/2005/8/layout/orgChart1"/>
    <dgm:cxn modelId="{5CBA659C-DE50-4C13-82B2-48FB577CACF6}" type="presParOf" srcId="{F0AF8FC6-B9DC-4E6F-A0BF-139763F1A272}" destId="{E8767CB3-4F14-434C-ABE9-AD64A2BCCDFA}" srcOrd="3" destOrd="0" presId="urn:microsoft.com/office/officeart/2005/8/layout/orgChart1"/>
    <dgm:cxn modelId="{56B20CD9-D740-4FD2-8344-1C21E3657633}" type="presParOf" srcId="{E8767CB3-4F14-434C-ABE9-AD64A2BCCDFA}" destId="{636C35E6-E1C4-4BA9-94C6-509C5AB9B590}" srcOrd="0" destOrd="0" presId="urn:microsoft.com/office/officeart/2005/8/layout/orgChart1"/>
    <dgm:cxn modelId="{527E8D3B-C349-46B6-87B1-33096F9844DF}" type="presParOf" srcId="{636C35E6-E1C4-4BA9-94C6-509C5AB9B590}" destId="{FE779BAE-2C7C-4034-AB22-6EAEB88849E0}" srcOrd="0" destOrd="0" presId="urn:microsoft.com/office/officeart/2005/8/layout/orgChart1"/>
    <dgm:cxn modelId="{B9C963E4-EFEF-45DD-BA1B-C4415518B3CA}" type="presParOf" srcId="{636C35E6-E1C4-4BA9-94C6-509C5AB9B590}" destId="{4C57B0A1-AC2C-41F8-A7A2-3F40261EAC63}" srcOrd="1" destOrd="0" presId="urn:microsoft.com/office/officeart/2005/8/layout/orgChart1"/>
    <dgm:cxn modelId="{C5E33C91-6C5C-4B9D-8C88-95DAA28D7117}" type="presParOf" srcId="{E8767CB3-4F14-434C-ABE9-AD64A2BCCDFA}" destId="{892B3971-7B14-42DC-9948-DC572CED9C35}" srcOrd="1" destOrd="0" presId="urn:microsoft.com/office/officeart/2005/8/layout/orgChart1"/>
    <dgm:cxn modelId="{D60396D7-88E8-432C-A73D-A739D8837F95}" type="presParOf" srcId="{E8767CB3-4F14-434C-ABE9-AD64A2BCCDFA}" destId="{8808DD28-836F-43EA-9662-C17A527C3D2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B0DA79A-00A8-4B37-AC00-CAB340A17AF5}" type="doc">
      <dgm:prSet loTypeId="urn:microsoft.com/office/officeart/2005/8/layout/list1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80C5B575-B503-402D-B9C8-B9ADCF55EC81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Естественные</a:t>
          </a:r>
          <a:endParaRPr lang="ru-RU" dirty="0">
            <a:solidFill>
              <a:schemeClr val="tx1"/>
            </a:solidFill>
          </a:endParaRPr>
        </a:p>
      </dgm:t>
    </dgm:pt>
    <dgm:pt modelId="{7173A312-7BF7-4207-8070-BD418E5B5515}" type="parTrans" cxnId="{0D9A65FD-0D7F-4A85-AA9B-A1017259CEE1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79F3CD20-7A37-4E39-A0CC-3C5EED51D9B0}" type="sibTrans" cxnId="{0D9A65FD-0D7F-4A85-AA9B-A1017259CEE1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B4FE03F9-BD58-4113-BEAB-77CE2AB957AA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Естественно-техногенные </a:t>
          </a:r>
          <a:endParaRPr lang="ru-RU" dirty="0">
            <a:solidFill>
              <a:schemeClr val="tx1"/>
            </a:solidFill>
          </a:endParaRPr>
        </a:p>
      </dgm:t>
    </dgm:pt>
    <dgm:pt modelId="{8D4BCF68-2E67-4F36-AD94-7DD4CDA4C841}" type="parTrans" cxnId="{419212E5-42AB-4394-B6B5-2451E1C2730A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13800755-0D89-4D80-BD7D-2751F30408C7}" type="sibTrans" cxnId="{419212E5-42AB-4394-B6B5-2451E1C2730A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1A1A233C-6633-4C80-978F-ADC24C0DA533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Антропогенные </a:t>
          </a:r>
          <a:endParaRPr lang="ru-RU" dirty="0">
            <a:solidFill>
              <a:schemeClr val="tx1"/>
            </a:solidFill>
          </a:endParaRPr>
        </a:p>
      </dgm:t>
    </dgm:pt>
    <dgm:pt modelId="{777C9C51-26F4-4B38-800A-01E259653904}" type="parTrans" cxnId="{AE5C7FC9-D989-40FB-B5A2-52F86214DE16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AF15CBBD-37DB-4D85-86A6-D5BD748AF0F7}" type="sibTrans" cxnId="{AE5C7FC9-D989-40FB-B5A2-52F86214DE16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4AB483BA-3AB7-44C8-8C08-70A28869871B}">
      <dgm:prSet/>
      <dgm:spPr/>
      <dgm:t>
        <a:bodyPr/>
        <a:lstStyle/>
        <a:p>
          <a:r>
            <a:rPr lang="ru-RU" dirty="0" err="1" smtClean="0">
              <a:solidFill>
                <a:schemeClr val="tx1"/>
              </a:solidFill>
            </a:rPr>
            <a:t>Антропогенно</a:t>
          </a:r>
          <a:r>
            <a:rPr lang="ru-RU" dirty="0" smtClean="0">
              <a:solidFill>
                <a:schemeClr val="tx1"/>
              </a:solidFill>
            </a:rPr>
            <a:t>-техногенные</a:t>
          </a:r>
          <a:endParaRPr lang="ru-RU" dirty="0">
            <a:solidFill>
              <a:schemeClr val="tx1"/>
            </a:solidFill>
          </a:endParaRPr>
        </a:p>
      </dgm:t>
    </dgm:pt>
    <dgm:pt modelId="{CD2FEC4C-9174-40C8-A8D0-A162CEEA7022}" type="parTrans" cxnId="{BB3701FF-393D-4447-A2ED-B04AE82863DF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74767C27-1B24-4C55-A1E9-347A76BF4292}" type="sibTrans" cxnId="{BB3701FF-393D-4447-A2ED-B04AE82863DF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3532BC5C-791A-4EA2-9EFF-D84EC8ACE1A9}">
      <dgm:prSet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Техногенные </a:t>
          </a:r>
          <a:endParaRPr lang="ru-RU" dirty="0">
            <a:solidFill>
              <a:schemeClr val="tx1"/>
            </a:solidFill>
          </a:endParaRPr>
        </a:p>
      </dgm:t>
    </dgm:pt>
    <dgm:pt modelId="{0F736958-1692-4F91-B840-33A2C60E5CF3}" type="parTrans" cxnId="{8082C54D-898D-43CE-8AB1-E614C0E1C3B6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7AF0DF41-1CA5-4135-9A43-7DCA5FA7E3DD}" type="sibTrans" cxnId="{8082C54D-898D-43CE-8AB1-E614C0E1C3B6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0B488227-2F61-4C7B-9A27-66C793B2F1E8}" type="pres">
      <dgm:prSet presAssocID="{FB0DA79A-00A8-4B37-AC00-CAB340A17AF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0BAD50C-36E3-49C8-AAD3-9CF6A399C169}" type="pres">
      <dgm:prSet presAssocID="{80C5B575-B503-402D-B9C8-B9ADCF55EC81}" presName="parentLin" presStyleCnt="0"/>
      <dgm:spPr/>
    </dgm:pt>
    <dgm:pt modelId="{719CD515-387C-4407-BBA4-4511C481BDAA}" type="pres">
      <dgm:prSet presAssocID="{80C5B575-B503-402D-B9C8-B9ADCF55EC81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55FCCF48-592B-4439-804B-A1054AC85CC2}" type="pres">
      <dgm:prSet presAssocID="{80C5B575-B503-402D-B9C8-B9ADCF55EC81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E90993-83E9-4705-891C-3E8F21FBE365}" type="pres">
      <dgm:prSet presAssocID="{80C5B575-B503-402D-B9C8-B9ADCF55EC81}" presName="negativeSpace" presStyleCnt="0"/>
      <dgm:spPr/>
    </dgm:pt>
    <dgm:pt modelId="{A69E5057-74CC-42FF-BFB7-1D1D71EF5633}" type="pres">
      <dgm:prSet presAssocID="{80C5B575-B503-402D-B9C8-B9ADCF55EC81}" presName="childText" presStyleLbl="conFgAcc1" presStyleIdx="0" presStyleCnt="5">
        <dgm:presLayoutVars>
          <dgm:bulletEnabled val="1"/>
        </dgm:presLayoutVars>
      </dgm:prSet>
      <dgm:spPr/>
    </dgm:pt>
    <dgm:pt modelId="{F0A89E44-94F7-4C2F-83F3-E5BF44D4781D}" type="pres">
      <dgm:prSet presAssocID="{79F3CD20-7A37-4E39-A0CC-3C5EED51D9B0}" presName="spaceBetweenRectangles" presStyleCnt="0"/>
      <dgm:spPr/>
    </dgm:pt>
    <dgm:pt modelId="{FF71B9E6-A6EF-4065-B04E-517764A7EFC8}" type="pres">
      <dgm:prSet presAssocID="{B4FE03F9-BD58-4113-BEAB-77CE2AB957AA}" presName="parentLin" presStyleCnt="0"/>
      <dgm:spPr/>
    </dgm:pt>
    <dgm:pt modelId="{AFA9016D-D074-4DAB-BEF9-BA46B4F08789}" type="pres">
      <dgm:prSet presAssocID="{B4FE03F9-BD58-4113-BEAB-77CE2AB957AA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43A45318-AFF2-43F4-BC75-E7C70A060172}" type="pres">
      <dgm:prSet presAssocID="{B4FE03F9-BD58-4113-BEAB-77CE2AB957AA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12223B-14F5-4C0C-8185-EB0C87181501}" type="pres">
      <dgm:prSet presAssocID="{B4FE03F9-BD58-4113-BEAB-77CE2AB957AA}" presName="negativeSpace" presStyleCnt="0"/>
      <dgm:spPr/>
    </dgm:pt>
    <dgm:pt modelId="{5A4130A5-185B-4884-AB14-06E7137ADCF4}" type="pres">
      <dgm:prSet presAssocID="{B4FE03F9-BD58-4113-BEAB-77CE2AB957AA}" presName="childText" presStyleLbl="conFgAcc1" presStyleIdx="1" presStyleCnt="5">
        <dgm:presLayoutVars>
          <dgm:bulletEnabled val="1"/>
        </dgm:presLayoutVars>
      </dgm:prSet>
      <dgm:spPr/>
    </dgm:pt>
    <dgm:pt modelId="{E6BC640A-293B-4835-84B5-7CBC0F0236F1}" type="pres">
      <dgm:prSet presAssocID="{13800755-0D89-4D80-BD7D-2751F30408C7}" presName="spaceBetweenRectangles" presStyleCnt="0"/>
      <dgm:spPr/>
    </dgm:pt>
    <dgm:pt modelId="{E4E8C3E8-055D-4537-927A-BBCB62169392}" type="pres">
      <dgm:prSet presAssocID="{1A1A233C-6633-4C80-978F-ADC24C0DA533}" presName="parentLin" presStyleCnt="0"/>
      <dgm:spPr/>
    </dgm:pt>
    <dgm:pt modelId="{46E0DC98-2AAB-4F62-BEF0-335837AA6BE8}" type="pres">
      <dgm:prSet presAssocID="{1A1A233C-6633-4C80-978F-ADC24C0DA533}" presName="parentLeftMargin" presStyleLbl="node1" presStyleIdx="1" presStyleCnt="5"/>
      <dgm:spPr/>
      <dgm:t>
        <a:bodyPr/>
        <a:lstStyle/>
        <a:p>
          <a:endParaRPr lang="ru-RU"/>
        </a:p>
      </dgm:t>
    </dgm:pt>
    <dgm:pt modelId="{27DB47C2-159D-435C-AC59-1DDE7C713AD2}" type="pres">
      <dgm:prSet presAssocID="{1A1A233C-6633-4C80-978F-ADC24C0DA533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97809A-2665-42E2-ABAE-18E981C6385C}" type="pres">
      <dgm:prSet presAssocID="{1A1A233C-6633-4C80-978F-ADC24C0DA533}" presName="negativeSpace" presStyleCnt="0"/>
      <dgm:spPr/>
    </dgm:pt>
    <dgm:pt modelId="{DDDEF2EB-3968-43E0-ABA2-64F392C743B9}" type="pres">
      <dgm:prSet presAssocID="{1A1A233C-6633-4C80-978F-ADC24C0DA533}" presName="childText" presStyleLbl="conFgAcc1" presStyleIdx="2" presStyleCnt="5">
        <dgm:presLayoutVars>
          <dgm:bulletEnabled val="1"/>
        </dgm:presLayoutVars>
      </dgm:prSet>
      <dgm:spPr/>
    </dgm:pt>
    <dgm:pt modelId="{DE609179-26D4-4332-AA57-2E2827584659}" type="pres">
      <dgm:prSet presAssocID="{AF15CBBD-37DB-4D85-86A6-D5BD748AF0F7}" presName="spaceBetweenRectangles" presStyleCnt="0"/>
      <dgm:spPr/>
    </dgm:pt>
    <dgm:pt modelId="{9F08EE0B-3BF5-4118-8119-97036AD502D2}" type="pres">
      <dgm:prSet presAssocID="{4AB483BA-3AB7-44C8-8C08-70A28869871B}" presName="parentLin" presStyleCnt="0"/>
      <dgm:spPr/>
    </dgm:pt>
    <dgm:pt modelId="{EBB54066-465B-434A-B418-FC5932056470}" type="pres">
      <dgm:prSet presAssocID="{4AB483BA-3AB7-44C8-8C08-70A28869871B}" presName="parentLeftMargin" presStyleLbl="node1" presStyleIdx="2" presStyleCnt="5"/>
      <dgm:spPr/>
      <dgm:t>
        <a:bodyPr/>
        <a:lstStyle/>
        <a:p>
          <a:endParaRPr lang="ru-RU"/>
        </a:p>
      </dgm:t>
    </dgm:pt>
    <dgm:pt modelId="{23538B45-A21B-47A3-A55C-50588B843F0A}" type="pres">
      <dgm:prSet presAssocID="{4AB483BA-3AB7-44C8-8C08-70A28869871B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6C04C5-F827-446D-A9C8-A3BA67A626F8}" type="pres">
      <dgm:prSet presAssocID="{4AB483BA-3AB7-44C8-8C08-70A28869871B}" presName="negativeSpace" presStyleCnt="0"/>
      <dgm:spPr/>
    </dgm:pt>
    <dgm:pt modelId="{8A32E767-1EAF-4A61-8B3B-05277B427BE3}" type="pres">
      <dgm:prSet presAssocID="{4AB483BA-3AB7-44C8-8C08-70A28869871B}" presName="childText" presStyleLbl="conFgAcc1" presStyleIdx="3" presStyleCnt="5">
        <dgm:presLayoutVars>
          <dgm:bulletEnabled val="1"/>
        </dgm:presLayoutVars>
      </dgm:prSet>
      <dgm:spPr/>
    </dgm:pt>
    <dgm:pt modelId="{968118F7-1F01-4C75-AA50-814BA3EF515F}" type="pres">
      <dgm:prSet presAssocID="{74767C27-1B24-4C55-A1E9-347A76BF4292}" presName="spaceBetweenRectangles" presStyleCnt="0"/>
      <dgm:spPr/>
    </dgm:pt>
    <dgm:pt modelId="{9B5EE2AD-C68C-4332-82B8-85EB94487D1A}" type="pres">
      <dgm:prSet presAssocID="{3532BC5C-791A-4EA2-9EFF-D84EC8ACE1A9}" presName="parentLin" presStyleCnt="0"/>
      <dgm:spPr/>
    </dgm:pt>
    <dgm:pt modelId="{43B480A0-1DB3-4370-BAC0-1BD1FC597614}" type="pres">
      <dgm:prSet presAssocID="{3532BC5C-791A-4EA2-9EFF-D84EC8ACE1A9}" presName="parentLeftMargin" presStyleLbl="node1" presStyleIdx="3" presStyleCnt="5"/>
      <dgm:spPr/>
      <dgm:t>
        <a:bodyPr/>
        <a:lstStyle/>
        <a:p>
          <a:endParaRPr lang="ru-RU"/>
        </a:p>
      </dgm:t>
    </dgm:pt>
    <dgm:pt modelId="{EF1E0E19-6DBA-46E6-88D4-A6035D79F459}" type="pres">
      <dgm:prSet presAssocID="{3532BC5C-791A-4EA2-9EFF-D84EC8ACE1A9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EA79EB-FF97-4B8B-A9D2-E6FDB865B6F3}" type="pres">
      <dgm:prSet presAssocID="{3532BC5C-791A-4EA2-9EFF-D84EC8ACE1A9}" presName="negativeSpace" presStyleCnt="0"/>
      <dgm:spPr/>
    </dgm:pt>
    <dgm:pt modelId="{64964C2F-D5D0-4841-AE3D-E58742E7E93B}" type="pres">
      <dgm:prSet presAssocID="{3532BC5C-791A-4EA2-9EFF-D84EC8ACE1A9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AE29E948-C292-4FEA-86CA-EDDE073F223B}" type="presOf" srcId="{3532BC5C-791A-4EA2-9EFF-D84EC8ACE1A9}" destId="{43B480A0-1DB3-4370-BAC0-1BD1FC597614}" srcOrd="0" destOrd="0" presId="urn:microsoft.com/office/officeart/2005/8/layout/list1"/>
    <dgm:cxn modelId="{9F688BB8-2D79-4055-92F7-77148D51C2C4}" type="presOf" srcId="{80C5B575-B503-402D-B9C8-B9ADCF55EC81}" destId="{55FCCF48-592B-4439-804B-A1054AC85CC2}" srcOrd="1" destOrd="0" presId="urn:microsoft.com/office/officeart/2005/8/layout/list1"/>
    <dgm:cxn modelId="{954049B7-4593-4242-9E31-3404AF35DCAA}" type="presOf" srcId="{B4FE03F9-BD58-4113-BEAB-77CE2AB957AA}" destId="{AFA9016D-D074-4DAB-BEF9-BA46B4F08789}" srcOrd="0" destOrd="0" presId="urn:microsoft.com/office/officeart/2005/8/layout/list1"/>
    <dgm:cxn modelId="{BB3701FF-393D-4447-A2ED-B04AE82863DF}" srcId="{FB0DA79A-00A8-4B37-AC00-CAB340A17AF5}" destId="{4AB483BA-3AB7-44C8-8C08-70A28869871B}" srcOrd="3" destOrd="0" parTransId="{CD2FEC4C-9174-40C8-A8D0-A162CEEA7022}" sibTransId="{74767C27-1B24-4C55-A1E9-347A76BF4292}"/>
    <dgm:cxn modelId="{419212E5-42AB-4394-B6B5-2451E1C2730A}" srcId="{FB0DA79A-00A8-4B37-AC00-CAB340A17AF5}" destId="{B4FE03F9-BD58-4113-BEAB-77CE2AB957AA}" srcOrd="1" destOrd="0" parTransId="{8D4BCF68-2E67-4F36-AD94-7DD4CDA4C841}" sibTransId="{13800755-0D89-4D80-BD7D-2751F30408C7}"/>
    <dgm:cxn modelId="{8082C54D-898D-43CE-8AB1-E614C0E1C3B6}" srcId="{FB0DA79A-00A8-4B37-AC00-CAB340A17AF5}" destId="{3532BC5C-791A-4EA2-9EFF-D84EC8ACE1A9}" srcOrd="4" destOrd="0" parTransId="{0F736958-1692-4F91-B840-33A2C60E5CF3}" sibTransId="{7AF0DF41-1CA5-4135-9A43-7DCA5FA7E3DD}"/>
    <dgm:cxn modelId="{18715E0B-F6CE-46B1-91FE-CE55675EE7AA}" type="presOf" srcId="{4AB483BA-3AB7-44C8-8C08-70A28869871B}" destId="{23538B45-A21B-47A3-A55C-50588B843F0A}" srcOrd="1" destOrd="0" presId="urn:microsoft.com/office/officeart/2005/8/layout/list1"/>
    <dgm:cxn modelId="{9E8FC326-0CE9-40A9-A1B4-B0EBF8441837}" type="presOf" srcId="{3532BC5C-791A-4EA2-9EFF-D84EC8ACE1A9}" destId="{EF1E0E19-6DBA-46E6-88D4-A6035D79F459}" srcOrd="1" destOrd="0" presId="urn:microsoft.com/office/officeart/2005/8/layout/list1"/>
    <dgm:cxn modelId="{A247001E-C949-47F9-8EF7-A8A47D0BC1A8}" type="presOf" srcId="{4AB483BA-3AB7-44C8-8C08-70A28869871B}" destId="{EBB54066-465B-434A-B418-FC5932056470}" srcOrd="0" destOrd="0" presId="urn:microsoft.com/office/officeart/2005/8/layout/list1"/>
    <dgm:cxn modelId="{AE5C7FC9-D989-40FB-B5A2-52F86214DE16}" srcId="{FB0DA79A-00A8-4B37-AC00-CAB340A17AF5}" destId="{1A1A233C-6633-4C80-978F-ADC24C0DA533}" srcOrd="2" destOrd="0" parTransId="{777C9C51-26F4-4B38-800A-01E259653904}" sibTransId="{AF15CBBD-37DB-4D85-86A6-D5BD748AF0F7}"/>
    <dgm:cxn modelId="{CB1E58AB-7E0A-4B6D-8651-AB6D72DE9456}" type="presOf" srcId="{1A1A233C-6633-4C80-978F-ADC24C0DA533}" destId="{46E0DC98-2AAB-4F62-BEF0-335837AA6BE8}" srcOrd="0" destOrd="0" presId="urn:microsoft.com/office/officeart/2005/8/layout/list1"/>
    <dgm:cxn modelId="{0FECB4B7-3352-41AC-8DF1-A009A59B0F2E}" type="presOf" srcId="{FB0DA79A-00A8-4B37-AC00-CAB340A17AF5}" destId="{0B488227-2F61-4C7B-9A27-66C793B2F1E8}" srcOrd="0" destOrd="0" presId="urn:microsoft.com/office/officeart/2005/8/layout/list1"/>
    <dgm:cxn modelId="{0D9A65FD-0D7F-4A85-AA9B-A1017259CEE1}" srcId="{FB0DA79A-00A8-4B37-AC00-CAB340A17AF5}" destId="{80C5B575-B503-402D-B9C8-B9ADCF55EC81}" srcOrd="0" destOrd="0" parTransId="{7173A312-7BF7-4207-8070-BD418E5B5515}" sibTransId="{79F3CD20-7A37-4E39-A0CC-3C5EED51D9B0}"/>
    <dgm:cxn modelId="{D729C7D4-67DF-41A6-888A-775320A202DC}" type="presOf" srcId="{1A1A233C-6633-4C80-978F-ADC24C0DA533}" destId="{27DB47C2-159D-435C-AC59-1DDE7C713AD2}" srcOrd="1" destOrd="0" presId="urn:microsoft.com/office/officeart/2005/8/layout/list1"/>
    <dgm:cxn modelId="{95863182-F529-412C-98EA-B9DB886E25AD}" type="presOf" srcId="{B4FE03F9-BD58-4113-BEAB-77CE2AB957AA}" destId="{43A45318-AFF2-43F4-BC75-E7C70A060172}" srcOrd="1" destOrd="0" presId="urn:microsoft.com/office/officeart/2005/8/layout/list1"/>
    <dgm:cxn modelId="{F26E82CB-58A3-4248-A354-8D36B22EE6D2}" type="presOf" srcId="{80C5B575-B503-402D-B9C8-B9ADCF55EC81}" destId="{719CD515-387C-4407-BBA4-4511C481BDAA}" srcOrd="0" destOrd="0" presId="urn:microsoft.com/office/officeart/2005/8/layout/list1"/>
    <dgm:cxn modelId="{AA9054F1-4BF1-415C-AC16-FB4A6A00F819}" type="presParOf" srcId="{0B488227-2F61-4C7B-9A27-66C793B2F1E8}" destId="{70BAD50C-36E3-49C8-AAD3-9CF6A399C169}" srcOrd="0" destOrd="0" presId="urn:microsoft.com/office/officeart/2005/8/layout/list1"/>
    <dgm:cxn modelId="{783476C2-13A0-4698-B60B-D11299C08226}" type="presParOf" srcId="{70BAD50C-36E3-49C8-AAD3-9CF6A399C169}" destId="{719CD515-387C-4407-BBA4-4511C481BDAA}" srcOrd="0" destOrd="0" presId="urn:microsoft.com/office/officeart/2005/8/layout/list1"/>
    <dgm:cxn modelId="{A18A9BBC-F99A-4EDB-B12A-72E50796F277}" type="presParOf" srcId="{70BAD50C-36E3-49C8-AAD3-9CF6A399C169}" destId="{55FCCF48-592B-4439-804B-A1054AC85CC2}" srcOrd="1" destOrd="0" presId="urn:microsoft.com/office/officeart/2005/8/layout/list1"/>
    <dgm:cxn modelId="{AAA0B95F-E86E-4DD8-995E-5A6A42D1BF73}" type="presParOf" srcId="{0B488227-2F61-4C7B-9A27-66C793B2F1E8}" destId="{47E90993-83E9-4705-891C-3E8F21FBE365}" srcOrd="1" destOrd="0" presId="urn:microsoft.com/office/officeart/2005/8/layout/list1"/>
    <dgm:cxn modelId="{EB54E17C-7A96-443F-86CC-D319FCCD3DDC}" type="presParOf" srcId="{0B488227-2F61-4C7B-9A27-66C793B2F1E8}" destId="{A69E5057-74CC-42FF-BFB7-1D1D71EF5633}" srcOrd="2" destOrd="0" presId="urn:microsoft.com/office/officeart/2005/8/layout/list1"/>
    <dgm:cxn modelId="{373EE401-C99A-452B-A611-EDF6152D2F36}" type="presParOf" srcId="{0B488227-2F61-4C7B-9A27-66C793B2F1E8}" destId="{F0A89E44-94F7-4C2F-83F3-E5BF44D4781D}" srcOrd="3" destOrd="0" presId="urn:microsoft.com/office/officeart/2005/8/layout/list1"/>
    <dgm:cxn modelId="{EA2CF2A7-6E7B-4911-A891-3B8B373FDC90}" type="presParOf" srcId="{0B488227-2F61-4C7B-9A27-66C793B2F1E8}" destId="{FF71B9E6-A6EF-4065-B04E-517764A7EFC8}" srcOrd="4" destOrd="0" presId="urn:microsoft.com/office/officeart/2005/8/layout/list1"/>
    <dgm:cxn modelId="{D13CEA66-CDBF-43FD-BD3A-9EFBE8923B5C}" type="presParOf" srcId="{FF71B9E6-A6EF-4065-B04E-517764A7EFC8}" destId="{AFA9016D-D074-4DAB-BEF9-BA46B4F08789}" srcOrd="0" destOrd="0" presId="urn:microsoft.com/office/officeart/2005/8/layout/list1"/>
    <dgm:cxn modelId="{9541D37C-9F51-49EF-AE49-585434282934}" type="presParOf" srcId="{FF71B9E6-A6EF-4065-B04E-517764A7EFC8}" destId="{43A45318-AFF2-43F4-BC75-E7C70A060172}" srcOrd="1" destOrd="0" presId="urn:microsoft.com/office/officeart/2005/8/layout/list1"/>
    <dgm:cxn modelId="{E77207B6-1911-439F-9C07-0119461C7472}" type="presParOf" srcId="{0B488227-2F61-4C7B-9A27-66C793B2F1E8}" destId="{6512223B-14F5-4C0C-8185-EB0C87181501}" srcOrd="5" destOrd="0" presId="urn:microsoft.com/office/officeart/2005/8/layout/list1"/>
    <dgm:cxn modelId="{ED45892E-F311-473F-924E-B7668AF3B0A1}" type="presParOf" srcId="{0B488227-2F61-4C7B-9A27-66C793B2F1E8}" destId="{5A4130A5-185B-4884-AB14-06E7137ADCF4}" srcOrd="6" destOrd="0" presId="urn:microsoft.com/office/officeart/2005/8/layout/list1"/>
    <dgm:cxn modelId="{FF595DE5-9DD9-4F52-B9AE-6EC71C555683}" type="presParOf" srcId="{0B488227-2F61-4C7B-9A27-66C793B2F1E8}" destId="{E6BC640A-293B-4835-84B5-7CBC0F0236F1}" srcOrd="7" destOrd="0" presId="urn:microsoft.com/office/officeart/2005/8/layout/list1"/>
    <dgm:cxn modelId="{48C24315-7601-4D7E-BC3E-24ECF6C1E42D}" type="presParOf" srcId="{0B488227-2F61-4C7B-9A27-66C793B2F1E8}" destId="{E4E8C3E8-055D-4537-927A-BBCB62169392}" srcOrd="8" destOrd="0" presId="urn:microsoft.com/office/officeart/2005/8/layout/list1"/>
    <dgm:cxn modelId="{F3234B5D-2BC5-46A0-8126-D488E12585CB}" type="presParOf" srcId="{E4E8C3E8-055D-4537-927A-BBCB62169392}" destId="{46E0DC98-2AAB-4F62-BEF0-335837AA6BE8}" srcOrd="0" destOrd="0" presId="urn:microsoft.com/office/officeart/2005/8/layout/list1"/>
    <dgm:cxn modelId="{5D7D497D-1261-4D7F-A6FD-A6AB1031045B}" type="presParOf" srcId="{E4E8C3E8-055D-4537-927A-BBCB62169392}" destId="{27DB47C2-159D-435C-AC59-1DDE7C713AD2}" srcOrd="1" destOrd="0" presId="urn:microsoft.com/office/officeart/2005/8/layout/list1"/>
    <dgm:cxn modelId="{3043C326-EEC9-4221-BAB9-A50266F80470}" type="presParOf" srcId="{0B488227-2F61-4C7B-9A27-66C793B2F1E8}" destId="{2797809A-2665-42E2-ABAE-18E981C6385C}" srcOrd="9" destOrd="0" presId="urn:microsoft.com/office/officeart/2005/8/layout/list1"/>
    <dgm:cxn modelId="{5D2B92BC-639F-415D-9C02-7525CD90001E}" type="presParOf" srcId="{0B488227-2F61-4C7B-9A27-66C793B2F1E8}" destId="{DDDEF2EB-3968-43E0-ABA2-64F392C743B9}" srcOrd="10" destOrd="0" presId="urn:microsoft.com/office/officeart/2005/8/layout/list1"/>
    <dgm:cxn modelId="{32190E46-6932-4A8F-BB96-8F7AEDEA326B}" type="presParOf" srcId="{0B488227-2F61-4C7B-9A27-66C793B2F1E8}" destId="{DE609179-26D4-4332-AA57-2E2827584659}" srcOrd="11" destOrd="0" presId="urn:microsoft.com/office/officeart/2005/8/layout/list1"/>
    <dgm:cxn modelId="{61F98D8F-9483-4FA1-AB9E-0BF37CBFB281}" type="presParOf" srcId="{0B488227-2F61-4C7B-9A27-66C793B2F1E8}" destId="{9F08EE0B-3BF5-4118-8119-97036AD502D2}" srcOrd="12" destOrd="0" presId="urn:microsoft.com/office/officeart/2005/8/layout/list1"/>
    <dgm:cxn modelId="{93E35093-2B37-4422-B514-AF3BB1F28442}" type="presParOf" srcId="{9F08EE0B-3BF5-4118-8119-97036AD502D2}" destId="{EBB54066-465B-434A-B418-FC5932056470}" srcOrd="0" destOrd="0" presId="urn:microsoft.com/office/officeart/2005/8/layout/list1"/>
    <dgm:cxn modelId="{41545080-1E95-442B-A217-4CD28C8B58CA}" type="presParOf" srcId="{9F08EE0B-3BF5-4118-8119-97036AD502D2}" destId="{23538B45-A21B-47A3-A55C-50588B843F0A}" srcOrd="1" destOrd="0" presId="urn:microsoft.com/office/officeart/2005/8/layout/list1"/>
    <dgm:cxn modelId="{92EB570C-AE4C-454B-B729-85618370E9A4}" type="presParOf" srcId="{0B488227-2F61-4C7B-9A27-66C793B2F1E8}" destId="{B06C04C5-F827-446D-A9C8-A3BA67A626F8}" srcOrd="13" destOrd="0" presId="urn:microsoft.com/office/officeart/2005/8/layout/list1"/>
    <dgm:cxn modelId="{8A40C3F0-ECAE-428A-BA20-B825A16A4D7A}" type="presParOf" srcId="{0B488227-2F61-4C7B-9A27-66C793B2F1E8}" destId="{8A32E767-1EAF-4A61-8B3B-05277B427BE3}" srcOrd="14" destOrd="0" presId="urn:microsoft.com/office/officeart/2005/8/layout/list1"/>
    <dgm:cxn modelId="{ADDDF330-B4C0-4238-872E-CA270124079A}" type="presParOf" srcId="{0B488227-2F61-4C7B-9A27-66C793B2F1E8}" destId="{968118F7-1F01-4C75-AA50-814BA3EF515F}" srcOrd="15" destOrd="0" presId="urn:microsoft.com/office/officeart/2005/8/layout/list1"/>
    <dgm:cxn modelId="{789D9B76-4096-42CC-9937-88B6BB7CBF8F}" type="presParOf" srcId="{0B488227-2F61-4C7B-9A27-66C793B2F1E8}" destId="{9B5EE2AD-C68C-4332-82B8-85EB94487D1A}" srcOrd="16" destOrd="0" presId="urn:microsoft.com/office/officeart/2005/8/layout/list1"/>
    <dgm:cxn modelId="{EE3FD5E8-0137-450F-80E5-36F8F4B092F9}" type="presParOf" srcId="{9B5EE2AD-C68C-4332-82B8-85EB94487D1A}" destId="{43B480A0-1DB3-4370-BAC0-1BD1FC597614}" srcOrd="0" destOrd="0" presId="urn:microsoft.com/office/officeart/2005/8/layout/list1"/>
    <dgm:cxn modelId="{7635CD22-1BD2-4C87-B259-B36F13BDB312}" type="presParOf" srcId="{9B5EE2AD-C68C-4332-82B8-85EB94487D1A}" destId="{EF1E0E19-6DBA-46E6-88D4-A6035D79F459}" srcOrd="1" destOrd="0" presId="urn:microsoft.com/office/officeart/2005/8/layout/list1"/>
    <dgm:cxn modelId="{0E467C3E-2E2C-424E-B47A-34176FF81B32}" type="presParOf" srcId="{0B488227-2F61-4C7B-9A27-66C793B2F1E8}" destId="{3CEA79EB-FF97-4B8B-A9D2-E6FDB865B6F3}" srcOrd="17" destOrd="0" presId="urn:microsoft.com/office/officeart/2005/8/layout/list1"/>
    <dgm:cxn modelId="{B025625D-17D1-4CB0-A55D-F0A156A7A4BB}" type="presParOf" srcId="{0B488227-2F61-4C7B-9A27-66C793B2F1E8}" destId="{64964C2F-D5D0-4841-AE3D-E58742E7E93B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E237A7-3CF6-4C98-90E8-E4E8B8BDCD09}">
      <dsp:nvSpPr>
        <dsp:cNvPr id="0" name=""/>
        <dsp:cNvSpPr/>
      </dsp:nvSpPr>
      <dsp:spPr>
        <a:xfrm>
          <a:off x="3470813" y="1519059"/>
          <a:ext cx="282456" cy="12374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37427"/>
              </a:lnTo>
              <a:lnTo>
                <a:pt x="282456" y="1237427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68B4A0-C1B7-419A-A64F-CD5823102EDB}">
      <dsp:nvSpPr>
        <dsp:cNvPr id="0" name=""/>
        <dsp:cNvSpPr/>
      </dsp:nvSpPr>
      <dsp:spPr>
        <a:xfrm>
          <a:off x="3188357" y="1519059"/>
          <a:ext cx="282456" cy="1237427"/>
        </a:xfrm>
        <a:custGeom>
          <a:avLst/>
          <a:gdLst/>
          <a:ahLst/>
          <a:cxnLst/>
          <a:rect l="0" t="0" r="0" b="0"/>
          <a:pathLst>
            <a:path>
              <a:moveTo>
                <a:pt x="282456" y="0"/>
              </a:moveTo>
              <a:lnTo>
                <a:pt x="282456" y="1237427"/>
              </a:lnTo>
              <a:lnTo>
                <a:pt x="0" y="1237427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1E8464-B771-4733-9843-402D86CD65D5}">
      <dsp:nvSpPr>
        <dsp:cNvPr id="0" name=""/>
        <dsp:cNvSpPr/>
      </dsp:nvSpPr>
      <dsp:spPr>
        <a:xfrm>
          <a:off x="1800206" y="634998"/>
          <a:ext cx="3341215" cy="884061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chemeClr val="tx1"/>
              </a:solidFill>
            </a:rPr>
            <a:t>Классификация</a:t>
          </a:r>
          <a:endParaRPr lang="ru-RU" sz="2800" kern="1200" dirty="0">
            <a:solidFill>
              <a:schemeClr val="tx1"/>
            </a:solidFill>
          </a:endParaRPr>
        </a:p>
      </dsp:txBody>
      <dsp:txXfrm>
        <a:off x="1800206" y="634998"/>
        <a:ext cx="3341215" cy="884061"/>
      </dsp:txXfrm>
    </dsp:sp>
    <dsp:sp modelId="{FF499351-F9C7-4AA6-8166-10C2A890F662}">
      <dsp:nvSpPr>
        <dsp:cNvPr id="0" name=""/>
        <dsp:cNvSpPr/>
      </dsp:nvSpPr>
      <dsp:spPr>
        <a:xfrm>
          <a:off x="4887" y="2083971"/>
          <a:ext cx="3183470" cy="134502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>
              <a:solidFill>
                <a:schemeClr val="tx1"/>
              </a:solidFill>
            </a:rPr>
            <a:t>1</a:t>
          </a:r>
        </a:p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>
              <a:solidFill>
                <a:schemeClr val="tx1"/>
              </a:solidFill>
            </a:rPr>
            <a:t>По свойствам опасностей</a:t>
          </a:r>
          <a:endParaRPr lang="ru-RU" sz="2700" kern="1200" dirty="0">
            <a:solidFill>
              <a:schemeClr val="tx1"/>
            </a:solidFill>
          </a:endParaRPr>
        </a:p>
      </dsp:txBody>
      <dsp:txXfrm>
        <a:off x="4887" y="2083971"/>
        <a:ext cx="3183470" cy="1345029"/>
      </dsp:txXfrm>
    </dsp:sp>
    <dsp:sp modelId="{FE779BAE-2C7C-4034-AB22-6EAEB88849E0}">
      <dsp:nvSpPr>
        <dsp:cNvPr id="0" name=""/>
        <dsp:cNvSpPr/>
      </dsp:nvSpPr>
      <dsp:spPr>
        <a:xfrm>
          <a:off x="3753269" y="2083971"/>
          <a:ext cx="3226618" cy="134502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>
              <a:solidFill>
                <a:schemeClr val="tx1"/>
              </a:solidFill>
            </a:rPr>
            <a:t>2</a:t>
          </a:r>
        </a:p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>
              <a:solidFill>
                <a:schemeClr val="tx1"/>
              </a:solidFill>
            </a:rPr>
            <a:t>По свойствам объекта защиты</a:t>
          </a:r>
          <a:endParaRPr lang="ru-RU" sz="2700" kern="1200" dirty="0">
            <a:solidFill>
              <a:schemeClr val="tx1"/>
            </a:solidFill>
          </a:endParaRPr>
        </a:p>
      </dsp:txBody>
      <dsp:txXfrm>
        <a:off x="3753269" y="2083971"/>
        <a:ext cx="3226618" cy="134502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9E5057-74CC-42FF-BFB7-1D1D71EF5633}">
      <dsp:nvSpPr>
        <dsp:cNvPr id="0" name=""/>
        <dsp:cNvSpPr/>
      </dsp:nvSpPr>
      <dsp:spPr>
        <a:xfrm>
          <a:off x="0" y="344181"/>
          <a:ext cx="8229600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FCCF48-592B-4439-804B-A1054AC85CC2}">
      <dsp:nvSpPr>
        <dsp:cNvPr id="0" name=""/>
        <dsp:cNvSpPr/>
      </dsp:nvSpPr>
      <dsp:spPr>
        <a:xfrm>
          <a:off x="411480" y="48981"/>
          <a:ext cx="5760720" cy="5904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</a:rPr>
            <a:t>Естественные</a:t>
          </a:r>
          <a:endParaRPr lang="ru-RU" sz="2000" kern="1200" dirty="0">
            <a:solidFill>
              <a:schemeClr val="tx1"/>
            </a:solidFill>
          </a:endParaRPr>
        </a:p>
      </dsp:txBody>
      <dsp:txXfrm>
        <a:off x="440301" y="77802"/>
        <a:ext cx="5703078" cy="532758"/>
      </dsp:txXfrm>
    </dsp:sp>
    <dsp:sp modelId="{5A4130A5-185B-4884-AB14-06E7137ADCF4}">
      <dsp:nvSpPr>
        <dsp:cNvPr id="0" name=""/>
        <dsp:cNvSpPr/>
      </dsp:nvSpPr>
      <dsp:spPr>
        <a:xfrm>
          <a:off x="0" y="1251381"/>
          <a:ext cx="8229600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2812566"/>
              <a:satOff val="-4220"/>
              <a:lumOff val="-68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A45318-AFF2-43F4-BC75-E7C70A060172}">
      <dsp:nvSpPr>
        <dsp:cNvPr id="0" name=""/>
        <dsp:cNvSpPr/>
      </dsp:nvSpPr>
      <dsp:spPr>
        <a:xfrm>
          <a:off x="411480" y="956181"/>
          <a:ext cx="5760720" cy="590400"/>
        </a:xfrm>
        <a:prstGeom prst="roundRect">
          <a:avLst/>
        </a:prstGeom>
        <a:solidFill>
          <a:schemeClr val="accent3">
            <a:hueOff val="2812566"/>
            <a:satOff val="-4220"/>
            <a:lumOff val="-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</a:rPr>
            <a:t>Естественно-техногенные </a:t>
          </a:r>
          <a:endParaRPr lang="ru-RU" sz="2000" kern="1200" dirty="0">
            <a:solidFill>
              <a:schemeClr val="tx1"/>
            </a:solidFill>
          </a:endParaRPr>
        </a:p>
      </dsp:txBody>
      <dsp:txXfrm>
        <a:off x="440301" y="985002"/>
        <a:ext cx="5703078" cy="532758"/>
      </dsp:txXfrm>
    </dsp:sp>
    <dsp:sp modelId="{DDDEF2EB-3968-43E0-ABA2-64F392C743B9}">
      <dsp:nvSpPr>
        <dsp:cNvPr id="0" name=""/>
        <dsp:cNvSpPr/>
      </dsp:nvSpPr>
      <dsp:spPr>
        <a:xfrm>
          <a:off x="0" y="2158581"/>
          <a:ext cx="8229600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5625132"/>
              <a:satOff val="-8440"/>
              <a:lumOff val="-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DB47C2-159D-435C-AC59-1DDE7C713AD2}">
      <dsp:nvSpPr>
        <dsp:cNvPr id="0" name=""/>
        <dsp:cNvSpPr/>
      </dsp:nvSpPr>
      <dsp:spPr>
        <a:xfrm>
          <a:off x="411480" y="1863381"/>
          <a:ext cx="5760720" cy="590400"/>
        </a:xfrm>
        <a:prstGeom prst="roundRect">
          <a:avLst/>
        </a:prstGeom>
        <a:solidFill>
          <a:schemeClr val="accent3">
            <a:hueOff val="5625132"/>
            <a:satOff val="-8440"/>
            <a:lumOff val="-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</a:rPr>
            <a:t>Антропогенные </a:t>
          </a:r>
          <a:endParaRPr lang="ru-RU" sz="2000" kern="1200" dirty="0">
            <a:solidFill>
              <a:schemeClr val="tx1"/>
            </a:solidFill>
          </a:endParaRPr>
        </a:p>
      </dsp:txBody>
      <dsp:txXfrm>
        <a:off x="440301" y="1892202"/>
        <a:ext cx="5703078" cy="532758"/>
      </dsp:txXfrm>
    </dsp:sp>
    <dsp:sp modelId="{8A32E767-1EAF-4A61-8B3B-05277B427BE3}">
      <dsp:nvSpPr>
        <dsp:cNvPr id="0" name=""/>
        <dsp:cNvSpPr/>
      </dsp:nvSpPr>
      <dsp:spPr>
        <a:xfrm>
          <a:off x="0" y="3065781"/>
          <a:ext cx="8229600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8437698"/>
              <a:satOff val="-12660"/>
              <a:lumOff val="-205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538B45-A21B-47A3-A55C-50588B843F0A}">
      <dsp:nvSpPr>
        <dsp:cNvPr id="0" name=""/>
        <dsp:cNvSpPr/>
      </dsp:nvSpPr>
      <dsp:spPr>
        <a:xfrm>
          <a:off x="411480" y="2770581"/>
          <a:ext cx="5760720" cy="590400"/>
        </a:xfrm>
        <a:prstGeom prst="roundRect">
          <a:avLst/>
        </a:prstGeom>
        <a:solidFill>
          <a:schemeClr val="accent3">
            <a:hueOff val="8437698"/>
            <a:satOff val="-12660"/>
            <a:lumOff val="-205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err="1" smtClean="0">
              <a:solidFill>
                <a:schemeClr val="tx1"/>
              </a:solidFill>
            </a:rPr>
            <a:t>Антропогенно</a:t>
          </a:r>
          <a:r>
            <a:rPr lang="ru-RU" sz="2000" kern="1200" dirty="0" smtClean="0">
              <a:solidFill>
                <a:schemeClr val="tx1"/>
              </a:solidFill>
            </a:rPr>
            <a:t>-техногенные</a:t>
          </a:r>
          <a:endParaRPr lang="ru-RU" sz="2000" kern="1200" dirty="0">
            <a:solidFill>
              <a:schemeClr val="tx1"/>
            </a:solidFill>
          </a:endParaRPr>
        </a:p>
      </dsp:txBody>
      <dsp:txXfrm>
        <a:off x="440301" y="2799402"/>
        <a:ext cx="5703078" cy="532758"/>
      </dsp:txXfrm>
    </dsp:sp>
    <dsp:sp modelId="{64964C2F-D5D0-4841-AE3D-E58742E7E93B}">
      <dsp:nvSpPr>
        <dsp:cNvPr id="0" name=""/>
        <dsp:cNvSpPr/>
      </dsp:nvSpPr>
      <dsp:spPr>
        <a:xfrm>
          <a:off x="0" y="3972981"/>
          <a:ext cx="8229600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1E0E19-6DBA-46E6-88D4-A6035D79F459}">
      <dsp:nvSpPr>
        <dsp:cNvPr id="0" name=""/>
        <dsp:cNvSpPr/>
      </dsp:nvSpPr>
      <dsp:spPr>
        <a:xfrm>
          <a:off x="411480" y="3677781"/>
          <a:ext cx="5760720" cy="590400"/>
        </a:xfrm>
        <a:prstGeom prst="roundRect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</a:rPr>
            <a:t>Техногенные </a:t>
          </a:r>
          <a:endParaRPr lang="ru-RU" sz="2000" kern="1200" dirty="0">
            <a:solidFill>
              <a:schemeClr val="tx1"/>
            </a:solidFill>
          </a:endParaRPr>
        </a:p>
      </dsp:txBody>
      <dsp:txXfrm>
        <a:off x="440301" y="3706602"/>
        <a:ext cx="5703078" cy="5327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r>
              <a:rPr lang="ru-RU" dirty="0"/>
              <a:t>Идентификация опасностей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Практика </a:t>
            </a:r>
            <a:r>
              <a:rPr lang="ru-RU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558075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r>
              <a:rPr lang="ru-RU" dirty="0" smtClean="0"/>
              <a:t>Классификация опасностей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756792"/>
          </a:xfrm>
        </p:spPr>
        <p:txBody>
          <a:bodyPr/>
          <a:lstStyle/>
          <a:p>
            <a:r>
              <a:rPr lang="ru-RU" dirty="0" smtClean="0"/>
              <a:t>Опасность – явление, процессы, предметы, которые могут нанести ущерб здоровью </a:t>
            </a:r>
            <a:r>
              <a:rPr lang="ru-RU" smtClean="0"/>
              <a:t>человека.</a:t>
            </a:r>
            <a:endParaRPr lang="ru-RU" dirty="0" smtClean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426050625"/>
              </p:ext>
            </p:extLst>
          </p:nvPr>
        </p:nvGraphicFramePr>
        <p:xfrm>
          <a:off x="1403648" y="2794000"/>
          <a:ext cx="6984776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09272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ru-RU" dirty="0" smtClean="0"/>
              <a:t>Классификация по свойствам опасностей (</a:t>
            </a:r>
            <a:r>
              <a:rPr lang="en-US" dirty="0" smtClean="0"/>
              <a:t>I </a:t>
            </a:r>
            <a:r>
              <a:rPr lang="ru-RU" dirty="0" smtClean="0"/>
              <a:t>уровень)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dirty="0" smtClean="0"/>
              <a:t>Признаки:</a:t>
            </a:r>
          </a:p>
          <a:p>
            <a:r>
              <a:rPr lang="ru-RU" dirty="0" smtClean="0"/>
              <a:t>Происхождение</a:t>
            </a:r>
          </a:p>
          <a:p>
            <a:r>
              <a:rPr lang="ru-RU" dirty="0" smtClean="0"/>
              <a:t>Вид потока, образующего опасность</a:t>
            </a:r>
          </a:p>
          <a:p>
            <a:r>
              <a:rPr lang="ru-RU" dirty="0" smtClean="0"/>
              <a:t>Интенсивность воздействия опасности</a:t>
            </a:r>
          </a:p>
          <a:p>
            <a:r>
              <a:rPr lang="ru-RU" dirty="0" smtClean="0"/>
              <a:t>Длительность воздействия  опасности на объект защиты</a:t>
            </a:r>
          </a:p>
          <a:p>
            <a:r>
              <a:rPr lang="ru-RU" dirty="0" smtClean="0"/>
              <a:t>Вид зоны воздействия опасности</a:t>
            </a:r>
          </a:p>
          <a:p>
            <a:r>
              <a:rPr lang="ru-RU" dirty="0" smtClean="0"/>
              <a:t>Размер зоны воздействия опасности</a:t>
            </a:r>
          </a:p>
          <a:p>
            <a:r>
              <a:rPr lang="ru-RU" dirty="0" smtClean="0"/>
              <a:t>Степень завершенности процесса воздействия опасности на объект защиты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5578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ru-RU" sz="3600" dirty="0" smtClean="0"/>
              <a:t>Происхождение </a:t>
            </a:r>
            <a:r>
              <a:rPr lang="ru-RU" sz="3600" dirty="0"/>
              <a:t>опасностей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Естественные опасности, обусловленные климатическими и иными природными явлениями.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Антропогенные опасности, обусловленные деятельностью человека.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dirty="0" smtClean="0"/>
              <a:t>Техногенные опасности создаются элементами </a:t>
            </a:r>
            <a:r>
              <a:rPr lang="ru-RU" sz="3200" dirty="0" err="1" smtClean="0"/>
              <a:t>техносферы</a:t>
            </a:r>
            <a:r>
              <a:rPr lang="ru-RU" sz="3200" dirty="0" smtClean="0"/>
              <a:t> – машинами, сооружениями, веществами.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405278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4000" dirty="0"/>
              <a:t>Классификация</a:t>
            </a:r>
            <a:r>
              <a:rPr lang="ru-RU" dirty="0"/>
              <a:t> </a:t>
            </a:r>
            <a:r>
              <a:rPr lang="ru-RU" sz="4000" dirty="0"/>
              <a:t>опасностей</a:t>
            </a:r>
            <a:r>
              <a:rPr lang="ru-RU" dirty="0"/>
              <a:t> </a:t>
            </a:r>
            <a:r>
              <a:rPr lang="ru-RU" sz="4000" dirty="0"/>
              <a:t>по</a:t>
            </a:r>
            <a:r>
              <a:rPr lang="ru-RU" dirty="0"/>
              <a:t> </a:t>
            </a:r>
            <a:r>
              <a:rPr lang="ru-RU" sz="4000" dirty="0"/>
              <a:t>происхождению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1613350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28022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ru-RU" dirty="0" smtClean="0"/>
              <a:t>Вид потока, образующего опасность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19672" y="2780928"/>
            <a:ext cx="7067128" cy="3345235"/>
          </a:xfrm>
        </p:spPr>
        <p:txBody>
          <a:bodyPr/>
          <a:lstStyle/>
          <a:p>
            <a:r>
              <a:rPr lang="ru-RU" dirty="0" smtClean="0"/>
              <a:t>Массовые опасности</a:t>
            </a:r>
          </a:p>
          <a:p>
            <a:r>
              <a:rPr lang="ru-RU" dirty="0" smtClean="0"/>
              <a:t>Энергетические опасности</a:t>
            </a:r>
          </a:p>
          <a:p>
            <a:r>
              <a:rPr lang="ru-RU" dirty="0" smtClean="0"/>
              <a:t>Информационные опасности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9761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ru-RU" dirty="0" smtClean="0"/>
              <a:t>Интенсивность воздействия опасности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23728" y="2996952"/>
            <a:ext cx="6419056" cy="2625155"/>
          </a:xfrm>
        </p:spPr>
        <p:txBody>
          <a:bodyPr/>
          <a:lstStyle/>
          <a:p>
            <a:r>
              <a:rPr lang="ru-RU" dirty="0" smtClean="0"/>
              <a:t>Опасные</a:t>
            </a:r>
          </a:p>
          <a:p>
            <a:r>
              <a:rPr lang="ru-RU" dirty="0" smtClean="0"/>
              <a:t>Чрезвычайно опасные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2717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ru-RU" dirty="0" smtClean="0"/>
              <a:t>Длительность воздействия опасности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67744" y="2924944"/>
            <a:ext cx="6419056" cy="3201219"/>
          </a:xfrm>
        </p:spPr>
        <p:txBody>
          <a:bodyPr/>
          <a:lstStyle/>
          <a:p>
            <a:r>
              <a:rPr lang="ru-RU" smtClean="0"/>
              <a:t>Постоянные</a:t>
            </a:r>
          </a:p>
          <a:p>
            <a:r>
              <a:rPr lang="ru-RU" dirty="0" smtClean="0"/>
              <a:t>Переменные </a:t>
            </a:r>
            <a:r>
              <a:rPr lang="ru-RU" dirty="0" smtClean="0"/>
              <a:t>(периодические)</a:t>
            </a:r>
          </a:p>
          <a:p>
            <a:r>
              <a:rPr lang="ru-RU" dirty="0" smtClean="0"/>
              <a:t>Импульсные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2097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dirty="0" smtClean="0"/>
              <a:t>Вид зоны воздействия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79712" y="2636912"/>
            <a:ext cx="6347048" cy="2769171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Производственные</a:t>
            </a:r>
          </a:p>
          <a:p>
            <a:r>
              <a:rPr lang="ru-RU" dirty="0" smtClean="0"/>
              <a:t>Бытовые</a:t>
            </a:r>
          </a:p>
          <a:p>
            <a:r>
              <a:rPr lang="ru-RU" dirty="0" smtClean="0"/>
              <a:t>Городские</a:t>
            </a:r>
          </a:p>
          <a:p>
            <a:r>
              <a:rPr lang="ru-RU" dirty="0" smtClean="0"/>
              <a:t>Природные </a:t>
            </a:r>
          </a:p>
          <a:p>
            <a:r>
              <a:rPr lang="ru-RU" dirty="0" smtClean="0"/>
              <a:t>Зоны ЧС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1022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r>
              <a:rPr lang="ru-RU" dirty="0" smtClean="0"/>
              <a:t>Размер зоны воздействия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07704" y="2420888"/>
            <a:ext cx="6707088" cy="2841179"/>
          </a:xfrm>
        </p:spPr>
        <p:txBody>
          <a:bodyPr/>
          <a:lstStyle/>
          <a:p>
            <a:r>
              <a:rPr lang="ru-RU" dirty="0" smtClean="0"/>
              <a:t>Локальные</a:t>
            </a:r>
          </a:p>
          <a:p>
            <a:r>
              <a:rPr lang="ru-RU" dirty="0" smtClean="0"/>
              <a:t>Региональные</a:t>
            </a:r>
          </a:p>
          <a:p>
            <a:r>
              <a:rPr lang="ru-RU" dirty="0" smtClean="0"/>
              <a:t>Межрегиональные</a:t>
            </a:r>
          </a:p>
          <a:p>
            <a:r>
              <a:rPr lang="ru-RU" dirty="0" smtClean="0"/>
              <a:t>Глобальные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46154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ru-RU" dirty="0" smtClean="0"/>
              <a:t>Степень завершенности процесса воздействия на объекты защиты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11760" y="2564904"/>
            <a:ext cx="6275040" cy="3561259"/>
          </a:xfrm>
        </p:spPr>
        <p:txBody>
          <a:bodyPr/>
          <a:lstStyle/>
          <a:p>
            <a:r>
              <a:rPr lang="ru-RU" dirty="0" smtClean="0"/>
              <a:t>Потенциальные</a:t>
            </a:r>
          </a:p>
          <a:p>
            <a:r>
              <a:rPr lang="ru-RU" dirty="0" smtClean="0"/>
              <a:t>Реальные</a:t>
            </a:r>
          </a:p>
          <a:p>
            <a:r>
              <a:rPr lang="ru-RU" dirty="0" smtClean="0"/>
              <a:t>Реализованные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8461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ru-RU" dirty="0" smtClean="0"/>
              <a:t>Классификация по свойствам объекта защиты (</a:t>
            </a:r>
            <a:r>
              <a:rPr lang="en-US" dirty="0" smtClean="0"/>
              <a:t>II</a:t>
            </a:r>
            <a:r>
              <a:rPr lang="ru-RU" dirty="0" smtClean="0"/>
              <a:t> уровень)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 smtClean="0"/>
              <a:t>Признаки:</a:t>
            </a:r>
          </a:p>
          <a:p>
            <a:r>
              <a:rPr lang="ru-RU" dirty="0" smtClean="0"/>
              <a:t>Способность объекта защиты различать опасности</a:t>
            </a:r>
          </a:p>
          <a:p>
            <a:r>
              <a:rPr lang="ru-RU" dirty="0" smtClean="0"/>
              <a:t>Вид влияния негативного воздействия опасности на объект защиты</a:t>
            </a:r>
          </a:p>
          <a:p>
            <a:r>
              <a:rPr lang="ru-RU" dirty="0" smtClean="0"/>
              <a:t>Численность лиц, подверженных воздействию опасности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49954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ru-RU" sz="3600" dirty="0" smtClean="0"/>
              <a:t>Способность объекта защиты различать опасности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83768" y="2420888"/>
            <a:ext cx="6059016" cy="3273227"/>
          </a:xfrm>
        </p:spPr>
        <p:txBody>
          <a:bodyPr/>
          <a:lstStyle/>
          <a:p>
            <a:r>
              <a:rPr lang="ru-RU" dirty="0" smtClean="0"/>
              <a:t>Различаемые</a:t>
            </a:r>
          </a:p>
          <a:p>
            <a:r>
              <a:rPr lang="ru-RU" dirty="0" err="1" smtClean="0"/>
              <a:t>Неразличаемые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5272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ru-RU" sz="3600" dirty="0" smtClean="0"/>
              <a:t>Вид негативного воздействия опасностей на объект защиты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07704" y="2636912"/>
            <a:ext cx="6779096" cy="3489251"/>
          </a:xfrm>
        </p:spPr>
        <p:txBody>
          <a:bodyPr/>
          <a:lstStyle/>
          <a:p>
            <a:r>
              <a:rPr lang="ru-RU" dirty="0" smtClean="0"/>
              <a:t>Вредные (угнетающие) факторы</a:t>
            </a:r>
          </a:p>
          <a:p>
            <a:r>
              <a:rPr lang="ru-RU" dirty="0" err="1" smtClean="0"/>
              <a:t>Травмоопасные</a:t>
            </a:r>
            <a:r>
              <a:rPr lang="ru-RU" dirty="0" smtClean="0"/>
              <a:t> (разрушающие) факторы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5300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ru-RU" sz="3600" dirty="0" smtClean="0"/>
              <a:t>Численность лиц, подверженных воздействию опасностей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95736" y="2636912"/>
            <a:ext cx="6491064" cy="3489251"/>
          </a:xfrm>
        </p:spPr>
        <p:txBody>
          <a:bodyPr/>
          <a:lstStyle/>
          <a:p>
            <a:r>
              <a:rPr lang="ru-RU" dirty="0" smtClean="0"/>
              <a:t>Индивидуальные</a:t>
            </a:r>
          </a:p>
          <a:p>
            <a:r>
              <a:rPr lang="ru-RU" dirty="0" smtClean="0"/>
              <a:t>Групповые</a:t>
            </a:r>
          </a:p>
          <a:p>
            <a:r>
              <a:rPr lang="ru-RU" dirty="0" smtClean="0"/>
              <a:t>Массовые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6608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4048" y="0"/>
            <a:ext cx="4139952" cy="980728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3600" dirty="0" smtClean="0"/>
              <a:t>Классификация опасностей</a:t>
            </a:r>
            <a:endParaRPr lang="ru-RU" sz="36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7181961"/>
              </p:ext>
            </p:extLst>
          </p:nvPr>
        </p:nvGraphicFramePr>
        <p:xfrm>
          <a:off x="179512" y="188640"/>
          <a:ext cx="4788024" cy="6264695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2157922"/>
                <a:gridCol w="2630102"/>
              </a:tblGrid>
              <a:tr h="4887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Признаки классификации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Вид (класс)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51771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I </a:t>
                      </a: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группа. Свойства опасностей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588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По происхождению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Естественные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Естественно-техногенные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Антропогенные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solidFill>
                            <a:schemeClr val="tx1"/>
                          </a:solidFill>
                          <a:effectLst/>
                        </a:rPr>
                        <a:t>Антропогенно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-техногенные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Техногенные 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553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По физической природе потоков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Масовые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Энергетические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Информационные 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035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По интенсивности потоков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Опасные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Чрезвычайно опасные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553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По длительности воздействия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Постоянные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Переменные, периодические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Импульсные, кратковременные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2440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По виду зоны воздействия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Производственные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Бытовые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Городские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Природные 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Зоны ЧС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0070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По размерам зоны воздействия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Локальные (местные)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Региональные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Межрегиональные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Глобальные 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5059037"/>
              </p:ext>
            </p:extLst>
          </p:nvPr>
        </p:nvGraphicFramePr>
        <p:xfrm>
          <a:off x="5292080" y="2060848"/>
          <a:ext cx="3672408" cy="3468853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1630047"/>
                <a:gridCol w="2042361"/>
              </a:tblGrid>
              <a:tr h="5184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Признаки классификации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Вид (класс)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51391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II </a:t>
                      </a: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группа. Свойства объекта защиты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184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По способности различать опасности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Различаемые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solidFill>
                            <a:schemeClr val="tx1"/>
                          </a:solidFill>
                          <a:effectLst/>
                        </a:rPr>
                        <a:t>Неразличаемые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184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По виду негативного воздействия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Вредные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solidFill>
                            <a:schemeClr val="tx1"/>
                          </a:solidFill>
                          <a:effectLst/>
                        </a:rPr>
                        <a:t>Травмоопасные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855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По численности лиц, подверженных опасному воздействию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Индивидуальные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Групповые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Массовые 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6881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sz="3600" dirty="0" smtClean="0"/>
              <a:t>Грозовой разряд в атмосфере</a:t>
            </a:r>
            <a:endParaRPr lang="ru-RU" sz="36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0928816"/>
              </p:ext>
            </p:extLst>
          </p:nvPr>
        </p:nvGraphicFramePr>
        <p:xfrm>
          <a:off x="1043608" y="1700808"/>
          <a:ext cx="7272808" cy="4602237"/>
        </p:xfrm>
        <a:graphic>
          <a:graphicData uri="http://schemas.openxmlformats.org/drawingml/2006/table">
            <a:tbl>
              <a:tblPr firstRow="1" firstCol="1" bandRow="1">
                <a:tableStyleId>{912C8C85-51F0-491E-9774-3900AFEF0FD7}</a:tableStyleId>
              </a:tblPr>
              <a:tblGrid>
                <a:gridCol w="3421060"/>
                <a:gridCol w="3851748"/>
              </a:tblGrid>
              <a:tr h="2976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Признак 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Вид опасности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976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Происхождение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Естественное 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976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Вид потока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Энергетический 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976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Интенсивность потока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Чрезвычайно опасная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934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Длительность воздействия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Кратковременная 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976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Зона воздействия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Городская и природная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976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Размер зоны воздействия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Локальная 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973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Степень завершенности воздействия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Реальная при грозе и реализованная попаданием молнии в объект защиты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634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Степень идентификации человеком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Различаемая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31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Вид негативного воздействия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</a:rPr>
                        <a:t>Травмоопасная</a:t>
                      </a:r>
                      <a:r>
                        <a:rPr lang="ru-RU" sz="1800" dirty="0">
                          <a:effectLst/>
                        </a:rPr>
                        <a:t> 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320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Масштаб (численность) воздействия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Индивидуальный, редко групповой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4558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r>
              <a:rPr lang="ru-RU" dirty="0" smtClean="0"/>
              <a:t>Задачи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 smtClean="0"/>
              <a:t>Цель работы: </a:t>
            </a:r>
            <a:r>
              <a:rPr lang="ru-RU" dirty="0" smtClean="0"/>
              <a:t>освоить классификацию опасностей, идентифицировать опасность определенного события.</a:t>
            </a:r>
          </a:p>
          <a:p>
            <a:pPr marL="0" indent="0">
              <a:buNone/>
            </a:pPr>
            <a:r>
              <a:rPr lang="ru-RU" b="1" dirty="0" smtClean="0"/>
              <a:t>Задание 1. </a:t>
            </a:r>
            <a:r>
              <a:rPr lang="ru-RU" dirty="0" smtClean="0"/>
              <a:t>Классифицировать опасность сброса сточных вод гальванического участка предприятия.</a:t>
            </a:r>
          </a:p>
          <a:p>
            <a:pPr marL="0" indent="0">
              <a:buNone/>
            </a:pPr>
            <a:r>
              <a:rPr lang="ru-RU" b="1" dirty="0" smtClean="0"/>
              <a:t>Задание 2.</a:t>
            </a:r>
            <a:r>
              <a:rPr lang="ru-RU" dirty="0" smtClean="0"/>
              <a:t> Классифицировать опасность весеннего паводка в Томской области.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2515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r>
              <a:rPr lang="ru-RU" dirty="0" smtClean="0"/>
              <a:t>Сброс сточных вод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6880568"/>
              </p:ext>
            </p:extLst>
          </p:nvPr>
        </p:nvGraphicFramePr>
        <p:xfrm>
          <a:off x="1043608" y="1700808"/>
          <a:ext cx="7272808" cy="4602237"/>
        </p:xfrm>
        <a:graphic>
          <a:graphicData uri="http://schemas.openxmlformats.org/drawingml/2006/table">
            <a:tbl>
              <a:tblPr firstRow="1" firstCol="1" bandRow="1">
                <a:tableStyleId>{17292A2E-F333-43FB-9621-5CBBE7FDCDCB}</a:tableStyleId>
              </a:tblPr>
              <a:tblGrid>
                <a:gridCol w="3421060"/>
                <a:gridCol w="3851748"/>
              </a:tblGrid>
              <a:tr h="2976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Признак 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Вид опасности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976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Происхождение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976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Вид потока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976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Интенсивность потока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934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Длительность воздействия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976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Зона воздействия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976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Размер зоны воздействия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973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Степень завершенности воздействия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634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Степень идентификации человеком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31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Вид негативного воздействия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320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Масштаб (численность) воздействия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0073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40000"/>
              <a:lumOff val="60000"/>
            </a:schemeClr>
          </a:solidFill>
        </p:spPr>
        <p:txBody>
          <a:bodyPr/>
          <a:lstStyle/>
          <a:p>
            <a:r>
              <a:rPr lang="ru-RU" dirty="0" smtClean="0"/>
              <a:t>Весенний паводок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0586316"/>
              </p:ext>
            </p:extLst>
          </p:nvPr>
        </p:nvGraphicFramePr>
        <p:xfrm>
          <a:off x="1043608" y="1700808"/>
          <a:ext cx="7272808" cy="4602237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3421060"/>
                <a:gridCol w="3851748"/>
              </a:tblGrid>
              <a:tr h="2976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Признак 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Вид опасности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976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Происхождение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976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Вид потока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976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Интенсивность потока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934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Длительность воздействия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976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Зона воздействия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976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Размер зоны воздействия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973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Степень завершенности воздействия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634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Степень идентификации человеком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31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Вид негативного воздействия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320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Масштаб (численность) воздействия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7896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r>
              <a:rPr lang="ru-RU" dirty="0" smtClean="0"/>
              <a:t>Производственные факторы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b="1" dirty="0" smtClean="0"/>
              <a:t>Опасный фактор </a:t>
            </a:r>
            <a:r>
              <a:rPr lang="ru-RU" dirty="0" smtClean="0"/>
              <a:t>– производственный фактор, воздействие которого на работающего в определенных условиях приводит к травме или другому внезапному ухудшению здоровья.</a:t>
            </a:r>
          </a:p>
          <a:p>
            <a:pPr lvl="1"/>
            <a:r>
              <a:rPr lang="ru-RU" dirty="0"/>
              <a:t>Травма</a:t>
            </a:r>
            <a:r>
              <a:rPr lang="ru-RU" b="1" i="1" dirty="0"/>
              <a:t> –</a:t>
            </a:r>
            <a:r>
              <a:rPr lang="ru-RU" dirty="0"/>
              <a:t> это повреждение тканей организма и нарушение его функций внешним </a:t>
            </a:r>
            <a:r>
              <a:rPr lang="ru-RU" dirty="0" smtClean="0"/>
              <a:t>воздействием</a:t>
            </a:r>
          </a:p>
          <a:p>
            <a:r>
              <a:rPr lang="ru-RU" b="1" dirty="0" smtClean="0"/>
              <a:t>Вредный фактор </a:t>
            </a:r>
            <a:r>
              <a:rPr lang="ru-RU" dirty="0" smtClean="0"/>
              <a:t>– производственный фактор, воздействие которого на работающего приводит к заболеванию или ухудшению здоровья. </a:t>
            </a:r>
          </a:p>
          <a:p>
            <a:pPr lvl="1"/>
            <a:r>
              <a:rPr lang="ru-RU" dirty="0" smtClean="0"/>
              <a:t>Профессиональное заболевание – заболевание, возникающее от действия вредного фактора.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5031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75000"/>
            </a:schemeClr>
          </a:solidFill>
        </p:spPr>
        <p:txBody>
          <a:bodyPr/>
          <a:lstStyle/>
          <a:p>
            <a:r>
              <a:rPr lang="ru-RU" dirty="0" smtClean="0"/>
              <a:t>Задание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756792"/>
          </a:xfrm>
        </p:spPr>
        <p:txBody>
          <a:bodyPr/>
          <a:lstStyle/>
          <a:p>
            <a:r>
              <a:rPr lang="ru-RU" dirty="0" smtClean="0"/>
              <a:t>Используя классификацию, составить перечень опасных и вредных факторов на рабочем месте. 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4893708"/>
              </p:ext>
            </p:extLst>
          </p:nvPr>
        </p:nvGraphicFramePr>
        <p:xfrm>
          <a:off x="395535" y="3232243"/>
          <a:ext cx="8280920" cy="2429004"/>
        </p:xfrm>
        <a:graphic>
          <a:graphicData uri="http://schemas.openxmlformats.org/drawingml/2006/table">
            <a:tbl>
              <a:tblPr firstRow="1" firstCol="1" bandRow="1"/>
              <a:tblGrid>
                <a:gridCol w="2069582"/>
                <a:gridCol w="2070446"/>
                <a:gridCol w="2070446"/>
                <a:gridCol w="2070446"/>
              </a:tblGrid>
              <a:tr h="8096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Наименование рабочего места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Вредные факторы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Опасные факторы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Источник возникновения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48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48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48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48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9725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75000"/>
            </a:schemeClr>
          </a:solidFill>
        </p:spPr>
        <p:txBody>
          <a:bodyPr/>
          <a:lstStyle/>
          <a:p>
            <a:r>
              <a:rPr lang="ru-RU" dirty="0" smtClean="0"/>
              <a:t>Задание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Выявить и составить перечень опасных и вредных факторов на рабочем месте главного инженера завода. Рабочее место оснащено компьютером. Главный инженер осуществляет комплексную оценку всей производственной деятельности завода, несет ответственность за функциональное качество конечной продукции, работы, здания.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Выявить и составить </a:t>
            </a:r>
            <a:r>
              <a:rPr lang="ru-RU" dirty="0"/>
              <a:t>перечень опасных и вредных факторов на рабочем месте </a:t>
            </a:r>
            <a:r>
              <a:rPr lang="ru-RU" dirty="0" smtClean="0"/>
              <a:t>грузчика, работающего на складе. Работа заключается в сортировке инструментов, материалов, запасных частей. Отсутствуют грузоподъемные механизмы. </a:t>
            </a:r>
            <a:endParaRPr lang="ru-RU" dirty="0"/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Выявить и составить перечень опасных и вредных факторов на рабочем месте по своей специальности.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8089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</TotalTime>
  <Words>659</Words>
  <Application>Microsoft Office PowerPoint</Application>
  <PresentationFormat>Экран (4:3)</PresentationFormat>
  <Paragraphs>199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Идентификация опасностей</vt:lpstr>
      <vt:lpstr>Классификация опасностей</vt:lpstr>
      <vt:lpstr>Классификация по свойствам опасностей (I уровень)</vt:lpstr>
      <vt:lpstr>Происхождение опасностей</vt:lpstr>
      <vt:lpstr>Классификация опасностей по происхождению</vt:lpstr>
      <vt:lpstr>Вид потока, образующего опасность </vt:lpstr>
      <vt:lpstr>Интенсивность воздействия опасности</vt:lpstr>
      <vt:lpstr>Длительность воздействия опасности</vt:lpstr>
      <vt:lpstr>Вид зоны воздействия</vt:lpstr>
      <vt:lpstr>Размер зоны воздействия</vt:lpstr>
      <vt:lpstr>Степень завершенности процесса воздействия на объекты защиты</vt:lpstr>
      <vt:lpstr>Классификация по свойствам объекта защиты (II уровень)</vt:lpstr>
      <vt:lpstr>Способность объекта защиты различать опасности</vt:lpstr>
      <vt:lpstr>Вид негативного воздействия опасностей на объект защиты</vt:lpstr>
      <vt:lpstr>Численность лиц, подверженных воздействию опасностей</vt:lpstr>
      <vt:lpstr>Классификация опасностей</vt:lpstr>
      <vt:lpstr>Грозовой разряд в атмосфере</vt:lpstr>
      <vt:lpstr>Задачи</vt:lpstr>
      <vt:lpstr>Сброс сточных вод</vt:lpstr>
      <vt:lpstr>Весенний паводок</vt:lpstr>
      <vt:lpstr>Производственные факторы</vt:lpstr>
      <vt:lpstr>Задание</vt:lpstr>
      <vt:lpstr>Задание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Идентификация опасностей</dc:title>
  <cp:lastModifiedBy>Назаренко Ольга Брониславовна</cp:lastModifiedBy>
  <cp:revision>14</cp:revision>
  <dcterms:modified xsi:type="dcterms:W3CDTF">2017-09-08T08:13:36Z</dcterms:modified>
</cp:coreProperties>
</file>