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7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82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1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28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38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1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571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2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646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66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943F6-56CE-41EB-84A3-B5C404A84871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CC5EC-5A4D-4D9D-8A75-07B20B08F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47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4208" y="332656"/>
            <a:ext cx="2613493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 elements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" y="-15822"/>
            <a:ext cx="6587777" cy="658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29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243961" cy="6539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76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8748017" cy="656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92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92651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521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Circuit elements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Circuit elements</dc:title>
  <dc:creator>Natalia</dc:creator>
  <cp:lastModifiedBy>Natalia</cp:lastModifiedBy>
  <cp:revision>1</cp:revision>
  <dcterms:created xsi:type="dcterms:W3CDTF">2018-03-12T09:07:24Z</dcterms:created>
  <dcterms:modified xsi:type="dcterms:W3CDTF">2018-03-12T09:12:19Z</dcterms:modified>
</cp:coreProperties>
</file>