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04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701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896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67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28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44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50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897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0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904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27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6B041-24E6-44B6-A53B-CB9C03EFA44C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54D4A-EE45-42C5-9059-E2F18F336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4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25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001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6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31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22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relation to previous slide: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I – alkali metals, partially filled bands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II – alkaline earths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IV – semiconductors, insulators, filled bands + transition metals, noble metals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25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67" y="116633"/>
            <a:ext cx="2149693" cy="175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87109" y="995816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 order in which shells and subshells are arranged by increasing energy according to the Madelung rule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96947"/>
            <a:ext cx="8353898" cy="482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9750" y="260648"/>
            <a:ext cx="4278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configuration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2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electrons occupy a series of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 shells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(numbered shell 1, shell 2, and so on). Each shell consists of one or more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subshells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(named s, p, d, f and g).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268760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atomic number increases, electrons progressively fill these shells and subshells more or less according to the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Madelung rule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energy ordering rule, as shown in the diagram. The electron configuration for neon, for example, is 1s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2s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2p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780928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atomic number of ten, neon has two electrons in the first shell, and eight electrons in the second shell – two in the</a:t>
            </a:r>
            <a:r>
              <a:rPr lang="en-US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subshell and six in the </a:t>
            </a:r>
            <a:r>
              <a:rPr lang="en-US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subshell. In periodic table terms, the first time an electron occupies a new shell corresponds to the start of each new period, these positions being occupied by hydrogen and the alkali metals.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04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00" y="1052736"/>
            <a:ext cx="5797550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6134"/>
            <a:ext cx="270668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5517232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Atomic radii vary in a predictable and explainable manner across the periodic table.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332656"/>
            <a:ext cx="2866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Ionization energy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87972"/>
            <a:ext cx="85610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ionization energy is the energy it takes to remove one electron from an atom, the second ionization energy is the energy it takes to remove a second electron from the atom, and so on. For a given atom, successive ionization energies increase with the degree of ionization.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846451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3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1880" y="260648"/>
            <a:ext cx="2339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affinity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2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electron affinity of an atom is the amount of energy released when an electron is added to a neutral atom to form a negative ion.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669742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affinity generally increases across a period. This is caused by the filling of the valence shell of the atom; a group 17 atom releases more energy than a group 1 atom on gaining an electron because it obtains a filled valence shell and is therefore more stable.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23" y="3019326"/>
            <a:ext cx="5937250" cy="31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359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</dc:creator>
  <cp:lastModifiedBy>Natalia</cp:lastModifiedBy>
  <cp:revision>4</cp:revision>
  <dcterms:created xsi:type="dcterms:W3CDTF">2015-09-28T09:05:36Z</dcterms:created>
  <dcterms:modified xsi:type="dcterms:W3CDTF">2015-09-28T11:37:49Z</dcterms:modified>
</cp:coreProperties>
</file>