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65" r:id="rId3"/>
    <p:sldId id="264" r:id="rId4"/>
    <p:sldId id="266" r:id="rId5"/>
    <p:sldId id="267" r:id="rId6"/>
  </p:sldIdLst>
  <p:sldSz cx="12192000" cy="6858000"/>
  <p:notesSz cx="679132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митрий Седнев" initials="ДС" lastIdx="1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BE46"/>
    <a:srgbClr val="0069B4"/>
    <a:srgbClr val="393939"/>
    <a:srgbClr val="686868"/>
    <a:srgbClr val="A2A1A1"/>
    <a:srgbClr val="6C6D6C"/>
    <a:srgbClr val="76B729"/>
    <a:srgbClr val="CC2E2A"/>
    <a:srgbClr val="808080"/>
    <a:srgbClr val="1E7D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3" d="100"/>
          <a:sy n="113" d="100"/>
        </p:scale>
        <p:origin x="337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49973-B2ED-47F8-8A78-D28DB888792A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D72E-0A6E-4C0A-A8ED-F814144E9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554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DC125-F1CB-421D-BF0C-479EBC807B8B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DB774-640C-411A-8718-DDB764B45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45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Дополнительное название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ФИО выступающего,</a:t>
            </a:r>
          </a:p>
          <a:p>
            <a:pPr lvl="0"/>
            <a:r>
              <a:rPr lang="ru-RU" dirty="0"/>
              <a:t>должность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138" y="1199256"/>
            <a:ext cx="1946933" cy="50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33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1983756" y="2951692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32532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>
          <a:xfrm>
            <a:off x="149857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14.05.2024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248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827633"/>
            <a:ext cx="4754795" cy="26720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6862763" y="3827558"/>
            <a:ext cx="4785540" cy="26716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983756" y="3742113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>
          <a:xfrm>
            <a:off x="254499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14.05.2024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109979"/>
      </p:ext>
    </p:extLst>
  </p:cSld>
  <p:clrMapOvr>
    <a:masterClrMapping/>
  </p:clrMapOvr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-1" y="-1"/>
            <a:ext cx="4942703" cy="6858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4983892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34658" y="2199349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5535613" y="2085975"/>
            <a:ext cx="6088062" cy="4270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14.05.2024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222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511" y="755267"/>
            <a:ext cx="1150741" cy="2677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9" t="-1" b="15745"/>
          <a:stretch/>
        </p:blipFill>
        <p:spPr>
          <a:xfrm>
            <a:off x="4597400" y="-1"/>
            <a:ext cx="75946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4597400" y="0"/>
            <a:ext cx="75946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5128656" y="185471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8656" y="197708"/>
            <a:ext cx="5131694" cy="1627916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8656" y="2203955"/>
            <a:ext cx="6585470" cy="397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28656" y="6440684"/>
            <a:ext cx="4882610" cy="33905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11266" y="6440684"/>
            <a:ext cx="1870986" cy="339057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14.05.2024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07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/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199" y="1728062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558363"/>
            <a:ext cx="1946933" cy="500405"/>
          </a:xfrm>
          <a:prstGeom prst="rect">
            <a:avLst/>
          </a:prstGeom>
        </p:spPr>
      </p:pic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14.05.2024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75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Безбумаж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59529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71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5674"/>
          <a:stretch/>
        </p:blipFill>
        <p:spPr>
          <a:xfrm>
            <a:off x="0" y="-1"/>
            <a:ext cx="12192000" cy="2794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8829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4971854" y="104634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394" y="1491963"/>
            <a:ext cx="5925858" cy="4685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430860"/>
            <a:ext cx="1621902" cy="416865"/>
          </a:xfrm>
          <a:prstGeom prst="rect">
            <a:avLst/>
          </a:prstGeom>
        </p:spPr>
      </p:pic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14.05.2024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833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-6350" y="4562475"/>
            <a:ext cx="12192000" cy="2295525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-6350" y="4562474"/>
            <a:ext cx="12192000" cy="22955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517" y="562598"/>
            <a:ext cx="1946933" cy="500405"/>
          </a:xfrm>
          <a:prstGeom prst="rect">
            <a:avLst/>
          </a:prstGeom>
        </p:spPr>
      </p:pic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>
          <a:xfrm>
            <a:off x="831850" y="6356349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14.05.2024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552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олько бумаг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/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1794934" y="3386239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232" y="1545491"/>
            <a:ext cx="6757088" cy="1472143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3124" y="3282805"/>
            <a:ext cx="8929127" cy="289415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517" y="562598"/>
            <a:ext cx="1946933" cy="500405"/>
          </a:xfrm>
          <a:prstGeom prst="rect">
            <a:avLst/>
          </a:prstGeom>
        </p:spPr>
      </p:pic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14.05.2024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604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328356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443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олько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44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444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</a:t>
            </a:r>
          </a:p>
          <a:p>
            <a:pPr lvl="4"/>
            <a:r>
              <a:rPr lang="ru-RU" dirty="0"/>
              <a:t>Пятый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901880" y="6455135"/>
            <a:ext cx="1980371" cy="268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62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6" r:id="rId6"/>
    <p:sldLayoutId id="2147483665" r:id="rId7"/>
    <p:sldLayoutId id="2147483650" r:id="rId8"/>
    <p:sldLayoutId id="2147483651" r:id="rId9"/>
    <p:sldLayoutId id="2147483664" r:id="rId10"/>
    <p:sldLayoutId id="2147483654" r:id="rId11"/>
    <p:sldLayoutId id="2147483655" r:id="rId12"/>
    <p:sldLayoutId id="214748366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/>
              <a:t>Философия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Комплексный экзамен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 err="1" smtClean="0"/>
              <a:t>Жаркова</a:t>
            </a:r>
            <a:r>
              <a:rPr lang="ru-RU" dirty="0" smtClean="0"/>
              <a:t> Марина Алексеевна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2013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Структура экзамена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62663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Блок 3</a:t>
            </a:r>
          </a:p>
          <a:p>
            <a:pPr marL="0" indent="0">
              <a:buNone/>
            </a:pPr>
            <a:r>
              <a:rPr lang="ru-RU" dirty="0" smtClean="0"/>
              <a:t>Количество - 10 вопросов</a:t>
            </a:r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9531660"/>
              </p:ext>
            </p:extLst>
          </p:nvPr>
        </p:nvGraphicFramePr>
        <p:xfrm>
          <a:off x="3016134" y="3224296"/>
          <a:ext cx="5111273" cy="21031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11273">
                  <a:extLst>
                    <a:ext uri="{9D8B030D-6E8A-4147-A177-3AD203B41FA5}">
                      <a16:colId xmlns:a16="http://schemas.microsoft.com/office/drawing/2014/main" val="10544366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53155312"/>
                  </a:ext>
                </a:extLst>
              </a:tr>
              <a:tr h="76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Социальная философия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Перспективы современного общества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27761420"/>
                  </a:ext>
                </a:extLst>
              </a:tr>
              <a:tr h="76200">
                <a:tc>
                  <a:txBody>
                    <a:bodyPr/>
                    <a:lstStyle/>
                    <a:p>
                      <a:pPr indent="82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Предмет философии, </a:t>
                      </a:r>
                      <a:endParaRPr lang="ru-RU" sz="1100" dirty="0">
                        <a:effectLst/>
                      </a:endParaRPr>
                    </a:p>
                    <a:p>
                      <a:pPr indent="82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История философии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39496188"/>
                  </a:ext>
                </a:extLst>
              </a:tr>
              <a:tr h="76200">
                <a:tc>
                  <a:txBody>
                    <a:bodyPr/>
                    <a:lstStyle/>
                    <a:p>
                      <a:pPr indent="82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Учение о бытии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57559706"/>
                  </a:ext>
                </a:extLst>
              </a:tr>
              <a:tr h="76200">
                <a:tc>
                  <a:txBody>
                    <a:bodyPr/>
                    <a:lstStyle/>
                    <a:p>
                      <a:pPr indent="82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Учение о познании и сознании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25216011"/>
                  </a:ext>
                </a:extLst>
              </a:tr>
              <a:tr h="76200">
                <a:tc>
                  <a:txBody>
                    <a:bodyPr/>
                    <a:lstStyle/>
                    <a:p>
                      <a:pPr indent="82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Философские проблемы науки и техники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30331904"/>
                  </a:ext>
                </a:extLst>
              </a:tr>
              <a:tr h="76200">
                <a:tc>
                  <a:txBody>
                    <a:bodyPr/>
                    <a:lstStyle/>
                    <a:p>
                      <a:pPr indent="82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Философское учение о ценностях. Философская антропология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1875940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73484" y="2610196"/>
            <a:ext cx="4331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Темы, вынесенные на экзамен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691654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</a:t>
            </a:r>
            <a:r>
              <a:rPr lang="ru-RU" dirty="0" smtClean="0"/>
              <a:t>темы для повторения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Типы общества: </a:t>
            </a:r>
          </a:p>
          <a:p>
            <a:pPr lvl="1"/>
            <a:r>
              <a:rPr lang="ru-RU" dirty="0" smtClean="0"/>
              <a:t>Традиционное, индустриальное, постиндустриальное</a:t>
            </a:r>
          </a:p>
          <a:p>
            <a:pPr lvl="1"/>
            <a:r>
              <a:rPr lang="ru-RU" dirty="0" smtClean="0"/>
              <a:t>Общество знания, общество потребления, общество риска, информационное общество</a:t>
            </a:r>
            <a:endParaRPr lang="ru-RU" dirty="0" smtClean="0"/>
          </a:p>
          <a:p>
            <a:r>
              <a:rPr lang="ru-RU" dirty="0" smtClean="0"/>
              <a:t>Разделы философии:</a:t>
            </a:r>
          </a:p>
          <a:p>
            <a:pPr lvl="1"/>
            <a:r>
              <a:rPr lang="ru-RU" dirty="0" smtClean="0"/>
              <a:t>Онтология, гносеология, аксиология, праксиология, социальная философия</a:t>
            </a:r>
          </a:p>
          <a:p>
            <a:r>
              <a:rPr lang="ru-RU" dirty="0" smtClean="0"/>
              <a:t>Мировоззрение различных эпох:</a:t>
            </a:r>
          </a:p>
          <a:p>
            <a:pPr lvl="1"/>
            <a:r>
              <a:rPr lang="ru-RU" dirty="0" err="1" smtClean="0"/>
              <a:t>Космоцентризм</a:t>
            </a:r>
            <a:r>
              <a:rPr lang="ru-RU" dirty="0" smtClean="0"/>
              <a:t>, </a:t>
            </a:r>
            <a:r>
              <a:rPr lang="ru-RU" dirty="0" err="1" smtClean="0"/>
              <a:t>теоцентризм</a:t>
            </a:r>
            <a:r>
              <a:rPr lang="ru-RU" dirty="0" smtClean="0"/>
              <a:t>, пантеизм, антропоцентризм, механицизм, глобализм</a:t>
            </a:r>
          </a:p>
          <a:p>
            <a:r>
              <a:rPr lang="ru-RU" dirty="0" smtClean="0"/>
              <a:t>Учение о бытии:</a:t>
            </a:r>
          </a:p>
          <a:p>
            <a:pPr lvl="1"/>
            <a:r>
              <a:rPr lang="ru-RU" dirty="0" smtClean="0"/>
              <a:t>Монизм, дуализм, плюрализм</a:t>
            </a:r>
          </a:p>
          <a:p>
            <a:pPr lvl="1"/>
            <a:r>
              <a:rPr lang="ru-RU" dirty="0" smtClean="0"/>
              <a:t>Виды бытия: материальное, духовное, идеальное, социальное, бытие человека, виртуальное</a:t>
            </a:r>
          </a:p>
          <a:p>
            <a:pPr lvl="1"/>
            <a:r>
              <a:rPr lang="ru-RU" dirty="0" smtClean="0"/>
              <a:t>Концепции пространства и время: субстанциальная, реляционная, перцептивная, социальная</a:t>
            </a:r>
          </a:p>
          <a:p>
            <a:r>
              <a:rPr lang="ru-RU" dirty="0" smtClean="0"/>
              <a:t>Картины мира: </a:t>
            </a:r>
          </a:p>
          <a:p>
            <a:pPr lvl="1"/>
            <a:r>
              <a:rPr lang="ru-RU" dirty="0" smtClean="0"/>
              <a:t>научная, философская, религиозная, мифологическая</a:t>
            </a:r>
          </a:p>
        </p:txBody>
      </p:sp>
    </p:spTree>
    <p:extLst>
      <p:ext uri="{BB962C8B-B14F-4D97-AF65-F5344CB8AC3E}">
        <p14:creationId xmlns:p14="http://schemas.microsoft.com/office/powerpoint/2010/main" val="1936505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</a:t>
            </a:r>
            <a:r>
              <a:rPr lang="ru-RU" dirty="0" smtClean="0"/>
              <a:t>темы для повторения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Научное знание: </a:t>
            </a:r>
          </a:p>
          <a:p>
            <a:pPr lvl="1"/>
            <a:r>
              <a:rPr lang="ru-RU" dirty="0" smtClean="0"/>
              <a:t>Эмпирические и теоретические методы исследования</a:t>
            </a:r>
          </a:p>
          <a:p>
            <a:pPr lvl="1"/>
            <a:r>
              <a:rPr lang="ru-RU" dirty="0" smtClean="0"/>
              <a:t>Концепции истины: когерентная, прагматическая, соответствия</a:t>
            </a:r>
            <a:endParaRPr lang="ru-RU" dirty="0" smtClean="0"/>
          </a:p>
          <a:p>
            <a:r>
              <a:rPr lang="ru-RU" dirty="0" smtClean="0"/>
              <a:t>Гносеологические концепции:</a:t>
            </a:r>
          </a:p>
          <a:p>
            <a:pPr lvl="1"/>
            <a:r>
              <a:rPr lang="ru-RU" dirty="0" smtClean="0"/>
              <a:t>Сенсуализм, рационализм, интуитивизм, эмпиризм</a:t>
            </a:r>
          </a:p>
          <a:p>
            <a:r>
              <a:rPr lang="ru-RU" dirty="0" smtClean="0"/>
              <a:t>Познавательная деятельность:</a:t>
            </a:r>
          </a:p>
          <a:p>
            <a:pPr lvl="1"/>
            <a:r>
              <a:rPr lang="ru-RU" dirty="0" smtClean="0"/>
              <a:t>Понятие, суждение, умозаключение</a:t>
            </a:r>
          </a:p>
        </p:txBody>
      </p:sp>
    </p:spTree>
    <p:extLst>
      <p:ext uri="{BB962C8B-B14F-4D97-AF65-F5344CB8AC3E}">
        <p14:creationId xmlns:p14="http://schemas.microsoft.com/office/powerpoint/2010/main" val="3335287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Персональный сайт:</a:t>
            </a:r>
          </a:p>
          <a:p>
            <a:pPr lvl="1"/>
            <a:r>
              <a:rPr lang="ru-RU" dirty="0" smtClean="0"/>
              <a:t>Жаркова Марина Алексеевна – учебная работа - Философия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41076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ПУ2022">
      <a:dk1>
        <a:sysClr val="windowText" lastClr="000000"/>
      </a:dk1>
      <a:lt1>
        <a:sysClr val="window" lastClr="FFFFFF"/>
      </a:lt1>
      <a:dk2>
        <a:srgbClr val="6C6D6C"/>
      </a:dk2>
      <a:lt2>
        <a:srgbClr val="E7E6E6"/>
      </a:lt2>
      <a:accent1>
        <a:srgbClr val="6B6C6B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ТПУ2022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ПУ Бумага 2022" id="{55A60C95-F522-4BAC-9770-FCA24AF08DF3}" vid="{57619226-B091-43B9-B026-5A27E7D46D1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ШАБЛОН_ТПУ_бумага_2022</Template>
  <TotalTime>173</TotalTime>
  <Words>195</Words>
  <Application>Microsoft Office PowerPoint</Application>
  <PresentationFormat>Широкоэкранный</PresentationFormat>
  <Paragraphs>39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Times New Roman</vt:lpstr>
      <vt:lpstr>Verdana</vt:lpstr>
      <vt:lpstr>Wingdings</vt:lpstr>
      <vt:lpstr>Тема Office</vt:lpstr>
      <vt:lpstr>Философия</vt:lpstr>
      <vt:lpstr>Структура экзамена</vt:lpstr>
      <vt:lpstr>Основные темы для повторения</vt:lpstr>
      <vt:lpstr>Основные темы для повторения</vt:lpstr>
      <vt:lpstr>Презентация PowerPoint</vt:lpstr>
    </vt:vector>
  </TitlesOfParts>
  <Company>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Сычевская Ольга Витальевна</dc:creator>
  <cp:lastModifiedBy>Жаркова Марина Алексеевна</cp:lastModifiedBy>
  <cp:revision>29</cp:revision>
  <cp:lastPrinted>2021-08-02T01:21:27Z</cp:lastPrinted>
  <dcterms:created xsi:type="dcterms:W3CDTF">2022-09-15T08:49:06Z</dcterms:created>
  <dcterms:modified xsi:type="dcterms:W3CDTF">2024-05-14T11:58:40Z</dcterms:modified>
</cp:coreProperties>
</file>