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rawing1.xml" ContentType="application/vnd.ms-office.drawingml.diagramDrawing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notesMasterIdLst>
    <p:notesMasterId r:id="rId6"/>
  </p:notesMasterIdLst>
  <p:handoutMasterIdLst>
    <p:handoutMasterId r:id="rId7"/>
  </p:handoutMasterIdLst>
  <p:sldIdLst>
    <p:sldId id="256" r:id="rId8"/>
    <p:sldId id="265" r:id="rId9"/>
    <p:sldId id="266" r:id="rId10"/>
    <p:sldId id="267" r:id="rId11"/>
    <p:sldId id="268" r:id="rId12"/>
    <p:sldId id="279" r:id="rId13"/>
    <p:sldId id="277" r:id="rId14"/>
    <p:sldId id="273" r:id="rId15"/>
    <p:sldId id="269" r:id="rId16"/>
    <p:sldId id="270" r:id="rId17"/>
    <p:sldId id="271" r:id="rId18"/>
    <p:sldId id="274" r:id="rId19"/>
    <p:sldId id="275" r:id="rId20"/>
    <p:sldId id="276" r:id="rId21"/>
    <p:sldId id="272" r:id="rId22"/>
    <p:sldId id="264" r:id="rId23"/>
  </p:sldIdLst>
  <p:sldSz cx="12192000" cy="6858000"/>
  <p:notesSz cx="6791325" cy="987298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/>
  <p:extLst>
    <p:ext uri="smNativeData">
      <pr:smAppRevision xmlns:pr="smNativeData" xmlns="smNativeData" dt="1732321925" val="1068" revOS="4"/>
      <pr:smFileRevision xmlns:pr="smNativeData" xmlns="smNativeData" dt="1732321925" val="0"/>
      <pr:guideOptions xmlns:pr="smNativeData" xmlns="smNativeData" dt="1732321925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Grid="0">
      <p:cViewPr varScale="1">
        <p:scale>
          <a:sx n="59" d="100"/>
          <a:sy n="59" d="100"/>
        </p:scale>
        <p:origin x="1376" y="217"/>
      </p:cViewPr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3" d="100"/>
        <a:sy n="13" d="100"/>
      </p:scale>
      <p:origin x="0" y="0"/>
    </p:cViewPr>
  </p:sorterViewPr>
  <p:notesViewPr>
    <p:cSldViewPr snapToGrid="0">
      <p:cViewPr>
        <p:scale>
          <a:sx n="59" d="100"/>
          <a:sy n="59" d="100"/>
        </p:scale>
        <p:origin x="1376" y="217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0CBB3B-4576-4FEF-88C2-8933C598B10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138091-B25A-4565-BDF6-5E236CF820FF}">
      <dgm:prSet phldrT="[Текст]"/>
      <dgm:spPr/>
      <dgm:t>
        <a:bodyPr/>
        <a:lstStyle/>
        <a:p>
          <a:r>
            <a:rPr lang="ru-RU" dirty="0" smtClean="0"/>
            <a:t>Рецензируемые </a:t>
          </a:r>
          <a:endParaRPr lang="ru-RU" dirty="0"/>
        </a:p>
      </dgm:t>
    </dgm:pt>
    <dgm:pt modelId="{8B851DCA-8CCA-4C2B-8F3F-EEBF66F6DDC0}" type="parTrans" cxnId="{FD7932B5-FB99-4A13-AFEC-3E92B7EA6C2F}">
      <dgm:prSet/>
      <dgm:spPr/>
      <dgm:t>
        <a:bodyPr/>
        <a:lstStyle/>
        <a:p>
          <a:endParaRPr lang="ru-RU"/>
        </a:p>
      </dgm:t>
    </dgm:pt>
    <dgm:pt modelId="{8B3BFB61-EA1F-4A82-8083-E91632D2780E}" type="sibTrans" cxnId="{FD7932B5-FB99-4A13-AFEC-3E92B7EA6C2F}">
      <dgm:prSet/>
      <dgm:spPr/>
      <dgm:t>
        <a:bodyPr/>
        <a:lstStyle/>
        <a:p>
          <a:endParaRPr lang="ru-RU"/>
        </a:p>
      </dgm:t>
    </dgm:pt>
    <dgm:pt modelId="{1A331593-292B-455E-8B26-D9893037E35E}">
      <dgm:prSet phldrT="[Текст]"/>
      <dgm:spPr/>
      <dgm:t>
        <a:bodyPr/>
        <a:lstStyle/>
        <a:p>
          <a:r>
            <a:rPr lang="ru-RU" dirty="0" smtClean="0"/>
            <a:t>Монография</a:t>
          </a:r>
          <a:endParaRPr lang="ru-RU" dirty="0"/>
        </a:p>
      </dgm:t>
    </dgm:pt>
    <dgm:pt modelId="{D2CC69D5-0CD3-4832-9E99-F2B5C84220E8}" type="parTrans" cxnId="{F2A4AAC6-E4D8-4640-84F0-0DE75C82ED9F}">
      <dgm:prSet/>
      <dgm:spPr/>
      <dgm:t>
        <a:bodyPr/>
        <a:lstStyle/>
        <a:p>
          <a:endParaRPr lang="ru-RU"/>
        </a:p>
      </dgm:t>
    </dgm:pt>
    <dgm:pt modelId="{1C9698C8-BCDA-4985-B162-D6E6F688E888}" type="sibTrans" cxnId="{F2A4AAC6-E4D8-4640-84F0-0DE75C82ED9F}">
      <dgm:prSet/>
      <dgm:spPr/>
      <dgm:t>
        <a:bodyPr/>
        <a:lstStyle/>
        <a:p>
          <a:endParaRPr lang="ru-RU"/>
        </a:p>
      </dgm:t>
    </dgm:pt>
    <dgm:pt modelId="{8912E038-4B15-4A05-8804-51DE51AFD688}">
      <dgm:prSet phldrT="[Текст]"/>
      <dgm:spPr/>
      <dgm:t>
        <a:bodyPr/>
        <a:lstStyle/>
        <a:p>
          <a:r>
            <a:rPr lang="ru-RU" dirty="0" smtClean="0"/>
            <a:t>Статья в журнале</a:t>
          </a:r>
          <a:endParaRPr lang="ru-RU" dirty="0"/>
        </a:p>
      </dgm:t>
    </dgm:pt>
    <dgm:pt modelId="{EBB3D286-7AA5-4215-B607-7A24A35426D5}" type="parTrans" cxnId="{18144AE7-340F-40E9-80F8-156D0D0FFE53}">
      <dgm:prSet/>
      <dgm:spPr/>
      <dgm:t>
        <a:bodyPr/>
        <a:lstStyle/>
        <a:p>
          <a:endParaRPr lang="ru-RU"/>
        </a:p>
      </dgm:t>
    </dgm:pt>
    <dgm:pt modelId="{B81F147E-55AD-4E85-99D8-7B5D3BC11EA5}" type="sibTrans" cxnId="{18144AE7-340F-40E9-80F8-156D0D0FFE53}">
      <dgm:prSet/>
      <dgm:spPr/>
      <dgm:t>
        <a:bodyPr/>
        <a:lstStyle/>
        <a:p>
          <a:endParaRPr lang="ru-RU"/>
        </a:p>
      </dgm:t>
    </dgm:pt>
    <dgm:pt modelId="{E0CF5B5A-CDD3-4397-8D66-CB66030A5459}">
      <dgm:prSet phldrT="[Текст]"/>
      <dgm:spPr/>
      <dgm:t>
        <a:bodyPr/>
        <a:lstStyle/>
        <a:p>
          <a:r>
            <a:rPr lang="ru-RU" dirty="0" err="1" smtClean="0"/>
            <a:t>Нерецензируемые</a:t>
          </a:r>
          <a:endParaRPr lang="ru-RU" dirty="0"/>
        </a:p>
      </dgm:t>
    </dgm:pt>
    <dgm:pt modelId="{B977DF90-A933-4F59-B3C9-58F7E4248F45}" type="parTrans" cxnId="{3BC354F5-6BA0-4645-8A7C-68B72357BA19}">
      <dgm:prSet/>
      <dgm:spPr/>
      <dgm:t>
        <a:bodyPr/>
        <a:lstStyle/>
        <a:p>
          <a:endParaRPr lang="ru-RU"/>
        </a:p>
      </dgm:t>
    </dgm:pt>
    <dgm:pt modelId="{6FC145C9-5A17-4D25-984A-B758B01985BC}" type="sibTrans" cxnId="{3BC354F5-6BA0-4645-8A7C-68B72357BA19}">
      <dgm:prSet/>
      <dgm:spPr/>
      <dgm:t>
        <a:bodyPr/>
        <a:lstStyle/>
        <a:p>
          <a:endParaRPr lang="ru-RU"/>
        </a:p>
      </dgm:t>
    </dgm:pt>
    <dgm:pt modelId="{10A9A15B-1562-42DC-A4C3-02504CA9D93C}">
      <dgm:prSet phldrT="[Текст]"/>
      <dgm:spPr/>
      <dgm:t>
        <a:bodyPr/>
        <a:lstStyle/>
        <a:p>
          <a:r>
            <a:rPr lang="ru-RU" dirty="0" smtClean="0"/>
            <a:t>препринт</a:t>
          </a:r>
          <a:endParaRPr lang="ru-RU" dirty="0"/>
        </a:p>
      </dgm:t>
    </dgm:pt>
    <dgm:pt modelId="{FAFF8571-68CB-46F6-B027-F1BDD8961E7E}" type="parTrans" cxnId="{70F36394-B6D3-47DB-B052-508F7A928AE7}">
      <dgm:prSet/>
      <dgm:spPr/>
      <dgm:t>
        <a:bodyPr/>
        <a:lstStyle/>
        <a:p>
          <a:endParaRPr lang="ru-RU"/>
        </a:p>
      </dgm:t>
    </dgm:pt>
    <dgm:pt modelId="{C3AED8A1-056F-417F-A917-15923EECF3D2}" type="sibTrans" cxnId="{70F36394-B6D3-47DB-B052-508F7A928AE7}">
      <dgm:prSet/>
      <dgm:spPr/>
      <dgm:t>
        <a:bodyPr/>
        <a:lstStyle/>
        <a:p>
          <a:endParaRPr lang="ru-RU"/>
        </a:p>
      </dgm:t>
    </dgm:pt>
    <dgm:pt modelId="{4377F377-7CBC-46A2-AA91-3EA1F7897458}">
      <dgm:prSet phldrT="[Текст]"/>
      <dgm:spPr/>
      <dgm:t>
        <a:bodyPr/>
        <a:lstStyle/>
        <a:p>
          <a:r>
            <a:rPr lang="ru-RU" dirty="0" smtClean="0"/>
            <a:t>Блог</a:t>
          </a:r>
          <a:endParaRPr lang="ru-RU" dirty="0"/>
        </a:p>
      </dgm:t>
    </dgm:pt>
    <dgm:pt modelId="{91799E8A-AC98-4DAF-AE26-AD12E906F612}" type="parTrans" cxnId="{FD397B87-692A-4D65-95E1-302B6560C7B9}">
      <dgm:prSet/>
      <dgm:spPr/>
      <dgm:t>
        <a:bodyPr/>
        <a:lstStyle/>
        <a:p>
          <a:endParaRPr lang="ru-RU"/>
        </a:p>
      </dgm:t>
    </dgm:pt>
    <dgm:pt modelId="{66C2EC14-9B97-409E-BA85-2678693C4C56}" type="sibTrans" cxnId="{FD397B87-692A-4D65-95E1-302B6560C7B9}">
      <dgm:prSet/>
      <dgm:spPr/>
      <dgm:t>
        <a:bodyPr/>
        <a:lstStyle/>
        <a:p>
          <a:endParaRPr lang="ru-RU"/>
        </a:p>
      </dgm:t>
    </dgm:pt>
    <dgm:pt modelId="{051AA10F-9CC8-471B-834E-A8557E2930B4}">
      <dgm:prSet phldrT="[Текст]"/>
      <dgm:spPr/>
      <dgm:t>
        <a:bodyPr/>
        <a:lstStyle/>
        <a:p>
          <a:r>
            <a:rPr lang="ru-RU" dirty="0" smtClean="0"/>
            <a:t>Статья в книге (монографии, сборнике)</a:t>
          </a:r>
          <a:endParaRPr lang="ru-RU" dirty="0"/>
        </a:p>
      </dgm:t>
    </dgm:pt>
    <dgm:pt modelId="{DFD99E9B-68B5-4B32-A3B7-8EC83B31BDF8}" type="parTrans" cxnId="{CFF8C3EC-092D-4DBF-8EB5-418F63C12C2F}">
      <dgm:prSet/>
      <dgm:spPr/>
    </dgm:pt>
    <dgm:pt modelId="{CD2D90C8-D0C2-4ADC-B1F3-6E0EE7CCA65A}" type="sibTrans" cxnId="{CFF8C3EC-092D-4DBF-8EB5-418F63C12C2F}">
      <dgm:prSet/>
      <dgm:spPr/>
    </dgm:pt>
    <dgm:pt modelId="{488B557E-00B9-4C3D-9B57-6D45BEB747E7}">
      <dgm:prSet phldrT="[Текст]"/>
      <dgm:spPr/>
      <dgm:t>
        <a:bodyPr/>
        <a:lstStyle/>
        <a:p>
          <a:r>
            <a:rPr lang="ru-RU" dirty="0" smtClean="0"/>
            <a:t>Доклад на конференции</a:t>
          </a:r>
          <a:endParaRPr lang="ru-RU" dirty="0"/>
        </a:p>
      </dgm:t>
    </dgm:pt>
    <dgm:pt modelId="{5BC82838-C904-4906-B69A-D67519CE872E}" type="parTrans" cxnId="{D6265E9C-905D-42FE-BDE0-392C5ADA43D6}">
      <dgm:prSet/>
      <dgm:spPr/>
    </dgm:pt>
    <dgm:pt modelId="{CA4B74BE-B1D5-4B59-A36C-8D3AA17EAFD1}" type="sibTrans" cxnId="{D6265E9C-905D-42FE-BDE0-392C5ADA43D6}">
      <dgm:prSet/>
      <dgm:spPr/>
    </dgm:pt>
    <dgm:pt modelId="{91AB491F-712C-4324-BFF2-231089841694}">
      <dgm:prSet phldrT="[Текст]"/>
      <dgm:spPr/>
      <dgm:t>
        <a:bodyPr/>
        <a:lstStyle/>
        <a:p>
          <a:r>
            <a:rPr lang="ru-RU" dirty="0" smtClean="0"/>
            <a:t>Социальная сеть</a:t>
          </a:r>
          <a:endParaRPr lang="ru-RU" dirty="0"/>
        </a:p>
      </dgm:t>
    </dgm:pt>
    <dgm:pt modelId="{5D16C2A8-CC1D-4900-9FF5-2DBFE33D80D5}" type="parTrans" cxnId="{EA9F1E2C-F8A3-42B0-AD1D-7E90F5A4F780}">
      <dgm:prSet/>
      <dgm:spPr/>
    </dgm:pt>
    <dgm:pt modelId="{7463DD33-9D2C-4517-A8C9-C8E7081E59E3}" type="sibTrans" cxnId="{EA9F1E2C-F8A3-42B0-AD1D-7E90F5A4F780}">
      <dgm:prSet/>
      <dgm:spPr/>
    </dgm:pt>
    <dgm:pt modelId="{7DFAD090-6A5F-41F1-A57E-B052845E8E43}">
      <dgm:prSet phldrT="[Текст]"/>
      <dgm:spPr/>
      <dgm:t>
        <a:bodyPr/>
        <a:lstStyle/>
        <a:p>
          <a:r>
            <a:rPr lang="ru-RU" dirty="0" err="1" smtClean="0"/>
            <a:t>Мессенжер</a:t>
          </a:r>
          <a:endParaRPr lang="ru-RU" dirty="0"/>
        </a:p>
      </dgm:t>
    </dgm:pt>
    <dgm:pt modelId="{DB723FB4-6A59-4E70-9458-3F163A7273B3}" type="parTrans" cxnId="{0BE83AA8-D323-4066-987C-BD926777F09A}">
      <dgm:prSet/>
      <dgm:spPr/>
    </dgm:pt>
    <dgm:pt modelId="{E3A4CE8D-9662-4E34-8DEE-6ABA312E25EA}" type="sibTrans" cxnId="{0BE83AA8-D323-4066-987C-BD926777F09A}">
      <dgm:prSet/>
      <dgm:spPr/>
    </dgm:pt>
    <dgm:pt modelId="{366B291B-2AFB-496E-A47F-5D151624709E}">
      <dgm:prSet phldrT="[Текст]"/>
      <dgm:spPr/>
      <dgm:t>
        <a:bodyPr/>
        <a:lstStyle/>
        <a:p>
          <a:endParaRPr lang="ru-RU" dirty="0"/>
        </a:p>
      </dgm:t>
    </dgm:pt>
    <dgm:pt modelId="{F423B01B-FD7D-45D7-982D-95FEF9926785}" type="parTrans" cxnId="{1E290014-F365-4188-88CD-33A6880D8E38}">
      <dgm:prSet/>
      <dgm:spPr/>
    </dgm:pt>
    <dgm:pt modelId="{D0C084B9-02DE-4583-BD05-E22F558EF735}" type="sibTrans" cxnId="{1E290014-F365-4188-88CD-33A6880D8E38}">
      <dgm:prSet/>
      <dgm:spPr/>
    </dgm:pt>
    <dgm:pt modelId="{B819DFDD-4126-487A-A028-9257FAC67270}" type="pres">
      <dgm:prSet presAssocID="{050CBB3B-4576-4FEF-88C2-8933C598B10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EC720E6-88AD-420F-A641-0AB6F4044DA9}" type="pres">
      <dgm:prSet presAssocID="{79138091-B25A-4565-BDF6-5E236CF820FF}" presName="linNode" presStyleCnt="0"/>
      <dgm:spPr/>
    </dgm:pt>
    <dgm:pt modelId="{12ED9E88-095F-4464-97CB-E2959EC6A07C}" type="pres">
      <dgm:prSet presAssocID="{79138091-B25A-4565-BDF6-5E236CF820FF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6005BC-B5F5-4EBB-B9E5-91A8B3D5A0FB}" type="pres">
      <dgm:prSet presAssocID="{79138091-B25A-4565-BDF6-5E236CF820FF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7305D-8645-4681-B08D-A5C0B5DB5909}" type="pres">
      <dgm:prSet presAssocID="{8B3BFB61-EA1F-4A82-8083-E91632D2780E}" presName="spacing" presStyleCnt="0"/>
      <dgm:spPr/>
    </dgm:pt>
    <dgm:pt modelId="{A37BD968-E44B-48CA-9111-FF7A9CEBE7F9}" type="pres">
      <dgm:prSet presAssocID="{E0CF5B5A-CDD3-4397-8D66-CB66030A5459}" presName="linNode" presStyleCnt="0"/>
      <dgm:spPr/>
    </dgm:pt>
    <dgm:pt modelId="{A13E600A-CE07-4475-9FA4-E202D609D343}" type="pres">
      <dgm:prSet presAssocID="{E0CF5B5A-CDD3-4397-8D66-CB66030A5459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8D7266-F550-4001-A1B1-9E9DC1701213}" type="pres">
      <dgm:prSet presAssocID="{E0CF5B5A-CDD3-4397-8D66-CB66030A5459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B34707-AE34-4AB2-9597-1E19676841DD}" type="presOf" srcId="{050CBB3B-4576-4FEF-88C2-8933C598B100}" destId="{B819DFDD-4126-487A-A028-9257FAC67270}" srcOrd="0" destOrd="0" presId="urn:microsoft.com/office/officeart/2005/8/layout/vList6"/>
    <dgm:cxn modelId="{CFF8C3EC-092D-4DBF-8EB5-418F63C12C2F}" srcId="{79138091-B25A-4565-BDF6-5E236CF820FF}" destId="{051AA10F-9CC8-471B-834E-A8557E2930B4}" srcOrd="2" destOrd="0" parTransId="{DFD99E9B-68B5-4B32-A3B7-8EC83B31BDF8}" sibTransId="{CD2D90C8-D0C2-4ADC-B1F3-6E0EE7CCA65A}"/>
    <dgm:cxn modelId="{EA9F1E2C-F8A3-42B0-AD1D-7E90F5A4F780}" srcId="{E0CF5B5A-CDD3-4397-8D66-CB66030A5459}" destId="{91AB491F-712C-4324-BFF2-231089841694}" srcOrd="2" destOrd="0" parTransId="{5D16C2A8-CC1D-4900-9FF5-2DBFE33D80D5}" sibTransId="{7463DD33-9D2C-4517-A8C9-C8E7081E59E3}"/>
    <dgm:cxn modelId="{18144AE7-340F-40E9-80F8-156D0D0FFE53}" srcId="{79138091-B25A-4565-BDF6-5E236CF820FF}" destId="{8912E038-4B15-4A05-8804-51DE51AFD688}" srcOrd="1" destOrd="0" parTransId="{EBB3D286-7AA5-4215-B607-7A24A35426D5}" sibTransId="{B81F147E-55AD-4E85-99D8-7B5D3BC11EA5}"/>
    <dgm:cxn modelId="{B2C4A785-C399-4DB5-BDC8-9C8567D4BD1F}" type="presOf" srcId="{4377F377-7CBC-46A2-AA91-3EA1F7897458}" destId="{6B8D7266-F550-4001-A1B1-9E9DC1701213}" srcOrd="0" destOrd="1" presId="urn:microsoft.com/office/officeart/2005/8/layout/vList6"/>
    <dgm:cxn modelId="{BC745A79-E4F3-42D6-9E92-07F3EACED4BE}" type="presOf" srcId="{051AA10F-9CC8-471B-834E-A8557E2930B4}" destId="{4A6005BC-B5F5-4EBB-B9E5-91A8B3D5A0FB}" srcOrd="0" destOrd="2" presId="urn:microsoft.com/office/officeart/2005/8/layout/vList6"/>
    <dgm:cxn modelId="{1E290014-F365-4188-88CD-33A6880D8E38}" srcId="{E0CF5B5A-CDD3-4397-8D66-CB66030A5459}" destId="{366B291B-2AFB-496E-A47F-5D151624709E}" srcOrd="4" destOrd="0" parTransId="{F423B01B-FD7D-45D7-982D-95FEF9926785}" sibTransId="{D0C084B9-02DE-4583-BD05-E22F558EF735}"/>
    <dgm:cxn modelId="{7989513A-843B-400A-B67F-3F94F13520F0}" type="presOf" srcId="{7DFAD090-6A5F-41F1-A57E-B052845E8E43}" destId="{6B8D7266-F550-4001-A1B1-9E9DC1701213}" srcOrd="0" destOrd="3" presId="urn:microsoft.com/office/officeart/2005/8/layout/vList6"/>
    <dgm:cxn modelId="{8F745585-E549-4584-9698-08376D6CD4F0}" type="presOf" srcId="{E0CF5B5A-CDD3-4397-8D66-CB66030A5459}" destId="{A13E600A-CE07-4475-9FA4-E202D609D343}" srcOrd="0" destOrd="0" presId="urn:microsoft.com/office/officeart/2005/8/layout/vList6"/>
    <dgm:cxn modelId="{5AFE91CA-4DBE-4C7A-9F75-12A63FF2DA7A}" type="presOf" srcId="{79138091-B25A-4565-BDF6-5E236CF820FF}" destId="{12ED9E88-095F-4464-97CB-E2959EC6A07C}" srcOrd="0" destOrd="0" presId="urn:microsoft.com/office/officeart/2005/8/layout/vList6"/>
    <dgm:cxn modelId="{1B67E6F1-719B-4434-8ACA-9427F19E2519}" type="presOf" srcId="{1A331593-292B-455E-8B26-D9893037E35E}" destId="{4A6005BC-B5F5-4EBB-B9E5-91A8B3D5A0FB}" srcOrd="0" destOrd="0" presId="urn:microsoft.com/office/officeart/2005/8/layout/vList6"/>
    <dgm:cxn modelId="{D6265E9C-905D-42FE-BDE0-392C5ADA43D6}" srcId="{79138091-B25A-4565-BDF6-5E236CF820FF}" destId="{488B557E-00B9-4C3D-9B57-6D45BEB747E7}" srcOrd="3" destOrd="0" parTransId="{5BC82838-C904-4906-B69A-D67519CE872E}" sibTransId="{CA4B74BE-B1D5-4B59-A36C-8D3AA17EAFD1}"/>
    <dgm:cxn modelId="{C6FF813F-0F4F-4151-9E8B-D3523C9656B2}" type="presOf" srcId="{91AB491F-712C-4324-BFF2-231089841694}" destId="{6B8D7266-F550-4001-A1B1-9E9DC1701213}" srcOrd="0" destOrd="2" presId="urn:microsoft.com/office/officeart/2005/8/layout/vList6"/>
    <dgm:cxn modelId="{0BE83AA8-D323-4066-987C-BD926777F09A}" srcId="{E0CF5B5A-CDD3-4397-8D66-CB66030A5459}" destId="{7DFAD090-6A5F-41F1-A57E-B052845E8E43}" srcOrd="3" destOrd="0" parTransId="{DB723FB4-6A59-4E70-9458-3F163A7273B3}" sibTransId="{E3A4CE8D-9662-4E34-8DEE-6ABA312E25EA}"/>
    <dgm:cxn modelId="{5A5DCDDF-E2C5-42DD-B7C5-4036FECD328B}" type="presOf" srcId="{366B291B-2AFB-496E-A47F-5D151624709E}" destId="{6B8D7266-F550-4001-A1B1-9E9DC1701213}" srcOrd="0" destOrd="4" presId="urn:microsoft.com/office/officeart/2005/8/layout/vList6"/>
    <dgm:cxn modelId="{F79FDC85-DFB6-4A46-B8E0-C22517F939CB}" type="presOf" srcId="{8912E038-4B15-4A05-8804-51DE51AFD688}" destId="{4A6005BC-B5F5-4EBB-B9E5-91A8B3D5A0FB}" srcOrd="0" destOrd="1" presId="urn:microsoft.com/office/officeart/2005/8/layout/vList6"/>
    <dgm:cxn modelId="{FD397B87-692A-4D65-95E1-302B6560C7B9}" srcId="{E0CF5B5A-CDD3-4397-8D66-CB66030A5459}" destId="{4377F377-7CBC-46A2-AA91-3EA1F7897458}" srcOrd="1" destOrd="0" parTransId="{91799E8A-AC98-4DAF-AE26-AD12E906F612}" sibTransId="{66C2EC14-9B97-409E-BA85-2678693C4C56}"/>
    <dgm:cxn modelId="{70F36394-B6D3-47DB-B052-508F7A928AE7}" srcId="{E0CF5B5A-CDD3-4397-8D66-CB66030A5459}" destId="{10A9A15B-1562-42DC-A4C3-02504CA9D93C}" srcOrd="0" destOrd="0" parTransId="{FAFF8571-68CB-46F6-B027-F1BDD8961E7E}" sibTransId="{C3AED8A1-056F-417F-A917-15923EECF3D2}"/>
    <dgm:cxn modelId="{3BC354F5-6BA0-4645-8A7C-68B72357BA19}" srcId="{050CBB3B-4576-4FEF-88C2-8933C598B100}" destId="{E0CF5B5A-CDD3-4397-8D66-CB66030A5459}" srcOrd="1" destOrd="0" parTransId="{B977DF90-A933-4F59-B3C9-58F7E4248F45}" sibTransId="{6FC145C9-5A17-4D25-984A-B758B01985BC}"/>
    <dgm:cxn modelId="{F2A4AAC6-E4D8-4640-84F0-0DE75C82ED9F}" srcId="{79138091-B25A-4565-BDF6-5E236CF820FF}" destId="{1A331593-292B-455E-8B26-D9893037E35E}" srcOrd="0" destOrd="0" parTransId="{D2CC69D5-0CD3-4832-9E99-F2B5C84220E8}" sibTransId="{1C9698C8-BCDA-4985-B162-D6E6F688E888}"/>
    <dgm:cxn modelId="{FD7932B5-FB99-4A13-AFEC-3E92B7EA6C2F}" srcId="{050CBB3B-4576-4FEF-88C2-8933C598B100}" destId="{79138091-B25A-4565-BDF6-5E236CF820FF}" srcOrd="0" destOrd="0" parTransId="{8B851DCA-8CCA-4C2B-8F3F-EEBF66F6DDC0}" sibTransId="{8B3BFB61-EA1F-4A82-8083-E91632D2780E}"/>
    <dgm:cxn modelId="{9331A497-B966-4973-BEA5-7A0581F991B3}" type="presOf" srcId="{488B557E-00B9-4C3D-9B57-6D45BEB747E7}" destId="{4A6005BC-B5F5-4EBB-B9E5-91A8B3D5A0FB}" srcOrd="0" destOrd="3" presId="urn:microsoft.com/office/officeart/2005/8/layout/vList6"/>
    <dgm:cxn modelId="{0B358173-BBD0-4AF5-AF7C-7F92F33C1C19}" type="presOf" srcId="{10A9A15B-1562-42DC-A4C3-02504CA9D93C}" destId="{6B8D7266-F550-4001-A1B1-9E9DC1701213}" srcOrd="0" destOrd="0" presId="urn:microsoft.com/office/officeart/2005/8/layout/vList6"/>
    <dgm:cxn modelId="{4A76B4DE-3ED6-4FBB-8A48-D3C0F24EADCD}" type="presParOf" srcId="{B819DFDD-4126-487A-A028-9257FAC67270}" destId="{2EC720E6-88AD-420F-A641-0AB6F4044DA9}" srcOrd="0" destOrd="0" presId="urn:microsoft.com/office/officeart/2005/8/layout/vList6"/>
    <dgm:cxn modelId="{D3C7DC65-2A6A-4216-A055-5F3273DD1053}" type="presParOf" srcId="{2EC720E6-88AD-420F-A641-0AB6F4044DA9}" destId="{12ED9E88-095F-4464-97CB-E2959EC6A07C}" srcOrd="0" destOrd="0" presId="urn:microsoft.com/office/officeart/2005/8/layout/vList6"/>
    <dgm:cxn modelId="{6C8BEE5F-F3B0-49DC-9AB0-10B1C41EA4F2}" type="presParOf" srcId="{2EC720E6-88AD-420F-A641-0AB6F4044DA9}" destId="{4A6005BC-B5F5-4EBB-B9E5-91A8B3D5A0FB}" srcOrd="1" destOrd="0" presId="urn:microsoft.com/office/officeart/2005/8/layout/vList6"/>
    <dgm:cxn modelId="{DD48BDF3-D43B-419D-8911-462EC07526F7}" type="presParOf" srcId="{B819DFDD-4126-487A-A028-9257FAC67270}" destId="{A6D7305D-8645-4681-B08D-A5C0B5DB5909}" srcOrd="1" destOrd="0" presId="urn:microsoft.com/office/officeart/2005/8/layout/vList6"/>
    <dgm:cxn modelId="{BD748C97-F213-4422-B276-61F376AFE8FD}" type="presParOf" srcId="{B819DFDD-4126-487A-A028-9257FAC67270}" destId="{A37BD968-E44B-48CA-9111-FF7A9CEBE7F9}" srcOrd="2" destOrd="0" presId="urn:microsoft.com/office/officeart/2005/8/layout/vList6"/>
    <dgm:cxn modelId="{3C445544-FB34-4C33-ACA3-A4576698A247}" type="presParOf" srcId="{A37BD968-E44B-48CA-9111-FF7A9CEBE7F9}" destId="{A13E600A-CE07-4475-9FA4-E202D609D343}" srcOrd="0" destOrd="0" presId="urn:microsoft.com/office/officeart/2005/8/layout/vList6"/>
    <dgm:cxn modelId="{7A3F17D8-2D5C-4380-AE66-DF660BFC6380}" type="presParOf" srcId="{A37BD968-E44B-48CA-9111-FF7A9CEBE7F9}" destId="{6B8D7266-F550-4001-A1B1-9E9DC170121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6005BC-B5F5-4EBB-B9E5-91A8B3D5A0FB}">
      <dsp:nvSpPr>
        <dsp:cNvPr id="0" name=""/>
        <dsp:cNvSpPr/>
      </dsp:nvSpPr>
      <dsp:spPr>
        <a:xfrm>
          <a:off x="2865901" y="413"/>
          <a:ext cx="4298852" cy="161214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Монография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Статья в журнале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Статья в книге (монографии, сборнике)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Доклад на конференции</a:t>
          </a:r>
          <a:endParaRPr lang="ru-RU" sz="1500" kern="1200" dirty="0"/>
        </a:p>
      </dsp:txBody>
      <dsp:txXfrm>
        <a:off x="2865901" y="201932"/>
        <a:ext cx="3694296" cy="1209111"/>
      </dsp:txXfrm>
    </dsp:sp>
    <dsp:sp modelId="{12ED9E88-095F-4464-97CB-E2959EC6A07C}">
      <dsp:nvSpPr>
        <dsp:cNvPr id="0" name=""/>
        <dsp:cNvSpPr/>
      </dsp:nvSpPr>
      <dsp:spPr>
        <a:xfrm>
          <a:off x="0" y="413"/>
          <a:ext cx="2865901" cy="1612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Рецензируемые </a:t>
          </a:r>
          <a:endParaRPr lang="ru-RU" sz="2000" kern="1200" dirty="0"/>
        </a:p>
      </dsp:txBody>
      <dsp:txXfrm>
        <a:off x="78699" y="79112"/>
        <a:ext cx="2708503" cy="1454751"/>
      </dsp:txXfrm>
    </dsp:sp>
    <dsp:sp modelId="{6B8D7266-F550-4001-A1B1-9E9DC1701213}">
      <dsp:nvSpPr>
        <dsp:cNvPr id="0" name=""/>
        <dsp:cNvSpPr/>
      </dsp:nvSpPr>
      <dsp:spPr>
        <a:xfrm>
          <a:off x="2865901" y="1773777"/>
          <a:ext cx="4298852" cy="161214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препринт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Блог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Социальная сеть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err="1" smtClean="0"/>
            <a:t>Мессенжер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/>
        </a:p>
      </dsp:txBody>
      <dsp:txXfrm>
        <a:off x="2865901" y="1975296"/>
        <a:ext cx="3694296" cy="1209111"/>
      </dsp:txXfrm>
    </dsp:sp>
    <dsp:sp modelId="{A13E600A-CE07-4475-9FA4-E202D609D343}">
      <dsp:nvSpPr>
        <dsp:cNvPr id="0" name=""/>
        <dsp:cNvSpPr/>
      </dsp:nvSpPr>
      <dsp:spPr>
        <a:xfrm>
          <a:off x="0" y="1773777"/>
          <a:ext cx="2865901" cy="1612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Нерецензируемые</a:t>
          </a:r>
          <a:endParaRPr lang="ru-RU" sz="2000" kern="1200" dirty="0"/>
        </a:p>
      </dsp:txBody>
      <dsp:txXfrm>
        <a:off x="78699" y="1852476"/>
        <a:ext cx="2708503" cy="1454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bEgAADAMAABAAAAAmAAAACAAAAD+PAAAAAAAA"/>
              </a:ext>
            </a:extLst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qhcAAAAAAADFKQAADAMAABAAAAAmAAAACAAAAD+PAAAAAAAA"/>
              </a:ext>
            </a:extLst>
          </p:cNvSpPr>
          <p:nvPr>
            <p:ph type="dt" sz="quarter" idx="10"/>
          </p:nvPr>
        </p:nvSpPr>
        <p:spPr>
          <a:xfrm>
            <a:off x="3846830" y="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5615-5B1A-5EA0-54B3-ADF518FDA2F8}" type="datetime1">
              <a:t>10.11.2023</a:t>
            </a:fld>
          </a:p>
        </p:txBody>
      </p:sp>
      <p:sp>
        <p:nvSpPr>
          <p:cNvPr id="4" name="Нижний колонтитул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LA5AAAbEgAAvDwAABAAAAAmAAAACAAAAL+PAAAAAAAA"/>
              </a:ext>
            </a:extLst>
          </p:cNvSpPr>
          <p:nvPr>
            <p:ph type="ftr" sz="quarter" idx="11"/>
          </p:nvPr>
        </p:nvSpPr>
        <p:spPr>
          <a:xfrm>
            <a:off x="0" y="937768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5" name="Номер слайда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qhcAALA5AADFKQAAvDwAABAAAAAmAAAACAAAAL+PAAAAAA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589C-D21A-5EAE-54B3-24FB16FDA271}" type="slidenum"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bEgAADAMAABAAAAAmAAAACAAAAD+PAAAAAAAA"/>
              </a:ext>
            </a:extLst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BgY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qhcAAAAAAADFKQAADAMAABAAAAAmAAAACAAAAD+PAAAAAAAA"/>
              </a:ext>
            </a:extLst>
          </p:cNvSpPr>
          <p:nvPr>
            <p:ph type="dt" idx="10"/>
          </p:nvPr>
        </p:nvSpPr>
        <p:spPr>
          <a:xfrm>
            <a:off x="3846830" y="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0148-061A-5EF7-54B3-F0A24FFDA2A5}" type="datetime1">
              <a:t>10.11.2023</a:t>
            </a:fld>
          </a:p>
        </p:txBody>
      </p:sp>
      <p:sp>
        <p:nvSpPr>
          <p:cNvPr id="4" name="Образ слайда 3"/>
          <p:cNvSpPr>
            <a:spLocks noGrp="1" noChangeArrowheads="1"/>
            <a:extLst>
              <a:ext uri="smNativeData">
                <pr:smNativeData xmlns:pr="smNativeData" xmlns="smNativeData" val="SMDATA_15_hSJBZxMAAAAlAAAAZAAAAC0AAAAAkAAAAEgAAACQAAAASAAAAAAAAAABAAAAAAAAAAEAAABQAAAAAAAAAAAA4D8AAAAAAADgPwAAAAAAAOA/AAAAAAAA4D8AAAAAAADgPwAAAAAAAOA/AAAAAAAA4D8AAAAAAADgPwAAAAAAAOA/AAAAAAAA4D8CAAAAjAAAAAAAAAAAAAAAW5vV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rQIAAJcHAAAaJwAAFhwAABAAAAAmAAAACAAAAL8PAAD/HwAA"/>
              </a:ext>
            </a:extLst>
          </p:cNvSpPr>
          <p:nvPr>
            <p:ph type="sldImg" idx="2"/>
          </p:nvPr>
        </p:nvSpPr>
        <p:spPr>
          <a:xfrm>
            <a:off x="434975" y="1233805"/>
            <a:ext cx="5921375" cy="3331845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</a:p>
        </p:txBody>
      </p:sp>
      <p:sp>
        <p:nvSpPr>
          <p:cNvPr id="5" name="Заметки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LgQAADsdAACZJQAAJTUAABAAAAAmAAAACAAAAD8PAAD/HwAA"/>
              </a:ext>
            </a:extLst>
          </p:cNvSpPr>
          <p:nvPr>
            <p:ph type="body" idx="3"/>
          </p:nvPr>
        </p:nvSpPr>
        <p:spPr>
          <a:xfrm>
            <a:off x="679450" y="4751705"/>
            <a:ext cx="5432425" cy="38874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7u7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LA5AAAbEgAAvDwAABAAAAAmAAAACAAAAL+PAAD/HwAA"/>
              </a:ext>
            </a:extLst>
          </p:cNvSpPr>
          <p:nvPr>
            <p:ph type="ftr" sz="quarter" idx="11"/>
          </p:nvPr>
        </p:nvSpPr>
        <p:spPr>
          <a:xfrm>
            <a:off x="0" y="937768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qhcAALA5AADFKQAAvDwAABAAAAAmAAAACAAAAL+PAAD/Hw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7E3A-741A-5E88-54B3-82DD30FDA2D7}" type="slidenum"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9pPr>
  </p:notesStyle>
</p:notesMaster>
</file>

<file path=ppt/notesSlides/_rels/notesSlide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smNativeData" xmlns="smNativeData" val="SMDATA_15_hSJBZxMAAAAlAAAAZAAAAC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rQIAAJcHAAAaJwAAFhwAABAAAAAmAAAACAAAAAEAAAAAAAAA"/>
              </a:ext>
            </a:extLst>
          </p:cNvSpPr>
          <p:nvPr>
            <p:ph type="sldImg"/>
          </p:nvPr>
        </p:nvSpPr>
        <p:spPr>
          <a:xfrm>
            <a:off x="434975" y="1233805"/>
            <a:ext cx="5921375" cy="3331845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gQAADsdAACZJQAAJTUAABAAAAAmAAAACAAAAAEAAAAAAAAA"/>
              </a:ext>
            </a:extLst>
          </p:cNvSpPr>
          <p:nvPr>
            <p:ph type="body" idx="1"/>
          </p:nvPr>
        </p:nvSpPr>
        <p:spPr>
          <a:xfrm>
            <a:off x="679450" y="4751705"/>
            <a:ext cx="5432425" cy="3887470"/>
          </a:xfrm>
        </p:spPr>
        <p:txBody>
          <a:bodyPr/>
          <a:lstStyle/>
          <a:p>
            <a:pPr>
              <a:defRPr lang="ru-ru"/>
            </a:pPr>
            <a:r>
              <a:rPr lang="en-us" cap="none"/>
              <a:t>https://flamingo.tpu.ru/activity/index</a:t>
            </a:r>
            <a:endParaRPr lang="en-us" cap="none"/>
          </a:p>
          <a:p>
            <a:pPr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hcAALA5AADFKQAAvDwAABAAAAAmAAAACAAAAAEAAAAAAA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</p:spPr>
        <p:txBody>
          <a:bodyPr/>
          <a:lstStyle/>
          <a:p>
            <a:pPr>
              <a:defRPr lang="ru-ru"/>
            </a:pPr>
            <a:fld id="{F70B04DF-911A-5EF2-54B3-67A74AFDA232}" type="slidenum">
              <a:t>3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smNativeData" xmlns="smNativeData" val="SMDATA_15_hSJBZxMAAAAlAAAAZAAAAC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rQIAAJcHAAAaJwAAFhwAABAAAAAmAAAACAAAAAEAAAAAAAAA"/>
              </a:ext>
            </a:extLst>
          </p:cNvSpPr>
          <p:nvPr>
            <p:ph type="sldImg"/>
          </p:nvPr>
        </p:nvSpPr>
        <p:spPr>
          <a:xfrm>
            <a:off x="434975" y="1233805"/>
            <a:ext cx="5921375" cy="3331845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gQAADsdAACZJQAAJTUAABAAAAAmAAAACAAAAAEAAAAAAAAA"/>
              </a:ext>
            </a:extLst>
          </p:cNvSpPr>
          <p:nvPr>
            <p:ph type="body" idx="1"/>
          </p:nvPr>
        </p:nvSpPr>
        <p:spPr>
          <a:xfrm>
            <a:off x="679450" y="4751705"/>
            <a:ext cx="5432425" cy="3887470"/>
          </a:xfrm>
        </p:spPr>
        <p:txBody>
          <a:bodyPr/>
          <a:lstStyle/>
          <a:p>
            <a:pPr>
              <a:defRPr lang="ru-ru"/>
            </a:pPr>
            <a:r>
              <a:rPr lang="en-us" cap="none"/>
              <a:t>https://seminar.tpu.ru/</a:t>
            </a: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hcAALA5AADFKQAAvDwAABAAAAAmAAAACAAAAAEAAAAAAA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</p:spPr>
        <p:txBody>
          <a:bodyPr/>
          <a:lstStyle/>
          <a:p>
            <a:pPr>
              <a:defRPr lang="ru-ru"/>
            </a:pPr>
            <a:fld id="{F70B22A1-EF1A-5ED4-54B3-19816CFDA24C}" type="slidenum">
              <a:t>4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smNativeData" xmlns="smNativeData" val="SMDATA_15_hSJBZxMAAAAlAAAAZAAAAC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rQIAAJcHAAAaJwAAFhwAABAAAAAmAAAACAAAAAEAAAAAAAAA"/>
              </a:ext>
            </a:extLst>
          </p:cNvSpPr>
          <p:nvPr>
            <p:ph type="sldImg"/>
          </p:nvPr>
        </p:nvSpPr>
        <p:spPr>
          <a:xfrm>
            <a:off x="434975" y="1233805"/>
            <a:ext cx="5921375" cy="3331845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gQAADsdAACZJQAAJTUAABAAAAAmAAAACAAAAAEAAAAAAAAA"/>
              </a:ext>
            </a:extLst>
          </p:cNvSpPr>
          <p:nvPr>
            <p:ph type="body" idx="1"/>
          </p:nvPr>
        </p:nvSpPr>
        <p:spPr>
          <a:xfrm>
            <a:off x="679450" y="4751705"/>
            <a:ext cx="5432425" cy="3887470"/>
          </a:xfrm>
        </p:spPr>
        <p:txBody>
          <a:bodyPr/>
          <a:lstStyle/>
          <a:p>
            <a:pPr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hcAALA5AADFKQAAvDwAABAAAAAmAAAACAAAAAEAAAAAAA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</p:spPr>
        <p:txBody>
          <a:bodyPr/>
          <a:lstStyle/>
          <a:p>
            <a:pPr>
              <a:defRPr lang="ru-ru"/>
            </a:pPr>
            <a:fld id="{F70B66CD-831A-5E90-54B3-75C528FDA220}" type="slidenum">
              <a:t>5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smNativeData" xmlns="smNativeData" val="SMDATA_15_hSJBZxMAAAAlAAAAZAAAAC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rQIAAJcHAAAaJwAAFhwAABAAAAAmAAAACAAAAAEAAAAAAAAA"/>
              </a:ext>
            </a:extLst>
          </p:cNvSpPr>
          <p:nvPr>
            <p:ph type="sldImg"/>
          </p:nvPr>
        </p:nvSpPr>
        <p:spPr>
          <a:xfrm>
            <a:off x="434975" y="1233805"/>
            <a:ext cx="5921375" cy="3331845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gQAADsdAACZJQAAJTUAABAAAAAmAAAACAAAAAEAAAAAAAAA"/>
              </a:ext>
            </a:extLst>
          </p:cNvSpPr>
          <p:nvPr>
            <p:ph type="body" idx="1"/>
          </p:nvPr>
        </p:nvSpPr>
        <p:spPr>
          <a:xfrm>
            <a:off x="679450" y="4751705"/>
            <a:ext cx="5432425" cy="3887470"/>
          </a:xfrm>
        </p:spPr>
        <p:txBody>
          <a:bodyPr/>
          <a:lstStyle/>
          <a:p>
            <a:pPr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hcAALA5AADFKQAAvDwAABAAAAAmAAAACAAAAAEAAAAAAA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</p:spPr>
        <p:txBody>
          <a:bodyPr/>
          <a:lstStyle/>
          <a:p>
            <a:pPr>
              <a:defRPr lang="ru-ru"/>
            </a:pPr>
            <a:fld id="{F70B2376-381A-5ED5-54B3-CE806DFDA29B}" type="slidenum">
              <a:t>12</a:t>
            </a:fld>
          </a:p>
        </p:txBody>
      </p:sp>
    </p:spTree>
  </p:cSld>
  <p:clrMapOvr>
    <a:masterClrMapping/>
  </p:clrMapOvr>
</p:note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9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CYGQAANgY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AAAAAAAAA3BkAADAqAAAQAAAAJgAAAAgAAAD//////////w=="/>
              </a:ext>
            </a:extLst>
          </p:cNvPicPr>
          <p:nvPr/>
        </p:nvPicPr>
        <p:blipFill>
          <a:blip r:embed="rId2"/>
          <a:srcRect l="0" t="0" r="65520" b="15900"/>
          <a:stretch>
            <a:fillRect/>
          </a:stretch>
        </p:blipFill>
        <p:spPr>
          <a:xfrm>
            <a:off x="0" y="0"/>
            <a:ext cx="42037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4AAKgLAAAqSAAA+hgAABAAAAAmAAAACAAAAIGgAAAAAAAA"/>
              </a:ext>
            </a:extLst>
          </p:cNvSpPr>
          <p:nvPr>
            <p:ph type="ctrTitle"/>
          </p:nvPr>
        </p:nvSpPr>
        <p:spPr>
          <a:xfrm>
            <a:off x="4970145" y="1894840"/>
            <a:ext cx="6760845" cy="216535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3400" cap="all" spc="62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Название презентации</a:t>
            </a:r>
          </a:p>
        </p:txBody>
      </p:sp>
      <p:sp>
        <p:nvSpPr>
          <p:cNvPr id="4" name="Подзаголовок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4AAPoYAAAqSAAAGh4AABAAAAAmAAAACAAAAAGAAAAAAAAA"/>
              </a:ext>
            </a:extLst>
          </p:cNvSpPr>
          <p:nvPr>
            <p:ph type="subTitle" idx="1"/>
          </p:nvPr>
        </p:nvSpPr>
        <p:spPr>
          <a:xfrm>
            <a:off x="4970145" y="4060190"/>
            <a:ext cx="6760845" cy="833120"/>
          </a:xfrm>
        </p:spPr>
        <p:txBody>
          <a:bodyPr/>
          <a:lstStyle>
            <a:lvl1pPr marL="0" indent="0" algn="l">
              <a:buNone/>
              <a:defRPr lang="ru-ru" sz="2400" cap="none" spc="39" baseline="0"/>
            </a:lvl1pPr>
            <a:lvl2pPr marL="457200" indent="0" algn="ctr">
              <a:buNone/>
              <a:defRPr lang="ru-ru" sz="2000" cap="none"/>
            </a:lvl2pPr>
            <a:lvl3pPr marL="914400" indent="0" algn="ctr">
              <a:buNone/>
              <a:defRPr lang="ru-ru" sz="1800" cap="none"/>
            </a:lvl3pPr>
            <a:lvl4pPr marL="1371600" indent="0" algn="ctr">
              <a:buNone/>
              <a:defRPr lang="ru-ru" sz="1600" cap="none"/>
            </a:lvl4pPr>
            <a:lvl5pPr marL="1828800" indent="0" algn="ctr">
              <a:buNone/>
              <a:defRPr lang="ru-ru" sz="1600" cap="none"/>
            </a:lvl5pPr>
            <a:lvl6pPr marL="2286000" indent="0" algn="ctr">
              <a:buNone/>
              <a:defRPr lang="ru-ru" sz="1600" cap="none"/>
            </a:lvl6pPr>
            <a:lvl7pPr marL="2743200" indent="0" algn="ctr">
              <a:buNone/>
              <a:defRPr lang="ru-ru" sz="1600" cap="none"/>
            </a:lvl7pPr>
            <a:lvl8pPr marL="3200400" indent="0" algn="ctr">
              <a:buNone/>
              <a:defRPr lang="ru-ru" sz="1600" cap="none"/>
            </a:lvl8pPr>
            <a:lvl9pPr marL="3657600" indent="0" algn="ctr">
              <a:buNone/>
              <a:defRPr lang="ru-ru" sz="1600" cap="none"/>
            </a:lvl9pPr>
          </a:lstStyle>
          <a:p>
            <a:pPr>
              <a:defRPr lang="ru-ru"/>
            </a:pPr>
            <a:r>
              <a:t>Дополнительное название</a:t>
            </a:r>
          </a:p>
        </p:txBody>
      </p:sp>
      <p:sp>
        <p:nvSpPr>
          <p:cNvPr id="5" name="Прямоугольник 6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////CP///wg0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E9QTwB/f38A5+bmA8zMzADAwP8Af39/AAAAAAAAAAAAAAAAAAAAAAAAAAAAIQAAABgAAAAUAAAAAAAAAAAAAAALGgAAOCoAABAAAAAmAAAACAAAAP//////////"/>
              </a:ext>
            </a:extLst>
          </p:cNvSpPr>
          <p:nvPr/>
        </p:nvSpPr>
        <p:spPr>
          <a:xfrm>
            <a:off x="0" y="0"/>
            <a:ext cx="4233545" cy="686308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6" name="Прямоугольник 10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P///wEAAAAAAAAAAAAAAAAAAAAAAAAAAAAAAAAAAAAAAAAAAE9QTwB/f38A5+bmA8zMzADAwP8Af39/AAAAAAAAAAAAAAAAAAAAAAAAAAAAIQAAABgAAAAUAAAA/R4AABoeAABiJAAAoR4AABAAAAAmAAAACAAAAP//////////"/>
              </a:ext>
            </a:extLst>
          </p:cNvSpPr>
          <p:nvPr/>
        </p:nvSpPr>
        <p:spPr>
          <a:xfrm>
            <a:off x="5037455" y="4893310"/>
            <a:ext cx="876935" cy="85725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7" name="Текст 1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/R4AAOEnAAD7KgAAqCkAABAAAAAmAAAACAAAAAGAAAAAAAAA"/>
              </a:ext>
            </a:extLst>
          </p:cNvSpPr>
          <p:nvPr>
            <p:ph idx="10"/>
          </p:nvPr>
        </p:nvSpPr>
        <p:spPr>
          <a:xfrm>
            <a:off x="5037455" y="6482715"/>
            <a:ext cx="1949450" cy="288925"/>
          </a:xfrm>
        </p:spPr>
        <p:txBody>
          <a:bodyPr/>
          <a:lstStyle>
            <a:lvl1pPr marL="0" indent="0">
              <a:buNone/>
              <a:defRPr lang="ru-ru" sz="1600" cap="none">
                <a:solidFill>
                  <a:srgbClr val="7F7F7F"/>
                </a:solidFill>
              </a:defRPr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дата</a:t>
            </a:r>
          </a:p>
        </p:txBody>
      </p:sp>
      <p:sp>
        <p:nvSpPr>
          <p:cNvPr id="8" name="Текст 16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B4AAKEeAACpPAAAmSMAABAAAAAmAAAACAAAAAGAAAAAAAAA"/>
              </a:ext>
            </a:extLst>
          </p:cNvSpPr>
          <p:nvPr>
            <p:ph idx="12"/>
          </p:nvPr>
        </p:nvSpPr>
        <p:spPr>
          <a:xfrm>
            <a:off x="4970780" y="4979035"/>
            <a:ext cx="4890135" cy="80772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cap="none">
                <a:solidFill>
                  <a:srgbClr val="7F7F7F"/>
                </a:solidFill>
              </a:defRPr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ФИО выступающего,</a:t>
            </a:r>
          </a:p>
          <a:p>
            <a:pPr>
              <a:defRPr lang="ru-ru"/>
            </a:pPr>
            <a:r>
              <a:t>должность</a:t>
            </a:r>
          </a:p>
        </p:txBody>
      </p:sp>
      <p:pic>
        <p:nvPicPr>
          <p:cNvPr id="9" name="Рисунок 11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P0eAABhBwAA9yoAAHUK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037455" y="1199515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SiY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j0AAPwnAAAYSQAAMCoAABAAAAAmAAAACAAAAAEAAAAAAAAA"/>
              </a:ext>
            </a:extLst>
          </p:cNvSpPr>
          <p:nvPr>
            <p:ph type="sldNum" sz="quarter" idx="12"/>
          </p:nvPr>
        </p:nvSpPr>
        <p:spPr>
          <a:xfrm>
            <a:off x="9942830" y="6499860"/>
            <a:ext cx="1939290" cy="358140"/>
          </a:xfrm>
        </p:spPr>
        <p:txBody>
          <a:bodyPr/>
          <a:lstStyle/>
          <a:p>
            <a:pPr>
              <a:defRPr lang="ru-ru"/>
            </a:pPr>
            <a:fld id="{F70B63BA-F41A-5E95-54B3-02C02DFDA257}" type="slidenum">
              <a:t/>
            </a:fld>
          </a:p>
        </p:txBody>
      </p:sp>
      <p:pic>
        <p:nvPicPr>
          <p:cNvPr id="3" name="Рисунок 7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3xo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AAAAAAAAAAEsAAKAPAAAQAAAAJgAAAAgAAAD//////////w=="/>
              </a:ext>
            </a:extLst>
          </p:cNvPicPr>
          <p:nvPr/>
        </p:nvPicPr>
        <p:blipFill>
          <a:blip r:embed="rId2"/>
          <a:srcRect l="0" t="0" r="0" b="68790"/>
          <a:stretch>
            <a:fillRect/>
          </a:stretch>
        </p:blipFill>
        <p:spPr>
          <a:xfrm>
            <a:off x="0" y="0"/>
            <a:ext cx="12192000" cy="2540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8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fgyf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E9QTwB/f38A5+bmA8zMzADAwP8Af39/AAAAAAAAAAAAAAAAAAAAAAAAAAAAIQAAABgAAAAUAAAAAAAAAAAAAAAASwAAtA8AABAAAAAmAAAACAAAAP//////////"/>
              </a:ext>
            </a:extLst>
          </p:cNvSpPr>
          <p:nvPr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Прямоугольник 9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gG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P///wEAAAAAAAAAAAAAAAAAAAAAAAAAAAAAAAAAAAAAAAAAAE9QTwB/f38A5+bmA8zMzADAwP8Af39/AAAAAAAAAAAAAAAAAAAAAAAAAAAAIQAAABgAAAAUAAAANAwAACgSAACYEQAArxIAABAAAAAmAAAACAAAAP//////////"/>
              </a:ext>
            </a:extLst>
          </p:cNvSpPr>
          <p:nvPr/>
        </p:nvSpPr>
        <p:spPr>
          <a:xfrm>
            <a:off x="1983740" y="2951480"/>
            <a:ext cx="876300" cy="85725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6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gAb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MkBAAAIOQAAfwsAABAAAAAmAAAACAAAAAGgAAAAAAAA"/>
              </a:ext>
            </a:extLst>
          </p:cNvSpPr>
          <p:nvPr>
            <p:ph type="title"/>
          </p:nvPr>
        </p:nvSpPr>
        <p:spPr>
          <a:xfrm>
            <a:off x="838200" y="290195"/>
            <a:ext cx="8432800" cy="157861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2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7" name="Текст 1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MTX3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AwAAPkTAAAIOQAA/CcAABAAAAAmAAAACAAAAAEAAAAAAAAA"/>
              </a:ext>
            </a:extLst>
          </p:cNvSpPr>
          <p:nvPr>
            <p:ph idx="12"/>
          </p:nvPr>
        </p:nvSpPr>
        <p:spPr>
          <a:xfrm>
            <a:off x="1983740" y="3246755"/>
            <a:ext cx="7287260" cy="325310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pic>
        <p:nvPicPr>
          <p:cNvPr id="8" name="Рисунок 13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oaGg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Y8AAAaBQAAAEgAAC4I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757410" y="8293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DZ/g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AwAAPwnAACAJQAAOyoAABAAAAAmAAAACAAAAAGAAAAAAAAA"/>
              </a:ext>
            </a:extLst>
          </p:cNvSpPr>
          <p:nvPr>
            <p:ph type="ftr" sz="quarter" idx="11"/>
          </p:nvPr>
        </p:nvSpPr>
        <p:spPr>
          <a:xfrm>
            <a:off x="1981200" y="649986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10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AAAAPwnAAAfCgAAOyoAABAAAAAmAAAACAAAAAGAAAAAAAAA"/>
              </a:ext>
            </a:extLst>
          </p:cNvSpPr>
          <p:nvPr>
            <p:ph type="dt" sz="half" idx="10"/>
          </p:nvPr>
        </p:nvSpPr>
        <p:spPr>
          <a:xfrm>
            <a:off x="149860" y="6499860"/>
            <a:ext cx="1495425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01C1-8F1A-5EF7-54B3-79A24FFDA22C}" type="datetime1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T1vH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j0AAPwnAAAYSQAAMCoAABAAAAAmAAAACAAAAAEAAAAAAAAA"/>
              </a:ext>
            </a:extLst>
          </p:cNvSpPr>
          <p:nvPr>
            <p:ph type="sldNum" sz="quarter" idx="12"/>
          </p:nvPr>
        </p:nvSpPr>
        <p:spPr>
          <a:xfrm>
            <a:off x="9942830" y="6499860"/>
            <a:ext cx="1939290" cy="358140"/>
          </a:xfrm>
        </p:spPr>
        <p:txBody>
          <a:bodyPr/>
          <a:lstStyle/>
          <a:p>
            <a:pPr>
              <a:defRPr lang="ru-ru"/>
            </a:pPr>
            <a:fld id="{F70B10F7-B91A-5EE6-54B3-4FB35EFDA21A}" type="slidenum">
              <a:t/>
            </a:fld>
          </a:p>
        </p:txBody>
      </p:sp>
      <p:pic>
        <p:nvPicPr>
          <p:cNvPr id="3" name="Рисунок 7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3xo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AAAAAAAAAAEsAAKAPAAAQAAAAJgAAAAgAAAD//////////w=="/>
              </a:ext>
            </a:extLst>
          </p:cNvPicPr>
          <p:nvPr/>
        </p:nvPicPr>
        <p:blipFill>
          <a:blip r:embed="rId2"/>
          <a:srcRect l="0" t="0" r="0" b="68790"/>
          <a:stretch>
            <a:fillRect/>
          </a:stretch>
        </p:blipFill>
        <p:spPr>
          <a:xfrm>
            <a:off x="0" y="0"/>
            <a:ext cx="12192000" cy="2540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8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Yl9Q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E9QTwB/f38A5+bmA8zMzADAwP8Af39/AAAAAAAAAAAAAAAAAAAAAAAAAAAAIQAAABgAAAAUAAAAAAAAAAAAAAAASwAAtA8AABAAAAAmAAAACAAAAP//////////"/>
              </a:ext>
            </a:extLst>
          </p:cNvSpPr>
          <p:nvPr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MkBAAAIOQAAfwsAABAAAAAmAAAACAAAAAGgAAAAAAAA"/>
              </a:ext>
            </a:extLst>
          </p:cNvSpPr>
          <p:nvPr>
            <p:ph type="title"/>
          </p:nvPr>
        </p:nvSpPr>
        <p:spPr>
          <a:xfrm>
            <a:off x="838200" y="290195"/>
            <a:ext cx="8432800" cy="157861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2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6" name="Текст 1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9yZ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AwAAIwXAAB0KQAA/CcAABAAAAAmAAAACAAAAAEAAAAAAAAA"/>
              </a:ext>
            </a:extLst>
          </p:cNvSpPr>
          <p:nvPr>
            <p:ph idx="12"/>
          </p:nvPr>
        </p:nvSpPr>
        <p:spPr>
          <a:xfrm>
            <a:off x="1983740" y="3827780"/>
            <a:ext cx="4754880" cy="2672080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Текст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hbAQ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CoAAIwXAACoRwAA+ycAABAAAAAmAAAACAAAAAEAAAAAAAAA"/>
              </a:ext>
            </a:extLst>
          </p:cNvSpPr>
          <p:nvPr>
            <p:ph idx="13"/>
          </p:nvPr>
        </p:nvSpPr>
        <p:spPr>
          <a:xfrm>
            <a:off x="6863080" y="3827780"/>
            <a:ext cx="4785360" cy="267144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8" name="Прямоугольник 11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Yl9Q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P///wEAAAAAAAAAAAAAAAAAAAAAAAAAAAAAAAAAAAAAAAAAAE9QTwB/f38A5+bmA8zMzADAwP8Af39/AAAAAAAAAAAAAAAAAAAAAAAAAAAAIQAAABgAAAAUAAAANAwAAAUXAACYEQAAjBcAABAAAAAmAAAACAAAAP//////////"/>
              </a:ext>
            </a:extLst>
          </p:cNvSpPr>
          <p:nvPr/>
        </p:nvSpPr>
        <p:spPr>
          <a:xfrm>
            <a:off x="1983740" y="3742055"/>
            <a:ext cx="876300" cy="85725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9" name="Текст 6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MQZAw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AwAADQSAAChKwAA5BQAABAAAAAmAAAACAAAAAGAAAAAAAAA"/>
              </a:ext>
            </a:extLst>
          </p:cNvSpPr>
          <p:nvPr>
            <p:ph idx="14"/>
          </p:nvPr>
        </p:nvSpPr>
        <p:spPr>
          <a:xfrm>
            <a:off x="1983740" y="2959100"/>
            <a:ext cx="5108575" cy="436880"/>
          </a:xfrm>
        </p:spPr>
        <p:txBody>
          <a:bodyPr/>
          <a:lstStyle>
            <a:lvl1pPr marL="0" indent="0">
              <a:buNone/>
              <a:defRPr lang="ru-ru" b="1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Дополнительная информация</a:t>
            </a:r>
          </a:p>
        </p:txBody>
      </p:sp>
      <p:pic>
        <p:nvPicPr>
          <p:cNvPr id="10" name="Рисунок 12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Y8AAAaBQAAAEgAAC4I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757410" y="8293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NAwAAPEnAACEJQAAMCoAABAAAAAmAAAACAAAAAGAAAAAAAAA"/>
              </a:ext>
            </a:extLst>
          </p:cNvSpPr>
          <p:nvPr>
            <p:ph type="ftr" sz="quarter" idx="11"/>
          </p:nvPr>
        </p:nvSpPr>
        <p:spPr>
          <a:xfrm>
            <a:off x="1983740" y="6492875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12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Zlvg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QEAAPEnAADECgAAMCoAABAAAAAmAAAACAAAAAGAAAAAAAAA"/>
              </a:ext>
            </a:extLst>
          </p:cNvSpPr>
          <p:nvPr>
            <p:ph type="dt" sz="half" idx="10"/>
          </p:nvPr>
        </p:nvSpPr>
        <p:spPr>
          <a:xfrm>
            <a:off x="254635" y="6492875"/>
            <a:ext cx="1495425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09F3-BD1A-5EFF-54B3-4BAA47FDA21E}" type="datetime1">
              <a:t>11/23/2024</a:t>
            </a:fld>
          </a:p>
        </p:txBody>
      </p:sp>
    </p:spTree>
  </p:cSld>
  <p:clrMapOvr>
    <a:masterClrMapping/>
  </p:clrMapOvr>
  <p:hf sldNum="0" hd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9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CYGQAANgY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AAAAAAAAAaB4AADAqAAAQAAAAJgAAAAgAAAD//////////w=="/>
              </a:ext>
            </a:extLst>
          </p:cNvPicPr>
          <p:nvPr/>
        </p:nvPicPr>
        <p:blipFill>
          <a:blip r:embed="rId2"/>
          <a:srcRect l="0" t="0" r="65520" b="15900"/>
          <a:stretch>
            <a:fillRect/>
          </a:stretch>
        </p:blipFill>
        <p:spPr>
          <a:xfrm>
            <a:off x="0" y="0"/>
            <a:ext cx="494284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10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////CP///wg0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E9QTwB/f38A5+bmA8zMzADAwP8Af39/AAAAAAAAAAAAAAAAAAAAAAAAAAAAIQAAABgAAAAUAAAAAAAAAAAAAACpHgAAOCoAABAAAAAmAAAACAAAAP//////////"/>
              </a:ext>
            </a:extLst>
          </p:cNvSpPr>
          <p:nvPr/>
        </p:nvSpPr>
        <p:spPr>
          <a:xfrm>
            <a:off x="0" y="0"/>
            <a:ext cx="4984115" cy="686308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go6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AMAADAEAACVHAAAowoAABAAAAAmAAAACAAAAAGgAAAAAAAA"/>
              </a:ext>
            </a:extLst>
          </p:cNvSpPr>
          <p:nvPr>
            <p:ph type="title"/>
          </p:nvPr>
        </p:nvSpPr>
        <p:spPr>
          <a:xfrm>
            <a:off x="584200" y="680720"/>
            <a:ext cx="4062095" cy="1048385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4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5" name="Нижний колонтитул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kAZ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DSIAAK4nAACoPAAAtSkAABAAAAAmAAAACAAAAAGAAAAAAAAA"/>
              </a:ext>
            </a:extLst>
          </p:cNvSpPr>
          <p:nvPr>
            <p:ph type="ftr" sz="quarter" idx="11"/>
          </p:nvPr>
        </p:nvSpPr>
        <p:spPr>
          <a:xfrm>
            <a:off x="5535295" y="6450330"/>
            <a:ext cx="4324985" cy="32956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6" name="Номер слайда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T4AAK4nAAAYSQAAtSkAABAAAAAmAAAACAAAAAEAAAAAAAAA"/>
              </a:ext>
            </a:extLst>
          </p:cNvSpPr>
          <p:nvPr>
            <p:ph type="sldNum" sz="quarter" idx="12"/>
          </p:nvPr>
        </p:nvSpPr>
        <p:spPr>
          <a:xfrm>
            <a:off x="10086975" y="6450330"/>
            <a:ext cx="1795145" cy="329565"/>
          </a:xfrm>
        </p:spPr>
        <p:txBody>
          <a:bodyPr/>
          <a:lstStyle/>
          <a:p>
            <a:pPr>
              <a:defRPr lang="ru-ru"/>
            </a:pPr>
            <a:fld id="{F70B0197-D91A-5EF7-54B3-2FA24FFDA27A}" type="slidenum">
              <a:t/>
            </a:fld>
          </a:p>
        </p:txBody>
      </p:sp>
      <p:sp>
        <p:nvSpPr>
          <p:cNvPr id="7" name="Прямоугольник 7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V0AA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P///wEAAAAAAAAAAAAAAAAAAAAAAAAAAAAAAAAAAAAAAAAAAE9QTwB/f38A5+bmA8zMzADAwP8Af39/AAAAAAAAAAAAAAAAAAAAAAAAAAAAIQAAABgAAAAUAAAAhQQAAIgNAADpCQAADg4AABAAAAAmAAAACAAAAP//////////"/>
              </a:ext>
            </a:extLst>
          </p:cNvSpPr>
          <p:nvPr/>
        </p:nvSpPr>
        <p:spPr>
          <a:xfrm>
            <a:off x="734695" y="2199640"/>
            <a:ext cx="876300" cy="85090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8" name="Текст 1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iIAANUMAACBRwAAGicAABAAAAAmAAAACAAAAAEAAAAAAAAA"/>
              </a:ext>
            </a:extLst>
          </p:cNvSpPr>
          <p:nvPr>
            <p:ph idx="13"/>
          </p:nvPr>
        </p:nvSpPr>
        <p:spPr>
          <a:xfrm>
            <a:off x="5535930" y="2085975"/>
            <a:ext cx="6087745" cy="427037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9" name="Текст 1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AoAANUMAACWHAAAGicAABAAAAAmAAAACAAAAAGAAAAAAAAA"/>
              </a:ext>
            </a:extLst>
          </p:cNvSpPr>
          <p:nvPr>
            <p:ph idx="14"/>
          </p:nvPr>
        </p:nvSpPr>
        <p:spPr>
          <a:xfrm>
            <a:off x="1656080" y="2085975"/>
            <a:ext cx="2990850" cy="4270375"/>
          </a:xfrm>
        </p:spPr>
        <p:txBody>
          <a:bodyPr/>
          <a:lstStyle>
            <a:lvl1pPr marL="0" indent="0">
              <a:buNone/>
              <a:defRPr lang="ru-ru" b="1" cap="none"/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Дополнительная информация</a:t>
            </a:r>
          </a:p>
        </p:txBody>
      </p:sp>
      <p:pic>
        <p:nvPicPr>
          <p:cNvPr id="10" name="Рисунок 11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///8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Y8AAAaBQAAAEgAAC4I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757410" y="8293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MTX3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AoAALMnAABiEwAA8ikAABAAAAAmAAAACAAAAAGAAAAAAAAA"/>
              </a:ext>
            </a:extLst>
          </p:cNvSpPr>
          <p:nvPr>
            <p:ph type="dt" sz="half" idx="10"/>
          </p:nvPr>
        </p:nvSpPr>
        <p:spPr>
          <a:xfrm>
            <a:off x="1656080" y="6453505"/>
            <a:ext cx="149479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7175-3B1A-5E87-54B3-CDD23FFDA298}" type="datetime1">
              <a:t/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///8AHgAAAGgAAAAAAAAAAAAAAAAAAAAAAAAAAAAAABAnAAAQJwAAAAAAAAAAAAAAAAAAAAAAAAAAAAAAAAAAAAAAAAAAAAAUAAAAAAAAAMDA/wAAAAAAZAAAADIAAAAAAAAAAAAAAGQAAAD/wcU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P/BxQAAAAAAAAAAAAAAAAD///8AAAAAACEAAAAYAAAAFAAAAARCAAClBAAAGEkAAEsGAAAQAAAAJgAAAAgAAAD//////////w=="/>
              </a:ext>
            </a:extLst>
          </p:cNvPicPr>
          <p:nvPr/>
        </p:nvPicPr>
        <p:blipFill>
          <a:blip r:embed="rId2">
            <a:duotone>
              <a:prstClr val="black"/>
              <a:srgbClr val="FFC1C5">
                <a:tint val="40000"/>
                <a:satMod val="400000"/>
              </a:srgbClr>
            </a:duotone>
          </a:blip>
          <a:stretch>
            <a:fillRect/>
          </a:stretch>
        </p:blipFill>
        <p:spPr>
          <a:xfrm>
            <a:off x="10731500" y="755015"/>
            <a:ext cx="1150620" cy="2679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Рисунок 7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uw4AAAAAAAAAAAAAJgYAAAAAAABkAAAAZAAAAAAAAAAjAAAABAAAAGQAAAAXAAAAFAAAAAAAAAAAAAAA/38AAP9/AAAAAAAACQAAAAQAAAB5cGU9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EgcAAAAAAAAAEsAADAqAAAQAAAAJgAAAAgAAAD//////////w=="/>
              </a:ext>
            </a:extLst>
          </p:cNvPicPr>
          <p:nvPr/>
        </p:nvPicPr>
        <p:blipFill>
          <a:blip r:embed="rId3"/>
          <a:srcRect l="37710" t="0" r="0" b="15740"/>
          <a:stretch>
            <a:fillRect/>
          </a:stretch>
        </p:blipFill>
        <p:spPr>
          <a:xfrm>
            <a:off x="4597400" y="0"/>
            <a:ext cx="75946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8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E9QTwB/f38A5+bmA8zMzADAwP8Af39/AAAAAAAAAAAAAAAAAAAAAAAAAAAAIQAAABgAAAAUAAAASBwAAAAAAAAASwAAMCoAABAAAAAmAAAACAAAAP//////////"/>
              </a:ext>
            </a:extLst>
          </p:cNvSpPr>
          <p:nvPr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Прямоугольник 13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8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P///wEAAAAAAAAAAAAAAAAAAAAAAAAAAAAAAAAAAAAAAAAAAE9QTwB/f38A5+bmA8zMzADAwP8Af39/AAAAAAAAAAAAAAAAAAAAAAAAAAAAIQAAABgAAAAUAAAAjR8AAGkLAADxJAAA7wsAABAAAAAmAAAACAAAAP//////////"/>
              </a:ext>
            </a:extLst>
          </p:cNvSpPr>
          <p:nvPr/>
        </p:nvSpPr>
        <p:spPr>
          <a:xfrm>
            <a:off x="5128895" y="1854835"/>
            <a:ext cx="876300" cy="85090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6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jR8AADcBAAAePwAAOwsAABAAAAAmAAAACAAAAAGgAAAAAAAA"/>
              </a:ext>
            </a:extLst>
          </p:cNvSpPr>
          <p:nvPr>
            <p:ph type="title"/>
          </p:nvPr>
        </p:nvSpPr>
        <p:spPr>
          <a:xfrm>
            <a:off x="5128895" y="197485"/>
            <a:ext cx="5131435" cy="162814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6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7" name="Объек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1s/2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jR8AAI8NAAAPSAAAACYAABAAAAAmAAAACAAAAAEAAAAAAAAA"/>
              </a:ext>
            </a:extLst>
          </p:cNvSpPr>
          <p:nvPr>
            <p:ph idx="1"/>
          </p:nvPr>
        </p:nvSpPr>
        <p:spPr>
          <a:xfrm>
            <a:off x="5128895" y="2204085"/>
            <a:ext cx="6584950" cy="397319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8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jR8AAJ8nAACWPQAAtSkAABAAAAAmAAAACAAAAAGAAAAAAAAA"/>
              </a:ext>
            </a:extLst>
          </p:cNvSpPr>
          <p:nvPr>
            <p:ph type="ftr" sz="quarter" idx="11"/>
          </p:nvPr>
        </p:nvSpPr>
        <p:spPr>
          <a:xfrm>
            <a:off x="5128895" y="6440805"/>
            <a:ext cx="4882515" cy="339090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9" name="Номер слайда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xtb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j0AAJ8nAAAYSQAAtSkAABAAAAAmAAAACAAAAAEAAAAAAAAA"/>
              </a:ext>
            </a:extLst>
          </p:cNvSpPr>
          <p:nvPr>
            <p:ph type="sldNum" sz="quarter" idx="12"/>
          </p:nvPr>
        </p:nvSpPr>
        <p:spPr>
          <a:xfrm>
            <a:off x="10011410" y="6440805"/>
            <a:ext cx="1870710" cy="339090"/>
          </a:xfrm>
        </p:spPr>
        <p:txBody>
          <a:bodyPr/>
          <a:lstStyle/>
          <a:p>
            <a:pPr>
              <a:defRPr lang="ru-ru"/>
            </a:pPr>
            <a:fld id="{F70B01A6-E81A-5EF7-54B3-1EA24FFDA24B}" type="slidenum">
              <a:t/>
            </a:fld>
          </a:p>
        </p:txBody>
      </p:sp>
      <p:pic>
        <p:nvPicPr>
          <p:cNvPr id="10" name="Рисунок 11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B4/AAAwBAAAGEkAAMAG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0260330" y="680720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HN+q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wEAAJwnAAB9CgAA2ykAABAAAAAmAAAACAAAAAGAAAAAAAAA"/>
              </a:ext>
            </a:extLst>
          </p:cNvSpPr>
          <p:nvPr>
            <p:ph type="dt" sz="half" idx="10"/>
          </p:nvPr>
        </p:nvSpPr>
        <p:spPr>
          <a:xfrm>
            <a:off x="210185" y="6438900"/>
            <a:ext cx="149479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68C6-881A-5E9E-54B3-7ECB26FDA22B}" type="datetime1">
              <a:t/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Qy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AAAAAAAAAAAEsAALcIAAAQAAAAJgAAAAgAAAD//////////w=="/>
              </a:ext>
            </a:extLst>
          </p:cNvPicPr>
          <p:nvPr/>
        </p:nvPicPr>
        <p:blipFill>
          <a:blip r:embed="rId2"/>
          <a:srcRect l="0" t="0" r="0" b="82590"/>
          <a:stretch>
            <a:fillRect/>
          </a:stretch>
        </p:blipFill>
        <p:spPr>
          <a:xfrm>
            <a:off x="0" y="0"/>
            <a:ext cx="12192000" cy="14166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8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QAAAAEAAAAAAAAAAAAAAAAAAAAAAAAAAAAAAAAAAAAAAAAAAE9QTwB/f38AAAAAA8zMzADAwP8Af39/AAAAAAAAAAAAAAAAAAAAAAAAAAAAIQAAABgAAAAUAAAAAAAAAAAAAAAASwAAEgkAABAAAAAmAAAACAAAAP//////////"/>
              </a:ext>
            </a:extLst>
          </p:cNvSpPr>
          <p:nvPr/>
        </p:nvSpPr>
        <p:spPr>
          <a:xfrm>
            <a:off x="0" y="0"/>
            <a:ext cx="12192000" cy="147447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Прямоугольник 9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AAAAAEAAAAAAAAAAAAAAAAAAAAAAAAAAAAAAAAAAAAAAAAAAE9QTwB/f38AAAAAA8zMzADAwP8Af39/AAAAAAAAAAAAAAAAAAAAAAAAAAAAIQAAABgAAAAUAAAAKAUAAKEKAACMCgAAKAsAABAAAAAmAAAACAAAAP//////////"/>
              </a:ext>
            </a:extLst>
          </p:cNvSpPr>
          <p:nvPr/>
        </p:nvSpPr>
        <p:spPr>
          <a:xfrm>
            <a:off x="838200" y="1727835"/>
            <a:ext cx="876300" cy="85725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z/aW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HECAAA2OQAAggcAABAAAAAmAAAACAAAAAGgAAAAAAAA"/>
              </a:ext>
            </a:extLst>
          </p:cNvSpPr>
          <p:nvPr>
            <p:ph type="title"/>
          </p:nvPr>
        </p:nvSpPr>
        <p:spPr>
          <a:xfrm>
            <a:off x="838200" y="396875"/>
            <a:ext cx="8462010" cy="823595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4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6" name="Объек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sLAAAYSQAANCcAABAAAAAmAAAACAAAAAEAAAAAAAAA"/>
              </a:ext>
            </a:extLst>
          </p:cNvSpPr>
          <p:nvPr>
            <p:ph idx="1"/>
          </p:nvPr>
        </p:nvSpPr>
        <p:spPr>
          <a:xfrm>
            <a:off x="838200" y="1825625"/>
            <a:ext cx="11043920" cy="454723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I8nAAAoMgAAzi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430645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8" name="Номер слайда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I8nAAAYSQAAzi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430645"/>
            <a:ext cx="2743200" cy="365125"/>
          </a:xfrm>
        </p:spPr>
        <p:txBody>
          <a:bodyPr/>
          <a:lstStyle/>
          <a:p>
            <a:pPr>
              <a:defRPr lang="ru-ru"/>
            </a:pPr>
            <a:fld id="{F70B06AD-E31A-5EF0-54B3-15A548FDA240}" type="slidenum">
              <a:t>‹#›</a:t>
            </a:fld>
          </a:p>
        </p:txBody>
      </p:sp>
      <p:pic>
        <p:nvPicPr>
          <p:cNvPr id="9" name="Рисунок 11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Y8AABvAwAAAEgAAIM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757410" y="558165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eSFH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I8nAABbDgAAzi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430645"/>
            <a:ext cx="1495425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6CB7-F91A-5E9A-54B3-0FCF22FDA25A}" type="datetime1">
              <a:t>10.11.2023</a:t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8CAAAePgAAsQgAABAAAAAmAAAACAAAAAGgAAAAAAAA"/>
              </a:ext>
            </a:extLst>
          </p:cNvSpPr>
          <p:nvPr>
            <p:ph type="title"/>
          </p:nvPr>
        </p:nvSpPr>
        <p:spPr>
          <a:xfrm>
            <a:off x="838200" y="365125"/>
            <a:ext cx="9259570" cy="104775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4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sLAAAYSQAAACY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VfB0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306C-221A-5EC6-54B3-D4937EFDA281}" type="datetime1">
              <a:t>10.11.2023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z/bG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0B2D51-1F1A-5EDB-54B3-E98E63FDA2BC}" type="slidenum">
              <a:t>‹#›</a:t>
            </a:fld>
          </a:p>
        </p:txBody>
      </p:sp>
      <p:pic>
        <p:nvPicPr>
          <p:cNvPr id="7" name="Рисунок 7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W/s63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B4/AAAwBAAAGEkAAMAG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260330" y="680720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pxkAAAAAAABkAAAAZAAAAAAAAAAjAAAABAAAAGQAAAAXAAAAFAAAAAAAAAAAAAAA/38AAP9/AAAAAAAACQAAAAQAAADtpys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AAAAAAAAAAAEsAADARAAAQAAAAJgAAAAgAAAD//////////w=="/>
              </a:ext>
            </a:extLst>
          </p:cNvPicPr>
          <p:nvPr/>
        </p:nvPicPr>
        <p:blipFill>
          <a:blip r:embed="rId2"/>
          <a:srcRect l="0" t="0" r="0" b="65670"/>
          <a:stretch>
            <a:fillRect/>
          </a:stretch>
        </p:blipFill>
        <p:spPr>
          <a:xfrm>
            <a:off x="0" y="0"/>
            <a:ext cx="12192000" cy="2794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8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0O06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QAAAAEAAAAAAAAAAAAAAAAAAAAAAAAAAAAAAAAAAAAAAAAAAE9QTwB/f38AAAAAA8zMzADAwP8Af39/AAAAAAAAAAAAAAAAAAAAAAAAAAAAIQAAABgAAAAUAAAAAAAAAAAAAAAASwAAvBEAABAAAAAmAAAACAAAAP//////////"/>
              </a:ext>
            </a:extLst>
          </p:cNvSpPr>
          <p:nvPr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Прямоугольник 12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4VT5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AAAAAEAAAAAAAAAAAAAAAAAAAAAAAAAAAAAAAAAAAAAAAAAAE9QTwB/f38AAAAAA8zMzADAwP8Af39/AAAAAAAAAAAAAAAAAAAAAAAAAAAAIQAAABgAAAAUAAAAlh4AAHAGAAD6IwAA9gYAABAAAAAmAAAACAAAAP//////////"/>
              </a:ext>
            </a:extLst>
          </p:cNvSpPr>
          <p:nvPr/>
        </p:nvSpPr>
        <p:spPr>
          <a:xfrm>
            <a:off x="4972050" y="1046480"/>
            <a:ext cx="876300" cy="85090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eRcAAEsGAADsHQAAWiEAABAAAAAmAAAACAAAAAGiAAAAAAAA"/>
              </a:ext>
            </a:extLst>
          </p:cNvSpPr>
          <p:nvPr>
            <p:ph type="title"/>
          </p:nvPr>
        </p:nvSpPr>
        <p:spPr>
          <a:xfrm rot="16200000">
            <a:off x="2140585" y="2698115"/>
            <a:ext cx="4398645" cy="1048385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5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6" name="Объек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CQAAC4JAAAYSQAAACYAABAAAAAmAAAACAAAAAEAAAAAAAAA"/>
              </a:ext>
            </a:extLst>
          </p:cNvSpPr>
          <p:nvPr>
            <p:ph idx="1"/>
          </p:nvPr>
        </p:nvSpPr>
        <p:spPr>
          <a:xfrm>
            <a:off x="5956300" y="1492250"/>
            <a:ext cx="5925820" cy="4685030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9sb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LYnAAAoMgAA9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45541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8" name="Номер слайда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xtb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LYnAAAYSQAA9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455410"/>
            <a:ext cx="2743200" cy="365125"/>
          </a:xfrm>
        </p:spPr>
        <p:txBody>
          <a:bodyPr/>
          <a:lstStyle/>
          <a:p>
            <a:pPr>
              <a:defRPr lang="ru-ru"/>
            </a:pPr>
            <a:fld id="{F70B6134-7A1A-5E97-54B3-8CC22FFDA2D9}" type="slidenum">
              <a:t>‹#›</a:t>
            </a:fld>
          </a:p>
        </p:txBody>
      </p:sp>
      <p:sp>
        <p:nvSpPr>
          <p:cNvPr id="9" name="Текст 1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G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CQAAMMFAACGQQAA2AcAABAAAAAmAAAACAAAAAGAAAAAAAAA"/>
              </a:ext>
            </a:extLst>
          </p:cNvSpPr>
          <p:nvPr>
            <p:ph idx="13"/>
          </p:nvPr>
        </p:nvSpPr>
        <p:spPr>
          <a:xfrm>
            <a:off x="5956300" y="936625"/>
            <a:ext cx="4695190" cy="338455"/>
          </a:xfrm>
        </p:spPr>
        <p:txBody>
          <a:bodyPr/>
          <a:lstStyle>
            <a:lvl1pPr marL="0" indent="0">
              <a:buNone/>
              <a:defRPr lang="ru-ru" b="1" cap="none"/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Дополнительная информация</a:t>
            </a:r>
          </a:p>
        </p:txBody>
      </p:sp>
      <p:pic>
        <p:nvPicPr>
          <p:cNvPr id="10" name="Рисунок 10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///8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B4/AACnAgAAGEkAADc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260330" y="431165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yqE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pAEAALYnAADWCgAA9SkAABAAAAAmAAAACAAAAAGAAAAAAAAA"/>
              </a:ext>
            </a:extLst>
          </p:cNvSpPr>
          <p:nvPr>
            <p:ph type="dt" sz="half" idx="10"/>
          </p:nvPr>
        </p:nvSpPr>
        <p:spPr>
          <a:xfrm>
            <a:off x="266700" y="6455410"/>
            <a:ext cx="149479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1949-071A-5EEF-54B3-F1BA57FDA2A4}" type="datetime1">
              <a:t>10.11.2023</a:t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2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3xoAAAAAAABkAAAAZAAAAAAAAAAjAAAABAAAAGQAAAAXAAAAFAAAAAAAAAAAAAAA/38AAP9/AAAAAAAACQAAAAQAAAD///8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Pb///8RHAAA9koAADAqAAAQAAAAJgAAAAgAAAD//////////w=="/>
              </a:ext>
            </a:extLst>
          </p:cNvPicPr>
          <p:nvPr/>
        </p:nvPicPr>
        <p:blipFill>
          <a:blip r:embed="rId2"/>
          <a:srcRect l="0" t="0" r="0" b="68790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13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QAAAAEAAAAAAAAAAAAAAAAAAAAAAAAAAAAAAAAAAAAAAAAAAE9QTwB/f38AAAAAA8zMzADAwP8Af39/AAAAAAAAAAAAAAAAAAAAAAAAAAAAIQAAABgAAAAUAAAA9v///xEcAAD2SgAAMCoAABAAAAAmAAAACAAAAP//////////"/>
              </a:ext>
            </a:extLst>
          </p:cNvSpPr>
          <p:nvPr/>
        </p:nvSpPr>
        <p:spPr>
          <a:xfrm>
            <a:off x="-6350" y="4562475"/>
            <a:ext cx="12192000" cy="2295525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gUAAIUKAADORQAAERwAABAAAAAmAAAACAAAAIGgAAAAAAAA"/>
              </a:ext>
            </a:extLst>
          </p:cNvSpPr>
          <p:nvPr>
            <p:ph type="title"/>
          </p:nvPr>
        </p:nvSpPr>
        <p:spPr>
          <a:xfrm>
            <a:off x="831850" y="1710055"/>
            <a:ext cx="10515600" cy="285242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lang="ru-ru" sz="4400" cap="all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5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psb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gUAADwcAADORQAAdiUAABAAAAAmAAAACAAAAAGAAAAAAAAA"/>
              </a:ext>
            </a:extLst>
          </p:cNvSpPr>
          <p:nvPr>
            <p:ph idx="1"/>
          </p:nvPr>
        </p:nvSpPr>
        <p:spPr>
          <a:xfrm>
            <a:off x="831850" y="4589780"/>
            <a:ext cx="10515600" cy="1499870"/>
          </a:xfrm>
        </p:spPr>
        <p:txBody>
          <a:bodyPr/>
          <a:lstStyle>
            <a:lvl1pPr marL="0" indent="0">
              <a:buNone/>
              <a:defRPr lang="ru-ru" sz="2400" cap="none">
                <a:solidFill>
                  <a:srgbClr val="595959"/>
                </a:solidFill>
              </a:defRPr>
            </a:lvl1pPr>
            <a:lvl2pPr marL="457200" indent="0">
              <a:buNone/>
              <a:defRPr lang="ru-ru" sz="2000" cap="none">
                <a:solidFill>
                  <a:srgbClr val="8C8C8C"/>
                </a:solidFill>
              </a:defRPr>
            </a:lvl2pPr>
            <a:lvl3pPr marL="914400" indent="0">
              <a:buNone/>
              <a:defRPr lang="ru-ru" sz="1800" cap="none">
                <a:solidFill>
                  <a:srgbClr val="8C8C8C"/>
                </a:solidFill>
              </a:defRPr>
            </a:lvl3pPr>
            <a:lvl4pPr marL="1371600" indent="0">
              <a:buNone/>
              <a:defRPr lang="ru-ru" sz="1600" cap="none">
                <a:solidFill>
                  <a:srgbClr val="8C8C8C"/>
                </a:solidFill>
              </a:defRPr>
            </a:lvl4pPr>
            <a:lvl5pPr marL="1828800" indent="0">
              <a:buNone/>
              <a:defRPr lang="ru-ru" sz="1600" cap="none">
                <a:solidFill>
                  <a:srgbClr val="8C8C8C"/>
                </a:solidFill>
              </a:defRPr>
            </a:lvl5pPr>
            <a:lvl6pPr marL="2286000" indent="0">
              <a:buNone/>
              <a:defRPr lang="ru-ru" sz="1600" cap="none">
                <a:solidFill>
                  <a:srgbClr val="8C8C8C"/>
                </a:solidFill>
              </a:defRPr>
            </a:lvl6pPr>
            <a:lvl7pPr marL="2743200" indent="0">
              <a:buNone/>
              <a:defRPr lang="ru-ru" sz="1600" cap="none">
                <a:solidFill>
                  <a:srgbClr val="8C8C8C"/>
                </a:solidFill>
              </a:defRPr>
            </a:lvl7pPr>
            <a:lvl8pPr marL="3200400" indent="0">
              <a:buNone/>
              <a:defRPr lang="ru-ru" sz="1600" cap="none">
                <a:solidFill>
                  <a:srgbClr val="8C8C8C"/>
                </a:solidFill>
              </a:defRPr>
            </a:lvl8pPr>
            <a:lvl9pPr marL="3657600" indent="0">
              <a:buNone/>
              <a:defRPr lang="ru-ru" sz="1600" cap="none">
                <a:solidFill>
                  <a:srgbClr val="8C8C8C"/>
                </a:solidFill>
              </a:defRPr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6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Bsb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7" name="Номер слайда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tta7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0B69ED-A31A-5E9F-54B3-55CA27FDA200}" type="slidenum">
              <a:t>‹#›</a:t>
            </a:fld>
          </a:p>
        </p:txBody>
      </p:sp>
      <p:pic>
        <p:nvPicPr>
          <p:cNvPr id="8" name="Рисунок 8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///8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NQ5AAB2AwAAzkUAAIo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400540" y="5626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BgY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HgUAABonAABRDgAAWSkAABAAAAAmAAAACAAAAAGAAAAAAAAA"/>
              </a:ext>
            </a:extLst>
          </p:cNvSpPr>
          <p:nvPr>
            <p:ph type="dt" sz="half" idx="10"/>
          </p:nvPr>
        </p:nvSpPr>
        <p:spPr>
          <a:xfrm>
            <a:off x="831850" y="6356350"/>
            <a:ext cx="1495425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50E5-AB1A-5EA6-54B3-5DF31EFDA208}" type="datetime1">
              <a:t>10.11.2023</a:t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9v///wAAAAAAAAAAJgYAAAAAAABkAAAAZAAAAAAAAAAjAAAABAAAAGQAAAAXAAAAFAAAAAAAAAAAAAAA/38AAP9/AAAAAAAACQAAAAQAAADHx8f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Oz///8AAAAAAEsAADAqAAAQAAAAJgAAAAgAAAD//////////w=="/>
              </a:ext>
            </a:extLst>
          </p:cNvPicPr>
          <p:nvPr/>
        </p:nvPicPr>
        <p:blipFill>
          <a:blip r:embed="rId2"/>
          <a:srcRect l="-100" t="0" r="0" b="15740"/>
          <a:stretch>
            <a:fillRect/>
          </a:stretch>
        </p:blipFill>
        <p:spPr>
          <a:xfrm>
            <a:off x="-12700" y="0"/>
            <a:ext cx="122047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8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////CP///whB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QAAAAEAAAAAAAAAAAAAAAAAAAAAAAAAAAAAAAAAAAAAAAAAAE9QTwB/f38AAAAAA8zMzADAwP8Af39/AAAAAAAAAAAAAAAAAAAAAAAAAAAAIQAAABgAAAAUAAAAAAAAAAAAAAAASwAAMCoAABAAAAAmAAAACAAAAP//////////"/>
              </a:ext>
            </a:extLst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Прямоугольник 12"/>
          <p:cNvSpPr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BgY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AAAAAEAAAAAAAAAAAAAAAAAAAAAAAAAAAAAAAAAAAAAAAAAAE9QTwB/f38AAAAAA8zMzADAwP8Af39/AAAAAAAAAAAAAAAAAAAAAAAAAAAAIQAAABgAAAAUAAAACwsAANUUAABvEAAAWxUAABAAAAAmAAAACAAAAP//////////"/>
              </a:ext>
            </a:extLst>
          </p:cNvSpPr>
          <p:nvPr/>
        </p:nvSpPr>
        <p:spPr>
          <a:xfrm>
            <a:off x="1795145" y="3386455"/>
            <a:ext cx="876300" cy="85090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BgY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fQoAAIIJAAAONAAAkBIAABAAAAAmAAAACAAAAAGgAAAAAAAA"/>
              </a:ext>
            </a:extLst>
          </p:cNvSpPr>
          <p:nvPr>
            <p:ph type="title"/>
          </p:nvPr>
        </p:nvSpPr>
        <p:spPr>
          <a:xfrm>
            <a:off x="1704975" y="1545590"/>
            <a:ext cx="6757035" cy="147193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6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6" name="Объек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IAADIUAAAYSQAAACYAABAAAAAmAAAACAAAAAEAAAAAAAAA"/>
              </a:ext>
            </a:extLst>
          </p:cNvSpPr>
          <p:nvPr>
            <p:ph idx="1"/>
          </p:nvPr>
        </p:nvSpPr>
        <p:spPr>
          <a:xfrm>
            <a:off x="2953385" y="3282950"/>
            <a:ext cx="8928735" cy="2894330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7u7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JwnAAAoMgAA2y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43890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8" name="Номер слайда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MfHx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JwnAAAYSQAA2y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438900"/>
            <a:ext cx="2743200" cy="365125"/>
          </a:xfrm>
        </p:spPr>
        <p:txBody>
          <a:bodyPr/>
          <a:lstStyle/>
          <a:p>
            <a:pPr>
              <a:defRPr lang="ru-ru"/>
            </a:pPr>
            <a:fld id="{F70B4195-DB1A-5EB7-54B3-2DE20FFDA278}" type="slidenum">
              <a:t>‹#›</a:t>
            </a:fld>
          </a:p>
        </p:txBody>
      </p:sp>
      <p:pic>
        <p:nvPicPr>
          <p:cNvPr id="9" name="Рисунок 10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Hx8f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NQ5AAB2AwAAzkUAAIo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400540" y="5626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7u7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wEAAJwnAAB9CgAA2ykAABAAAAAmAAAACAAAAAGAAAAAAAAA"/>
              </a:ext>
            </a:extLst>
          </p:cNvSpPr>
          <p:nvPr>
            <p:ph type="dt" sz="half" idx="10"/>
          </p:nvPr>
        </p:nvSpPr>
        <p:spPr>
          <a:xfrm>
            <a:off x="210185" y="6438900"/>
            <a:ext cx="149479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654E-001A-5E93-54B3-F6C62BFDA2A3}" type="datetime1">
              <a:t>10.11.2023</a:t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8CAACKPgAAsQgAABAAAAAmAAAACAAAAAGgAAAAAAAA"/>
              </a:ext>
            </a:extLst>
          </p:cNvSpPr>
          <p:nvPr>
            <p:ph type="title"/>
          </p:nvPr>
        </p:nvSpPr>
        <p:spPr>
          <a:xfrm>
            <a:off x="838200" y="365125"/>
            <a:ext cx="9328150" cy="104775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4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62B5-FB1A-5E94-54B3-0DC12CFDA258}" type="datetime1">
              <a:t>10.11.2023</a:t>
            </a:fld>
          </a:p>
        </p:txBody>
      </p:sp>
      <p:sp>
        <p:nvSpPr>
          <p:cNvPr id="4" name="Нижний колонтитул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7u7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5" name="Номер слайда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BgY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0B4338-761A-5EB5-54B3-80E00DFDA2D5}" type="slidenum">
              <a:t>‹#›</a:t>
            </a:fld>
          </a:p>
        </p:txBody>
      </p:sp>
      <p:pic>
        <p:nvPicPr>
          <p:cNvPr id="6" name="Рисунок 7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///8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B4/AAAwBAAAGEkAAMAG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260330" y="680720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hf hdr="0" ftr="0"/>
</p:sldLayout>
</file>

<file path=ppt/slideLayouts/slideLayout1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1075-3B1A-5EE6-54B3-CDB35EFDA298}" type="datetime1">
              <a:t>10.11.2023</a:t>
            </a:fld>
          </a:p>
        </p:txBody>
      </p:sp>
      <p:sp>
        <p:nvSpPr>
          <p:cNvPr id="3" name="Нижний колонтитул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0B2905-4B1A-5EDF-54B3-BD8A67FDA2E8}" type="slidenum">
              <a:t>‹#›</a:t>
            </a:fld>
          </a:p>
        </p:txBody>
      </p:sp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gYGD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B4/AAAwBAAAGEkAAMAG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260330" y="680720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hf hdr="0" ftr="0"/>
</p:sldLayout>
</file>

<file path=ppt/slideLayouts/slideLayout1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09BC-F21A-5EFF-54B3-04AA47FDA251}" type="datetime1">
              <a:t>10.11.2023</a:t>
            </a:fld>
          </a:p>
        </p:txBody>
      </p:sp>
      <p:sp>
        <p:nvSpPr>
          <p:cNvPr id="3" name="Нижний колонтитул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0B7C94-DA1A-5E8A-54B3-2CDF32FDA279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8CAABfKgAAsQgAABAAAAAmAAAACAAAAL8vAAAAAAAA"/>
              </a:ext>
            </a:extLst>
          </p:cNvSpPr>
          <p:nvPr>
            <p:ph type="title"/>
          </p:nvPr>
        </p:nvSpPr>
        <p:spPr>
          <a:xfrm>
            <a:off x="838200" y="365125"/>
            <a:ext cx="6049645" cy="1047750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sLAAAYSQAAACYAABAAAAAmAAAACAAAAD8vAAAAAAAA"/>
              </a:ext>
            </a:extLst>
          </p:cNvSpPr>
          <p:nvPr>
            <p:ph type="body" idx="1"/>
          </p:nvPr>
        </p:nvSpPr>
        <p:spPr>
          <a:xfrm>
            <a:off x="838200" y="1825625"/>
            <a:ext cx="11043920" cy="4351655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Четвертый</a:t>
            </a:r>
          </a:p>
          <a:p>
            <a:pPr lvl="4">
              <a:defRPr lang="ru-ru"/>
            </a:pPr>
            <a:r>
              <a:t>Пятый</a:t>
            </a:r>
          </a:p>
        </p:txBody>
      </p:sp>
      <p:sp>
        <p:nvSpPr>
          <p:cNvPr id="4" name="Номер слайда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6jwAALYnAAAYSQAAXSkAABAAAAAmAAAACAAAAL+PAAAAAAAA"/>
              </a:ext>
            </a:extLst>
          </p:cNvSpPr>
          <p:nvPr>
            <p:ph type="sldNum" sz="quarter" idx="4"/>
          </p:nvPr>
        </p:nvSpPr>
        <p:spPr>
          <a:xfrm>
            <a:off x="9902190" y="6455410"/>
            <a:ext cx="1979930" cy="26860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lang="ru-ru" sz="1200" cap="none">
                <a:solidFill>
                  <a:srgbClr val="AEAEAE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0B1507-491A-5EE3-54B3-BFB65BFDA2EA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hf hdr="0" ftr="0" dt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lang="ru-ru" sz="3400" b="1" i="0" u="none" strike="noStrike" kern="1" cap="all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6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5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4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3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5pPr>
      <a:lvl6pPr marL="25146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6pPr>
      <a:lvl7pPr marL="2971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7pPr>
      <a:lvl8pPr marL="3429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8pPr>
      <a:lvl9pPr marL="3886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microsoft.com/office/2007/relationships/diagramDrawing" Target="../diagrams/drawing1.xml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vak.minobrnauki.gov.ru/uploader/loader?type=19&amp;name=91107547002&amp;f=17883" TargetMode="External"/><Relationship Id="rId3" Type="http://schemas.openxmlformats.org/officeDocument/2006/relationships/image" Target="../media/image10.pn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hyperlink" Target="https://www.doi.org/" TargetMode="External"/><Relationship Id="rId5" Type="http://schemas.openxmlformats.org/officeDocument/2006/relationships/hyperlink" Target="https://search.crossref.org/" TargetMode="External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journals.tsu.ru/culture/&amp;journal_page=archive&amp;id=2011&amp;article_id=45208" TargetMode="External"/><Relationship Id="rId3" Type="http://schemas.openxmlformats.org/officeDocument/2006/relationships/hyperlink" Target="https://jwt.su/journal/article/view/1222" TargetMode="Externa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7u7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x4AAKgLAAAqSAAA+hgAABAAAAAmAAAACAAAAAAAAAAAAAAA"/>
              </a:ext>
            </a:extLst>
          </p:cNvSpPr>
          <p:nvPr>
            <p:ph type="ctrTitle"/>
          </p:nvPr>
        </p:nvSpPr>
        <p:spPr/>
        <p:txBody>
          <a:bodyPr/>
          <a:lstStyle/>
          <a:p>
            <a:pPr>
              <a:defRPr lang="ru-ru"/>
            </a:pPr>
            <a:r>
              <a:t>Научный фандрайзинг </a:t>
            </a:r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7u7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x4AAPoYAAAqSAAAGh4AABAAAAAmAAAACAAAAAAgAAAAAAAA"/>
              </a:ext>
            </a:extLst>
          </p:cNvSpPr>
          <p:nvPr>
            <p:ph type="subTitle"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lnSpc>
                <a:spcPct val="70000"/>
              </a:lnSpc>
              <a:spcBef>
                <a:spcPts val="620"/>
              </a:spcBef>
              <a:defRPr lang="ru-ru" sz="1490" cap="none"/>
            </a:pPr>
            <a:r>
              <a:t>Жаркова Марина Алексеевна,</a:t>
            </a:r>
          </a:p>
          <a:p>
            <a:pPr>
              <a:lnSpc>
                <a:spcPct val="70000"/>
              </a:lnSpc>
              <a:spcBef>
                <a:spcPts val="620"/>
              </a:spcBef>
              <a:defRPr lang="ru-ru" sz="1490" cap="none"/>
            </a:pPr>
            <a:r>
              <a:t>к.ф.н., доцент отделения социально-гуманитарных наук, Школа базовой инженерной подготовки</a:t>
            </a:r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/R4AAOEnAAD7KgAAqCkAAAAAAAAmAAAACAAAAAGgAAAAAAAA"/>
              </a:ext>
            </a:extLst>
          </p:cNvSpPr>
          <p:nvPr>
            <p:ph type="body" idx="10"/>
          </p:nvPr>
        </p:nvSpPr>
        <p:spPr>
          <a:xfrm>
            <a:off x="5037455" y="6482715"/>
            <a:ext cx="1949450" cy="28892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0" indent="0">
              <a:buNone/>
              <a:defRPr lang="ru-ru" sz="1600" cap="none">
                <a:solidFill>
                  <a:srgbClr val="7F7F7F"/>
                </a:solidFill>
              </a:defRPr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lnSpc>
                <a:spcPct val="80000"/>
              </a:lnSpc>
              <a:defRPr lang="ru-ru"/>
            </a:pPr>
            <a:r>
              <a:t>23</a:t>
            </a:r>
            <a:r>
              <a:rPr lang="en-us" cap="none"/>
              <a:t>.11.2024</a:t>
            </a:r>
            <a:endParaRPr lang="en-us" cap="none"/>
          </a:p>
        </p:txBody>
      </p:sp>
      <p:sp>
        <p:nvSpPr>
          <p:cNvPr id="5" name="Текст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7u7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lB4AAKEeAACpPAAAmSMAABAAAAAmAAAACAAAAAAAAAAAAAAA"/>
              </a:ext>
            </a:extLst>
          </p:cNvSpPr>
          <p:nvPr>
            <p:ph type="body" idx="12"/>
          </p:nvPr>
        </p:nvSpPr>
        <p:spPr/>
        <p:txBody>
          <a:bodyPr/>
          <a:lstStyle/>
          <a:p>
            <a:pPr>
              <a:defRPr lang="ru-ru"/>
            </a:pPr>
            <a:r>
              <a:rPr lang="en-us" cap="none"/>
              <a:t>mma1252@tpu.ru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algn="ctr">
              <a:defRPr lang="ru-ru"/>
            </a:pPr>
            <a:r>
              <a:t>Научная публикация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Zq+n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NAwAAPkTAAAIOQAA/CcAABAAAAAmAAAACAAAAAAAAAAAAAAA"/>
              </a:ext>
            </a:extLst>
          </p:cNvSpPr>
          <p:nvPr>
            <p:ph type="body" idx="12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graphicFrame>
        <p:nvGraphicFramePr>
          <p:cNvPr id="4" name="Схема 4"/>
          <p:cNvGraphicFramePr/>
          <p:nvPr/>
        </p:nvGraphicFramePr>
        <p:xfrm>
          <a:off x="2032000" y="2752090"/>
          <a:ext cx="7164705" cy="3386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Различные типы публикаций</a:t>
            </a:r>
          </a:p>
        </p:txBody>
      </p:sp>
      <p:pic>
        <p:nvPicPr>
          <p:cNvPr id="3" name="Рисунок 5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Hx8f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F0NAADnDwAApC4AAI8n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2172335" y="2585085"/>
            <a:ext cx="5409565" cy="38455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 algn="ctr">
              <a:defRPr lang="ru-ru"/>
            </a:pPr>
            <a:r>
              <a:rPr lang="ru-ru" sz="2200" cap="all"/>
              <a:t>Типы публикаций по форме</a:t>
            </a:r>
            <a:endParaRPr lang="ru-ru" sz="2200" cap="all"/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gYAAE4PAABdQAAA/CcAABAAAAAmAAAACAAAAAEgAAAAAAAA"/>
              </a:ext>
            </a:extLst>
          </p:cNvSpPr>
          <p:nvPr>
            <p:ph type="body" idx="12"/>
          </p:nvPr>
        </p:nvSpPr>
        <p:spPr>
          <a:xfrm>
            <a:off x="1002030" y="2487930"/>
            <a:ext cx="9460865" cy="401193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>
              <a:lnSpc>
                <a:spcPct val="70000"/>
              </a:lnSpc>
              <a:spcBef>
                <a:spcPts val="920"/>
              </a:spcBef>
              <a:buNone/>
              <a:defRPr lang="ru-ru" sz="1655" cap="none"/>
            </a:pPr>
            <a:r>
              <a:rPr lang="en-us" b="1" cap="none"/>
              <a:t>Article</a:t>
            </a:r>
            <a:r>
              <a:t> – полноценная научная статья, в которой представлены результаты исследования</a:t>
            </a:r>
          </a:p>
          <a:p>
            <a:pPr marL="0" indent="0">
              <a:lnSpc>
                <a:spcPct val="70000"/>
              </a:lnSpc>
              <a:spcBef>
                <a:spcPts val="920"/>
              </a:spcBef>
              <a:buNone/>
              <a:defRPr lang="ru-ru" sz="1655" cap="none"/>
            </a:pPr>
            <a:r>
              <a:rPr lang="ru-ru" b="1" cap="none"/>
              <a:t>Р</a:t>
            </a:r>
            <a:r>
              <a:rPr lang="en-us" b="1" cap="none"/>
              <a:t>roceedings paper\conference paper</a:t>
            </a:r>
            <a:r>
              <a:rPr lang="ru-ru" b="1" cap="none"/>
              <a:t> </a:t>
            </a:r>
            <a:r>
              <a:t>– труды конференций</a:t>
            </a:r>
          </a:p>
          <a:p>
            <a:pPr marL="0" indent="0">
              <a:lnSpc>
                <a:spcPct val="70000"/>
              </a:lnSpc>
              <a:spcBef>
                <a:spcPts val="920"/>
              </a:spcBef>
              <a:buNone/>
              <a:defRPr lang="ru-ru" sz="1655" cap="none"/>
            </a:pPr>
            <a:r>
              <a:rPr lang="ru-ru" b="1" cap="none"/>
              <a:t>М</a:t>
            </a:r>
            <a:r>
              <a:rPr lang="en-us" b="1" cap="none"/>
              <a:t>eeting abstract – </a:t>
            </a:r>
            <a:r>
              <a:t>аннотация доклада, сделанного на конференции</a:t>
            </a:r>
          </a:p>
          <a:p>
            <a:pPr marL="0" indent="0">
              <a:lnSpc>
                <a:spcPct val="70000"/>
              </a:lnSpc>
              <a:spcBef>
                <a:spcPts val="920"/>
              </a:spcBef>
              <a:buNone/>
              <a:defRPr lang="ru-ru" sz="1655" cap="none"/>
            </a:pPr>
            <a:r>
              <a:rPr lang="en-us" b="1" cap="none"/>
              <a:t>Letter</a:t>
            </a:r>
            <a:r>
              <a:rPr lang="en-us" cap="none"/>
              <a:t> </a:t>
            </a:r>
            <a:r>
              <a:t>- письмо. Различная функция в различных науках (иногда – полноценная статья, иногда – краткое размышление/ часто применяется в медицинских журналах в таком формате)</a:t>
            </a:r>
            <a:endParaRPr lang="en-us" cap="none"/>
          </a:p>
          <a:p>
            <a:pPr marL="0" indent="0">
              <a:lnSpc>
                <a:spcPct val="70000"/>
              </a:lnSpc>
              <a:spcBef>
                <a:spcPts val="920"/>
              </a:spcBef>
              <a:buNone/>
              <a:defRPr lang="ru-ru" sz="1655" cap="none"/>
            </a:pPr>
            <a:r>
              <a:rPr lang="en-us" b="1" cap="none"/>
              <a:t>Review</a:t>
            </a:r>
            <a:r>
              <a:rPr lang="en-us" cap="none"/>
              <a:t> - </a:t>
            </a:r>
            <a:r>
              <a:t>научный обзор публикаций по конкретной проблеме</a:t>
            </a:r>
          </a:p>
          <a:p>
            <a:pPr marL="0" indent="0">
              <a:lnSpc>
                <a:spcPct val="70000"/>
              </a:lnSpc>
              <a:spcBef>
                <a:spcPts val="920"/>
              </a:spcBef>
              <a:buNone/>
              <a:defRPr lang="ru-ru" sz="1655" cap="none"/>
            </a:pPr>
            <a:r>
              <a:rPr lang="en-us" b="1" cap="none"/>
              <a:t>Book Review</a:t>
            </a:r>
            <a:r>
              <a:t> – рецензия на книгу, часто предлагается написать авторитетному ученому</a:t>
            </a:r>
            <a:endParaRPr lang="en-us" cap="none"/>
          </a:p>
          <a:p>
            <a:pPr marL="0" indent="0">
              <a:lnSpc>
                <a:spcPct val="70000"/>
              </a:lnSpc>
              <a:spcBef>
                <a:spcPts val="920"/>
              </a:spcBef>
              <a:buNone/>
              <a:defRPr lang="ru-ru" sz="1655" cap="none"/>
            </a:pPr>
            <a:r>
              <a:rPr lang="en-us" b="1" cap="none"/>
              <a:t>Editorial material </a:t>
            </a:r>
            <a:r>
              <a:rPr lang="en-us" cap="none"/>
              <a:t>– </a:t>
            </a:r>
            <a:r>
              <a:t>статья, в которой изложен взгляд на проблему группы людей. Часто представлено в форме материалов по результатам круглого стола, интервью, симпозиума</a:t>
            </a:r>
          </a:p>
          <a:p>
            <a:pPr marL="0" indent="0">
              <a:lnSpc>
                <a:spcPct val="70000"/>
              </a:lnSpc>
              <a:spcBef>
                <a:spcPts val="920"/>
              </a:spcBef>
              <a:buNone/>
              <a:defRPr lang="ru-ru" sz="1655" cap="none"/>
            </a:pPr>
            <a:r>
              <a:rPr lang="en-us" b="1" cap="none"/>
              <a:t>Monograph</a:t>
            </a:r>
            <a:r>
              <a:t> – научный труд, содержит всестороннее исследование определенной проблемы. Содержит обзор и анализ литературы по данной теме, выдвигает новые гипотезы, теории и концепции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 algn="ctr">
              <a:defRPr lang="ru-ru"/>
            </a:pPr>
            <a:r>
              <a:rPr lang="ru-ru" sz="2400" cap="all"/>
              <a:t>Типы научных статей по содержанию </a:t>
            </a:r>
            <a:br/>
            <a:endParaRPr lang="ru-ru" sz="2400" cap="all"/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3gIAAMETAAA0RgAAxCcAABAAAAAmAAAACAAAAAEgAAAAAAAA"/>
              </a:ext>
            </a:extLst>
          </p:cNvSpPr>
          <p:nvPr>
            <p:ph type="body" idx="12"/>
          </p:nvPr>
        </p:nvSpPr>
        <p:spPr>
          <a:xfrm>
            <a:off x="466090" y="3211195"/>
            <a:ext cx="10946130" cy="325310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t>Научно-теоретические – автор сконцентрирован на изучении конкретной проблемы. Результат – выявлены закономерности, механизмы, специфические свойства и тд.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t>Обзорные – анализ работ за определенной период времени по конкретной проблеме 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t>Научно-практические - описание проведенных экспериментов, детальное представление конкретной проблемы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t>Аналитические - глубокий и комплексный анализ какой-то конкретной проблемы или задачи, оформлены в научно-деловом стиле. Схема построения «если» - «то»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t>Научно-публицистические - нацелены на широкую, не всегда научную аудиторию, используются простые и понятные словесные структуры, без использования специализированных терминов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t>Научно-исследовательские – последовательное изложение подходов к решению проблемы. Представлена в форме логически-цельных высказываний, имеющие под собой весомые основания 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MAADAEAACnNQAAowoAABAAAAAmAAAACAAAAAEAAAAAAAAA"/>
              </a:ext>
            </a:extLst>
          </p:cNvSpPr>
          <p:nvPr>
            <p:ph type="title"/>
          </p:nvPr>
        </p:nvSpPr>
        <p:spPr>
          <a:xfrm>
            <a:off x="584200" y="680720"/>
            <a:ext cx="8137525" cy="1048385"/>
          </a:xfrm>
        </p:spPr>
        <p:txBody>
          <a:bodyPr/>
          <a:lstStyle/>
          <a:p>
            <a:pPr>
              <a:defRPr lang="ru-ru"/>
            </a:pPr>
            <a:r>
              <a:t>Структура научной статьи </a:t>
            </a:r>
          </a:p>
        </p:txBody>
      </p:sp>
      <p:pic>
        <p:nvPicPr>
          <p:cNvPr id="3" name="Рисунок 8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CAw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GwzAABsGwAAV0cAAKEm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8359140" y="4457700"/>
            <a:ext cx="3237865" cy="18218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9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///8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FAyAABPDAAAgUcAADoY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8178800" y="2000885"/>
            <a:ext cx="3444875" cy="19373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Текст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DiIAANUMAACBRwAAGicAABAAAAAmAAAACAAAAAGAAAAAAAAA"/>
              </a:ext>
            </a:extLst>
          </p:cNvSpPr>
          <p:nvPr>
            <p:ph type="body" idx="13"/>
          </p:nvPr>
        </p:nvSpPr>
        <p:spPr>
          <a:xfrm>
            <a:off x="5535930" y="2085975"/>
            <a:ext cx="6087745" cy="4270375"/>
          </a:xfrm>
        </p:spPr>
        <p:txBody>
          <a:bodyPr/>
          <a:lstStyle/>
          <a:p>
            <a:pPr>
              <a:defRPr lang="ru-ru"/>
            </a:pPr>
          </a:p>
        </p:txBody>
      </p:sp>
      <p:pic>
        <p:nvPicPr>
          <p:cNvPr id="6" name="Рисунок 6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4iAAApCwAAIjgAAFwZ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535930" y="1814195"/>
            <a:ext cx="3589020" cy="23082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Рисунок 7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///8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NoiAADzGgAAdTgAABon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5665470" y="4380865"/>
            <a:ext cx="3512185" cy="19754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Текст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AgUAAA0PAADtGwAAUikAABAAAAAmAAAACAAAAAEAAAAAAAAA"/>
              </a:ext>
            </a:extLst>
          </p:cNvSpPr>
          <p:nvPr>
            <p:ph type="body" idx="14"/>
          </p:nvPr>
        </p:nvSpPr>
        <p:spPr>
          <a:xfrm>
            <a:off x="814070" y="2446655"/>
            <a:ext cx="3725545" cy="4270375"/>
          </a:xfrm>
        </p:spPr>
        <p:txBody>
          <a:bodyPr/>
          <a:lstStyle/>
          <a:p>
            <a:pPr>
              <a:defRPr lang="ru-ru"/>
            </a:pPr>
            <a:r>
              <a:rPr lang="ru-ru" b="0" cap="none"/>
              <a:t>Заголовок, </a:t>
            </a:r>
            <a:endParaRPr lang="ru-ru" b="0" cap="none"/>
          </a:p>
          <a:p>
            <a:pPr>
              <a:defRPr lang="ru-ru"/>
            </a:pPr>
            <a:r>
              <a:rPr lang="ru-ru" b="0" cap="none"/>
              <a:t>краткая аннотация (журнал) список ключевых слов (журнал)</a:t>
            </a:r>
            <a:endParaRPr lang="ru-ru" b="0" cap="none"/>
          </a:p>
          <a:p>
            <a:pPr>
              <a:defRPr lang="ru-ru"/>
            </a:pPr>
            <a:r>
              <a:rPr lang="ru-ru" b="0" cap="none"/>
              <a:t>основная часть</a:t>
            </a:r>
            <a:endParaRPr lang="ru-ru" b="0" cap="none"/>
          </a:p>
          <a:p>
            <a:pPr>
              <a:defRPr lang="ru-ru"/>
            </a:pPr>
            <a:r>
              <a:rPr lang="ru-ru" b="0" cap="none"/>
              <a:t>список используемых источников и литературы (журнал)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jR8AADcBAAAePwAAO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Научная статья</a:t>
            </a:r>
          </a:p>
        </p:txBody>
      </p:sp>
      <p:sp>
        <p:nvSpPr>
          <p:cNvPr id="3" name="Объект 7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jR8AAI8NAAAPSAAAACYAABAAAAAmAAAACAAAAAAgAAAAAAAA"/>
              </a:ext>
            </a:extLst>
          </p:cNvSpPr>
          <p:nvPr>
            <p:ph type="body"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>
              <a:lnSpc>
                <a:spcPct val="80000"/>
              </a:lnSpc>
              <a:spcBef>
                <a:spcPts val="920"/>
              </a:spcBef>
              <a:buNone/>
              <a:defRPr lang="ru-ru" sz="1655" cap="none"/>
            </a:pPr>
            <a:r>
              <a:rPr lang="en-us" cap="none">
                <a:hlinkClick r:id="rId2"/>
              </a:rPr>
              <a:t>https://vak.minobrnauki.gov.ru/uploader/loader?type=19&amp;name=91107547002&amp;f=17883</a:t>
            </a:r>
          </a:p>
          <a:p>
            <a:pPr marL="0" indent="0">
              <a:lnSpc>
                <a:spcPct val="80000"/>
              </a:lnSpc>
              <a:spcBef>
                <a:spcPts val="920"/>
              </a:spcBef>
              <a:buNone/>
              <a:defRPr lang="ru-ru" sz="1655" cap="none"/>
            </a:pPr>
          </a:p>
          <a:p>
            <a:pPr marL="0" indent="0">
              <a:lnSpc>
                <a:spcPct val="80000"/>
              </a:lnSpc>
              <a:spcBef>
                <a:spcPts val="920"/>
              </a:spcBef>
              <a:buNone/>
              <a:defRPr lang="ru-ru" sz="1655" cap="none"/>
            </a:pPr>
            <a:r>
              <a:t>Перечень рецензируемых изданий (в соответствии с Положением о порядке присуждения ученых степеней), в которых должны быть опубликованы основные научные результаты</a:t>
            </a:r>
          </a:p>
          <a:p>
            <a:pPr marL="0" indent="0">
              <a:lnSpc>
                <a:spcPct val="80000"/>
              </a:lnSpc>
              <a:spcBef>
                <a:spcPts val="920"/>
              </a:spcBef>
              <a:buNone/>
              <a:defRPr lang="ru-ru" sz="1655" cap="none"/>
            </a:pPr>
            <a:r>
              <a:t>с 1 сентября 2023 года журналы распределены на квартили К1, К2 и К3</a:t>
            </a:r>
          </a:p>
          <a:p>
            <a:pPr marL="0" indent="0">
              <a:lnSpc>
                <a:spcPct val="80000"/>
              </a:lnSpc>
              <a:spcBef>
                <a:spcPts val="920"/>
              </a:spcBef>
              <a:buNone/>
              <a:defRPr lang="ru-ru" sz="1655" cap="none"/>
            </a:pPr>
            <a:r>
              <a:t>Правила для российских ученых:</a:t>
            </a:r>
          </a:p>
          <a:p>
            <a:pPr>
              <a:lnSpc>
                <a:spcPct val="80000"/>
              </a:lnSpc>
              <a:spcBef>
                <a:spcPts val="920"/>
              </a:spcBef>
              <a:defRPr lang="ru-ru" sz="1655" cap="none"/>
            </a:pPr>
            <a:r>
              <a:t>минмум одна статья аспиранта должна быть размещена в журналах, относящихся к К1 или К2;</a:t>
            </a:r>
          </a:p>
          <a:p>
            <a:pPr>
              <a:lnSpc>
                <a:spcPct val="80000"/>
              </a:lnSpc>
              <a:spcBef>
                <a:spcPts val="920"/>
              </a:spcBef>
              <a:defRPr lang="ru-ru" sz="1655" cap="none"/>
            </a:pPr>
            <a:r>
              <a:t>5 статей соискателей на докторскую степень должны быть напечатаны в изданиях из первого и второго квартилей</a:t>
            </a:r>
          </a:p>
          <a:p>
            <a:pPr marL="0" indent="0">
              <a:lnSpc>
                <a:spcPct val="80000"/>
              </a:lnSpc>
              <a:spcBef>
                <a:spcPts val="920"/>
              </a:spcBef>
              <a:buNone/>
              <a:defRPr lang="ru-ru" sz="1655" cap="none"/>
            </a:pPr>
          </a:p>
        </p:txBody>
      </p:sp>
      <p:sp>
        <p:nvSpPr>
          <p:cNvPr id="4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jR8AAJ8nAACWPQAAt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5" name="Дата 6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wZ17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SwEAAJwnAAB9CgAA2y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pic>
        <p:nvPicPr>
          <p:cNvPr id="6" name="Рисунок 8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0AQ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AAAAVBQAA8RsAAM0U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6135"/>
            <a:ext cx="4542155" cy="25552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Текстовое поле1"/>
          <p:cNvSpPr txBox="1">
            <a:extLst>
              <a:ext uri="smNativeData">
                <pr:smNativeData xmlns:pr="smNativeData" xmlns="smNativeData" val="SMDATA_15_hSJBZxMAAAAlAAAAEgAAAA8B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EAACEYAADdGwAAYRoAAAAAAAAmAAAACAAAAP//////////"/>
              </a:ext>
            </a:extLst>
          </p:cNvSpPr>
          <p:nvPr/>
        </p:nvSpPr>
        <p:spPr>
          <a:xfrm>
            <a:off x="259080" y="3922395"/>
            <a:ext cx="4270375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r>
              <a:t>https://journalrank.rcsi.science/ru/</a:t>
            </a:r>
          </a:p>
        </p:txBody>
      </p:sp>
      <p:sp>
        <p:nvSpPr>
          <p:cNvPr id="8" name="Текстовое поле2"/>
          <p:cNvSpPr txBox="1">
            <a:extLst>
              <a:ext uri="smNativeData">
                <pr:smNativeData xmlns:pr="smNativeData" xmlns="smNativeData" val="SMDATA_15_hSJBZxMAAAAlAAAAEgAAAE8B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NwI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cAQAADMcAACiFwAAIyAAAAAgAAAmAAAACAAAAP//////////"/>
              </a:ext>
            </a:extLst>
          </p:cNvSpPr>
          <p:nvPr/>
        </p:nvSpPr>
        <p:spPr>
          <a:xfrm>
            <a:off x="721360" y="4584065"/>
            <a:ext cx="3120390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r>
              <a:t>Белый список научных журналов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Abs3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algn="ctr">
              <a:defRPr lang="ru-ru"/>
            </a:pPr>
            <a:r>
              <a:t>Цитирование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tQQAAJsSAACNPwAA/CcAABAAAAAmAAAACAAAAAEgAAAAAAAA"/>
              </a:ext>
            </a:extLst>
          </p:cNvSpPr>
          <p:nvPr>
            <p:ph type="body" idx="12"/>
          </p:nvPr>
        </p:nvSpPr>
        <p:spPr>
          <a:xfrm>
            <a:off x="765175" y="3024505"/>
            <a:ext cx="9565640" cy="347535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ctr">
              <a:buNone/>
              <a:defRPr lang="ru-ru"/>
            </a:pPr>
            <a:r>
              <a:t>Возможная типология цитирования</a:t>
            </a:r>
          </a:p>
          <a:p>
            <a:pPr>
              <a:defRPr lang="ru-ru"/>
            </a:pPr>
            <a:r>
              <a:rPr lang="ru-ru" b="1" cap="none"/>
              <a:t>Подтверждение</a:t>
            </a:r>
            <a:r>
              <a:t> ("Полученные нами результаты в целом соответствуют предыдущим наблюдениям (Автор. Название статьи, журнал)")</a:t>
            </a:r>
          </a:p>
          <a:p>
            <a:pPr>
              <a:defRPr lang="ru-ru"/>
            </a:pPr>
            <a:r>
              <a:rPr lang="ru-ru" b="1" cap="none"/>
              <a:t>Противоречие</a:t>
            </a:r>
            <a:r>
              <a:t> ("В отличие от (Автор. Название статьи, журнал) мы в своем исследовании не наблюдаем подобных фактов").</a:t>
            </a:r>
          </a:p>
          <a:p>
            <a:pPr>
              <a:defRPr lang="ru-ru"/>
            </a:pPr>
            <a:r>
              <a:rPr lang="ru-ru" b="1" cap="none"/>
              <a:t>Упоминание</a:t>
            </a:r>
            <a:r>
              <a:t> ("Как известно,…..» (Автор. Название статьи, журнал)</a:t>
            </a:r>
          </a:p>
          <a:p>
            <a:pPr>
              <a:defRPr lang="ru-ru"/>
            </a:pPr>
            <a:r>
              <a:rPr lang="ru-ru" b="1" cap="none"/>
              <a:t>Опора на метод\данные</a:t>
            </a:r>
            <a:r>
              <a:t> ("В своей работе мы использовали алгоритм эксперимента, представленный (Автор. Название статьи, журнал)", "Расчеты проведены на датасете наблюдений (Автор. Название статьи, журнал)")</a:t>
            </a:r>
          </a:p>
          <a:p>
            <a:pPr>
              <a:defRPr lang="ru-ru"/>
            </a:p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hoa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MAADAEAACVHAAAowo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Метаданные публикации</a:t>
            </a:r>
            <a:endParaRPr lang="en-us" cap="all"/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CP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IgiAAD7DgAAgUcAAPYi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613400" y="2435225"/>
            <a:ext cx="6010275" cy="32480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ho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DiIAANUMAACBRwAAGicAABAAAAAmAAAACAAAAAGAAAAAAAAA"/>
              </a:ext>
            </a:extLst>
          </p:cNvSpPr>
          <p:nvPr>
            <p:ph type="body" idx="13"/>
          </p:nvPr>
        </p:nvSpPr>
        <p:spPr>
          <a:xfrm>
            <a:off x="5535930" y="2085975"/>
            <a:ext cx="6087745" cy="4270375"/>
          </a:xfrm>
        </p:spPr>
        <p:txBody>
          <a:bodyPr/>
          <a:lstStyle/>
          <a:p>
            <a:pPr>
              <a:defRPr lang="ru-ru"/>
            </a:pPr>
          </a:p>
        </p:txBody>
      </p:sp>
      <p:sp>
        <p:nvSpPr>
          <p:cNvPr id="5" name="Текст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sgYAAJAOAAAYGQAA1SgAABAAAAAmAAAACAAAAAEgAAAAAAAA"/>
              </a:ext>
            </a:extLst>
          </p:cNvSpPr>
          <p:nvPr>
            <p:ph type="body" idx="14"/>
          </p:nvPr>
        </p:nvSpPr>
        <p:spPr>
          <a:xfrm>
            <a:off x="1088390" y="2367280"/>
            <a:ext cx="2990850" cy="42703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</a:p>
          <a:p>
            <a:pPr>
              <a:defRPr lang="ru-ru"/>
            </a:pPr>
            <a:r>
              <a:rPr lang="ru-ru" b="0" cap="none"/>
              <a:t>Данные - непосредственное содержание публикаций, т.е. новое научное знание</a:t>
            </a:r>
            <a:endParaRPr lang="ru-ru" b="0" cap="none"/>
          </a:p>
          <a:p>
            <a:pPr>
              <a:defRPr lang="ru-ru"/>
            </a:pPr>
            <a:r>
              <a:rPr lang="ru-ru" b="0" cap="none"/>
              <a:t>Метаданные - это данные, описывающие данные, являются основным объектом изучения наукометрии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algn="ctr">
              <a:defRPr lang="ru-ru"/>
            </a:pPr>
            <a:r>
              <a:t>Метаданные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EfMz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VAQAAPkTAAA0QgAA/CcAABAAAAAmAAAACAAAAAEgAAAAAAAA"/>
              </a:ext>
            </a:extLst>
          </p:cNvSpPr>
          <p:nvPr>
            <p:ph type="body" idx="12"/>
          </p:nvPr>
        </p:nvSpPr>
        <p:spPr>
          <a:xfrm>
            <a:off x="703580" y="3246755"/>
            <a:ext cx="10058400" cy="325310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rPr lang="ru-ru" b="1" cap="none"/>
              <a:t>Название публикации</a:t>
            </a:r>
            <a:r>
              <a:t> (title) - используется для тематического анализа и классификации (возможно использовать </a:t>
            </a:r>
            <a:r>
              <a:rPr lang="en-us" cap="none"/>
              <a:t>DOI</a:t>
            </a:r>
            <a:r>
              <a:t>). </a:t>
            </a:r>
            <a:r>
              <a:rPr lang="ru-ru" sz="1105" cap="none"/>
              <a:t>См. следующий слайд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rPr lang="ru-ru" b="1" cap="none"/>
              <a:t>Аннотация</a:t>
            </a:r>
            <a:r>
              <a:t> (abstract) и </a:t>
            </a:r>
            <a:r>
              <a:rPr lang="ru-ru" b="1" cap="none"/>
              <a:t>авторские ключевые слова</a:t>
            </a:r>
            <a:r>
              <a:t> (author keywords) - краткое описание содержания научной работы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rPr lang="ru-ru" b="1" cap="none"/>
              <a:t>Сведения об источнике</a:t>
            </a:r>
            <a:r>
              <a:t>: для периодических изданий это название журнала или серии плюс идентификаторы (ISSN для журналов, ISBN для книжных серий)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rPr lang="ru-ru" b="1" cap="none"/>
              <a:t>Выходные сведения</a:t>
            </a:r>
            <a:r>
              <a:t> - год выхода, том, номер, страницы, DOI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rPr lang="ru-ru" b="1" cap="none"/>
              <a:t>Сведения об авторах</a:t>
            </a:r>
            <a:r>
              <a:t> – имя, фамилия, место работы (аффилиации) и контактные данные (email), а также авторские идентификаторы (прежде всего ORCID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rPr lang="ru-ru" b="1" cap="none"/>
              <a:t>Сведения о финансировании и иной поддержке</a:t>
            </a:r>
            <a:r>
              <a:t> (acknowledgements) – указание ссылки на научный проект, грант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  <a:r>
              <a:rPr lang="ru-ru" b="1" cap="none"/>
              <a:t>Статус доступа к публикации</a:t>
            </a:r>
          </a:p>
          <a:p>
            <a:pPr>
              <a:lnSpc>
                <a:spcPct val="70000"/>
              </a:lnSpc>
              <a:spcBef>
                <a:spcPts val="920"/>
              </a:spcBef>
              <a:defRPr lang="ru-ru" sz="1655" cap="none"/>
            </a:p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MAADAEAACVHAAAowo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2400" cap="all"/>
              <a:t>DOI</a:t>
            </a:r>
            <a:r>
              <a:rPr lang="ru-ru" sz="2400" cap="all"/>
              <a:t> - </a:t>
            </a:r>
            <a:r>
              <a:rPr lang="en-us" sz="2400" cap="all"/>
              <a:t>Digital object identifier</a:t>
            </a:r>
            <a:endParaRPr lang="ru-ru" sz="2400" cap="all"/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JGIIJ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B4iAAAJDwAAO0kAAAkl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546090" y="2444115"/>
            <a:ext cx="6358255" cy="35763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UyIAALMNAADGRwAA+CcAABAAAAAmAAAACAAAAAGAAAAAAAAA"/>
              </a:ext>
            </a:extLst>
          </p:cNvSpPr>
          <p:nvPr>
            <p:ph type="body" idx="13"/>
          </p:nvPr>
        </p:nvSpPr>
        <p:spPr>
          <a:xfrm>
            <a:off x="5579745" y="2226945"/>
            <a:ext cx="6087745" cy="4270375"/>
          </a:xfrm>
        </p:spPr>
        <p:txBody>
          <a:bodyPr/>
          <a:lstStyle/>
          <a:p>
            <a:pPr>
              <a:defRPr lang="ru-ru"/>
            </a:pPr>
          </a:p>
        </p:txBody>
      </p:sp>
      <p:sp>
        <p:nvSpPr>
          <p:cNvPr id="5" name="Текст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hBGy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wgIAAGcOAACVHAAArCgAABAAAAAmAAAACAAAAAEgAAAAAAAA"/>
              </a:ext>
            </a:extLst>
          </p:cNvSpPr>
          <p:nvPr>
            <p:ph type="body" idx="14"/>
          </p:nvPr>
        </p:nvSpPr>
        <p:spPr>
          <a:xfrm>
            <a:off x="448310" y="2341245"/>
            <a:ext cx="4197985" cy="42703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ru-ru" b="0" cap="none"/>
              <a:t>электронный идентификатор объекта, мировой стандарт отображения данных об объекте, находящемся в сети Интернет</a:t>
            </a:r>
            <a:endParaRPr lang="ru-ru" b="0" cap="none"/>
          </a:p>
          <a:p>
            <a:pPr>
              <a:defRPr lang="ru-ru"/>
            </a:pPr>
            <a:r>
              <a:rPr lang="ru-ru" b="0" cap="none"/>
              <a:t>DOI –ссылка на постоянное хранилище документа или на страницу с его описанием. Доступ сохраняется, даже в том случае, если сайт первоначального размещения изменился</a:t>
            </a:r>
            <a:endParaRPr lang="ru-ru" b="0" cap="none"/>
          </a:p>
          <a:p>
            <a:pPr>
              <a:defRPr lang="ru-ru"/>
            </a:pPr>
            <a:r>
              <a:rPr lang="ru-ru" b="0" cap="none"/>
              <a:t>Идентификатор DOI указывается после библиографической ссылки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Поиск статьи по </a:t>
            </a:r>
            <a:r>
              <a:rPr lang="en-us" cap="all"/>
              <a:t>DOI</a:t>
            </a:r>
          </a:p>
        </p:txBody>
      </p:sp>
      <p:pic>
        <p:nvPicPr>
          <p:cNvPr id="3" name="Рисунок 8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///8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OIKAAAwGAAA+CUAAMci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769110" y="3931920"/>
            <a:ext cx="4403090" cy="17214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4goAADAYAAAhKAAAoCgAABAAAAAmAAAACAAAAAGAAAAAAAAA"/>
              </a:ext>
            </a:extLst>
          </p:cNvSpPr>
          <p:nvPr>
            <p:ph type="body" idx="12"/>
          </p:nvPr>
        </p:nvSpPr>
        <p:spPr>
          <a:xfrm>
            <a:off x="1769110" y="3931920"/>
            <a:ext cx="4754245" cy="2672080"/>
          </a:xfrm>
        </p:spPr>
        <p:txBody>
          <a:bodyPr/>
          <a:lstStyle/>
          <a:p>
            <a:pPr>
              <a:defRPr lang="ru-ru"/>
            </a:pPr>
          </a:p>
        </p:txBody>
      </p:sp>
      <p:pic>
        <p:nvPicPr>
          <p:cNvPr id="5" name="Рисунок 9"/>
          <p:cNvPicPr>
            <a:picLocks noChangeAspect="1"/>
            <a:extLst>
              <a:ext uri="smNativeData">
                <pr:smNativeData xmlns:pr="smNativeData" xmlns="smNativeData" val="SMDATA_17_hSJ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mJ63f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DgqAAAwGAAAx0oAAKAo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863080" y="3931920"/>
            <a:ext cx="5292725" cy="26720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Текст 6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OCoAAIwXAACoRwAA+ycAABAAAAAmAAAACAAAAAGAAAAAAAAA"/>
              </a:ext>
            </a:extLst>
          </p:cNvSpPr>
          <p:nvPr>
            <p:ph type="body" idx="13"/>
          </p:nvPr>
        </p:nvSpPr>
        <p:spPr>
          <a:xfrm>
            <a:off x="6863080" y="3827780"/>
            <a:ext cx="4785360" cy="2671445"/>
          </a:xfrm>
        </p:spPr>
        <p:txBody>
          <a:bodyPr/>
          <a:lstStyle/>
          <a:p>
            <a:pPr>
              <a:defRPr lang="ru-ru"/>
            </a:pPr>
          </a:p>
        </p:txBody>
      </p:sp>
      <p:sp>
        <p:nvSpPr>
          <p:cNvPr id="7" name="Текст 7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NAwAADQSAABrQAAA5BQAABAAAAAmAAAACAAAAAEgAAAAAAAA"/>
              </a:ext>
            </a:extLst>
          </p:cNvSpPr>
          <p:nvPr>
            <p:ph type="body" idx="14"/>
          </p:nvPr>
        </p:nvSpPr>
        <p:spPr>
          <a:xfrm>
            <a:off x="1983740" y="2959100"/>
            <a:ext cx="8488045" cy="43688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ru-ru" b="0" cap="none"/>
              <a:t>На сайте </a:t>
            </a:r>
            <a:r>
              <a:rPr lang="ru-ru" b="0" cap="none">
                <a:hlinkClick r:id="rId4"/>
              </a:rPr>
              <a:t>//</a:t>
            </a:r>
            <a:r>
              <a:rPr lang="en-us" b="0" cap="none">
                <a:hlinkClick r:id="rId4"/>
              </a:rPr>
              <a:t>www.doi.org/</a:t>
            </a:r>
            <a:r>
              <a:rPr lang="en-us" b="0" cap="none"/>
              <a:t>; </a:t>
            </a:r>
            <a:r>
              <a:rPr lang="ru-ru" b="0" cap="none"/>
              <a:t>На сайте </a:t>
            </a:r>
            <a:r>
              <a:rPr lang="ru-ru" b="0" cap="none">
                <a:hlinkClick r:id="rId5"/>
              </a:rPr>
              <a:t>//</a:t>
            </a:r>
            <a:r>
              <a:rPr lang="en-us" b="0" cap="none">
                <a:hlinkClick r:id="rId5"/>
              </a:rPr>
              <a:t>search.crossref.org/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algn="ctr">
              <a:defRPr lang="ru-ru"/>
            </a:pPr>
            <a:r>
              <a:t>Аннотация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NAwAAIwXAAB0KQAA/CcAABAAAAAmAAAACAAAAAGAAAAAAAAA"/>
              </a:ext>
            </a:extLst>
          </p:cNvSpPr>
          <p:nvPr>
            <p:ph type="body" idx="12"/>
          </p:nvPr>
        </p:nvSpPr>
        <p:spPr>
          <a:xfrm>
            <a:off x="1983740" y="3827780"/>
            <a:ext cx="4754880" cy="2672080"/>
          </a:xfrm>
        </p:spPr>
        <p:txBody>
          <a:bodyPr/>
          <a:lstStyle/>
          <a:p>
            <a:pPr>
              <a:defRPr lang="ru-ru"/>
            </a:pPr>
            <a:r>
              <a:rPr lang="en-us" cap="none">
                <a:hlinkClick r:id="rId2"/>
              </a:rPr>
              <a:t>http://journals.tsu.ru/culture/&amp;journal_page=archive&amp;id=2011&amp;article_id=45208</a:t>
            </a:r>
          </a:p>
          <a:p>
            <a:pPr>
              <a:defRPr lang="ru-ru"/>
            </a:pPr>
          </a:p>
          <a:p>
            <a:pPr>
              <a:defRPr lang="ru-ru"/>
            </a:pPr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OCoAAIwXAACoRwAA+ycAABAAAAAmAAAACAAAAAGAAAAAAAAA"/>
              </a:ext>
            </a:extLst>
          </p:cNvSpPr>
          <p:nvPr>
            <p:ph type="body" idx="13"/>
          </p:nvPr>
        </p:nvSpPr>
        <p:spPr>
          <a:xfrm>
            <a:off x="6863080" y="3827780"/>
            <a:ext cx="4785360" cy="2671445"/>
          </a:xfrm>
        </p:spPr>
        <p:txBody>
          <a:bodyPr/>
          <a:lstStyle/>
          <a:p>
            <a:pPr>
              <a:defRPr lang="ru-ru"/>
            </a:pPr>
            <a:r>
              <a:rPr lang="en-us" cap="none">
                <a:hlinkClick r:id="rId3"/>
              </a:rPr>
              <a:t>https://jwt.su/journal/article/view/1222</a:t>
            </a:r>
          </a:p>
          <a:p>
            <a:pPr>
              <a:defRPr lang="ru-ru"/>
            </a:pPr>
          </a:p>
        </p:txBody>
      </p:sp>
      <p:sp>
        <p:nvSpPr>
          <p:cNvPr id="5" name="Текст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NAwAADQSAAD8PwAA5BQAABAAAAAmAAAACAAAAAEgAAAAAAAA"/>
              </a:ext>
            </a:extLst>
          </p:cNvSpPr>
          <p:nvPr>
            <p:ph type="body" idx="14"/>
          </p:nvPr>
        </p:nvSpPr>
        <p:spPr>
          <a:xfrm>
            <a:off x="1983740" y="2959100"/>
            <a:ext cx="8417560" cy="43688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Стрктура, количество знаков зависит от требований журнала</a:t>
            </a:r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NAwAAPEnAACEJQAAMCo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7" name="Дата 6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QEAAPEnAADECgAAMCo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F70B6AE5-AB1A-5E9C-54B3-5DC924FDA208}" type="datetime1">
              <a:t>11/23/2024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algn="ctr">
              <a:defRPr lang="ru-ru"/>
            </a:pPr>
            <a:r>
              <a:t>Рекомендуемые фразы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RAgAANcQAACEJQAArCYAABAAAAAmAAAACAAAAAGgAAAAAAAA"/>
              </a:ext>
            </a:extLst>
          </p:cNvSpPr>
          <p:nvPr>
            <p:ph type="body" idx="12"/>
          </p:nvPr>
        </p:nvSpPr>
        <p:spPr>
          <a:xfrm>
            <a:off x="1343660" y="2737485"/>
            <a:ext cx="4754880" cy="354901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lnSpc>
                <a:spcPct val="70000"/>
              </a:lnSpc>
              <a:spcBef>
                <a:spcPts val="470"/>
              </a:spcBef>
              <a:defRPr lang="ru-ru" sz="845" cap="none"/>
            </a:pPr>
            <a:r>
              <a:t>В данной статье рассматривается проблема...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Обосновывается идея о том, что...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Прослеживается...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затрагивается тема...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Даётся сравнение...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Статья посвящена комплексному исследованию...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Целью статьи является анализ изучения...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Статья посвящена феномену...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раскрываются проблемы...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Особое внимание уделено...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анализируется...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Автор приходит к выводу, что...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Основное внимание в работе автор акцентирует на...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Выделяются и описываются характерные особенности...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выяснены особенности...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На основе изучения… установлено...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Статья посвящена пристальному анализу...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На основании анализа..., а также привлечения... устанавливается, что...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Статья посвящена актуальной на сегодняшний день проблеме...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Данная проблема мало изучена и требует дальнейших исследований.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обобщен новый материал по исследуемой теме, вводятся в научный оборот...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Автором предложены...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OCoAANcQAACoRwAARSkAABAAAAAmAAAACAAAAAGgAAAAAAAA"/>
              </a:ext>
            </a:extLst>
          </p:cNvSpPr>
          <p:nvPr>
            <p:ph type="body" idx="13"/>
          </p:nvPr>
        </p:nvSpPr>
        <p:spPr>
          <a:xfrm>
            <a:off x="6863080" y="2737485"/>
            <a:ext cx="4785360" cy="397129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Основное содержание исследования составляет анализ...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Такой взгляд будет интересен специалистам в области...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речь идет о...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Статья посвящена детальному анализу...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Значительное внимание уделяется...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заключение раскрывается...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Статья раскрывает содержание понятия...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Автор прослеживает становление...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Обобщается практический опыт...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исследуются характерные признаки...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рассматриваются ключевые этапы...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качестве исследовательской задачи авторами была определена попытка оценить...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раскрываются процессы...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Статья подводит некоторые итоги изучения...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Автор дает обобщенную характеристику...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Данное направление дополняется также рассмотрением...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Обосновывается мысль о том, что...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проанализированы концепции...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качестве ключевого доказательства... используется...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приведен анализ взглядов исследователей...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Дискуссионным продолжает оставаться вопрос о...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данной статье предпринята попытка раскрыть основные причины...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излагаются взгляды на...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Автор стремится проследить процесс...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lang="ru-ru" sz="845" cap="none"/>
            </a:pPr>
            <a:r>
              <a:t>В статье дан анализ научных изысканий...</a:t>
            </a:r>
          </a:p>
          <a:p>
            <a:pPr>
              <a:lnSpc>
                <a:spcPct val="70000"/>
              </a:lnSpc>
              <a:spcBef>
                <a:spcPts val="470"/>
              </a:spcBef>
              <a:defRPr lang="ru-ru" sz="845" cap="none"/>
            </a:pPr>
          </a:p>
        </p:txBody>
      </p:sp>
      <p:sp>
        <p:nvSpPr>
          <p:cNvPr id="5" name="Дата 6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QEAAPEnAADECgAAMCo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F70B3ED6-981A-5EC8-54B3-6E9D70FDA23B}" type="datetime1">
              <a:t>11/23/2024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4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Задание</a:t>
            </a:r>
          </a:p>
        </p:txBody>
      </p:sp>
      <p:sp>
        <p:nvSpPr>
          <p:cNvPr id="3" name="Текст 5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NAwAAPkTAAAIOQAA/CcAABAAAAAmAAAACAAAAAAAAAAAAAAA"/>
              </a:ext>
            </a:extLst>
          </p:cNvSpPr>
          <p:nvPr>
            <p:ph type="body" idx="12"/>
          </p:nvPr>
        </p:nvSpPr>
        <p:spPr/>
        <p:txBody>
          <a:bodyPr/>
          <a:lstStyle/>
          <a:p>
            <a:pPr>
              <a:defRPr lang="ru-ru"/>
            </a:pPr>
            <a:r>
              <a:t>Выбрать журнал для публикации</a:t>
            </a:r>
          </a:p>
          <a:p>
            <a:pPr>
              <a:defRPr lang="ru-ru"/>
            </a:pPr>
            <a:r>
              <a:t>Сформулировать тему статьи</a:t>
            </a:r>
          </a:p>
          <a:p>
            <a:pPr>
              <a:defRPr lang="ru-ru"/>
            </a:pPr>
            <a:r>
              <a:t>Сформулировать актуальность, проблему, гипотезу, методы (статья)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hSJ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PkTAACUQAAA/CcAABAAAAAmAAAACAAAAAEgAAAAAAAA"/>
              </a:ext>
            </a:extLst>
          </p:cNvSpPr>
          <p:nvPr>
            <p:ph type="body" idx="12"/>
          </p:nvPr>
        </p:nvSpPr>
        <p:spPr>
          <a:xfrm>
            <a:off x="838200" y="3246755"/>
            <a:ext cx="9659620" cy="325310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ctr">
              <a:buNone/>
              <a:defRPr lang="ru-ru"/>
            </a:pPr>
            <a:endParaRPr lang="ru-ru" sz="3200" cap="none"/>
          </a:p>
          <a:p>
            <a:pPr marL="0" indent="0" algn="ctr">
              <a:buNone/>
              <a:defRPr lang="ru-ru"/>
            </a:pPr>
            <a:r>
              <a:rPr lang="ru-ru" sz="3200" b="1" cap="none">
                <a:solidFill>
                  <a:srgbClr val="145F23"/>
                </a:solidFill>
              </a:rPr>
              <a:t>Спасибо за внимание!</a:t>
            </a:r>
            <a:endParaRPr lang="ru-ru" sz="3200" b="1" cap="none">
              <a:solidFill>
                <a:srgbClr val="145F2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Presentation">
      <a:majorFont>
        <a:latin typeface="Verdana"/>
        <a:ea typeface="Verdana"/>
        <a:cs typeface="Verdana"/>
      </a:majorFont>
      <a:minorFont>
        <a:latin typeface="Verdana"/>
        <a:ea typeface="Verdana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6C6D6C"/>
        </a:dk2>
        <a:lt2>
          <a:srgbClr val="E7E6E6"/>
        </a:lt2>
        <a:accent1>
          <a:srgbClr val="6B6C6B"/>
        </a:accent1>
        <a:accent2>
          <a:srgbClr val="28BE46"/>
        </a:accent2>
        <a:accent3>
          <a:srgbClr val="FF4460"/>
        </a:accent3>
        <a:accent4>
          <a:srgbClr val="FFB600"/>
        </a:accent4>
        <a:accent5>
          <a:srgbClr val="6573FF"/>
        </a:accent5>
        <a:accent6>
          <a:srgbClr val="76B729"/>
        </a:accent6>
        <a:hlink>
          <a:srgbClr val="00B0F0"/>
        </a:hlink>
        <a:folHlink>
          <a:srgbClr val="0082B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Verdana"/>
        <a:ea typeface="Verdana"/>
        <a:cs typeface="Verdana"/>
      </a:majorFont>
      <a:minorFont>
        <a:latin typeface="Verdana"/>
        <a:ea typeface="Verdana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Verdana"/>
        <a:ea typeface="Verdana"/>
        <a:cs typeface="Verdana"/>
      </a:majorFont>
      <a:minorFont>
        <a:latin typeface="Verdana"/>
        <a:ea typeface="Verdana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Сычевская Ольга Витальевна</dc:creator>
  <cp:keywords/>
  <dc:description/>
  <cp:lastModifiedBy>mma12</cp:lastModifiedBy>
  <cp:revision>0</cp:revision>
  <dcterms:created xsi:type="dcterms:W3CDTF">2022-09-15T08:49:06Z</dcterms:created>
  <dcterms:modified xsi:type="dcterms:W3CDTF">2024-11-23T00:32:05Z</dcterms:modified>
</cp:coreProperties>
</file>