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firstSlideNum="0">
  <p:sldMasterIdLst>
    <p:sldMasterId id="2147483648" r:id="rId5"/>
  </p:sldMasterIdLst>
  <p:notesMasterIdLst>
    <p:notesMasterId r:id="rId6"/>
  </p:notesMasterIdLst>
  <p:handoutMasterIdLst>
    <p:handoutMasterId r:id="rId7"/>
  </p:handoutMasterIdLst>
  <p:sldIdLst>
    <p:sldId id="256" r:id="rId8"/>
    <p:sldId id="276" r:id="rId9"/>
    <p:sldId id="272" r:id="rId10"/>
    <p:sldId id="273" r:id="rId11"/>
    <p:sldId id="274" r:id="rId12"/>
    <p:sldId id="265" r:id="rId13"/>
    <p:sldId id="266" r:id="rId14"/>
    <p:sldId id="275" r:id="rId15"/>
    <p:sldId id="267" r:id="rId16"/>
    <p:sldId id="269" r:id="rId17"/>
    <p:sldId id="270" r:id="rId18"/>
    <p:sldId id="271" r:id="rId19"/>
    <p:sldId id="259" r:id="rId20"/>
    <p:sldId id="264" r:id="rId21"/>
  </p:sldIdLst>
  <p:sldSz cx="12192000" cy="6858000"/>
  <p:notesSz cx="6791325" cy="987298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Verdana" pitchFamily="2" charset="-52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/>
  <p:extLst>
    <p:ext uri="smNativeData">
      <pr:smAppRevision xmlns:pr="smNativeData" xmlns="smNativeData" dt="1732321662" val="1068" revOS="4"/>
      <pr:smFileRevision xmlns:pr="smNativeData" xmlns="smNativeData" dt="1732321662" val="0"/>
      <pr:guideOptions xmlns:pr="smNativeData" xmlns="smNativeData" dt="1732321662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Grid="0">
      <p:cViewPr varScale="1">
        <p:scale>
          <a:sx n="59" d="100"/>
          <a:sy n="59" d="100"/>
        </p:scale>
        <p:origin x="1376" y="217"/>
      </p:cViewPr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3" d="100"/>
        <a:sy n="13" d="100"/>
      </p:scale>
      <p:origin x="0" y="0"/>
    </p:cViewPr>
  </p:sorterViewPr>
  <p:notesViewPr>
    <p:cSldViewPr snapToGrid="0">
      <p:cViewPr>
        <p:scale>
          <a:sx n="59" d="100"/>
          <a:sy n="59" d="100"/>
        </p:scale>
        <p:origin x="1376" y="217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handoutMasters/_rels/handout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bEgAADAMAABAAAAAmAAAACAAAAD+PAAAAAAAA"/>
              </a:ext>
            </a:extLst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qhcAAAAAAADFKQAADAMAABAAAAAmAAAACAAAAD+PAAAAAAAA"/>
              </a:ext>
            </a:extLst>
          </p:cNvSpPr>
          <p:nvPr>
            <p:ph type="dt" sz="quarter" idx="10"/>
          </p:nvPr>
        </p:nvSpPr>
        <p:spPr>
          <a:xfrm>
            <a:off x="3846830" y="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209D-D31A-63D6-548E-25836EC0A270}" type="datetime1">
              <a:t>12.11.2024</a:t>
            </a:fld>
          </a:p>
        </p:txBody>
      </p:sp>
      <p:sp>
        <p:nvSpPr>
          <p:cNvPr id="4" name="Нижний колонтитул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LA5AAAbEgAAvDwAABAAAAAmAAAACAAAAL+PAAAAAAAA"/>
              </a:ext>
            </a:extLst>
          </p:cNvSpPr>
          <p:nvPr>
            <p:ph type="ftr" sz="quarter" idx="11"/>
          </p:nvPr>
        </p:nvSpPr>
        <p:spPr>
          <a:xfrm>
            <a:off x="0" y="937768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5" name="Номер слайда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qhcAALA5AADFKQAAvDwAABAAAAAmAAAACAAAAL+P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4893-DD1A-63BE-548E-2BEB06C0A27E}" type="slidenum"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bEgAADAMAABAAAAAmAAAACAAAAD+PAAAAAAAA"/>
              </a:ext>
            </a:extLst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qhcAAAAAAADFKQAADAMAABAAAAAmAAAACAAAAD+PAAAAAAAA"/>
              </a:ext>
            </a:extLst>
          </p:cNvSpPr>
          <p:nvPr>
            <p:ph type="dt" idx="10"/>
          </p:nvPr>
        </p:nvSpPr>
        <p:spPr>
          <a:xfrm>
            <a:off x="3846830" y="0"/>
            <a:ext cx="2943225" cy="4953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3472-3C1A-63C2-548E-CA977AC0A29F}" type="datetime1">
              <a:t>12.11.2024</a:t>
            </a:fld>
          </a:p>
        </p:txBody>
      </p:sp>
      <p:sp>
        <p:nvSpPr>
          <p:cNvPr id="4" name="Образ слайда 3"/>
          <p:cNvSpPr>
            <a:spLocks noGrp="1" noChangeArrowheads="1"/>
            <a:extLst>
              <a:ext uri="smNativeData">
                <pr:smNativeData xmlns:pr="smNativeData" xmlns="smNativeData" val="SMDATA_15_fiFBZxMAAAAlAAAAZAAAAC0AAAAAkAAAAEgAAACQAAAASAAAAAAAAAAB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L8PAAD/HwAA"/>
              </a:ext>
            </a:extLst>
          </p:cNvSpPr>
          <p:nvPr>
            <p:ph type="sldImg" idx="2"/>
          </p:nvPr>
        </p:nvSpPr>
        <p:spPr>
          <a:xfrm>
            <a:off x="434975" y="1233805"/>
            <a:ext cx="5921375" cy="3331845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</a:p>
        </p:txBody>
      </p:sp>
      <p:sp>
        <p:nvSpPr>
          <p:cNvPr id="5" name="Заметки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LgQAADsdAACZJQAAJTUAABAAAAAmAAAACAAAAD8PAAD/HwAA"/>
              </a:ext>
            </a:extLst>
          </p:cNvSpPr>
          <p:nvPr>
            <p:ph type="body" idx="3"/>
          </p:nvPr>
        </p:nvSpPr>
        <p:spPr>
          <a:xfrm>
            <a:off x="679450" y="4751705"/>
            <a:ext cx="5432425" cy="38874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LA5AAAbEgAAvDwAABAAAAAmAAAACAAAAL+PAAD/HwAA"/>
              </a:ext>
            </a:extLst>
          </p:cNvSpPr>
          <p:nvPr>
            <p:ph type="ftr" sz="quarter" idx="11"/>
          </p:nvPr>
        </p:nvSpPr>
        <p:spPr>
          <a:xfrm>
            <a:off x="0" y="937768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qhcAALA5AADFKQAAvDwAABAAAAAmAAAACAAAAL+PAAD/Hw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ru-ru" sz="1200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68A1-EF1A-639E-548E-19CB26C0A24C}" type="slidenum"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notesStyle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smNativeData" xmlns="smNativeData" val="SMDATA_15_fiFBZxMAAAAlAAAAZAAAAC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AEAAAAAAAAA"/>
              </a:ext>
            </a:extLst>
          </p:cNvSpPr>
          <p:nvPr>
            <p:ph type="sldImg"/>
          </p:nvPr>
        </p:nvSpPr>
        <p:spPr>
          <a:xfrm>
            <a:off x="434975" y="1233805"/>
            <a:ext cx="5921375" cy="3331845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dsKA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gQAADsdAACZJQAAJTUAABAAAAAmAAAACAAAAAEAAAAAAAAA"/>
              </a:ext>
            </a:extLst>
          </p:cNvSpPr>
          <p:nvPr>
            <p:ph type="body" idx="1"/>
          </p:nvPr>
        </p:nvSpPr>
        <p:spPr>
          <a:xfrm>
            <a:off x="679450" y="4751705"/>
            <a:ext cx="5432425" cy="3887470"/>
          </a:xfrm>
        </p:spPr>
        <p:txBody>
          <a:bodyPr/>
          <a:lstStyle/>
          <a:p>
            <a:pPr>
              <a:defRPr lang="ru-ru"/>
            </a:pPr>
            <a:r>
              <a:rPr lang="en-us" cap="none"/>
              <a:t>https://flamingo.tpu.ru/</a:t>
            </a: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hcAALA5AADFKQAAvDwAABAAAAAmAAAACAAAAAEA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</p:spPr>
        <p:txBody>
          <a:bodyPr/>
          <a:lstStyle/>
          <a:p>
            <a:pPr>
              <a:defRPr lang="ru-ru"/>
            </a:pPr>
            <a:fld id="{F73632AE-E01A-63C4-548E-16917CC0A243}" type="slidenum">
              <a:t>6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smNativeData" xmlns="smNativeData" val="SMDATA_15_fiFBZxMAAAAlAAAAZAAAAC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3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AEAAAAAAAAA"/>
              </a:ext>
            </a:extLst>
          </p:cNvSpPr>
          <p:nvPr>
            <p:ph type="sldImg"/>
          </p:nvPr>
        </p:nvSpPr>
        <p:spPr>
          <a:xfrm>
            <a:off x="434975" y="1233805"/>
            <a:ext cx="5921375" cy="3331845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gQAADsdAACZJQAAJTUAABAAAAAmAAAACAAAAAEAAAAAAAAA"/>
              </a:ext>
            </a:extLst>
          </p:cNvSpPr>
          <p:nvPr>
            <p:ph type="body" idx="1"/>
          </p:nvPr>
        </p:nvSpPr>
        <p:spPr>
          <a:xfrm>
            <a:off x="679450" y="4751705"/>
            <a:ext cx="5432425" cy="3887470"/>
          </a:xfrm>
        </p:spPr>
        <p:txBody>
          <a:bodyPr/>
          <a:lstStyle/>
          <a:p>
            <a:pPr>
              <a:defRPr lang="ru-ru"/>
            </a:pPr>
            <a:r>
              <a:rPr lang="en-us" cap="none"/>
              <a:t>https://seminar.tpu.ru/</a:t>
            </a: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3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hcAALA5AADFKQAAvDwAABAAAAAmAAAACAAAAAEA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</p:spPr>
        <p:txBody>
          <a:bodyPr/>
          <a:lstStyle/>
          <a:p>
            <a:pPr>
              <a:defRPr lang="ru-ru"/>
            </a:pPr>
            <a:fld id="{F7362393-DD1A-63D5-548E-2B806DC0A27E}" type="slidenum">
              <a:t>7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ChangeArrowheads="1"/>
            <a:extLst>
              <a:ext uri="smNativeData">
                <pr:smNativeData xmlns:pr="smNativeData" xmlns="smNativeData" val="SMDATA_15_fiFBZxMAAAAlAAAAZAAAAC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3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rQIAAJcHAAAaJwAAFhwAABAAAAAmAAAACAAAAAEAAAAAAAAA"/>
              </a:ext>
            </a:extLst>
          </p:cNvSpPr>
          <p:nvPr>
            <p:ph type="sldImg"/>
          </p:nvPr>
        </p:nvSpPr>
        <p:spPr>
          <a:xfrm>
            <a:off x="434975" y="1233805"/>
            <a:ext cx="5921375" cy="3331845"/>
          </a:xfrm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gQAADsdAACZJQAAJTUAABAAAAAmAAAACAAAAAEAAAAAAAAA"/>
              </a:ext>
            </a:extLst>
          </p:cNvSpPr>
          <p:nvPr>
            <p:ph type="body" idx="1"/>
          </p:nvPr>
        </p:nvSpPr>
        <p:spPr>
          <a:xfrm>
            <a:off x="679450" y="4751705"/>
            <a:ext cx="5432425" cy="3887470"/>
          </a:xfrm>
        </p:spPr>
        <p:txBody>
          <a:bodyPr/>
          <a:lstStyle/>
          <a:p>
            <a:pPr>
              <a:defRPr lang="ru-ru"/>
            </a:pPr>
            <a:r>
              <a:rPr lang="en-us" cap="none"/>
              <a:t>https://www.lib.tpu.ru/html/bibliography-rules</a:t>
            </a: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3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hcAALA5AADFKQAAvDwAABAAAAAmAAAACAAAAAEAAAAAAAAA"/>
              </a:ext>
            </a:extLst>
          </p:cNvSpPr>
          <p:nvPr>
            <p:ph type="sldNum" sz="quarter" idx="12"/>
          </p:nvPr>
        </p:nvSpPr>
        <p:spPr>
          <a:xfrm>
            <a:off x="3846830" y="9377680"/>
            <a:ext cx="2943225" cy="495300"/>
          </a:xfrm>
        </p:spPr>
        <p:txBody>
          <a:bodyPr/>
          <a:lstStyle/>
          <a:p>
            <a:pPr>
              <a:defRPr lang="ru-ru"/>
            </a:pPr>
            <a:fld id="{F7365615-5B1A-63A0-548E-ADF518C0A2F8}" type="slidenum">
              <a:t>9</a:t>
            </a:fld>
          </a:p>
        </p:txBody>
      </p:sp>
    </p:spTree>
  </p:cSld>
  <p:clrMapOvr>
    <a:masterClrMapping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9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CYGQAANgY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AAAAA3BkAADAqAAAQAAAAJgAAAAgAAAD//////////w=="/>
              </a:ext>
            </a:extLst>
          </p:cNvPicPr>
          <p:nvPr/>
        </p:nvPicPr>
        <p:blipFill>
          <a:blip r:embed="rId2"/>
          <a:srcRect l="0" t="0" r="65520" b="15900"/>
          <a:stretch>
            <a:fillRect/>
          </a:stretch>
        </p:blipFill>
        <p:spPr>
          <a:xfrm>
            <a:off x="0" y="0"/>
            <a:ext cx="42037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4AAKgLAAAqSAAA+hgAABAAAAAmAAAACAAAAIGgAAAAAAAA"/>
              </a:ext>
            </a:extLst>
          </p:cNvSpPr>
          <p:nvPr>
            <p:ph type="ctrTitle"/>
          </p:nvPr>
        </p:nvSpPr>
        <p:spPr>
          <a:xfrm>
            <a:off x="4970145" y="1894840"/>
            <a:ext cx="6760845" cy="216535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3400" cap="all" spc="62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Название презентации</a:t>
            </a:r>
          </a:p>
        </p:txBody>
      </p:sp>
      <p:sp>
        <p:nvSpPr>
          <p:cNvPr id="4" name="Подзаголовок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4AAPoYAAAqSAAAGh4AABAAAAAmAAAACAAAAAGAAAAAAAAA"/>
              </a:ext>
            </a:extLst>
          </p:cNvSpPr>
          <p:nvPr>
            <p:ph type="subTitle" idx="1"/>
          </p:nvPr>
        </p:nvSpPr>
        <p:spPr>
          <a:xfrm>
            <a:off x="4970145" y="4060190"/>
            <a:ext cx="6760845" cy="833120"/>
          </a:xfrm>
        </p:spPr>
        <p:txBody>
          <a:bodyPr/>
          <a:lstStyle>
            <a:lvl1pPr marL="0" indent="0" algn="l">
              <a:buNone/>
              <a:defRPr lang="ru-ru" sz="2400" cap="none" spc="39" baseline="0"/>
            </a:lvl1pPr>
            <a:lvl2pPr marL="457200" indent="0" algn="ctr">
              <a:buNone/>
              <a:defRPr lang="ru-ru" sz="2000" cap="none"/>
            </a:lvl2pPr>
            <a:lvl3pPr marL="914400" indent="0" algn="ctr">
              <a:buNone/>
              <a:defRPr lang="ru-ru" sz="1800" cap="none"/>
            </a:lvl3pPr>
            <a:lvl4pPr marL="1371600" indent="0" algn="ctr">
              <a:buNone/>
              <a:defRPr lang="ru-ru" sz="1600" cap="none"/>
            </a:lvl4pPr>
            <a:lvl5pPr marL="1828800" indent="0" algn="ctr">
              <a:buNone/>
              <a:defRPr lang="ru-ru" sz="1600" cap="none"/>
            </a:lvl5pPr>
            <a:lvl6pPr marL="2286000" indent="0" algn="ctr">
              <a:buNone/>
              <a:defRPr lang="ru-ru" sz="1600" cap="none"/>
            </a:lvl6pPr>
            <a:lvl7pPr marL="2743200" indent="0" algn="ctr">
              <a:buNone/>
              <a:defRPr lang="ru-ru" sz="1600" cap="none"/>
            </a:lvl7pPr>
            <a:lvl8pPr marL="3200400" indent="0" algn="ctr">
              <a:buNone/>
              <a:defRPr lang="ru-ru" sz="1600" cap="none"/>
            </a:lvl8pPr>
            <a:lvl9pPr marL="3657600" indent="0" algn="ctr">
              <a:buNone/>
              <a:defRPr lang="ru-ru" sz="1600" cap="none"/>
            </a:lvl9pPr>
          </a:lstStyle>
          <a:p>
            <a:pPr>
              <a:defRPr lang="ru-ru"/>
            </a:pPr>
            <a:r>
              <a:t>Дополнительное название</a:t>
            </a:r>
          </a:p>
        </p:txBody>
      </p:sp>
      <p:sp>
        <p:nvSpPr>
          <p:cNvPr id="5" name="Прямоугольник 6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g0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AAAAAAAAAAALGgAAOCoAABAAAAAmAAAACAAAAP//////////"/>
              </a:ext>
            </a:extLst>
          </p:cNvSpPr>
          <p:nvPr/>
        </p:nvSpPr>
        <p:spPr>
          <a:xfrm>
            <a:off x="0" y="0"/>
            <a:ext cx="4233545" cy="686308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6" name="Прямоугольник 10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/R4AABoeAABiJAAAoR4AABAAAAAmAAAACAAAAP//////////"/>
              </a:ext>
            </a:extLst>
          </p:cNvSpPr>
          <p:nvPr/>
        </p:nvSpPr>
        <p:spPr>
          <a:xfrm>
            <a:off x="5037455" y="4893310"/>
            <a:ext cx="876935" cy="85725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7" name="Текст 1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o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/R4AAOEnAAD7KgAAqCkAABAAAAAmAAAACAAAAAGAAAAAAAAA"/>
              </a:ext>
            </a:extLst>
          </p:cNvSpPr>
          <p:nvPr>
            <p:ph idx="10"/>
          </p:nvPr>
        </p:nvSpPr>
        <p:spPr>
          <a:xfrm>
            <a:off x="5037455" y="6482715"/>
            <a:ext cx="1949450" cy="288925"/>
          </a:xfrm>
        </p:spPr>
        <p:txBody>
          <a:bodyPr/>
          <a:lstStyle>
            <a:lvl1pPr marL="0" indent="0">
              <a:buNone/>
              <a:defRPr lang="ru-ru" sz="1600" cap="none">
                <a:solidFill>
                  <a:srgbClr val="7F7F7F"/>
                </a:solidFill>
              </a:defRPr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дата</a:t>
            </a:r>
          </a:p>
        </p:txBody>
      </p:sp>
      <p:sp>
        <p:nvSpPr>
          <p:cNvPr id="8" name="Текст 16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fgyf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B4AAKEeAACpPAAAmSMAABAAAAAmAAAACAAAAAGAAAAAAAAA"/>
              </a:ext>
            </a:extLst>
          </p:cNvSpPr>
          <p:nvPr>
            <p:ph idx="12"/>
          </p:nvPr>
        </p:nvSpPr>
        <p:spPr>
          <a:xfrm>
            <a:off x="4970780" y="4979035"/>
            <a:ext cx="4890135" cy="80772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cap="none">
                <a:solidFill>
                  <a:srgbClr val="7F7F7F"/>
                </a:solidFill>
              </a:defRPr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ФИО выступающего,</a:t>
            </a:r>
          </a:p>
          <a:p>
            <a:pPr>
              <a:defRPr lang="ru-ru"/>
            </a:pPr>
            <a:r>
              <a:t>должность</a:t>
            </a:r>
          </a:p>
        </p:txBody>
      </p:sp>
      <p:pic>
        <p:nvPicPr>
          <p:cNvPr id="9" name="Рисунок 11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P0eAABhBwAA9yoAAHUK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037455" y="1199515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j0AAPwnAAAYSQAAMCoAABAAAAAmAAAACAAAAAEAAAAAAAAA"/>
              </a:ext>
            </a:extLst>
          </p:cNvSpPr>
          <p:nvPr>
            <p:ph type="sldNum" sz="quarter" idx="12"/>
          </p:nvPr>
        </p:nvSpPr>
        <p:spPr>
          <a:xfrm>
            <a:off x="9942830" y="6499860"/>
            <a:ext cx="1939290" cy="358140"/>
          </a:xfrm>
        </p:spPr>
        <p:txBody>
          <a:bodyPr/>
          <a:lstStyle/>
          <a:p>
            <a:pPr>
              <a:defRPr lang="ru-ru"/>
            </a:pPr>
            <a:fld id="{F73634E9-A71A-63C2-548E-51977AC0A204}" type="slidenum">
              <a:t>12</a:t>
            </a:fld>
          </a:p>
        </p:txBody>
      </p:sp>
      <p:pic>
        <p:nvPicPr>
          <p:cNvPr id="3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3xoAAAAAAABkAAAAZAAAAAAAAAAjAAAABAAAAGQAAAAXAAAAFAAAAAAAAAAAAAAA/38AAP9/AAAAAAAACQAAAAQAAABoaGg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AAAAAAEsAAKAPAAAQAAAAJgAAAAgAAAD//////////w=="/>
              </a:ext>
            </a:extLst>
          </p:cNvPicPr>
          <p:nvPr/>
        </p:nvPicPr>
        <p:blipFill>
          <a:blip r:embed="rId2"/>
          <a:srcRect l="0" t="0" r="0" b="68790"/>
          <a:stretch>
            <a:fillRect/>
          </a:stretch>
        </p:blipFill>
        <p:spPr>
          <a:xfrm>
            <a:off x="0" y="0"/>
            <a:ext cx="12192000" cy="2540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8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AAAAAAAAAAAASwAAtA8AABAAAAAmAAAACAAAAP//////////"/>
              </a:ext>
            </a:extLst>
          </p:cNvSpPr>
          <p:nvPr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Прямоугольник 9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g8u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NAwAACgSAACYEQAArxIAABAAAAAmAAAACAAAAP//////////"/>
              </a:ext>
            </a:extLst>
          </p:cNvSpPr>
          <p:nvPr/>
        </p:nvSpPr>
        <p:spPr>
          <a:xfrm>
            <a:off x="1983740" y="2951480"/>
            <a:ext cx="876300" cy="85725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6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y4s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MkBAAAIOQAAfwsAABAAAAAmAAAACAAAAAGgAAAAAAAA"/>
              </a:ext>
            </a:extLst>
          </p:cNvSpPr>
          <p:nvPr>
            <p:ph type="title"/>
          </p:nvPr>
        </p:nvSpPr>
        <p:spPr>
          <a:xfrm>
            <a:off x="838200" y="290195"/>
            <a:ext cx="8432800" cy="157861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2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7" name="Текст 1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AwAAPkTAAAIOQAA/CcAABAAAAAmAAAACAAAAAEAAAAAAAAA"/>
              </a:ext>
            </a:extLst>
          </p:cNvSpPr>
          <p:nvPr>
            <p:ph idx="12"/>
          </p:nvPr>
        </p:nvSpPr>
        <p:spPr>
          <a:xfrm>
            <a:off x="1983740" y="3246755"/>
            <a:ext cx="7287260" cy="325310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pic>
        <p:nvPicPr>
          <p:cNvPr id="8" name="Рисунок 13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oaGg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Y8AAAaBQAAAEgAAC4I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757410" y="8293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AwAAPwnAACAJQAAOyoAABAAAAAmAAAACAAAAAGAAAAAAAAA"/>
              </a:ext>
            </a:extLst>
          </p:cNvSpPr>
          <p:nvPr>
            <p:ph type="ftr" sz="quarter" idx="11"/>
          </p:nvPr>
        </p:nvSpPr>
        <p:spPr>
          <a:xfrm>
            <a:off x="1981200" y="649986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10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Tas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AAAAPwnAAAfCgAAOyoAABAAAAAmAAAACAAAAAGAAAAAAAAA"/>
              </a:ext>
            </a:extLst>
          </p:cNvSpPr>
          <p:nvPr>
            <p:ph type="dt" sz="half" idx="10"/>
          </p:nvPr>
        </p:nvSpPr>
        <p:spPr>
          <a:xfrm>
            <a:off x="149860" y="6499860"/>
            <a:ext cx="1495425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785C-121A-638E-548E-E4DB36C0A2B1}" type="datetime1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j0AAPwnAAAYSQAAMCoAABAAAAAmAAAACAAAAAEAAAAAAAAA"/>
              </a:ext>
            </a:extLst>
          </p:cNvSpPr>
          <p:nvPr>
            <p:ph type="sldNum" sz="quarter" idx="12"/>
          </p:nvPr>
        </p:nvSpPr>
        <p:spPr>
          <a:xfrm>
            <a:off x="9942830" y="6499860"/>
            <a:ext cx="1939290" cy="358140"/>
          </a:xfrm>
        </p:spPr>
        <p:txBody>
          <a:bodyPr/>
          <a:lstStyle/>
          <a:p>
            <a:pPr>
              <a:defRPr lang="ru-ru"/>
            </a:pPr>
            <a:fld id="{F73620F1-BF1A-63D6-548E-49836EC0A21C}" type="slidenum">
              <a:t>‹#›</a:t>
            </a:fld>
          </a:p>
        </p:txBody>
      </p:sp>
      <p:pic>
        <p:nvPicPr>
          <p:cNvPr id="3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3xoAAAAAAABkAAAAZAAAAAAAAAAjAAAABAAAAGQAAAAXAAAAFAAAAAAAAAAAAAAA/38AAP9/AAAAAAAACQAAAAQAAADXy+Bv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AAAAAAAAAAAEsAAKAPAAAQAAAAJgAAAAgAAAD//////////w=="/>
              </a:ext>
            </a:extLst>
          </p:cNvPicPr>
          <p:nvPr/>
        </p:nvPicPr>
        <p:blipFill>
          <a:blip r:embed="rId2"/>
          <a:srcRect l="0" t="0" r="0" b="68790"/>
          <a:stretch>
            <a:fillRect/>
          </a:stretch>
        </p:blipFill>
        <p:spPr>
          <a:xfrm>
            <a:off x="0" y="0"/>
            <a:ext cx="12192000" cy="2540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8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AAAAAAAAAAAASwAAtA8AABAAAAAmAAAACAAAAP//////////"/>
              </a:ext>
            </a:extLst>
          </p:cNvSpPr>
          <p:nvPr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MkBAAAIOQAAfwsAABAAAAAmAAAACAAAAAGgAAAAAAAA"/>
              </a:ext>
            </a:extLst>
          </p:cNvSpPr>
          <p:nvPr>
            <p:ph type="title"/>
          </p:nvPr>
        </p:nvSpPr>
        <p:spPr>
          <a:xfrm>
            <a:off x="838200" y="290195"/>
            <a:ext cx="8432800" cy="157861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2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6" name="Текст 1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SiY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AwAAIwXAAB0KQAA/CcAABAAAAAmAAAACAAAAAEAAAAAAAAA"/>
              </a:ext>
            </a:extLst>
          </p:cNvSpPr>
          <p:nvPr>
            <p:ph idx="12"/>
          </p:nvPr>
        </p:nvSpPr>
        <p:spPr>
          <a:xfrm>
            <a:off x="1983740" y="3827780"/>
            <a:ext cx="4754880" cy="2672080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Текст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cCgQ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CoAAIwXAACoRwAA+ycAABAAAAAmAAAACAAAAAEAAAAAAAAA"/>
              </a:ext>
            </a:extLst>
          </p:cNvSpPr>
          <p:nvPr>
            <p:ph idx="13"/>
          </p:nvPr>
        </p:nvSpPr>
        <p:spPr>
          <a:xfrm>
            <a:off x="6863080" y="3827780"/>
            <a:ext cx="4785360" cy="267144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8" name="Прямоугольник 11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AAAAAEAAAAAAAAAAAAAAAAAAAAAAAAAAAAAAAAAAAAAAAAAAE9QTwB/f38AAAAAA8zMzADAwP8Af39/AAAAAAAAAAAAAAAAAAAAAAAAAAAAIQAAABgAAAAUAAAANAwAAAUXAACYEQAAjBcAABAAAAAmAAAACAAAAP//////////"/>
              </a:ext>
            </a:extLst>
          </p:cNvSpPr>
          <p:nvPr/>
        </p:nvSpPr>
        <p:spPr>
          <a:xfrm>
            <a:off x="1983740" y="3742055"/>
            <a:ext cx="876300" cy="85725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9" name="Текст 6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fgyf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AwAADQSAAChKwAA5BQAABAAAAAmAAAACAAAAAGAAAAAAAAA"/>
              </a:ext>
            </a:extLst>
          </p:cNvSpPr>
          <p:nvPr>
            <p:ph idx="14"/>
          </p:nvPr>
        </p:nvSpPr>
        <p:spPr>
          <a:xfrm>
            <a:off x="1983740" y="2959100"/>
            <a:ext cx="5108575" cy="436880"/>
          </a:xfrm>
        </p:spPr>
        <p:txBody>
          <a:bodyPr/>
          <a:lstStyle>
            <a:lvl1pPr marL="0" indent="0">
              <a:buNone/>
              <a:defRPr lang="ru-ru" b="1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Дополнительная информация</a:t>
            </a:r>
          </a:p>
        </p:txBody>
      </p:sp>
      <p:pic>
        <p:nvPicPr>
          <p:cNvPr id="10" name="Рисунок 12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CdHA2p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Y8AAAaBQAAAEgAAC4I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757410" y="8293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NAwAAPEnAACEJQAAMCoAABAAAAAmAAAACAAAAAGAAAAAAAAA"/>
              </a:ext>
            </a:extLst>
          </p:cNvSpPr>
          <p:nvPr>
            <p:ph type="ftr" sz="quarter" idx="11"/>
          </p:nvPr>
        </p:nvSpPr>
        <p:spPr>
          <a:xfrm>
            <a:off x="1983740" y="6492875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12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QEAAPEnAADECgAAMCoAABAAAAAmAAAACAAAAAGAAAAAAAAA"/>
              </a:ext>
            </a:extLst>
          </p:cNvSpPr>
          <p:nvPr>
            <p:ph type="dt" sz="half" idx="10"/>
          </p:nvPr>
        </p:nvSpPr>
        <p:spPr>
          <a:xfrm>
            <a:off x="254635" y="6492875"/>
            <a:ext cx="1495425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2727-691A-63D1-548E-9F8469C0A2CA}" type="datetime1">
              <a:t>12.11.2024</a:t>
            </a:fld>
          </a:p>
        </p:txBody>
      </p:sp>
    </p:spTree>
  </p:cSld>
  <p:clrMapOvr>
    <a:masterClrMapping/>
  </p:clrMapOvr>
  <p:hf sldNum="0" hd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9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CYGQAANgYAAAAAAABkAAAAZAAAAAAAAAAjAAAABAAAAGQAAAAXAAAAFAAAAAAAAAAAAAAA/38AAP9/AAAAAAAACQAAAAQAAADTh41P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AAAAAaB4AADAqAAAQAAAAJgAAAAgAAAD//////////w=="/>
              </a:ext>
            </a:extLst>
          </p:cNvPicPr>
          <p:nvPr/>
        </p:nvPicPr>
        <p:blipFill>
          <a:blip r:embed="rId2"/>
          <a:srcRect l="0" t="0" r="65520" b="15900"/>
          <a:stretch>
            <a:fillRect/>
          </a:stretch>
        </p:blipFill>
        <p:spPr>
          <a:xfrm>
            <a:off x="0" y="0"/>
            <a:ext cx="494284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10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g0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AAAAAAAAAACpHgAAOCoAABAAAAAmAAAACAAAAP//////////"/>
              </a:ext>
            </a:extLst>
          </p:cNvSpPr>
          <p:nvPr/>
        </p:nvSpPr>
        <p:spPr>
          <a:xfrm>
            <a:off x="0" y="0"/>
            <a:ext cx="4984115" cy="686308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gG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AMAADAEAACVHAAAowoAABAAAAAmAAAACAAAAAGgAAAAAAAA"/>
              </a:ext>
            </a:extLst>
          </p:cNvSpPr>
          <p:nvPr>
            <p:ph type="title"/>
          </p:nvPr>
        </p:nvSpPr>
        <p:spPr>
          <a:xfrm>
            <a:off x="584200" y="680720"/>
            <a:ext cx="4062095" cy="104838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4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5" name="Нижний колонтитул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V0AA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DSIAAK4nAACoPAAAtSkAABAAAAAmAAAACAAAAAGAAAAAAAAA"/>
              </a:ext>
            </a:extLst>
          </p:cNvSpPr>
          <p:nvPr>
            <p:ph type="ftr" sz="quarter" idx="11"/>
          </p:nvPr>
        </p:nvSpPr>
        <p:spPr>
          <a:xfrm>
            <a:off x="5535295" y="6450330"/>
            <a:ext cx="4324985" cy="32956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6" name="Номер слайда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T4AAK4nAAAYSQAAtSkAABAAAAAmAAAACAAAAAEAAAAAAAAA"/>
              </a:ext>
            </a:extLst>
          </p:cNvSpPr>
          <p:nvPr>
            <p:ph type="sldNum" sz="quarter" idx="12"/>
          </p:nvPr>
        </p:nvSpPr>
        <p:spPr>
          <a:xfrm>
            <a:off x="10086975" y="6450330"/>
            <a:ext cx="1795145" cy="329565"/>
          </a:xfrm>
        </p:spPr>
        <p:txBody>
          <a:bodyPr/>
          <a:lstStyle/>
          <a:p>
            <a:pPr>
              <a:defRPr lang="ru-ru"/>
            </a:pPr>
            <a:fld id="{F7365B27-691A-63AD-548E-9FF815C0A2CA}" type="slidenum">
              <a:t>4</a:t>
            </a:fld>
          </a:p>
        </p:txBody>
      </p:sp>
      <p:sp>
        <p:nvSpPr>
          <p:cNvPr id="7" name="Прямоугольник 7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hQQAAIgNAADpCQAADg4AABAAAAAmAAAACAAAAP//////////"/>
              </a:ext>
            </a:extLst>
          </p:cNvSpPr>
          <p:nvPr/>
        </p:nvSpPr>
        <p:spPr>
          <a:xfrm>
            <a:off x="734695" y="2199640"/>
            <a:ext cx="876300" cy="85090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8" name="Текст 1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y/s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iIAANUMAACBRwAAGicAABAAAAAmAAAACAAAAAEAAAAAAAAA"/>
              </a:ext>
            </a:extLst>
          </p:cNvSpPr>
          <p:nvPr>
            <p:ph idx="13"/>
          </p:nvPr>
        </p:nvSpPr>
        <p:spPr>
          <a:xfrm>
            <a:off x="5535930" y="2085975"/>
            <a:ext cx="6087745" cy="427037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9" name="Текст 1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AoAANUMAACWHAAAGicAABAAAAAmAAAACAAAAAGAAAAAAAAA"/>
              </a:ext>
            </a:extLst>
          </p:cNvSpPr>
          <p:nvPr>
            <p:ph idx="14"/>
          </p:nvPr>
        </p:nvSpPr>
        <p:spPr>
          <a:xfrm>
            <a:off x="1656080" y="2085975"/>
            <a:ext cx="2990850" cy="4270375"/>
          </a:xfrm>
        </p:spPr>
        <p:txBody>
          <a:bodyPr/>
          <a:lstStyle>
            <a:lvl1pPr marL="0" indent="0">
              <a:buNone/>
              <a:defRPr lang="ru-ru" b="1" cap="none"/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Дополнительная информация</a:t>
            </a:r>
          </a:p>
        </p:txBody>
      </p:sp>
      <p:pic>
        <p:nvPicPr>
          <p:cNvPr id="10" name="Рисунок 11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lT1S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Y8AAAaBQAAAEgAAC4I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757410" y="8293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SXvg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MAoAALMnAABiEwAA8ikAABAAAAAmAAAACAAAAAGAAAAAAAAA"/>
              </a:ext>
            </a:extLst>
          </p:cNvSpPr>
          <p:nvPr>
            <p:ph type="dt" sz="half" idx="10"/>
          </p:nvPr>
        </p:nvSpPr>
        <p:spPr>
          <a:xfrm>
            <a:off x="1656080" y="6453505"/>
            <a:ext cx="149479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3A30-7E1A-63CC-548E-889974C0A2DD}" type="datetime1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KAAoAHgAAAGgAAAAAAAAAAAAAAAAAAAAAAAAAAAAAABAnAAAQJwAAAAAAAAAAAAAAAAAAAAAAAAAAAAAAAAAAAAAAAAAAAAAUAAAAAAAAAMDA/wAAAAAAZAAAADIAAAAAAAAAAAAAAGQAAAD/wcU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P/BxQAAAAAAAAAAAAAAAAD///8AAAAAACEAAAAYAAAAFAAAAARCAAClBAAAGEkAAEsGAAAQAAAAJgAAAAgAAAD//////////w=="/>
              </a:ext>
            </a:extLst>
          </p:cNvPicPr>
          <p:nvPr/>
        </p:nvPicPr>
        <p:blipFill>
          <a:blip r:embed="rId2">
            <a:duotone>
              <a:prstClr val="black"/>
              <a:srgbClr val="FFC1C5">
                <a:tint val="40000"/>
                <a:satMod val="400000"/>
              </a:srgbClr>
            </a:duotone>
          </a:blip>
          <a:stretch>
            <a:fillRect/>
          </a:stretch>
        </p:blipFill>
        <p:spPr>
          <a:xfrm>
            <a:off x="10731500" y="755015"/>
            <a:ext cx="1150620" cy="2679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uw4AAAAAAAAAAAAAJgYAAAAAAABkAAAAZAAAAAAAAAAjAAAABAAAAGQAAAAXAAAAFAAAAAAAAAAAAAAA/38AAP9/AAAAAAAACQAAAAQAAADyAPQ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EgcAAAAAAAAAEsAADAqAAAQAAAAJgAAAAgAAAD//////////w=="/>
              </a:ext>
            </a:extLst>
          </p:cNvPicPr>
          <p:nvPr/>
        </p:nvPicPr>
        <p:blipFill>
          <a:blip r:embed="rId3"/>
          <a:srcRect l="37710" t="0" r="0" b="15740"/>
          <a:stretch>
            <a:fillRect/>
          </a:stretch>
        </p:blipFill>
        <p:spPr>
          <a:xfrm>
            <a:off x="4597400" y="0"/>
            <a:ext cx="75946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8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SBwAAAAAAAAASwAAMCoAABAAAAAmAAAACAAAAP//////////"/>
              </a:ext>
            </a:extLst>
          </p:cNvSpPr>
          <p:nvPr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Прямоугольник 13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AAAAAEAAAAAAAAAAAAAAAAAAAAAAAAAAAAAAAAAAAAAAAAAAE9QTwB/f38AAAAAA8zMzADAwP8Af39/AAAAAAAAAAAAAAAAAAAAAAAAAAAAIQAAABgAAAAUAAAAjR8AAGkLAADxJAAA7wsAABAAAAAmAAAACAAAAP//////////"/>
              </a:ext>
            </a:extLst>
          </p:cNvSpPr>
          <p:nvPr/>
        </p:nvSpPr>
        <p:spPr>
          <a:xfrm>
            <a:off x="5128895" y="1854835"/>
            <a:ext cx="876300" cy="85090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6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jR8AADcBAAAePwAAOwsAABAAAAAmAAAACAAAAAGgAAAAAAAA"/>
              </a:ext>
            </a:extLst>
          </p:cNvSpPr>
          <p:nvPr>
            <p:ph type="title"/>
          </p:nvPr>
        </p:nvSpPr>
        <p:spPr>
          <a:xfrm>
            <a:off x="5128895" y="197485"/>
            <a:ext cx="5131435" cy="162814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6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7" name="Объек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jR8AAI8NAAAPSAAAACYAABAAAAAmAAAACAAAAAEAAAAAAAAA"/>
              </a:ext>
            </a:extLst>
          </p:cNvSpPr>
          <p:nvPr>
            <p:ph idx="1"/>
          </p:nvPr>
        </p:nvSpPr>
        <p:spPr>
          <a:xfrm>
            <a:off x="5128895" y="2204085"/>
            <a:ext cx="6584950" cy="397319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8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1s/2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jR8AAJ8nAACWPQAAtSkAABAAAAAmAAAACAAAAAGAAAAAAAAA"/>
              </a:ext>
            </a:extLst>
          </p:cNvSpPr>
          <p:nvPr>
            <p:ph type="ftr" sz="quarter" idx="11"/>
          </p:nvPr>
        </p:nvSpPr>
        <p:spPr>
          <a:xfrm>
            <a:off x="5128895" y="6440805"/>
            <a:ext cx="4882515" cy="339090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9" name="Номер слайда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G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j0AAJ8nAAAYSQAAtSkAABAAAAAmAAAACAAAAAEAAAAAAAAA"/>
              </a:ext>
            </a:extLst>
          </p:cNvSpPr>
          <p:nvPr>
            <p:ph type="sldNum" sz="quarter" idx="12"/>
          </p:nvPr>
        </p:nvSpPr>
        <p:spPr>
          <a:xfrm>
            <a:off x="10011410" y="6440805"/>
            <a:ext cx="1870710" cy="339090"/>
          </a:xfrm>
        </p:spPr>
        <p:txBody>
          <a:bodyPr/>
          <a:lstStyle/>
          <a:p>
            <a:pPr>
              <a:defRPr lang="ru-ru"/>
            </a:pPr>
            <a:fld id="{F73621A9-E71A-63D7-548E-11826FC0A244}" type="slidenum">
              <a:t>‹#›</a:t>
            </a:fld>
          </a:p>
        </p:txBody>
      </p:sp>
      <p:pic>
        <p:nvPicPr>
          <p:cNvPr id="10" name="Рисунок 11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B4/AAAwBAAAGEkAAMA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0260330" y="680720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wEAAJwnAAB9CgAA2ykAABAAAAAmAAAACAAAAAGAAAAAAAAA"/>
              </a:ext>
            </a:extLst>
          </p:cNvSpPr>
          <p:nvPr>
            <p:ph type="dt" sz="half" idx="10"/>
          </p:nvPr>
        </p:nvSpPr>
        <p:spPr>
          <a:xfrm>
            <a:off x="210185" y="6438900"/>
            <a:ext cx="149479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6D51-1F1A-639B-548E-E9CE23C0A2BC}" type="datetime1">
              <a:t>12.11.2024</a:t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Qy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AAAAAAAAAAEsAALcIAAAQAAAAJgAAAAgAAAD//////////w=="/>
              </a:ext>
            </a:extLst>
          </p:cNvPicPr>
          <p:nvPr/>
        </p:nvPicPr>
        <p:blipFill>
          <a:blip r:embed="rId2"/>
          <a:srcRect l="0" t="0" r="0" b="82590"/>
          <a:stretch>
            <a:fillRect/>
          </a:stretch>
        </p:blipFill>
        <p:spPr>
          <a:xfrm>
            <a:off x="0" y="0"/>
            <a:ext cx="12192000" cy="14166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8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tta7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E9QTwB/f38A5+bmA8zMzADAwP8Af39/AAAAAAAAAAAAAAAAAAAAAAAAAAAAIQAAABgAAAAUAAAAAAAAAAAAAAAASwAAEgkAABAAAAAmAAAACAAAAP//////////"/>
              </a:ext>
            </a:extLst>
          </p:cNvSpPr>
          <p:nvPr/>
        </p:nvSpPr>
        <p:spPr>
          <a:xfrm>
            <a:off x="0" y="0"/>
            <a:ext cx="12192000" cy="147447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Прямоугольник 9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P///wEAAAAAAAAAAAAAAAAAAAAAAAAAAAAAAAAAAAAAAAAAAE9QTwB/f38A5+bmA8zMzADAwP8Af39/AAAAAAAAAAAAAAAAAAAAAAAAAAAAIQAAABgAAAAUAAAAKAUAAKEKAACMCgAAKAsAABAAAAAmAAAACAAAAP//////////"/>
              </a:ext>
            </a:extLst>
          </p:cNvSpPr>
          <p:nvPr/>
        </p:nvSpPr>
        <p:spPr>
          <a:xfrm>
            <a:off x="838200" y="1727835"/>
            <a:ext cx="876300" cy="85725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HECAAA2OQAAggcAABAAAAAmAAAACAAAAAGgAAAAAAAA"/>
              </a:ext>
            </a:extLst>
          </p:cNvSpPr>
          <p:nvPr>
            <p:ph type="title"/>
          </p:nvPr>
        </p:nvSpPr>
        <p:spPr>
          <a:xfrm>
            <a:off x="838200" y="396875"/>
            <a:ext cx="8462010" cy="82359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4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6" name="Объек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9sb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sLAAAYSQAANCcAABAAAAAmAAAACAAAAAEAAAAAAAAA"/>
              </a:ext>
            </a:extLst>
          </p:cNvSpPr>
          <p:nvPr>
            <p:ph idx="1"/>
          </p:nvPr>
        </p:nvSpPr>
        <p:spPr>
          <a:xfrm>
            <a:off x="838200" y="1825625"/>
            <a:ext cx="11043920" cy="454723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I8nAAAoMgAAzi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430645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8" name="Номер слайда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z/aW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I8nAAAYSQAAzi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30645"/>
            <a:ext cx="2743200" cy="365125"/>
          </a:xfrm>
        </p:spPr>
        <p:txBody>
          <a:bodyPr/>
          <a:lstStyle/>
          <a:p>
            <a:pPr>
              <a:defRPr lang="ru-ru"/>
            </a:pPr>
            <a:fld id="{F7366263-2D1A-6394-548E-DBC12CC0A28E}" type="slidenum">
              <a:t>6</a:t>
            </a:fld>
          </a:p>
        </p:txBody>
      </p:sp>
      <p:pic>
        <p:nvPicPr>
          <p:cNvPr id="9" name="Рисунок 11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/aGho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Y8AABvAwAAAEgAAIM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757410" y="558165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I8nAABbDgAAzi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430645"/>
            <a:ext cx="1495425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019A-D41A-63F7-548E-22A24FC0A277}" type="datetime1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0O06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AePgAAsQgAABAAAAAmAAAACAAAAAGgAAAAAAAA"/>
              </a:ext>
            </a:extLst>
          </p:cNvSpPr>
          <p:nvPr>
            <p:ph type="title"/>
          </p:nvPr>
        </p:nvSpPr>
        <p:spPr>
          <a:xfrm>
            <a:off x="838200" y="365125"/>
            <a:ext cx="9259570" cy="104775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4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eSFH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sLAAAYSQAAACY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44D7-991A-63B2-548E-6FE70AC0A23A}" type="datetime1">
              <a:t>12.11.2024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367C2A-641A-638A-548E-92DF32C0A2C7}" type="slidenum">
              <a:t>‹#›</a:t>
            </a:fld>
          </a:p>
        </p:txBody>
      </p:sp>
      <p:pic>
        <p:nvPicPr>
          <p:cNvPr id="7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B4/AAAwBAAAGEkAAMAG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260330" y="680720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pxkAAAAAAABkAAAAZAAAAAAAAAAjAAAABAAAAGQAAAAXAAAAFAAAAAAAAAAAAAAA/38AAP9/AAAAAAAACQAAAAQAAAAFLQd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AAAAAAAAAAAEsAADARAAAQAAAAJgAAAAgAAAD//////////w=="/>
              </a:ext>
            </a:extLst>
          </p:cNvPicPr>
          <p:nvPr/>
        </p:nvPicPr>
        <p:blipFill>
          <a:blip r:embed="rId2"/>
          <a:srcRect l="0" t="0" r="0" b="65670"/>
          <a:stretch>
            <a:fillRect/>
          </a:stretch>
        </p:blipFill>
        <p:spPr>
          <a:xfrm>
            <a:off x="0" y="0"/>
            <a:ext cx="12192000" cy="2794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8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xtb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AAAAAAAAAAAASwAAvBEAABAAAAAmAAAACAAAAP//////////"/>
              </a:ext>
            </a:extLst>
          </p:cNvSpPr>
          <p:nvPr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Прямоугольник 12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xtb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AAAAAEAAAAAAAAAAAAAAAAAAAAAAAAAAAAAAAAAAAAAAAAAAE9QTwB/f38AAAAAA8zMzADAwP8Af39/AAAAAAAAAAAAAAAAAAAAAAAAAAAAIQAAABgAAAAUAAAAlh4AAHAGAAD6IwAA9gYAABAAAAAmAAAACAAAAP//////////"/>
              </a:ext>
            </a:extLst>
          </p:cNvSpPr>
          <p:nvPr/>
        </p:nvSpPr>
        <p:spPr>
          <a:xfrm>
            <a:off x="4972050" y="1046480"/>
            <a:ext cx="876300" cy="85090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yqE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eRcAAEsGAADsHQAAWiEAABAAAAAmAAAACAAAAAGiAAAAAAAA"/>
              </a:ext>
            </a:extLst>
          </p:cNvSpPr>
          <p:nvPr>
            <p:ph type="title"/>
          </p:nvPr>
        </p:nvSpPr>
        <p:spPr>
          <a:xfrm rot="16200000">
            <a:off x="2140585" y="2698115"/>
            <a:ext cx="4398645" cy="104838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5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6" name="Объек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z/bG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CQAAC4JAAAYSQAAACYAABAAAAAmAAAACAAAAAEAAAAAAAAA"/>
              </a:ext>
            </a:extLst>
          </p:cNvSpPr>
          <p:nvPr>
            <p:ph idx="1"/>
          </p:nvPr>
        </p:nvSpPr>
        <p:spPr>
          <a:xfrm>
            <a:off x="5956300" y="1492250"/>
            <a:ext cx="5925820" cy="4685030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LYnAAAoMgAA9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45541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8" name="Номер слайда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LYnAAAYSQAA9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55410"/>
            <a:ext cx="2743200" cy="365125"/>
          </a:xfrm>
        </p:spPr>
        <p:txBody>
          <a:bodyPr/>
          <a:lstStyle/>
          <a:p>
            <a:pPr>
              <a:defRPr lang="ru-ru"/>
            </a:pPr>
            <a:fld id="{F736085D-131A-63FE-548E-E5AB46C0A2B0}" type="slidenum">
              <a:t>‹#›</a:t>
            </a:fld>
          </a:p>
        </p:txBody>
      </p:sp>
      <p:sp>
        <p:nvSpPr>
          <p:cNvPr id="9" name="Текст 1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pCQAAMMFAACGQQAA2AcAABAAAAAmAAAACAAAAAGAAAAAAAAA"/>
              </a:ext>
            </a:extLst>
          </p:cNvSpPr>
          <p:nvPr>
            <p:ph idx="13"/>
          </p:nvPr>
        </p:nvSpPr>
        <p:spPr>
          <a:xfrm>
            <a:off x="5956300" y="936625"/>
            <a:ext cx="4695190" cy="338455"/>
          </a:xfrm>
        </p:spPr>
        <p:txBody>
          <a:bodyPr/>
          <a:lstStyle>
            <a:lvl1pPr marL="0" indent="0">
              <a:buNone/>
              <a:defRPr lang="ru-ru" b="1" cap="none"/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Дополнительная информация</a:t>
            </a:r>
          </a:p>
        </p:txBody>
      </p:sp>
      <p:pic>
        <p:nvPicPr>
          <p:cNvPr id="10" name="Рисунок 10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Cx2RJ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B4/AACnAgAAGEkAADc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260330" y="431165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VfB0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pAEAALYnAADWCgAA9SkAABAAAAAmAAAACAAAAAGAAAAAAAAA"/>
              </a:ext>
            </a:extLst>
          </p:cNvSpPr>
          <p:nvPr>
            <p:ph type="dt" sz="half" idx="10"/>
          </p:nvPr>
        </p:nvSpPr>
        <p:spPr>
          <a:xfrm>
            <a:off x="266700" y="6455410"/>
            <a:ext cx="149479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4E7B-351A-63B8-548E-C3ED00C0A296}" type="datetime1">
              <a:t>12.11.2024</a:t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2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3xoAAAAAAABkAAAAZAAAAAAAAAAjAAAABAAAAGQAAAAXAAAAFAAAAAAAAAAAAAAA/38AAP9/AAAAAAAACQAAAAQAAADvDP1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Pb///8RHAAA9koAADAqAAAQAAAAJgAAAAgAAAD//////////w=="/>
              </a:ext>
            </a:extLst>
          </p:cNvPicPr>
          <p:nvPr/>
        </p:nvPicPr>
        <p:blipFill>
          <a:blip r:embed="rId2"/>
          <a:srcRect l="0" t="0" r="0" b="68790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13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gf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psb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9v///xEcAAD2SgAAMCoAABAAAAAmAAAACAAAAP//////////"/>
              </a:ext>
            </a:extLst>
          </p:cNvSpPr>
          <p:nvPr/>
        </p:nvSpPr>
        <p:spPr>
          <a:xfrm>
            <a:off x="-6350" y="4562475"/>
            <a:ext cx="12192000" cy="2295525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HN+q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gUAAIUKAADORQAAERwAABAAAAAmAAAACAAAAIGgAAAAAAAA"/>
              </a:ext>
            </a:extLst>
          </p:cNvSpPr>
          <p:nvPr>
            <p:ph type="title"/>
          </p:nvPr>
        </p:nvSpPr>
        <p:spPr>
          <a:xfrm>
            <a:off x="831850" y="1710055"/>
            <a:ext cx="10515600" cy="285242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lang="ru-ru" sz="4400" cap="all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5" name="Текс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gUAADwcAADORQAAdiUAABAAAAAmAAAACAAAAAGAAAAAAAAA"/>
              </a:ext>
            </a:extLst>
          </p:cNvSpPr>
          <p:nvPr>
            <p:ph idx="1"/>
          </p:nvPr>
        </p:nvSpPr>
        <p:spPr>
          <a:xfrm>
            <a:off x="831850" y="4589780"/>
            <a:ext cx="10515600" cy="1499870"/>
          </a:xfrm>
        </p:spPr>
        <p:txBody>
          <a:bodyPr/>
          <a:lstStyle>
            <a:lvl1pPr marL="0" indent="0">
              <a:buNone/>
              <a:defRPr lang="ru-ru" sz="2400" cap="none">
                <a:solidFill>
                  <a:srgbClr val="595959"/>
                </a:solidFill>
              </a:defRPr>
            </a:lvl1pPr>
            <a:lvl2pPr marL="457200" indent="0">
              <a:buNone/>
              <a:defRPr lang="ru-ru" sz="2000" cap="none">
                <a:solidFill>
                  <a:srgbClr val="8C8C8C"/>
                </a:solidFill>
              </a:defRPr>
            </a:lvl2pPr>
            <a:lvl3pPr marL="914400" indent="0">
              <a:buNone/>
              <a:defRPr lang="ru-ru" sz="1800" cap="none">
                <a:solidFill>
                  <a:srgbClr val="8C8C8C"/>
                </a:solidFill>
              </a:defRPr>
            </a:lvl3pPr>
            <a:lvl4pPr marL="1371600" indent="0">
              <a:buNone/>
              <a:defRPr lang="ru-ru" sz="1600" cap="none">
                <a:solidFill>
                  <a:srgbClr val="8C8C8C"/>
                </a:solidFill>
              </a:defRPr>
            </a:lvl4pPr>
            <a:lvl5pPr marL="1828800" indent="0">
              <a:buNone/>
              <a:defRPr lang="ru-ru" sz="1600" cap="none">
                <a:solidFill>
                  <a:srgbClr val="8C8C8C"/>
                </a:solidFill>
              </a:defRPr>
            </a:lvl5pPr>
            <a:lvl6pPr marL="2286000" indent="0">
              <a:buNone/>
              <a:defRPr lang="ru-ru" sz="1600" cap="none">
                <a:solidFill>
                  <a:srgbClr val="8C8C8C"/>
                </a:solidFill>
              </a:defRPr>
            </a:lvl6pPr>
            <a:lvl7pPr marL="2743200" indent="0">
              <a:buNone/>
              <a:defRPr lang="ru-ru" sz="1600" cap="none">
                <a:solidFill>
                  <a:srgbClr val="8C8C8C"/>
                </a:solidFill>
              </a:defRPr>
            </a:lvl7pPr>
            <a:lvl8pPr marL="3200400" indent="0">
              <a:buNone/>
              <a:defRPr lang="ru-ru" sz="1600" cap="none">
                <a:solidFill>
                  <a:srgbClr val="8C8C8C"/>
                </a:solidFill>
              </a:defRPr>
            </a:lvl8pPr>
            <a:lvl9pPr marL="3657600" indent="0">
              <a:buNone/>
              <a:defRPr lang="ru-ru" sz="1600" cap="none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6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7" name="Номер слайда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Bsb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360FE1-AF1A-63F9-548E-59AC41C0A20C}" type="slidenum">
              <a:t>‹#›</a:t>
            </a:fld>
          </a:p>
        </p:txBody>
      </p:sp>
      <p:pic>
        <p:nvPicPr>
          <p:cNvPr id="8" name="Рисунок 8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NQ5AAB2AwAAzkUAAIo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400540" y="5626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4VT5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HgUAABonAABRDgAAWSkAABAAAAAmAAAACAAAAAGAAAAAAAAA"/>
              </a:ext>
            </a:extLst>
          </p:cNvSpPr>
          <p:nvPr>
            <p:ph type="dt" sz="half" idx="10"/>
          </p:nvPr>
        </p:nvSpPr>
        <p:spPr>
          <a:xfrm>
            <a:off x="831850" y="6356350"/>
            <a:ext cx="1495425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7C45-0B1A-638A-548E-FDDF32C0A2A8}" type="datetime1">
              <a:t>12.11.2024</a:t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9v///wAAAAAAAAAAJgY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Oz///8AAAAAAEsAADAqAAAQAAAAJgAAAAgAAAD//////////w=="/>
              </a:ext>
            </a:extLst>
          </p:cNvPicPr>
          <p:nvPr/>
        </p:nvPicPr>
        <p:blipFill>
          <a:blip r:embed="rId2"/>
          <a:srcRect l="-100" t="0" r="0" b="15740"/>
          <a:stretch>
            <a:fillRect/>
          </a:stretch>
        </p:blipFill>
        <p:spPr>
          <a:xfrm>
            <a:off x="-12700" y="0"/>
            <a:ext cx="122047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8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////CP///whB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QAAAAEAAAAAAAAAAAAAAAAAAAAAAAAAAAAAAAAAAAAAAAAAAE9QTwB/f38AAAAAA8zMzADAwP8Af39/AAAAAAAAAAAAAAAAAAAAAAAAAAAAIQAAABgAAAAUAAAAAAAAAAAAAAAASwAAMCoAABAAAAAmAAAACAAAAP//////////"/>
              </a:ext>
            </a:extLst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4" name="Прямоугольник 12"/>
          <p:cNvSpPr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EAAAAAAAAAdrcpAP///wgAAAAAAAAAAAAAAAAAAAAAAAAAAAAAAAAAAAAAZAAAAAEAAABAAAAAAAAAAAAAAAAAAAAAAAAAAAAAAAAAAAAAAAAAAAAAAAAAAAAAAAAAAAAAAAAAAAAAAAAAAAAAAAAAAAAAAAAAAAAAAAAAAAAAAAAAAAAAAAAAAAAAFAAAADwAAAAA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rcpAAAAAAEAAAAAAAAAAAAAAAAAAAAAAAAAAAAAAAAAAAAAAAAAAE9QTwB/f38AAAAAA8zMzADAwP8Af39/AAAAAAAAAAAAAAAAAAAAAAAAAAAAIQAAABgAAAAUAAAACwsAANUUAABvEAAAWxUAABAAAAAmAAAACAAAAP//////////"/>
              </a:ext>
            </a:extLst>
          </p:cNvSpPr>
          <p:nvPr/>
        </p:nvSpPr>
        <p:spPr>
          <a:xfrm>
            <a:off x="1795145" y="3386455"/>
            <a:ext cx="876300" cy="85090"/>
          </a:xfrm>
          <a:prstGeom prst="rect">
            <a:avLst/>
          </a:prstGeom>
          <a:solidFill>
            <a:srgbClr val="76B729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5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fQoAAIIJAAAONAAAkBIAABAAAAAmAAAACAAAAAGgAAAAAAAA"/>
              </a:ext>
            </a:extLst>
          </p:cNvSpPr>
          <p:nvPr>
            <p:ph type="title"/>
          </p:nvPr>
        </p:nvSpPr>
        <p:spPr>
          <a:xfrm>
            <a:off x="1704975" y="1545590"/>
            <a:ext cx="6757035" cy="147193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6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6" name="Объек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IAADIUAAAYSQAAACYAABAAAAAmAAAACAAAAAEAAAAAAAAA"/>
              </a:ext>
            </a:extLst>
          </p:cNvSpPr>
          <p:nvPr>
            <p:ph idx="1"/>
          </p:nvPr>
        </p:nvSpPr>
        <p:spPr>
          <a:xfrm>
            <a:off x="2953385" y="3282950"/>
            <a:ext cx="8928735" cy="2894330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JwnAAAoMgAA2y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43890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F7F7F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8" name="Номер слайда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JwnAAAYSQAA2y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38900"/>
            <a:ext cx="2743200" cy="365125"/>
          </a:xfrm>
        </p:spPr>
        <p:txBody>
          <a:bodyPr/>
          <a:lstStyle/>
          <a:p>
            <a:pPr>
              <a:defRPr lang="ru-ru"/>
            </a:pPr>
            <a:fld id="{F73644C3-8D1A-63B2-548E-7BE70AC0A22E}" type="slidenum">
              <a:t>‹#›</a:t>
            </a:fld>
          </a:p>
        </p:txBody>
      </p:sp>
      <p:pic>
        <p:nvPicPr>
          <p:cNvPr id="9" name="Рисунок 10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NQ5AAB2AwAAzkUAAIo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9400540" y="562610"/>
            <a:ext cx="1946910" cy="5003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wEAAJwnAAB9CgAA2ykAABAAAAAmAAAACAAAAAGAAAAAAAAA"/>
              </a:ext>
            </a:extLst>
          </p:cNvSpPr>
          <p:nvPr>
            <p:ph type="dt" sz="half" idx="10"/>
          </p:nvPr>
        </p:nvSpPr>
        <p:spPr>
          <a:xfrm>
            <a:off x="210185" y="6438900"/>
            <a:ext cx="149479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293D-731A-63DF-548E-858A67C0A2D0}" type="datetime1">
              <a:t>12.11.2024</a:t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CKPgAAsQgAABAAAAAmAAAACAAAAAGgAAAAAAAA"/>
              </a:ext>
            </a:extLst>
          </p:cNvSpPr>
          <p:nvPr>
            <p:ph type="title"/>
          </p:nvPr>
        </p:nvSpPr>
        <p:spPr>
          <a:xfrm>
            <a:off x="838200" y="365125"/>
            <a:ext cx="9328150" cy="104775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lang="ru-ru" sz="3400" cap="all" baseline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7D76-381A-638B-548E-CEDE33C0A29B}" type="datetime1">
              <a:t/>
            </a:fld>
          </a:p>
        </p:txBody>
      </p:sp>
      <p:sp>
        <p:nvSpPr>
          <p:cNvPr id="4" name="Нижний колонтитул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5" name="Номер слайда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36398B-C51A-63CF-548E-339A77C0A266}" type="slidenum">
              <a:t>5</a:t>
            </a:fld>
          </a:p>
        </p:txBody>
      </p:sp>
      <p:pic>
        <p:nvPicPr>
          <p:cNvPr id="6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B4/AAAwBAAAGEkAAMAG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260330" y="680720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hf hdr="0" ftr="0"/>
</p:sldLayout>
</file>

<file path=ppt/slideLayouts/slideLayout1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231F-511A-63D5-548E-A7806DC0A2F2}" type="datetime1">
              <a:t/>
            </a:fld>
          </a:p>
        </p:txBody>
      </p:sp>
      <p:sp>
        <p:nvSpPr>
          <p:cNvPr id="3" name="Нижний колонтитул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36741A-541A-6382-548E-A2D73AC0A2F7}" type="slidenum">
              <a:t>7</a:t>
            </a:fld>
          </a:p>
        </p:txBody>
      </p:sp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B4/AAAwBAAAGEkAAMAG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260330" y="680720"/>
            <a:ext cx="1621790" cy="4165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hf hdr="0" ftr="0"/>
</p:sldLayout>
</file>

<file path=ppt/slideLayouts/slideLayout1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GAAAAAAAAA"/>
              </a:ext>
            </a:extLst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17F7-B91A-63E1-548E-4FB459C0A21A}" type="datetime1">
              <a:t>12.11.2024</a:t>
            </a:fld>
          </a:p>
        </p:txBody>
      </p:sp>
      <p:sp>
        <p:nvSpPr>
          <p:cNvPr id="3" name="Нижний колонтитул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GAAAAAAAAA"/>
              </a:ext>
            </a:extLst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lang="ru-ru" sz="1400" cap="none">
                <a:solidFill>
                  <a:srgbClr val="767272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DgAABonAAAYSQAAWSkAAB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3605A4-EA1A-63F3-548E-1CA64BC0A249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t0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BfKgAAsQgAABAAAAAmAAAACAAAAL8vAAAAAAAA"/>
              </a:ext>
            </a:extLst>
          </p:cNvSpPr>
          <p:nvPr>
            <p:ph type="title"/>
          </p:nvPr>
        </p:nvSpPr>
        <p:spPr>
          <a:xfrm>
            <a:off x="838200" y="365125"/>
            <a:ext cx="6049645" cy="1047750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sLAAAYSQAAACYAABAAAAAmAAAACAAAAD8vAAAAAAAA"/>
              </a:ext>
            </a:extLst>
          </p:cNvSpPr>
          <p:nvPr>
            <p:ph type="body" idx="1"/>
          </p:nvPr>
        </p:nvSpPr>
        <p:spPr>
          <a:xfrm>
            <a:off x="838200" y="1825625"/>
            <a:ext cx="11043920" cy="4351655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Четвертый</a:t>
            </a:r>
          </a:p>
          <a:p>
            <a:pPr lvl="4">
              <a:defRPr lang="ru-ru"/>
            </a:pPr>
            <a:r>
              <a:t>Пятый</a:t>
            </a:r>
          </a:p>
        </p:txBody>
      </p:sp>
      <p:sp>
        <p:nvSpPr>
          <p:cNvPr id="4" name="Номер слайда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t0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6jwAALYnAAAYSQAAXSkAABAAAAAmAAAACAAAAL+PAAAAAAAA"/>
              </a:ext>
            </a:extLst>
          </p:cNvSpPr>
          <p:nvPr>
            <p:ph type="sldNum" sz="quarter" idx="4"/>
          </p:nvPr>
        </p:nvSpPr>
        <p:spPr>
          <a:xfrm>
            <a:off x="9902190" y="6455410"/>
            <a:ext cx="1979930" cy="26860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lang="ru-ru" sz="1200" cap="none">
                <a:solidFill>
                  <a:srgbClr val="AEAEAE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F73659CE-801A-63AF-548E-76FA17C0A223}" type="slidenum">
              <a:t>12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hf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lang="ru-ru" sz="3400" b="1" i="0" u="none" strike="noStrike" kern="1" cap="all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6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5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4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0" charset="2"/>
        <a:buChar char="§"/>
        <a:tabLst/>
        <a:defRPr lang="ru-ru" sz="13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5pPr>
      <a:lvl6pPr marL="25146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6pPr>
      <a:lvl7pPr marL="2971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7pPr>
      <a:lvl8pPr marL="3429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8pPr>
      <a:lvl9pPr marL="3886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kremlin.ru/acts/bank/50358" TargetMode="External"/><Relationship Id="rId3" Type="http://schemas.openxmlformats.org/officeDocument/2006/relationships/hyperlink" Target="https://&#1085;&#1072;&#1094;&#1080;&#1086;&#1085;&#1072;&#1083;&#1100;&#1085;&#1099;&#1077;&#1087;&#1088;&#1086;&#1077;&#1082;&#1090;&#1099;.&#1088;&#1092;/projects/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&#1085;&#1072;&#1091;&#1082;&#1072;.&#1088;&#1092;/" TargetMode="Externa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C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x4AAKgLAAAqSAAA+hgAABAAAAAmAAAACAAAAAAAAAAAAAAA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pPr>
              <a:defRPr lang="ru-ru"/>
            </a:pPr>
            <a:r>
              <a:t>Научный фандрайзинг </a:t>
            </a:r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x4AAPoYAAAqSAAAGh4AABAAAAAmAAAACAAAAAAgAAAAAAAA"/>
              </a:ext>
            </a:extLst>
          </p:cNvSpPr>
          <p:nvPr>
            <p:ph type="subTitle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lnSpc>
                <a:spcPct val="70000"/>
              </a:lnSpc>
              <a:spcBef>
                <a:spcPts val="620"/>
              </a:spcBef>
              <a:defRPr lang="ru-ru" sz="1490" cap="none"/>
            </a:pPr>
            <a:r>
              <a:t>Жаркова Марина Алексеевна,</a:t>
            </a:r>
          </a:p>
          <a:p>
            <a:pPr>
              <a:lnSpc>
                <a:spcPct val="70000"/>
              </a:lnSpc>
              <a:spcBef>
                <a:spcPts val="620"/>
              </a:spcBef>
              <a:defRPr lang="ru-ru" sz="1490" cap="none"/>
            </a:pPr>
            <a:r>
              <a:t>к.ф.н., доцент отделения социально-гуманитарных наук, Школа базовой инженерной подготовки</a:t>
            </a: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/R4AAOEnAAD7KgAAqCkAAAAAAAAmAAAACAAAAAGgAAAAAAAA"/>
              </a:ext>
            </a:extLst>
          </p:cNvSpPr>
          <p:nvPr>
            <p:ph type="body" idx="10"/>
          </p:nvPr>
        </p:nvSpPr>
        <p:spPr>
          <a:xfrm>
            <a:off x="5037455" y="6482715"/>
            <a:ext cx="1949450" cy="28892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0" indent="0">
              <a:buNone/>
              <a:defRPr lang="ru-ru" sz="1600" cap="none">
                <a:solidFill>
                  <a:srgbClr val="7F7F7F"/>
                </a:solidFill>
              </a:defRPr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lnSpc>
                <a:spcPct val="80000"/>
              </a:lnSpc>
              <a:defRPr lang="ru-ru"/>
            </a:pPr>
            <a:r>
              <a:t>1</a:t>
            </a:r>
            <a:r>
              <a:rPr lang="en-us" cap="none"/>
              <a:t>8.11.2024</a:t>
            </a:r>
            <a:endParaRPr lang="en-us" cap="none"/>
          </a:p>
          <a:p>
            <a:pPr>
              <a:lnSpc>
                <a:spcPct val="80000"/>
              </a:lnSpc>
              <a:defRPr lang="en-us" cap="none"/>
            </a:pPr>
          </a:p>
        </p:txBody>
      </p:sp>
      <p:sp>
        <p:nvSpPr>
          <p:cNvPr id="5" name="Текст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lB4AAKEeAACpPAAAmSMAABAAAAAmAAAACAAAAAAAAAAAAAAA"/>
              </a:ext>
            </a:extLst>
          </p:cNvSpPr>
          <p:nvPr>
            <p:ph type="body" idx="12"/>
          </p:nvPr>
        </p:nvSpPr>
        <p:spPr/>
        <p:txBody>
          <a:bodyPr/>
          <a:lstStyle/>
          <a:p>
            <a:pPr>
              <a:defRPr lang="ru-ru"/>
            </a:pPr>
            <a:r>
              <a:rPr lang="en-us" cap="none"/>
              <a:t>mma1252@tpu.ru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HECAAA2OQAAggc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 sz="3060" cap="all"/>
            </a:pPr>
            <a:r>
              <a:t>Стратегия научно-технологического развития </a:t>
            </a:r>
          </a:p>
        </p:txBody>
      </p:sp>
      <p:sp>
        <p:nvSpPr>
          <p:cNvPr id="3" name="Объект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HMMAAAiKAAANCcAABAAAAAmAAAACAAAAAEAAAAAAAAA"/>
              </a:ext>
            </a:extLst>
          </p:cNvSpPr>
          <p:nvPr>
            <p:ph type="body" idx="1"/>
          </p:nvPr>
        </p:nvSpPr>
        <p:spPr>
          <a:xfrm>
            <a:off x="838200" y="2023745"/>
            <a:ext cx="5685790" cy="4349115"/>
          </a:xfrm>
        </p:spPr>
        <p:txBody>
          <a:bodyPr/>
          <a:lstStyle/>
          <a:p>
            <a:pPr>
              <a:defRPr lang="ru-ru"/>
            </a:pPr>
          </a:p>
          <a:p>
            <a:pPr>
              <a:defRPr lang="ru-ru"/>
            </a:pPr>
            <a:r>
              <a:t>Указ Президента Российской Федерации от 28.02.2024 г. № 145</a:t>
            </a:r>
          </a:p>
          <a:p>
            <a:pPr marL="0" indent="0" algn="ctr">
              <a:buNone/>
              <a:defRPr lang="ru-ru"/>
            </a:pPr>
            <a:r>
              <a:rPr lang="ru-ru" b="1" cap="none"/>
              <a:t>О Стратегии научно-технологического развития Российской Федерации</a:t>
            </a:r>
            <a:endParaRPr lang="ru-ru" b="1" cap="none"/>
          </a:p>
          <a:p>
            <a:pPr marL="0" indent="0">
              <a:buNone/>
              <a:defRPr lang="ru-ru"/>
            </a:pPr>
          </a:p>
          <a:p>
            <a:pPr marL="0" indent="0">
              <a:buNone/>
              <a:defRPr lang="ru-ru"/>
            </a:pPr>
            <a:r>
              <a:rPr lang="en-us" cap="none">
                <a:hlinkClick r:id="rId2"/>
              </a:rPr>
              <a:t>http://www.kremlin.ru/acts/bank/50358</a:t>
            </a:r>
          </a:p>
          <a:p>
            <a:pPr marL="0" indent="0">
              <a:buNone/>
              <a:defRPr lang="ru-ru"/>
            </a:pPr>
          </a:p>
          <a:p>
            <a:pPr marL="0" indent="0">
              <a:buNone/>
              <a:defRPr lang="ru-ru"/>
            </a:pPr>
            <a:r>
              <a:rPr lang="ru-ru" b="1" cap="none"/>
              <a:t>Национальные проекты РФ</a:t>
            </a:r>
            <a:endParaRPr lang="ru-ru" b="1" cap="none"/>
          </a:p>
          <a:p>
            <a:pPr marL="0" indent="0">
              <a:buNone/>
              <a:defRPr lang="ru-ru"/>
            </a:pPr>
            <a:r>
              <a:rPr lang="en-us" cap="none">
                <a:hlinkClick r:id="rId3"/>
              </a:rPr>
              <a:t>https://xn--80aapampemcchfmo7a3c9ehj.xn--p1ai/projects/</a:t>
            </a:r>
          </a:p>
          <a:p>
            <a:pPr marL="0" indent="0">
              <a:buNone/>
              <a:defRPr lang="ru-ru"/>
            </a:pPr>
          </a:p>
          <a:p>
            <a:pPr>
              <a:defRPr lang="ru-ru"/>
            </a:pPr>
          </a:p>
        </p:txBody>
      </p:sp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orAAATEAAAY0cAAAU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996430" y="2613025"/>
            <a:ext cx="4608195" cy="259207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ODgAAI8nAAAYSQAAzikAAA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30645"/>
            <a:ext cx="2743200" cy="365125"/>
          </a:xfrm>
        </p:spPr>
        <p:txBody>
          <a:bodyPr/>
          <a:lstStyle/>
          <a:p>
            <a:pPr>
              <a:defRPr lang="ru-ru"/>
            </a:pPr>
            <a:fld id="{F7364934-7A1A-63BF-548E-8CEA07C0A2D9}" type="slidenum">
              <a:t>1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HECAAA2OQAAggc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  <a:defRPr lang="ru-ru" sz="3060" cap="all"/>
            </a:pPr>
            <a:r>
              <a:rPr lang="ru-ru" sz="1800" cap="all"/>
              <a:t>Указ Президента от 25 апреля 2022 года №231 «Об объявлении в Российской Федерации Десятилетия науки и технологий</a:t>
            </a:r>
            <a:r>
              <a:rPr lang="ru-ru" b="0" i="1" cap="all"/>
              <a:t>»</a:t>
            </a:r>
          </a:p>
        </p:txBody>
      </p:sp>
      <p:sp>
        <p:nvSpPr>
          <p:cNvPr id="3" name="Объект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DsLAAAYSQAANCc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 lang="ru-ru"/>
            </a:pPr>
            <a:r>
              <a:t>1. Объявить 2022 - 2031 годы в Российской Федерации Десятилетием науки и технологий</a:t>
            </a:r>
          </a:p>
          <a:p>
            <a:pPr marL="0" indent="0">
              <a:buNone/>
              <a:defRPr lang="ru-ru"/>
            </a:pPr>
            <a:r>
              <a:t>2. Определить, что основными задачами проведения Десятилетия науки и технологий являются:</a:t>
            </a:r>
          </a:p>
          <a:p>
            <a:pPr marL="0" indent="0">
              <a:buNone/>
              <a:defRPr lang="ru-ru"/>
            </a:pPr>
            <a:r>
              <a:t>а) привлечение талантливой молодежи в сферу исследований и разработок</a:t>
            </a:r>
          </a:p>
          <a:p>
            <a:pPr marL="0" indent="0">
              <a:buNone/>
              <a:defRPr lang="ru-ru"/>
            </a:pPr>
            <a:r>
              <a:t>б) содействие вовлечению исследователей и разработчиков в решение важнейших задач развития общества и страны</a:t>
            </a:r>
          </a:p>
          <a:p>
            <a:pPr marL="0" indent="0">
              <a:buNone/>
              <a:defRPr lang="ru-ru"/>
            </a:pPr>
            <a:r>
              <a:t>в) повышение доступности информации о достижениях и перспективах российской науки для граждан Российской Федерации</a:t>
            </a:r>
          </a:p>
          <a:p>
            <a:pPr marL="0" indent="0">
              <a:buNone/>
              <a:defRPr lang="ru-ru"/>
            </a:pPr>
            <a:r>
              <a:rPr lang="ru-ru" b="1" cap="none">
                <a:solidFill>
                  <a:srgbClr val="0070C0"/>
                </a:solidFill>
              </a:rPr>
              <a:t>Официальный сайт. Наука РФ:   </a:t>
            </a:r>
            <a:r>
              <a:rPr lang="en-us" b="1" cap="none">
                <a:solidFill>
                  <a:srgbClr val="0070C0"/>
                </a:solidFill>
                <a:hlinkClick r:id="rId2"/>
              </a:rPr>
              <a:t>https://xn--80aa3ak5a.xn--p1ai/</a:t>
            </a:r>
            <a:endParaRPr lang="ru-ru" b="1" cap="none">
              <a:solidFill>
                <a:srgbClr val="0070C0"/>
              </a:solidFill>
            </a:endParaRPr>
          </a:p>
          <a:p>
            <a:pPr marL="0" indent="0">
              <a:buNone/>
              <a:defRPr lang="ru-ru"/>
            </a:pPr>
            <a:endParaRPr lang="ru-ru" b="1" cap="none">
              <a:solidFill>
                <a:srgbClr val="0070C0"/>
              </a:solidFill>
            </a:endParaRPr>
          </a:p>
          <a:p>
            <a:pPr marL="0" indent="0">
              <a:buNone/>
              <a:defRPr lang="ru-ru"/>
            </a:pPr>
            <a:endParaRPr lang="ru-ru" b="1" cap="none">
              <a:solidFill>
                <a:srgbClr val="0070C0"/>
              </a:solidFill>
            </a:endParaRPr>
          </a:p>
        </p:txBody>
      </p:sp>
      <p:sp>
        <p:nvSpPr>
          <p:cNvPr id="4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ODgAAI8nAAAYSQAAzikAAA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30645"/>
            <a:ext cx="2743200" cy="365125"/>
          </a:xfrm>
        </p:spPr>
        <p:txBody>
          <a:bodyPr/>
          <a:lstStyle/>
          <a:p>
            <a:pPr>
              <a:defRPr lang="ru-ru"/>
            </a:pPr>
            <a:fld id="{F73629FF-B11A-63DF-548E-478A67C0A212}" type="slidenum">
              <a:t>2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oLjz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MAADAEAACVHAAAo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pic>
        <p:nvPicPr>
          <p:cNvPr id="3" name="Рисунок 6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4iAADVDAAA8EUAAAU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535930" y="2085975"/>
            <a:ext cx="5833110" cy="32816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sr68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iIAANUMAACBRwAAGicAABAAAAAmAAAACAAAAAGAAAAAAAAA"/>
              </a:ext>
            </a:extLst>
          </p:cNvSpPr>
          <p:nvPr>
            <p:ph type="body" idx="13"/>
          </p:nvPr>
        </p:nvSpPr>
        <p:spPr>
          <a:xfrm>
            <a:off x="5535930" y="2085975"/>
            <a:ext cx="6087745" cy="4270375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5" name="Текст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oAANUMAACWHAAAGicAABAAAAAmAAAACAAAAAAAAAAAAAAA"/>
              </a:ext>
            </a:extLst>
          </p:cNvSpPr>
          <p:nvPr>
            <p:ph type="body" idx="14"/>
          </p:nvPr>
        </p:nvSpPr>
        <p:spPr/>
        <p:txBody>
          <a:bodyPr/>
          <a:lstStyle/>
          <a:p>
            <a:pPr>
              <a:defRPr lang="ru-ru"/>
            </a:pPr>
            <a:r>
              <a:t>Ознакомиться с сайтом</a:t>
            </a:r>
          </a:p>
          <a:p>
            <a:pPr>
              <a:defRPr lang="ru-ru"/>
            </a:pPr>
          </a:p>
          <a:p>
            <a:pPr>
              <a:defRPr lang="ru-ru"/>
            </a:pPr>
            <a:r>
              <a:t>Пройти по ссылке :</a:t>
            </a:r>
          </a:p>
          <a:p>
            <a:pPr>
              <a:defRPr lang="ru-ru"/>
            </a:pPr>
            <a:r>
              <a:t>Нацпроекты «Наука и университеты»</a:t>
            </a:r>
          </a:p>
          <a:p>
            <a:pPr>
              <a:defRPr lang="ru-ru"/>
            </a:pPr>
          </a:p>
          <a:p>
            <a:pPr>
              <a:defRPr lang="ru-ru"/>
            </a:pPr>
            <a:r>
              <a:t>Ваши возможности</a:t>
            </a:r>
          </a:p>
        </p:txBody>
      </p:sp>
      <p:sp>
        <p:nvSpPr>
          <p:cNvPr id="6" name="Стрелка вправо 9"/>
          <p:cNvSpPr>
            <a:extLst>
              <a:ext uri="smNativeData">
                <pr:smNativeData xmlns:pr="smNativeData" xmlns="smNativeData" val="SMDATA_15_fiFBZxMAAAAlAAAAyAAAAA0AAAAAkAAAAEgAAACQAAAASAAAAAAAAAABAAAAAAAAAAEAAABQAAAA2JFldxPa6z8AAAAAAADgPwAAAAAAAOA/AAAAAAAA4D8AAAAAAADgPwAAAAAAAOA/AAAAAAAA4D8AAAAAAADgPwAAAAAAAOA/AAAAAAAA4D8CAAAAjAAAAAEAAAAAAAAAa2xrDP///wgAAAAAAAAAAAAAAAAAAAAAAAAAAAAAAAAAAAAAZAAAAAEAAABAAAAAAAAAAAAAAAAAAAAAAAAAAAAAAAAAAAAAAAAAAAAAAAAAAAAAAAAAAAAAAAAAAAAAAAAAAAAAAAAAAAAAAAAAAAAAAAAAAAAAAAAAAAAAAAAAAAAAFAAAADwAAAAB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E9QTwB/f38A5+bmA8zMzADAwP8Af39/AAAAAAAAAAAAAAAAAAAAAAAAAAAAIQAAABgAAAAUAAAAJAsAAMAhAABJGAAAKCUAABAAAAAmAAAACAAAAP//////////"/>
              </a:ext>
            </a:extLst>
          </p:cNvSpPr>
          <p:nvPr/>
        </p:nvSpPr>
        <p:spPr>
          <a:xfrm>
            <a:off x="1811020" y="5486400"/>
            <a:ext cx="2136775" cy="553720"/>
          </a:xfrm>
          <a:prstGeom prst="rightArrow">
            <a:avLst>
              <a:gd name="adj1" fmla="val 50000"/>
              <a:gd name="adj2" fmla="val 50023"/>
            </a:avLst>
          </a:prstGeom>
          <a:solidFill>
            <a:schemeClr val="accent1"/>
          </a:solidFill>
          <a:ln w="12700" cap="flat" cmpd="sng" algn="ctr">
            <a:solidFill>
              <a:srgbClr val="4F504F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T4AAK4nAAAYSQAAtSkAAAAAAAAmAAAACAAAAAEAAAAAAAAA"/>
              </a:ext>
            </a:extLst>
          </p:cNvSpPr>
          <p:nvPr>
            <p:ph type="sldNum" sz="quarter" idx="12"/>
          </p:nvPr>
        </p:nvSpPr>
        <p:spPr>
          <a:xfrm>
            <a:off x="10086975" y="6450330"/>
            <a:ext cx="1795145" cy="329565"/>
          </a:xfrm>
        </p:spPr>
        <p:txBody>
          <a:bodyPr/>
          <a:lstStyle/>
          <a:p>
            <a:pPr>
              <a:defRPr lang="ru-ru"/>
            </a:pPr>
            <a:fld id="{F7366889-C71A-639E-548E-31CB26C0A264}" type="slidenum">
              <a:t>3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IVhC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MAADAEAACVHAAAo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pic>
        <p:nvPicPr>
          <p:cNvPr id="3" name="Рисунок 4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BoiAADVDAAAgUcAAN8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0" y="2085975"/>
            <a:ext cx="6080125" cy="342011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iIAANUMAACBRwAAGicAABAAAAAmAAAACAAAAAGAAAAAAAAA"/>
              </a:ext>
            </a:extLst>
          </p:cNvSpPr>
          <p:nvPr>
            <p:ph type="body" idx="13"/>
          </p:nvPr>
        </p:nvSpPr>
        <p:spPr>
          <a:xfrm>
            <a:off x="5535930" y="2085975"/>
            <a:ext cx="6087745" cy="4270375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5" name="Текст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1QQAAC8OAACVHAAAdCgAAAAAAAAmAAAACAAAAAEAAAAAAAAA"/>
              </a:ext>
            </a:extLst>
          </p:cNvSpPr>
          <p:nvPr>
            <p:ph type="body" idx="14"/>
          </p:nvPr>
        </p:nvSpPr>
        <p:spPr>
          <a:xfrm>
            <a:off x="785495" y="2305685"/>
            <a:ext cx="3860800" cy="4270375"/>
          </a:xfrm>
        </p:spPr>
        <p:txBody>
          <a:bodyPr/>
          <a:lstStyle/>
          <a:p>
            <a:pPr>
              <a:defRPr lang="ru-ru"/>
            </a:pPr>
            <a:r>
              <a:t>Для ученых – работать в перспективных отраслях</a:t>
            </a:r>
          </a:p>
          <a:p>
            <a:pPr>
              <a:defRPr lang="ru-ru"/>
            </a:pPr>
          </a:p>
          <a:p>
            <a:pPr>
              <a:defRPr lang="ru-ru"/>
            </a:pPr>
          </a:p>
          <a:p>
            <a:pPr>
              <a:defRPr lang="ru-ru"/>
            </a:pPr>
            <a:r>
              <a:t>Присоединиться к программе мегагрантов </a:t>
            </a:r>
          </a:p>
          <a:p>
            <a:pPr>
              <a:defRPr lang="ru-ru"/>
            </a:pPr>
            <a:r>
              <a:t>подборать  возможности (ссылка)</a:t>
            </a:r>
          </a:p>
        </p:txBody>
      </p:sp>
      <p:sp>
        <p:nvSpPr>
          <p:cNvPr id="6" name="Сердце 5"/>
          <p:cNvSpPr>
            <a:extLst>
              <a:ext uri="smNativeData">
                <pr:smNativeData xmlns:pr="smNativeData" xmlns="smNativeData" val="SMDATA_15_fiFBZxMAAAAlAAAAeAAAAA0AAAAAkAAAAEgAAACQAAAASAAAAAAAAAABAAAAAAAAAAEAAABQAAAAAAAAAAAA4D8AAAAAAADgPwAAAAAAAOA/AAAAAAAA4D8AAAAAAADgPwAAAAAAAOA/AAAAAAAA4D8AAAAAAADgPwAAAAAAAOA/AAAAAAAA4D8CAAAAjAAAAAEAAAAAAAAA/0RgAP///wgAAAAAAAAAAAAAAAAAAAAAAAAAAAAAAAAAAAAAZAAAAAEAAABAAAAAAAAAAAAAAAAAAAAAAAAAAAAAAAAAAAAAAAAAAAAAAAAAAAAAAAAAAAAAAAAAAAAAAAAAAAAAAAAAAAAAAAAAAAAAAAAAAAAAAAAAAAAAAAAAAAAAFAAAADwAAAABAAAAAAAAAL0yR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0RgCf///wEAAAAAAAAAAAAAAAAAAAAAAAAAAAAAAAAAAAAAAAAAAL0yRwB/f38A5+bmA8zMzADAwP8Af39/AAAAAAAAAAAAAAAAAAAAAAAAAAAAIQAAABgAAAAUAAAAWAIAAFoXAADVBAAArRkAABAAAAAmAAAACAAAAP//////////"/>
              </a:ext>
            </a:extLst>
          </p:cNvSpPr>
          <p:nvPr/>
        </p:nvSpPr>
        <p:spPr>
          <a:xfrm>
            <a:off x="381000" y="3796030"/>
            <a:ext cx="404495" cy="377825"/>
          </a:xfrm>
          <a:prstGeom prst="heart">
            <a:avLst/>
          </a:prstGeom>
          <a:solidFill>
            <a:schemeClr val="accent3"/>
          </a:solidFill>
          <a:ln w="12700" cap="flat" cmpd="sng" algn="ctr">
            <a:solidFill>
              <a:srgbClr val="BD324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T4AAK4nAAAYSQAAtSkAAAAAAAAmAAAACAAAAAEAAAAAAAAA"/>
              </a:ext>
            </a:extLst>
          </p:cNvSpPr>
          <p:nvPr>
            <p:ph type="sldNum" sz="quarter" idx="12"/>
          </p:nvPr>
        </p:nvSpPr>
        <p:spPr>
          <a:xfrm>
            <a:off x="10086975" y="6450330"/>
            <a:ext cx="1795145" cy="329565"/>
          </a:xfrm>
        </p:spPr>
        <p:txBody>
          <a:bodyPr/>
          <a:lstStyle/>
          <a:p>
            <a:pPr>
              <a:defRPr lang="ru-ru"/>
            </a:pPr>
            <a:fld id="{F7364B11-5F1A-63BD-548E-A9E805C0A2FC}" type="slidenum">
              <a:t>4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D8CAACKPgAAs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  <a:defRPr lang="ru-ru" sz="3060" cap="all"/>
            </a:pPr>
            <a:r>
              <a:t>Сервис </a:t>
            </a:r>
            <a:r>
              <a:rPr lang="en-us" cap="all"/>
              <a:t>Flamingo</a:t>
            </a:r>
            <a:br/>
            <a:r>
              <a:t>ТПУ-студенту-электронные</a:t>
            </a:r>
            <a:r>
              <a:rPr lang="en-us" cap="all"/>
              <a:t> </a:t>
            </a:r>
            <a:r>
              <a:t>ресурсы-сервис для студентов </a:t>
            </a:r>
            <a:r>
              <a:rPr lang="en-us" cap="all"/>
              <a:t>Flamingo</a:t>
            </a:r>
          </a:p>
        </p:txBody>
      </p:sp>
      <p:sp>
        <p:nvSpPr>
          <p:cNvPr id="3" name="TextBox 4"/>
          <p:cNvSpPr>
            <a:extLst>
              <a:ext uri="smNativeData">
                <pr:smNativeData xmlns:pr="smNativeData" xmlns="smNativeData" val="SMDATA_15_fiFBZxMAAAAlAAAAZAAAAE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B/f38A5+bmA8zMzADAwP8Af39/AAAAAAAAAAAAAAAAAAAAAAAAAAAAIQAAABgAAAAUAAAAKAUAAOcPAAA1HwAA/RgAABAgAAAmAAAACAAAAP//////////"/>
              </a:ext>
            </a:extLst>
          </p:cNvSpPr>
          <p:nvPr/>
        </p:nvSpPr>
        <p:spPr>
          <a:xfrm>
            <a:off x="838200" y="2585085"/>
            <a:ext cx="4234815" cy="14770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t>1. Зарегистрироваться в системе</a:t>
            </a:r>
          </a:p>
          <a:p>
            <a:pPr>
              <a:defRPr lang="ru-ru"/>
            </a:pPr>
            <a:r>
              <a:t>(скрин) </a:t>
            </a:r>
          </a:p>
          <a:p>
            <a:pPr>
              <a:defRPr lang="ru-ru"/>
            </a:pPr>
            <a:r>
              <a:t> </a:t>
            </a:r>
          </a:p>
          <a:p>
            <a:pPr>
              <a:defRPr lang="ru-ru"/>
            </a:pPr>
            <a:r>
              <a:t>2. Выбрать мероприятия для возможного участия (не менее 3)</a:t>
            </a:r>
          </a:p>
        </p:txBody>
      </p:sp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EcgAABVDwAAI0MAAPEi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247005" y="2492375"/>
            <a:ext cx="5666740" cy="31877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Сердце 2"/>
          <p:cNvSpPr>
            <a:extLst>
              <a:ext uri="smNativeData">
                <pr:smNativeData xmlns:pr="smNativeData" xmlns="smNativeData" val="SMDATA_15_fiFBZxMAAAAlAAAAeAAAAA0AAAAAkAAAAEgAAACQAAAASAAAAAAAAAABAAAAAAAAAAEAAABQAAAAAAAAAAAA4D8AAAAAAADgPwAAAAAAAOA/AAAAAAAA4D8AAAAAAADgPwAAAAAAAOA/AAAAAAAA4D8AAAAAAADgPwAAAAAAAOA/AAAAAAAA4D8CAAAAjAAAAAEAAAAAAAAA/0RgAP///wgAAAAAAAAAAAAAAAAAAAAAAAAAAAAAAAAAAAAAZAAAAAEAAABAAAAAAAAAAAAAAAAAAAAAAAAAAAAAAAAAAAAAAAAAAAAAAAAAAAAAAAAAAAAAAAAAAAAAAAAAAAAAAAAAAAAAAAAAAAAAAAAAAAAAAAAAAAAAAAAAAAAAFAAAADwAAAABAAAAAAAAAL0yR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XJUK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0RgCf///wEAAAAAAAAAAAAAAAAAAAAAAAAAAAAAAAAAAAAAAAAAAL0yRwB/f38A5+bmA8zMzADAwP8Af39/AAAAAAAAAAAAAAAAAAAAAAAAAAAAIQAAABgAAAAUAAAA+gIAAI0QAAAoBQAAOhIAABAAAAAmAAAACAAAAP//////////"/>
              </a:ext>
            </a:extLst>
          </p:cNvSpPr>
          <p:nvPr/>
        </p:nvSpPr>
        <p:spPr>
          <a:xfrm>
            <a:off x="483870" y="2690495"/>
            <a:ext cx="354330" cy="272415"/>
          </a:xfrm>
          <a:prstGeom prst="heart">
            <a:avLst/>
          </a:prstGeom>
          <a:solidFill>
            <a:schemeClr val="accent3"/>
          </a:solidFill>
          <a:ln w="12700" cap="flat" cmpd="sng" algn="ctr">
            <a:solidFill>
              <a:srgbClr val="BD324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6" name="Сердце 3"/>
          <p:cNvSpPr>
            <a:extLst>
              <a:ext uri="smNativeData">
                <pr:smNativeData xmlns:pr="smNativeData" xmlns="smNativeData" val="SMDATA_15_fiFBZxMAAAAlAAAAeAAAAA0AAAAAkAAAAEgAAACQAAAASAAAAAAAAAABAAAAAAAAAAEAAABQAAAAAAAAAAAA4D8AAAAAAADgPwAAAAAAAOA/AAAAAAAA4D8AAAAAAADgPwAAAAAAAOA/AAAAAAAA4D8AAAAAAADgPwAAAAAAAOA/AAAAAAAA4D8CAAAAjAAAAAEAAAAAAAAA/0RgAP///wgAAAAAAAAAAAAAAAAAAAAAAAAAAAAAAAAAAAAAZAAAAAEAAABAAAAAAAAAAAAAAAAAAAAAAAAAAAAAAAAAAAAAAAAAAAAAAAAAAAAAAAAAAAAAAAAAAAAAAAAAAAAAAAAAAAAAAAAAAAAAAAAAAAAAAAAAAAAAAAAAAAAAFAAAADwAAAABAAAAAAAAAL0yR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D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0RgCf///wEAAAAAAAAAAAAAAAAAAAAAAAAAAAAAAAAAAAAAAAAAAL0yRwB/f38A5+bmA8zMzADAwP8Af39/AAAAAAAAAAAAAAAAAAAAAAAAAAAAIQAAABgAAAAUAAAA+gIAABEWAAAoBQAA2hcAABAAAAAmAAAACAAAAP//////////"/>
              </a:ext>
            </a:extLst>
          </p:cNvSpPr>
          <p:nvPr/>
        </p:nvSpPr>
        <p:spPr>
          <a:xfrm>
            <a:off x="483870" y="3587115"/>
            <a:ext cx="354330" cy="290195"/>
          </a:xfrm>
          <a:prstGeom prst="heart">
            <a:avLst/>
          </a:prstGeom>
          <a:solidFill>
            <a:schemeClr val="accent3"/>
          </a:solidFill>
          <a:ln w="12700" cap="flat" cmpd="sng" algn="ctr">
            <a:solidFill>
              <a:srgbClr val="BD324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ODgAABonAAAYSQAAWSkAAA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362E22-6C1A-63D8-548E-9A8D60C0A2CF}" type="slidenum">
              <a:t>5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HECAAA2OQAAggc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 algn="ctr">
              <a:defRPr lang="ru-ru"/>
            </a:pPr>
            <a:r>
              <a:rPr lang="ru-ru" sz="2800" cap="all"/>
              <a:t>ТПУ-наука и инновации</a:t>
            </a:r>
            <a:endParaRPr lang="ru-ru" sz="2800" cap="all"/>
          </a:p>
        </p:txBody>
      </p:sp>
      <p:sp>
        <p:nvSpPr>
          <p:cNvPr id="3" name="Прямоугольник 6"/>
          <p:cNvSpPr>
            <a:extLst>
              <a:ext uri="smNativeData">
                <pr:smNativeData xmlns:pr="smNativeData" xmlns="smNativeData" val="SMDATA_15_fiFBZx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5+bmA8zMzADAwP8Af39/AAAAAAAAAAAAAAAAAAAAAAAAAAAAIQAAABgAAAAUAAAAWAMAAGYeAADRFQAArCAAABAgAAAmAAAACAAAAP//////////"/>
              </a:ext>
            </a:extLst>
          </p:cNvSpPr>
          <p:nvPr/>
        </p:nvSpPr>
        <p:spPr>
          <a:xfrm>
            <a:off x="543560" y="4941570"/>
            <a:ext cx="3002915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en-us" cap="none"/>
              <a:t>https://tpu.ru/research/</a:t>
            </a:r>
          </a:p>
        </p:txBody>
      </p:sp>
      <p:pic>
        <p:nvPicPr>
          <p:cNvPr id="4" name="Объект 8"/>
          <p:cNvPicPr>
            <a:picLocks noGrp="1" noChangeArrowheads="1"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AACAAAQDAAAYiAAACcdAAAQAAAAJgAAAAgAAAABgQAAAAAAAA=="/>
              </a:ext>
            </a:extLst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325120" y="1960880"/>
            <a:ext cx="4939030" cy="2778125"/>
          </a:xfrm>
          <a:prstGeom prst="rect">
            <a:avLst/>
          </a:prstGeom>
        </p:spPr>
      </p:pic>
      <p:sp>
        <p:nvSpPr>
          <p:cNvPr id="5" name="TextBox 9"/>
          <p:cNvSpPr>
            <a:extLst>
              <a:ext uri="smNativeData">
                <pr:smNativeData xmlns:pr="smNativeData" xmlns="smNativeData" val="SMDATA_15_fiFBZxMAAAAlAAAAZAAAAE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B/f38A5+bmA8zMzADAwP8Af39/AAAAAAAAAAAAAAAAAAAAAAAAAAAAIQAAABgAAAAUAAAAtC8AAMQOAAAQPAAAChEAABAgAAAmAAAACAAAAP//////////"/>
              </a:ext>
            </a:extLst>
          </p:cNvSpPr>
          <p:nvPr/>
        </p:nvSpPr>
        <p:spPr>
          <a:xfrm>
            <a:off x="7754620" y="2400300"/>
            <a:ext cx="2009140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t>Наука - гранты</a:t>
            </a:r>
          </a:p>
        </p:txBody>
      </p:sp>
      <p:pic>
        <p:nvPicPr>
          <p:cNvPr id="6" name="Рисунок 10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O4nAACiEQAAzEYAAP4i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490970" y="2866390"/>
            <a:ext cx="5017770" cy="28219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TextBox 11"/>
          <p:cNvSpPr>
            <a:extLst>
              <a:ext uri="smNativeData">
                <pr:smNativeData xmlns:pr="smNativeData" xmlns="smNativeData" val="SMDATA_15_fiFBZxMAAAAlAAAAZAAAAE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B/f38A5+bmA8zMzADAwP8Af39/AAAAAAAAAAAAAAAAAAAAAAAAAAAAIQAAABgAAAAUAAAAtiUAAJcjAADuQQAAkScAABAgAAAmAAAACAAAAP//////////"/>
              </a:ext>
            </a:extLst>
          </p:cNvSpPr>
          <p:nvPr/>
        </p:nvSpPr>
        <p:spPr>
          <a:xfrm flipH="1">
            <a:off x="6130290" y="5785485"/>
            <a:ext cx="4587240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t>Ознакомиться с порядком оформления заявки на грант </a:t>
            </a:r>
          </a:p>
        </p:txBody>
      </p:sp>
      <p:sp>
        <p:nvSpPr>
          <p:cNvPr id="8" name="Стрелка вправо 12"/>
          <p:cNvSpPr>
            <a:extLst>
              <a:ext uri="smNativeData">
                <pr:smNativeData xmlns:pr="smNativeData" xmlns="smNativeData" val="SMDATA_15_fiFBZxMAAAAlAAAAyAAAAA0AAAAAkAAAAEgAAACQAAAASAAAAAAAAAABAAAAAAAAAAEAAABQAAAAlQff4GKg5D8AAAAAAADgPwAAAAAAAOA/AAAAAAAA4D8AAAAAAADgPwAAAAAAAOA/AAAAAAAA4D8AAAAAAADgPwAAAAAAAOA/AAAAAAAA4D8CAAAAjAAAAAEAAAAAAAAAa2xrDP///wgAAAAAAAAAAAAAAAAAAAAAAAAAAAAAAAAAAAAAZAAAAAEAAABAAAAAAAAAAAAAAAAAAAAAAAAAAAAAAAAAAAAAAAAAAAAAAAAAAAAAAAAAAAAAAAAAAAAAAAAAAAAAAAAAAAAAAAAAAAAAAAAAAAAAAAAAAAAAAAAAAAAAFAAAADwAAAABAAAAAAAAAE9QT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E9QTwB/f38A5+bmA8zMzADAwP8Af39/AAAAAAAAAAAAAAAAAAAAAAAAAAAAIQAAABgAAAAUAAAABSIAAIcVAACCJgAAuBgAABAAAAAmAAAACAAAAP//////////"/>
              </a:ext>
            </a:extLst>
          </p:cNvSpPr>
          <p:nvPr/>
        </p:nvSpPr>
        <p:spPr>
          <a:xfrm>
            <a:off x="5530215" y="3499485"/>
            <a:ext cx="729615" cy="518795"/>
          </a:xfrm>
          <a:prstGeom prst="rightArrow">
            <a:avLst>
              <a:gd name="adj1" fmla="val 50000"/>
              <a:gd name="adj2" fmla="val 49985"/>
            </a:avLst>
          </a:prstGeom>
          <a:solidFill>
            <a:schemeClr val="accent1"/>
          </a:solidFill>
          <a:ln w="12700" cap="flat" cmpd="sng" algn="ctr">
            <a:solidFill>
              <a:srgbClr val="4F504F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9" name="Сердце 13"/>
          <p:cNvSpPr>
            <a:extLst>
              <a:ext uri="smNativeData">
                <pr:smNativeData xmlns:pr="smNativeData" xmlns="smNativeData" val="SMDATA_15_fiFBZxMAAAAlAAAAeAAAAA0AAAAAkAAAAEgAAACQAAAASAAAAAAAAAABAAAAAAAAAAEAAABQAAAAAAAAAAAA4D8AAAAAAADgPwAAAAAAAOA/AAAAAAAA4D8AAAAAAADgPwAAAAAAAOA/AAAAAAAA4D8AAAAAAADgPwAAAAAAAOA/AAAAAAAA4D8CAAAAjAAAAAEAAAAAAAAA/0RgAP///wgAAAAAAAAAAAAAAAAAAAAAAAAAAAAAAAAAAAAAZAAAAAEAAABAAAAAAAAAAAAAAAAAAAAAAAAAAAAAAAAAAAAAAAAAAAAAAAAAAAAAAAAAAAAAAAAAAAAAAAAAAAAAAAAAAAAAAAAAAAAAAAAAAAAAAAAAAAAAAAAAAAAAFAAAADwAAAABAAAAAAAAAL0yR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0RgCf///wEAAAAAAAAAAAAAAAAAAAAAAAAAAAAAAAAAAAAAAAAAAL0yRwB/f38A5+bmA8zMzADAwP8Af39/AAAAAAAAAAAAAAAAAAAAAAAAAAAAIQAAABgAAAAUAAAABSIAAE0kAACsJAAAvCYAABAAAAAmAAAACAAAAP//////////"/>
              </a:ext>
            </a:extLst>
          </p:cNvSpPr>
          <p:nvPr/>
        </p:nvSpPr>
        <p:spPr>
          <a:xfrm>
            <a:off x="5530215" y="5901055"/>
            <a:ext cx="431165" cy="395605"/>
          </a:xfrm>
          <a:prstGeom prst="heart">
            <a:avLst/>
          </a:prstGeom>
          <a:solidFill>
            <a:schemeClr val="accent3"/>
          </a:solidFill>
          <a:ln w="12700" cap="flat" cmpd="sng" algn="ctr">
            <a:solidFill>
              <a:srgbClr val="BD324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10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K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ODgAAI8nAAAYSQAAzikAAA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430645"/>
            <a:ext cx="2743200" cy="365125"/>
          </a:xfrm>
        </p:spPr>
        <p:txBody>
          <a:bodyPr/>
          <a:lstStyle/>
          <a:p>
            <a:pPr>
              <a:defRPr lang="ru-ru"/>
            </a:pPr>
            <a:fld id="{F7363F1D-531A-63C9-548E-A59C71C0A2F0}" type="slidenum">
              <a:t>6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Grp="1" noChangeArrowheads="1"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GkpAAARFAAAtkYAAIwkAAAQAAAAJgAAAAgAAAABgQAAAAAAAA=="/>
              </a:ext>
            </a:extLst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6731635" y="3261995"/>
            <a:ext cx="4763135" cy="2679065"/>
          </a:xfrm>
          <a:prstGeom prst="rect">
            <a:avLst/>
          </a:prstGeom>
        </p:spPr>
      </p:pic>
      <p:sp>
        <p:nvSpPr>
          <p:cNvPr id="3" name="TextBox 4"/>
          <p:cNvSpPr>
            <a:extLst>
              <a:ext uri="smNativeData">
                <pr:smNativeData xmlns:pr="smNativeData" xmlns="smNativeData" val="SMDATA_15_fiFBZxMAAAAlAAAAZAAAAE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B/f38A5+bmA8zMzADAwP8Af39/AAAAAAAAAAAAAAAAAAAAAAAAAAAAIQAAABgAAAAUAAAARgQAAAEGAADKNAAARwgAABAgAAAmAAAACAAAAP//////////"/>
              </a:ext>
            </a:extLst>
          </p:cNvSpPr>
          <p:nvPr/>
        </p:nvSpPr>
        <p:spPr>
          <a:xfrm>
            <a:off x="694690" y="975995"/>
            <a:ext cx="7886700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t>Наука-конференции в Росси и за рубежом, Конференции в ТПУ</a:t>
            </a:r>
          </a:p>
        </p:txBody>
      </p:sp>
      <p:sp>
        <p:nvSpPr>
          <p:cNvPr id="4" name="TextBox 5"/>
          <p:cNvSpPr>
            <a:extLst>
              <a:ext uri="smNativeData">
                <pr:smNativeData xmlns:pr="smNativeData" xmlns="smNativeData" val="SMDATA_15_fiFBZxMAAAAlAAAAZAAAAE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3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B/f38A5+bmA8zMzADAwP8Af39/AAAAAAAAAAAAAAAAAAAAAAAAAAAAIQAAABgAAAAUAAAA8DkAAE4LAADUSQAAsBIAABAgAAAmAAAACAAAAP//////////"/>
              </a:ext>
            </a:extLst>
          </p:cNvSpPr>
          <p:nvPr/>
        </p:nvSpPr>
        <p:spPr>
          <a:xfrm flipH="1">
            <a:off x="9418320" y="1837690"/>
            <a:ext cx="2583180" cy="120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t>Выбрать конференцию в ТПУ на 2025 г. для участия</a:t>
            </a:r>
          </a:p>
        </p:txBody>
      </p:sp>
      <p:sp>
        <p:nvSpPr>
          <p:cNvPr id="5" name="Сердце 6"/>
          <p:cNvSpPr>
            <a:extLst>
              <a:ext uri="smNativeData">
                <pr:smNativeData xmlns:pr="smNativeData" xmlns="smNativeData" val="SMDATA_15_fiFBZxMAAAAlAAAAeAAAAA0AAAAAkAAAAEgAAACQAAAASAAAAAAAAAABAAAAAAAAAAEAAABQAAAAAAAAAAAA4D8AAAAAAADgPwAAAAAAAOA/AAAAAAAA4D8AAAAAAADgPwAAAAAAAOA/AAAAAAAA4D8AAAAAAADgPwAAAAAAAOA/AAAAAAAA4D8CAAAAjAAAAAEAAAAAAAAA/0RgAP///wgAAAAAAAAAAAAAAAAAAAAAAAAAAAAAAAAAAAAAZAAAAAEAAABAAAAAAAAAAAAAAAAAAAAAAAAAAAAAAAAAAAAAAAAAAAAAAAAAAAAAAAAAAAAAAAAAAAAAAAAAAAAAAAAAAAAAAAAAAAAAAAAAAAAAAAAAAAAAAAAAAAAAFAAAADwAAAABAAAAAAAAAL0yR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0RgCf///wEAAAAAAAAAAAAAAAAAAAAAAAAAAAAAAAAAAAAAAAAAAL0yRwB/f38A5+bmA8zMzADAwP8Af39/AAAAAAAAAAAAAAAAAAAAAAAAAAAAIQAAABgAAAAUAAAA9DYAAPQLAACoOQAAyw0AABAAAAAmAAAACAAAAP//////////"/>
              </a:ext>
            </a:extLst>
          </p:cNvSpPr>
          <p:nvPr/>
        </p:nvSpPr>
        <p:spPr>
          <a:xfrm>
            <a:off x="8933180" y="1943100"/>
            <a:ext cx="439420" cy="299085"/>
          </a:xfrm>
          <a:prstGeom prst="heart">
            <a:avLst/>
          </a:prstGeom>
          <a:solidFill>
            <a:schemeClr val="accent3"/>
          </a:solidFill>
          <a:ln w="12700" cap="flat" cmpd="sng" algn="ctr">
            <a:solidFill>
              <a:srgbClr val="BD324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pic>
        <p:nvPicPr>
          <p:cNvPr id="6" name="Рисунок 7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NsEAADcCQAAPiQAAIQb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89305" y="1602740"/>
            <a:ext cx="5102225" cy="28702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TextBox 8"/>
          <p:cNvSpPr>
            <a:extLst>
              <a:ext uri="smNativeData">
                <pr:smNativeData xmlns:pr="smNativeData" xmlns="smNativeData" val="SMDATA_15_fiFBZxMAAAAlAAAAZAAAAE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///3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B/f38A5+bmA8zMzADAwP8Af39/AAAAAAAAAAAAAAAAAAAAAAAAAAAAIQAAABgAAAAUAAAAMgcAACEgAABgJAAAGiQAABAgAAAmAAAACAAAAP//////////"/>
              </a:ext>
            </a:extLst>
          </p:cNvSpPr>
          <p:nvPr/>
        </p:nvSpPr>
        <p:spPr>
          <a:xfrm>
            <a:off x="1169670" y="5222875"/>
            <a:ext cx="4743450" cy="6457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t>Ознакомиться с положением</a:t>
            </a:r>
          </a:p>
          <a:p>
            <a:pPr>
              <a:defRPr lang="ru-ru"/>
            </a:pPr>
            <a:r>
              <a:t>об инновационной деятельности ТПУ</a:t>
            </a:r>
          </a:p>
        </p:txBody>
      </p:sp>
      <p:sp>
        <p:nvSpPr>
          <p:cNvPr id="8" name="Сердце 9"/>
          <p:cNvSpPr>
            <a:extLst>
              <a:ext uri="smNativeData">
                <pr:smNativeData xmlns:pr="smNativeData" xmlns="smNativeData" val="SMDATA_15_fiFBZxMAAAAlAAAAeAAAAA0AAAAAkAAAAEgAAACQAAAASAAAAAAAAAABAAAAAAAAAAEAAABQAAAAAAAAAAAA4D8AAAAAAADgPwAAAAAAAOA/AAAAAAAA4D8AAAAAAADgPwAAAAAAAOA/AAAAAAAA4D8AAAAAAADgPwAAAAAAAOA/AAAAAAAA4D8CAAAAjAAAAAEAAAAAAAAA/0RgAP///wgAAAAAAAAAAAAAAAAAAAAAAAAAAAAAAAAAAAAAZAAAAAEAAABAAAAAAAAAAAAAAAAAAAAAAAAAAAAAAAAAAAAAAAAAAAAAAAAAAAAAAAAAAAAAAAAAAAAAAAAAAAAAAAAAAAAAAAAAAAAAAAAAAAAAAAAAAAAAAAAAAAAAFAAAADwAAAABAAAAAAAAAL0yRwA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0RgCf///wEAAAAAAAAAAAAAAAAAAAAAAAAAAAAAAAAAAAAAAAAAAL0yRwB/f38A5+bmA8zMzADAwP8Af39/AAAAAAAAAAAAAAAAAAAAAAAAAAAAIQAAABgAAAAUAAAA+gIAAJYhAAAdBgAAlyMAABAAAAAmAAAACAAAAP//////////"/>
              </a:ext>
            </a:extLst>
          </p:cNvSpPr>
          <p:nvPr/>
        </p:nvSpPr>
        <p:spPr>
          <a:xfrm>
            <a:off x="483870" y="5459730"/>
            <a:ext cx="509905" cy="325755"/>
          </a:xfrm>
          <a:prstGeom prst="heart">
            <a:avLst/>
          </a:prstGeom>
          <a:solidFill>
            <a:schemeClr val="accent3"/>
          </a:solidFill>
          <a:ln w="12700" cap="flat" cmpd="sng" algn="ctr">
            <a:solidFill>
              <a:srgbClr val="BD3247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pPr>
          </a:p>
        </p:txBody>
      </p:sp>
      <p:sp>
        <p:nvSpPr>
          <p:cNvPr id="9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ODgAABonAAAYSQAAWSkAAAAAAAAmAAAACAAAAAEAAAAAAAAA"/>
              </a:ext>
            </a:extLst>
          </p:cNvSpPr>
          <p:nvPr>
            <p:ph type="sldNum" sz="quarter" idx="12"/>
          </p:nvPr>
        </p:nvSpPr>
        <p:spPr>
          <a:xfrm>
            <a:off x="9138920" y="6356350"/>
            <a:ext cx="2743200" cy="365125"/>
          </a:xfrm>
        </p:spPr>
        <p:txBody>
          <a:bodyPr/>
          <a:lstStyle/>
          <a:p>
            <a:pPr>
              <a:defRPr lang="ru-ru"/>
            </a:pPr>
            <a:fld id="{F7360C81-CF1A-63FA-548E-39AF42C0A26C}" type="slidenum">
              <a:t>7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 algn="ctr">
              <a:defRPr lang="ru-ru"/>
            </a:pPr>
            <a:r>
              <a:t>Оформление списка литературы</a:t>
            </a:r>
            <a:br/>
            <a:r>
              <a:rPr lang="ru-ru" sz="2200" cap="all"/>
              <a:t>Главная-читателям-Правила оформления списка литературы</a:t>
            </a:r>
            <a:endParaRPr lang="ru-ru" sz="2200" cap="all"/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PkTAAAIOQAA/CcAABAAAAAmAAAACAAAAAAAAAAAAAAA"/>
              </a:ext>
            </a:extLst>
          </p:cNvSpPr>
          <p:nvPr>
            <p:ph type="body" idx="12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MoKAACwDgAACDkAALMo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753870" y="2387600"/>
            <a:ext cx="7517130" cy="422846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j0AAPwnAAAYSQAAMCoAAAAAAAAmAAAACAAAAAEAAAAAAAAA"/>
              </a:ext>
            </a:extLst>
          </p:cNvSpPr>
          <p:nvPr>
            <p:ph type="sldNum" sz="quarter" idx="12"/>
          </p:nvPr>
        </p:nvSpPr>
        <p:spPr>
          <a:xfrm>
            <a:off x="9942830" y="6499860"/>
            <a:ext cx="1939290" cy="358140"/>
          </a:xfrm>
        </p:spPr>
        <p:txBody>
          <a:bodyPr/>
          <a:lstStyle/>
          <a:p>
            <a:pPr>
              <a:defRPr lang="ru-ru"/>
            </a:pPr>
            <a:fld id="{F7363416-581A-63C2-548E-AE977AC0A2FB}" type="slidenum">
              <a:t>8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MAADAEAACVHAAAowo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 sz="3060" cap="all"/>
            </a:pPr>
            <a:r>
              <a:rPr lang="en-us" cap="all"/>
              <a:t>Elibrary</a:t>
            </a:r>
            <a:r>
              <a:t> – российская база данных</a:t>
            </a:r>
          </a:p>
        </p:txBody>
      </p:sp>
      <p:sp>
        <p:nvSpPr>
          <p:cNvPr id="3" name="Текст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iIAANUMAACBRwAAGicAABAAAAAmAAAACAAAAAGAAAAAAAAA"/>
              </a:ext>
            </a:extLst>
          </p:cNvSpPr>
          <p:nvPr>
            <p:ph type="body" idx="13"/>
          </p:nvPr>
        </p:nvSpPr>
        <p:spPr>
          <a:xfrm>
            <a:off x="5535930" y="2085975"/>
            <a:ext cx="6087745" cy="4270375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4" name="Текст 5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oAANUMAACWHAAAGicAABAAAAAmAAAACAAAAAAAAAAAAAAA"/>
              </a:ext>
            </a:extLst>
          </p:cNvSpPr>
          <p:nvPr>
            <p:ph type="body" idx="14"/>
          </p:nvPr>
        </p:nvSpPr>
        <p:spPr/>
        <p:txBody>
          <a:bodyPr/>
          <a:lstStyle/>
          <a:p>
            <a:pPr>
              <a:defRPr lang="ru-ru"/>
            </a:pPr>
            <a:r>
              <a:t>Регистрация</a:t>
            </a:r>
          </a:p>
          <a:p>
            <a:pPr>
              <a:defRPr lang="ru-ru"/>
            </a:pPr>
            <a:r>
              <a:t>Личный кабинет</a:t>
            </a:r>
          </a:p>
          <a:p>
            <a:pPr>
              <a:defRPr lang="ru-ru"/>
            </a:pPr>
            <a:r>
              <a:t>Профиль автора</a:t>
            </a:r>
          </a:p>
          <a:p>
            <a:pPr>
              <a:defRPr lang="ru-ru"/>
            </a:pPr>
            <a:r>
              <a:t>Мои публикации (сортировка)</a:t>
            </a:r>
          </a:p>
          <a:p>
            <a:pPr>
              <a:defRPr lang="ru-ru"/>
            </a:pPr>
          </a:p>
          <a:p>
            <a:pPr>
              <a:defRPr lang="ru-ru"/>
            </a:pPr>
          </a:p>
        </p:txBody>
      </p:sp>
      <p:pic>
        <p:nvPicPr>
          <p:cNvPr id="5" name="Рисунок 6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fKLq7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DQiAADVDAAAgUcAANA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560060" y="2085975"/>
            <a:ext cx="6063615" cy="34105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T4AAK4nAAAYSQAAtSkAAAAAAAAmAAAACAAAAAEAAAAAAAAA"/>
              </a:ext>
            </a:extLst>
          </p:cNvSpPr>
          <p:nvPr>
            <p:ph type="sldNum" sz="quarter" idx="12"/>
          </p:nvPr>
        </p:nvSpPr>
        <p:spPr>
          <a:xfrm>
            <a:off x="10086975" y="6450330"/>
            <a:ext cx="1795145" cy="329565"/>
          </a:xfrm>
        </p:spPr>
        <p:txBody>
          <a:bodyPr/>
          <a:lstStyle/>
          <a:p>
            <a:pPr>
              <a:defRPr lang="ru-ru"/>
            </a:pPr>
            <a:fld id="{F7361393-DD1A-63E5-548E-2BB05DC0A27E}" type="slidenum">
              <a:t>9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algn="ctr">
              <a:defRPr lang="ru-ru"/>
            </a:pPr>
            <a:r>
              <a:t>Поиск журналов/статей</a:t>
            </a:r>
            <a:br/>
            <a:r>
              <a:rPr lang="ru-ru" sz="2800" cap="all"/>
              <a:t>Возможность расширенного поиска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Q8aA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PkTAAAIOQAA/CcAABAAAAAmAAAACAAAAAAAAAAAAAAA"/>
              </a:ext>
            </a:extLst>
          </p:cNvSpPr>
          <p:nvPr>
            <p:ph type="body" idx="12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D63Y8t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F4OAACUEQAA4jcAAPEo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335530" y="2857500"/>
            <a:ext cx="6748780" cy="37979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j0AAPwnAAAYSQAAMCoAAAAAAAAmAAAACAAAAAEAAAAAAAAA"/>
              </a:ext>
            </a:extLst>
          </p:cNvSpPr>
          <p:nvPr>
            <p:ph type="sldNum" sz="quarter" idx="12"/>
          </p:nvPr>
        </p:nvSpPr>
        <p:spPr>
          <a:xfrm>
            <a:off x="9942830" y="6499860"/>
            <a:ext cx="1939290" cy="358140"/>
          </a:xfrm>
        </p:spPr>
        <p:txBody>
          <a:bodyPr/>
          <a:lstStyle/>
          <a:p>
            <a:pPr>
              <a:defRPr lang="ru-ru"/>
            </a:pPr>
            <a:fld id="{F73654FE-B01A-63A2-548E-46F71AC0A213}" type="slidenum">
              <a:t>10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MAADAEAACVHAAAowo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 sz="3060" cap="all"/>
            </a:pPr>
            <a:r>
              <a:t>Российская государственная билиотека</a:t>
            </a:r>
          </a:p>
        </p:txBody>
      </p:sp>
      <p:pic>
        <p:nvPicPr>
          <p:cNvPr id="3" name="Рисунок 5"/>
          <p:cNvPicPr>
            <a:picLocks noChangeAspect="1"/>
            <a:extLst>
              <a:ext uri="smNativeData">
                <pr:smNativeData xmlns:pr="smNativeData" xmlns="smNativeData" val="SMDATA_17_fiFBZxMAAAAlAAAAEQAAAC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Xnt33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GtsawX///8BAAAAAAAAAAAAAAAAAAAAAAAAAAAAAAAAAAAAAAAAAAAAAAACf39/AOfm5gPMzMwAwMD/AH9/fwAAAAAAAAAAAAAAAAD///8AAAAAACEAAAAYAAAAFAAAAGMhAADVDAAAmEkAAHMj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427345" y="2085975"/>
            <a:ext cx="6536055" cy="36766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UyIAALMNAADGRwAA+CcAABAAAAAmAAAACAAAAAGAAAAAAAAA"/>
              </a:ext>
            </a:extLst>
          </p:cNvSpPr>
          <p:nvPr>
            <p:ph type="body" idx="13"/>
          </p:nvPr>
        </p:nvSpPr>
        <p:spPr>
          <a:xfrm>
            <a:off x="5579745" y="2226945"/>
            <a:ext cx="6087745" cy="4270375"/>
          </a:xfrm>
        </p:spPr>
        <p:txBody>
          <a:bodyPr/>
          <a:lstStyle/>
          <a:p>
            <a:pPr>
              <a:defRPr lang="ru-ru"/>
            </a:pPr>
          </a:p>
        </p:txBody>
      </p:sp>
      <p:sp>
        <p:nvSpPr>
          <p:cNvPr id="5" name="Текст 4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b29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MAoAANUMAACWHAAAGicAABAAAAAmAAAACAAAAAAAAAAAAAAA"/>
              </a:ext>
            </a:extLst>
          </p:cNvSpPr>
          <p:nvPr>
            <p:ph type="body" idx="14"/>
          </p:nvPr>
        </p:nvSpPr>
        <p:spPr/>
        <p:txBody>
          <a:bodyPr/>
          <a:lstStyle/>
          <a:p>
            <a:pPr>
              <a:defRPr lang="ru-ru"/>
            </a:pPr>
            <a:r>
              <a:rPr lang="en-us" cap="none"/>
              <a:t>https://www.rsl.ru/</a:t>
            </a:r>
          </a:p>
          <a:p>
            <a:pPr>
              <a:defRPr lang="ru-ru"/>
            </a:pPr>
          </a:p>
          <a:p>
            <a:pPr>
              <a:defRPr lang="ru-ru"/>
            </a:pPr>
            <a:r>
              <a:t>Читателям</a:t>
            </a:r>
          </a:p>
          <a:p>
            <a:pPr>
              <a:defRPr lang="ru-ru"/>
            </a:pPr>
            <a:r>
              <a:t>Удаленная регистрация</a:t>
            </a:r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DT4AAK4nAAAYSQAAtSkAAAAAAAAmAAAACAAAAAEAAAAAAAAA"/>
              </a:ext>
            </a:extLst>
          </p:cNvSpPr>
          <p:nvPr>
            <p:ph type="sldNum" sz="quarter" idx="12"/>
          </p:nvPr>
        </p:nvSpPr>
        <p:spPr>
          <a:xfrm>
            <a:off x="10086975" y="6450330"/>
            <a:ext cx="1795145" cy="329565"/>
          </a:xfrm>
        </p:spPr>
        <p:txBody>
          <a:bodyPr/>
          <a:lstStyle/>
          <a:p>
            <a:pPr>
              <a:defRPr lang="ru-ru"/>
            </a:pPr>
            <a:fld id="{F73604F9-B71A-63F2-548E-41A74AC0A214}" type="slidenum">
              <a:t>11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algn="ctr">
              <a:defRPr lang="ru-ru"/>
            </a:pPr>
            <a:r>
              <a:t>Задание на практическое занятие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NAwAAPkTAACPPQAA/CcAAAAAAAAmAAAACAAAAAEAAAAAAAAA"/>
              </a:ext>
            </a:extLst>
          </p:cNvSpPr>
          <p:nvPr>
            <p:ph type="body" idx="12"/>
          </p:nvPr>
        </p:nvSpPr>
        <p:spPr>
          <a:xfrm>
            <a:off x="1983740" y="3246755"/>
            <a:ext cx="8023225" cy="3253105"/>
          </a:xfrm>
        </p:spPr>
        <p:txBody>
          <a:bodyPr/>
          <a:lstStyle/>
          <a:p>
            <a:pPr>
              <a:defRPr lang="ru-ru"/>
            </a:pPr>
            <a:r>
              <a:t>Подготовить список журналов (5) и конференций (5)</a:t>
            </a:r>
          </a:p>
          <a:p>
            <a:pPr>
              <a:defRPr lang="ru-ru"/>
            </a:pPr>
            <a:r>
              <a:t>Присоединиться к программе мегагрантов </a:t>
            </a:r>
            <a:r>
              <a:rPr lang="ru-ru" b="1" cap="none"/>
              <a:t>подборать  возможности (ссылка) (слайд 4)</a:t>
            </a:r>
            <a:endParaRPr lang="ru-ru" b="1" cap="none"/>
          </a:p>
          <a:p>
            <a:pPr>
              <a:defRPr lang="ru-ru"/>
            </a:pPr>
            <a:r>
              <a:t>Зарегистрироваться в системе Flamingo (скрин) (слайд 5)</a:t>
            </a:r>
          </a:p>
          <a:p>
            <a:pPr>
              <a:defRPr lang="ru-ru"/>
            </a:pPr>
            <a:r>
              <a:t>В  системе Flamingo выбрать мероприятия для возможного участия (не менее 3) (сслки+скрин)  (слайд 5)</a:t>
            </a:r>
          </a:p>
          <a:p>
            <a:pPr>
              <a:defRPr lang="ru-ru"/>
            </a:pPr>
            <a:r>
              <a:t>Ознакомиться с порядком оформления заявки на грант в ТПУ (слайд 6)</a:t>
            </a:r>
          </a:p>
          <a:p>
            <a:pPr>
              <a:defRPr lang="ru-ru"/>
            </a:pPr>
            <a:r>
              <a:t>Ознакомиться с положением об инновационной деятельности ТПУ (слайд 7)</a:t>
            </a:r>
          </a:p>
        </p:txBody>
      </p:sp>
      <p:sp>
        <p:nvSpPr>
          <p:cNvPr id="4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j0AAPwnAAAYSQAAMCoAAAAAAAAmAAAACAAAAAEAAAAAAAAA"/>
              </a:ext>
            </a:extLst>
          </p:cNvSpPr>
          <p:nvPr>
            <p:ph type="sldNum" sz="quarter" idx="12"/>
          </p:nvPr>
        </p:nvSpPr>
        <p:spPr>
          <a:xfrm>
            <a:off x="9942830" y="6499860"/>
            <a:ext cx="1939290" cy="358140"/>
          </a:xfrm>
        </p:spPr>
        <p:txBody>
          <a:bodyPr/>
          <a:lstStyle/>
          <a:p>
            <a:pPr>
              <a:defRPr lang="ru-ru"/>
            </a:pPr>
            <a:fld id="{F7363CBE-F01A-63CA-548E-069F72C0A253}" type="slidenum">
              <a:t>12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yJBQ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MkBAAAIOQAAfws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fiFBZxMAAAAlAAAAZAAAAA0AAAAAkAAAAEgAAACQAAAASAAAAAAAAAAA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AUAAPkTAACUQAAA/CcAABAAAAAmAAAACAAAAAEgAAAAAAAA"/>
              </a:ext>
            </a:extLst>
          </p:cNvSpPr>
          <p:nvPr>
            <p:ph type="body" idx="12"/>
          </p:nvPr>
        </p:nvSpPr>
        <p:spPr>
          <a:xfrm>
            <a:off x="838200" y="3246755"/>
            <a:ext cx="9659620" cy="325310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ctr">
              <a:buNone/>
              <a:defRPr lang="ru-ru"/>
            </a:pPr>
            <a:endParaRPr lang="ru-ru" sz="3200" cap="none"/>
          </a:p>
          <a:p>
            <a:pPr marL="0" indent="0" algn="ctr">
              <a:buNone/>
              <a:defRPr lang="ru-ru"/>
            </a:pPr>
            <a:r>
              <a:rPr lang="ru-ru" sz="3200" b="1" cap="none">
                <a:solidFill>
                  <a:srgbClr val="145F23"/>
                </a:solidFill>
              </a:rPr>
              <a:t>Спасибо за внимание!</a:t>
            </a:r>
            <a:endParaRPr lang="ru-ru" sz="3200" b="1" cap="none">
              <a:solidFill>
                <a:srgbClr val="145F23"/>
              </a:solidFill>
            </a:endParaRPr>
          </a:p>
        </p:txBody>
      </p:sp>
      <p:sp>
        <p:nvSpPr>
          <p:cNvPr id="4" name="ОбластьНомераСлайда1"/>
          <p:cNvSpPr>
            <a:spLocks noGrp="1" noChangeArrowheads="1"/>
            <a:extLst>
              <a:ext uri="smNativeData">
                <pr:smNativeData xmlns:pr="smNativeData" xmlns="smNativeData" val="SMDATA_15_fiFBZxMAAAAlAAAAZAAAAA8BAAAAkAAAAEgAAACQAAAASAAAAAAAAAABAAAAAAAAAAEAAABQAAAAAAAAAAAA4D8AAAAAAADgPwAAAAAAAOA/AAAAAAAA4D8AAAAAAADgPwAAAAAAAOA/AAAAAAAA4D8AAAAAAADgPwAAAAAAAOA/AAAAAAAA4D8CAAAAjAAAAAAAAAAAAAAAa2xr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2xrBf///wEAAAAAAAAAAAAAAAAAAAAAAAAAAAAAAAAAAAAAAAAAAAAAAAJ/f38A5+bmA8zMzADAwP8Af39/AAAAAAAAAAAAAAAAAAAAAAAAAAAAIQAAABgAAAAUAAAAKj0AAPwnAAAYSQAAMCoAAAAAAAAmAAAACAAAAAEAAAAAAAAA"/>
              </a:ext>
            </a:extLst>
          </p:cNvSpPr>
          <p:nvPr>
            <p:ph type="sldNum" sz="quarter" idx="12"/>
          </p:nvPr>
        </p:nvSpPr>
        <p:spPr>
          <a:xfrm>
            <a:off x="9942830" y="6499860"/>
            <a:ext cx="1939290" cy="358140"/>
          </a:xfrm>
        </p:spPr>
        <p:txBody>
          <a:bodyPr/>
          <a:lstStyle/>
          <a:p>
            <a:pPr>
              <a:defRPr lang="ru-ru"/>
            </a:pPr>
            <a:fld id="{F7367AB9-F71A-638C-548E-01D934C0A254}" type="slidenum">
              <a:t>13</a:t>
            </a:fld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Presentation">
      <a:majorFont>
        <a:latin typeface="Verdana"/>
        <a:ea typeface="Verdana"/>
        <a:cs typeface="Verdana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6C6D6C"/>
        </a:dk2>
        <a:lt2>
          <a:srgbClr val="E7E6E6"/>
        </a:lt2>
        <a:accent1>
          <a:srgbClr val="6B6C6B"/>
        </a:accent1>
        <a:accent2>
          <a:srgbClr val="28BE46"/>
        </a:accent2>
        <a:accent3>
          <a:srgbClr val="FF4460"/>
        </a:accent3>
        <a:accent4>
          <a:srgbClr val="FFB600"/>
        </a:accent4>
        <a:accent5>
          <a:srgbClr val="6573FF"/>
        </a:accent5>
        <a:accent6>
          <a:srgbClr val="76B729"/>
        </a:accent6>
        <a:hlink>
          <a:srgbClr val="00B0F0"/>
        </a:hlink>
        <a:folHlink>
          <a:srgbClr val="0082B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Verdana"/>
        <a:ea typeface="Verdana"/>
        <a:cs typeface="Verdana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Verdana"/>
        <a:ea typeface="Verdana"/>
        <a:cs typeface="Verdana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Сычевская Ольга Витальевна</dc:creator>
  <cp:keywords/>
  <dc:description/>
  <cp:lastModifiedBy>mma12</cp:lastModifiedBy>
  <cp:revision>0</cp:revision>
  <dcterms:created xsi:type="dcterms:W3CDTF">2022-09-15T08:49:06Z</dcterms:created>
  <dcterms:modified xsi:type="dcterms:W3CDTF">2024-11-23T00:27:42Z</dcterms:modified>
</cp:coreProperties>
</file>