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F7C7B-D1AC-4EE3-976D-883F17E8ED52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155DC-2353-4B4C-8A8A-FD555B343D7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470025"/>
          </a:xfrm>
        </p:spPr>
        <p:txBody>
          <a:bodyPr/>
          <a:lstStyle/>
          <a:p>
            <a:r>
              <a:rPr lang="ru-RU" dirty="0" smtClean="0"/>
              <a:t>Форма кристаллических многогранников</a:t>
            </a:r>
            <a:endParaRPr lang="ru-RU" dirty="0"/>
          </a:p>
        </p:txBody>
      </p:sp>
      <p:pic>
        <p:nvPicPr>
          <p:cNvPr id="3074" name="Picture 2" descr="https://cf.ppt-online.org/files1/slide/v/VoJ8Mnfb3HLwdT7p5BG2tZiXquYakI01WyQRsUxz4g/slide-8.jpg"/>
          <p:cNvPicPr>
            <a:picLocks noChangeAspect="1" noChangeArrowheads="1"/>
          </p:cNvPicPr>
          <p:nvPr/>
        </p:nvPicPr>
        <p:blipFill>
          <a:blip r:embed="rId2" cstate="print"/>
          <a:srcRect l="33562" t="11135" r="874" b="16913"/>
          <a:stretch>
            <a:fillRect/>
          </a:stretch>
        </p:blipFill>
        <p:spPr bwMode="auto">
          <a:xfrm>
            <a:off x="4427984" y="2636912"/>
            <a:ext cx="4392488" cy="3817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129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Форму кристалла образует совокупность всех его граней.</a:t>
            </a:r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Основным понятием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геометрического учения о внешней форме кристаллов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является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понятие простой формы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Вообще среди кристаллов выделяют две группы форм: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Простая форма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Комбинация простых форм (сложная форма)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ожно по разному давать определение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простой формы кристаллов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но главная идея прослеживается, что простая форма кристаллов это совокупность граней, связанных  с их элементами симметрии.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645024"/>
            <a:ext cx="36385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364088" y="4653136"/>
            <a:ext cx="3779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</a:t>
            </a:r>
            <a:r>
              <a:rPr lang="ru-RU" dirty="0"/>
              <a:t>	</a:t>
            </a:r>
            <a:r>
              <a:rPr lang="ru-RU" dirty="0" smtClean="0"/>
              <a:t>            2		3</a:t>
            </a:r>
            <a:endParaRPr lang="ru-RU" dirty="0"/>
          </a:p>
          <a:p>
            <a:pPr algn="ctr"/>
            <a:r>
              <a:rPr lang="ru-RU" dirty="0" smtClean="0"/>
              <a:t>Простые </a:t>
            </a:r>
            <a:r>
              <a:rPr lang="ru-RU" dirty="0"/>
              <a:t>формы кристаллов:</a:t>
            </a:r>
          </a:p>
          <a:p>
            <a:pPr algn="ctr"/>
            <a:r>
              <a:rPr lang="ru-RU" dirty="0"/>
              <a:t>1 – гексаэдр (куб); 2 – октаэдр; 3 – тетраэдр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3645024"/>
            <a:ext cx="48965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Простой формой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называется кристалл, который состоит из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одинаковых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величине и очертанию граней, имеющих симметричное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расположение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5013176"/>
            <a:ext cx="48245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Простой формой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называется многогранник, который может быть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получен из одной грани с помощью элементов симметрии.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56138"/>
            <a:ext cx="871296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 основу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названия простых форм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положено несколько признаков: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число граней, очертание грани, сечение формы.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Название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простых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форм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происходит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греческих слов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гония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угол;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пинакое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доска;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эдра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грань;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клинос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наклонный;</a:t>
            </a:r>
          </a:p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скаленос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косой,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неровный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трапезос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четырехугольник;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морфо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форма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образ, вид;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геми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половина;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сходно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моно,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три,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тетра,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пента,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гекса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гепта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окта,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дека,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додека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5657850" cy="639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714875"/>
            <a:ext cx="38671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0"/>
            <a:ext cx="87849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Таким образом, используя греческую терминологию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получаем названия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простых форм.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Куб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состоит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 шести одинаковых граней –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гексаэдр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восьмигранник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октаэдр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четырехгранник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тетраэдр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две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одинаковые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пирамиды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сложенные основаниями -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дипирамида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кристалл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ограниченный гранями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виде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косоугольных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треугольников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скаленоэдр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двух параллельных граней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пинакоид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форма из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двух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пересекающихся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диэдр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представленная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одной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гранью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моноэдр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717032"/>
            <a:ext cx="89644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Названия большей части простых форм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содержат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 признака: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указывает на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форму основания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второй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название фигуры (призма, пирамида,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дипирамида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 Основанием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один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 правильных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многоугольников.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 l="19090" t="59672" r="37742" b="29500"/>
          <a:stretch>
            <a:fillRect/>
          </a:stretch>
        </p:blipFill>
        <p:spPr bwMode="auto">
          <a:xfrm>
            <a:off x="467544" y="5085184"/>
            <a:ext cx="561662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260648"/>
            <a:ext cx="84969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Названия простых форм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кубической сингонии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даны по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следующему принципу: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первая часть слова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тригон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тетрагон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пентагон) характеризует очертание грани данной формы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тригон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= три + гон = треугольник),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вторая часть слова (тритетраэдр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триоктаэдр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указывает: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от какой простой (материнской формы)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данная форма является производной;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сколько граней данной формы расположено на каждой грани материнской формы;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в) чему равно число граней данной формы</a:t>
            </a: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260648"/>
            <a:ext cx="8964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Простые формы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могут быть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замыкающими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целиком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пространство  -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закрытые формы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замыкающими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пространство со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всех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сторон –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открытые формы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открытая простая форма замкнутого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многогранника образовать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может. Кристалл в этих случаях огранен гранями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нескольких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простых форм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составляющих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комбинацию простых форм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например, кристалл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представляет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собой комбинацию двух простых форм: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ромбической пирамиды 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моноэдра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первая состоит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 четырех граней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вторая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из одной.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отличие от открытой,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закрытая форма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может одна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образовывать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кристаллический многогранник.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51189" t="63609" r="40510" b="23594"/>
          <a:stretch>
            <a:fillRect/>
          </a:stretch>
        </p:blipFill>
        <p:spPr bwMode="auto">
          <a:xfrm>
            <a:off x="3347864" y="2420888"/>
            <a:ext cx="108012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-1273" t="38306" r="26183" b="32401"/>
          <a:stretch>
            <a:fillRect/>
          </a:stretch>
        </p:blipFill>
        <p:spPr bwMode="auto">
          <a:xfrm>
            <a:off x="4067944" y="4653136"/>
            <a:ext cx="424847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Число типов простых форм равняется 47: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 – в низшей, 25 – в средней и 15 в высшей категориях.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J:\лекции и учебная работа\Минералогия. Техническая петрография\Кристаллография\47for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980728"/>
            <a:ext cx="4022182" cy="5661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89248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Простые формы низших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сингоний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рисунке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изображены все простые формы кристаллов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низших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сингоний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моноэдр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б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пинакоид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 – диэдр, г – ромбическая пирамида,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ромбическая призма, е – ромбический тетраэдр, ж – ромбическая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дипирамида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всех семи простых форм кристаллов низшей категории только две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закрытые –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ромбические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тетраэдр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(е)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дипирамида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(ж),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остальные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открытые.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граней одной и той же простой формы в зависимости от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комбинации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может сильно варьировать, поэтому она не является характерным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признаком простой формы.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Так, например,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ромбическая пирамида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(г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комбинирующаяся с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одним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моноэдром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имеет треугольные грани, а в комбинации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 двумя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моноэдрами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они четырехугольные. Для простой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характерными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являются число граней и ориентировка их друг к другу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элементам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симметрии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8536" t="35063" r="37189" b="48203"/>
          <a:stretch>
            <a:fillRect/>
          </a:stretch>
        </p:blipFill>
        <p:spPr bwMode="auto">
          <a:xfrm>
            <a:off x="755576" y="980728"/>
            <a:ext cx="711608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964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Простые формы средних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сингоний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Кристаллы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средних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сингоний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характеризуются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наличием одной оси высшего порядка, поэтому сечение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простых форм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средних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сингоний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будет иметь эти же оси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Формы оснований призм, пирамид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дипирамид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сечений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показаны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рисунке,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где а - ромб, б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тригон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равносторонний треугольник), в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дитригон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(удвоенный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равносторонний треугольник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г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тетрагон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(квадрат),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дитетрагон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(удвоенный квадрат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гексагон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(правильный шестиугольник), ж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дигексагон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(удвоенный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шестиугольник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зависимости от сечения получаем 6 призм: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тригональную,</a:t>
            </a:r>
          </a:p>
          <a:p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дитригональную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тетрагональную,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дитетрагональную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гексагональную и</a:t>
            </a:r>
          </a:p>
          <a:p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дигексагональную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исходной геометрической формой будет пирамида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дипирамида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то соответственно получаем следующие простые формы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тригональная,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дитригональная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тетрагональная и т.д. пирамиды или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дипирамиды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0196" t="60656" r="37743" b="25563"/>
          <a:stretch>
            <a:fillRect/>
          </a:stretch>
        </p:blipFill>
        <p:spPr bwMode="auto">
          <a:xfrm>
            <a:off x="1403648" y="1340768"/>
            <a:ext cx="547260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8924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Кроме этих 18 простых форм, в средних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сингониях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встречаются еще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другие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рисунке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изображены три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трапецодра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: тригональный (а), тетрагональный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(б) 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гексагональный (в). 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фигуры отличаются от соответствующих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дипирамид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тем, что нижняя половина их находится не точно под верхней, а смещена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относительно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нее на некоторый угол. Угол смещения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φ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произвольный. Он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может быть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осуществлен по часовой стрелке или против.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Соответствующие трапецоэдры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одинаковых по величине, но разных по направлению углах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φ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отличаются друг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 друга как левая и правая рука и называются соответственно левыми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правыми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фигуры в кристаллографии называются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энантиоморфными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18536" t="22266" r="60987" b="54109"/>
          <a:stretch>
            <a:fillRect/>
          </a:stretch>
        </p:blipFill>
        <p:spPr bwMode="auto">
          <a:xfrm>
            <a:off x="3131840" y="620688"/>
            <a:ext cx="266429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964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Следующая простая форма, которую мы рассмотрим,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азывается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ромбоэдром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похож на трапецоэдр, но отличается от него тем,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нижние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его грани располагаются как раз посередине между верхними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наоборот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Эта фигура может быть получена из куба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путем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деформации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его вдоль одной из осей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L3.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Встречается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средних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сингониях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тетраэдр, но, в отличие от ром-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бического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он имеет квадратное сечение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результате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удвоения каждой грани тетраэдра получаются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тетрагональный и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соответственно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гексагональный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скаленоэдры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(б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 в).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40120" t="33094" r="36636" b="48203"/>
          <a:stretch>
            <a:fillRect/>
          </a:stretch>
        </p:blipFill>
        <p:spPr bwMode="auto">
          <a:xfrm>
            <a:off x="3203848" y="548680"/>
            <a:ext cx="2736304" cy="1237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 l="20477" t="39374" r="42996" b="37986"/>
          <a:stretch>
            <a:fillRect/>
          </a:stretch>
        </p:blipFill>
        <p:spPr bwMode="auto">
          <a:xfrm>
            <a:off x="2195736" y="3717032"/>
            <a:ext cx="475252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8924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Простые формы кубической сингонии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кубической сингонии могут быть только свои специфические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простые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формы.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Тетраэдр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кубической сингонии отличается от тетрагонального и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ромбического тетраэдра тем, что его грани являются равносторонними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треугольниками, тогда как у тетрагонального тетраэдра они являются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равнобедренными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 ромбического –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произвольными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треугольниками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тремя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неравными ребрами.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636912"/>
            <a:ext cx="32403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взять за исходные простые формы тетраэдр и октаэдр, то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можно получить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ряд производных простых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19090" t="25219" r="37189" b="9813"/>
          <a:stretch>
            <a:fillRect/>
          </a:stretch>
        </p:blipFill>
        <p:spPr bwMode="auto">
          <a:xfrm>
            <a:off x="3563888" y="2276872"/>
            <a:ext cx="5224897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Комбинированные формы кристаллов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росте кристаллов чаще образуются не простые формы, а 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сочетания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комбинации.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68760"/>
            <a:ext cx="871296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Комбинацией простых форм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(сложной формой) называется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кристалл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который состоит из граней, различающихся по величине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или очертанию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комбинации участвует столько простых форм,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сколько разновидностей граней.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Комбинации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простых форм: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 – гексаэдр (а), октаэдр (о); 2 – гексаэдр (а), два тетраэдра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с)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0196" t="53766" r="39403" b="15719"/>
          <a:stretch>
            <a:fillRect/>
          </a:stretch>
        </p:blipFill>
        <p:spPr bwMode="auto">
          <a:xfrm>
            <a:off x="1763688" y="2492896"/>
            <a:ext cx="525658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helpiks.org/helpiksorg/baza3/85972952547.files/image1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348880"/>
            <a:ext cx="5837643" cy="23762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88640"/>
            <a:ext cx="85689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Расшифровка комбинации простых форм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рисунке: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кристалл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представляет собой пример комбинации тетрагональной пирамиды (1)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моноэдра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(2),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кристалл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– гексаэдра (1)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тетрагексаэдра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(2),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кристалл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– комбинацию восьми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моноэдров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(1-8)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904</Words>
  <Application>Microsoft Office PowerPoint</Application>
  <PresentationFormat>Экран (4:3)</PresentationFormat>
  <Paragraphs>162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Форма кристаллических многогранников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Форма кристаллических многогранников</dc:title>
  <dc:creator>наташа</dc:creator>
  <cp:lastModifiedBy>наташа</cp:lastModifiedBy>
  <cp:revision>25</cp:revision>
  <dcterms:created xsi:type="dcterms:W3CDTF">2020-04-30T08:30:01Z</dcterms:created>
  <dcterms:modified xsi:type="dcterms:W3CDTF">2020-04-30T11:42:18Z</dcterms:modified>
</cp:coreProperties>
</file>