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20104100" cy="11309350"/>
  <p:notesSz cx="20104100" cy="113093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576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250" b="1" i="0">
                <a:solidFill>
                  <a:srgbClr val="FDC41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900" b="1" i="0">
                <a:solidFill>
                  <a:srgbClr val="FEFEFE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250" b="1" i="0">
                <a:solidFill>
                  <a:srgbClr val="FDC41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5900" b="1" i="0">
                <a:solidFill>
                  <a:srgbClr val="FEFEFE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250" b="1" i="0">
                <a:solidFill>
                  <a:srgbClr val="FDC41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5/22/2025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250" b="1" i="0">
                <a:solidFill>
                  <a:srgbClr val="FDC41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5/22/2025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5/22/2025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70055" y="4265703"/>
            <a:ext cx="8643620" cy="42496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250" b="1" i="0">
                <a:solidFill>
                  <a:srgbClr val="FDC41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855187" y="4258349"/>
            <a:ext cx="8643619" cy="27400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900" b="1" i="0">
                <a:solidFill>
                  <a:srgbClr val="FEFEFE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pc="95" dirty="0"/>
              <a:t>РАСЧЕТ</a:t>
            </a:r>
          </a:p>
          <a:p>
            <a:pPr marL="12700" marR="5080">
              <a:lnSpc>
                <a:spcPct val="100600"/>
              </a:lnSpc>
            </a:pPr>
            <a:r>
              <a:rPr spc="185" dirty="0"/>
              <a:t>РАЗВЕТВЛЕННЫХ</a:t>
            </a:r>
            <a:r>
              <a:rPr spc="245" dirty="0"/>
              <a:t> </a:t>
            </a:r>
            <a:r>
              <a:rPr spc="220" dirty="0"/>
              <a:t>ЦЕПЕЙ </a:t>
            </a:r>
            <a:r>
              <a:rPr spc="145" dirty="0"/>
              <a:t>ГАРМОНИЧЕСКОГО</a:t>
            </a:r>
            <a:r>
              <a:rPr spc="280" dirty="0"/>
              <a:t> </a:t>
            </a:r>
            <a:r>
              <a:rPr spc="175" dirty="0"/>
              <a:t>ТОКА</a:t>
            </a:r>
          </a:p>
        </p:txBody>
      </p:sp>
      <p:sp>
        <p:nvSpPr>
          <p:cNvPr id="23" name="object 19"/>
          <p:cNvSpPr txBox="1"/>
          <p:nvPr/>
        </p:nvSpPr>
        <p:spPr>
          <a:xfrm>
            <a:off x="7877565" y="8437880"/>
            <a:ext cx="8514715" cy="14077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3300" dirty="0" smtClean="0">
                <a:solidFill>
                  <a:srgbClr val="4A4947"/>
                </a:solidFill>
                <a:latin typeface="Calibri"/>
                <a:cs typeface="Calibri"/>
              </a:rPr>
              <a:t>Отделение промышленных технологий</a:t>
            </a:r>
            <a:endParaRPr sz="3300" dirty="0">
              <a:latin typeface="Calibri"/>
              <a:cs typeface="Calibri"/>
            </a:endParaRPr>
          </a:p>
          <a:p>
            <a:pPr marL="25400">
              <a:lnSpc>
                <a:spcPct val="100000"/>
              </a:lnSpc>
              <a:spcBef>
                <a:spcPts val="2965"/>
              </a:spcBef>
            </a:pPr>
            <a:r>
              <a:rPr lang="ru-RU" sz="3300" spc="90" dirty="0" smtClean="0">
                <a:solidFill>
                  <a:srgbClr val="4A4947"/>
                </a:solidFill>
                <a:latin typeface="Calibri"/>
                <a:cs typeface="Calibri"/>
              </a:rPr>
              <a:t>Электротехника 1.3</a:t>
            </a:r>
            <a:endParaRPr sz="3300" dirty="0">
              <a:latin typeface="Calibri"/>
              <a:cs typeface="Calibri"/>
            </a:endParaRPr>
          </a:p>
        </p:txBody>
      </p:sp>
      <p:sp>
        <p:nvSpPr>
          <p:cNvPr id="24" name="object 19"/>
          <p:cNvSpPr txBox="1"/>
          <p:nvPr/>
        </p:nvSpPr>
        <p:spPr>
          <a:xfrm>
            <a:off x="8029965" y="8590280"/>
            <a:ext cx="8514715" cy="14077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3300" dirty="0" smtClean="0">
                <a:solidFill>
                  <a:srgbClr val="4A4947"/>
                </a:solidFill>
                <a:latin typeface="Calibri"/>
                <a:cs typeface="Calibri"/>
              </a:rPr>
              <a:t>Отделение промышленных технологий</a:t>
            </a:r>
            <a:endParaRPr sz="3300" dirty="0">
              <a:latin typeface="Calibri"/>
              <a:cs typeface="Calibri"/>
            </a:endParaRPr>
          </a:p>
          <a:p>
            <a:pPr marL="25400">
              <a:lnSpc>
                <a:spcPct val="100000"/>
              </a:lnSpc>
              <a:spcBef>
                <a:spcPts val="2965"/>
              </a:spcBef>
            </a:pPr>
            <a:r>
              <a:rPr lang="ru-RU" sz="3300" spc="90" dirty="0" smtClean="0">
                <a:solidFill>
                  <a:srgbClr val="4A4947"/>
                </a:solidFill>
                <a:latin typeface="Calibri"/>
                <a:cs typeface="Calibri"/>
              </a:rPr>
              <a:t>Электротехника 1.3</a:t>
            </a:r>
            <a:endParaRPr sz="33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254275" y="4015013"/>
            <a:ext cx="13816330" cy="3463128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R="4445" algn="ctr">
              <a:lnSpc>
                <a:spcPct val="100000"/>
              </a:lnSpc>
              <a:spcBef>
                <a:spcPts val="5085"/>
              </a:spcBef>
            </a:pPr>
            <a:r>
              <a:rPr sz="5600" b="1" spc="65" dirty="0" smtClean="0">
                <a:solidFill>
                  <a:srgbClr val="FCB711"/>
                </a:solidFill>
                <a:latin typeface="Calibri"/>
                <a:cs typeface="Calibri"/>
              </a:rPr>
              <a:t>МОДУЛЬ</a:t>
            </a:r>
            <a:r>
              <a:rPr sz="5600" b="1" spc="120" dirty="0" smtClean="0">
                <a:solidFill>
                  <a:srgbClr val="FCB711"/>
                </a:solidFill>
                <a:latin typeface="Calibri"/>
                <a:cs typeface="Calibri"/>
              </a:rPr>
              <a:t> </a:t>
            </a:r>
            <a:r>
              <a:rPr sz="5600" b="1" spc="-50" dirty="0">
                <a:solidFill>
                  <a:srgbClr val="FCB711"/>
                </a:solidFill>
                <a:latin typeface="Calibri"/>
                <a:cs typeface="Calibri"/>
              </a:rPr>
              <a:t>3</a:t>
            </a:r>
            <a:endParaRPr sz="5600" dirty="0">
              <a:latin typeface="Calibri"/>
              <a:cs typeface="Calibri"/>
            </a:endParaRPr>
          </a:p>
          <a:p>
            <a:pPr marR="17780" algn="ctr">
              <a:lnSpc>
                <a:spcPct val="100000"/>
              </a:lnSpc>
              <a:spcBef>
                <a:spcPts val="10"/>
              </a:spcBef>
            </a:pPr>
            <a:r>
              <a:rPr sz="5600" b="1" spc="160" dirty="0">
                <a:solidFill>
                  <a:srgbClr val="FCB711"/>
                </a:solidFill>
                <a:latin typeface="Calibri"/>
                <a:cs typeface="Calibri"/>
              </a:rPr>
              <a:t>ТЕМА</a:t>
            </a:r>
            <a:r>
              <a:rPr sz="5600" b="1" spc="100" dirty="0">
                <a:solidFill>
                  <a:srgbClr val="FCB711"/>
                </a:solidFill>
                <a:latin typeface="Calibri"/>
                <a:cs typeface="Calibri"/>
              </a:rPr>
              <a:t> </a:t>
            </a:r>
            <a:r>
              <a:rPr sz="5600" b="1" dirty="0">
                <a:solidFill>
                  <a:srgbClr val="FCB711"/>
                </a:solidFill>
                <a:latin typeface="Calibri"/>
                <a:cs typeface="Calibri"/>
              </a:rPr>
              <a:t>3.3</a:t>
            </a:r>
            <a:r>
              <a:rPr sz="5600" b="1" spc="105" dirty="0">
                <a:solidFill>
                  <a:srgbClr val="FCB711"/>
                </a:solidFill>
                <a:latin typeface="Calibri"/>
                <a:cs typeface="Calibri"/>
              </a:rPr>
              <a:t> </a:t>
            </a:r>
            <a:r>
              <a:rPr sz="5600" b="1" spc="85" dirty="0">
                <a:solidFill>
                  <a:srgbClr val="FCB711"/>
                </a:solidFill>
                <a:latin typeface="Calibri"/>
                <a:cs typeface="Calibri"/>
              </a:rPr>
              <a:t>РАСЧЕТ</a:t>
            </a:r>
            <a:endParaRPr sz="5600" dirty="0">
              <a:latin typeface="Calibri"/>
              <a:cs typeface="Calibri"/>
            </a:endParaRPr>
          </a:p>
          <a:p>
            <a:pPr marL="2839085" marR="2829560" indent="1270" algn="ctr">
              <a:lnSpc>
                <a:spcPct val="100000"/>
              </a:lnSpc>
              <a:spcBef>
                <a:spcPts val="5"/>
              </a:spcBef>
            </a:pPr>
            <a:r>
              <a:rPr sz="5600" b="1" spc="170" dirty="0">
                <a:solidFill>
                  <a:srgbClr val="FCB711"/>
                </a:solidFill>
                <a:latin typeface="Calibri"/>
                <a:cs typeface="Calibri"/>
              </a:rPr>
              <a:t>РАЗВЕТВЛЕННЫХ</a:t>
            </a:r>
            <a:r>
              <a:rPr sz="5600" b="1" spc="265" dirty="0">
                <a:solidFill>
                  <a:srgbClr val="FCB711"/>
                </a:solidFill>
                <a:latin typeface="Calibri"/>
                <a:cs typeface="Calibri"/>
              </a:rPr>
              <a:t> </a:t>
            </a:r>
            <a:r>
              <a:rPr sz="5600" b="1" spc="195" dirty="0">
                <a:solidFill>
                  <a:srgbClr val="FCB711"/>
                </a:solidFill>
                <a:latin typeface="Calibri"/>
                <a:cs typeface="Calibri"/>
              </a:rPr>
              <a:t>ЦЕПЕЙ </a:t>
            </a:r>
            <a:r>
              <a:rPr sz="5600" b="1" spc="130" dirty="0">
                <a:solidFill>
                  <a:srgbClr val="FCB711"/>
                </a:solidFill>
                <a:latin typeface="Calibri"/>
                <a:cs typeface="Calibri"/>
              </a:rPr>
              <a:t>ГАРМОНИЧЕСКОГО</a:t>
            </a:r>
            <a:r>
              <a:rPr sz="5600" b="1" spc="254" dirty="0">
                <a:solidFill>
                  <a:srgbClr val="FCB711"/>
                </a:solidFill>
                <a:latin typeface="Calibri"/>
                <a:cs typeface="Calibri"/>
              </a:rPr>
              <a:t> </a:t>
            </a:r>
            <a:r>
              <a:rPr sz="5600" b="1" spc="160" dirty="0">
                <a:solidFill>
                  <a:srgbClr val="FCB711"/>
                </a:solidFill>
                <a:latin typeface="Calibri"/>
                <a:cs typeface="Calibri"/>
              </a:rPr>
              <a:t>ТОКА</a:t>
            </a:r>
            <a:endParaRPr sz="56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5900" spc="95" dirty="0">
                <a:solidFill>
                  <a:srgbClr val="4A4947"/>
                </a:solidFill>
              </a:rPr>
              <a:t>РАСЧЕТ</a:t>
            </a:r>
            <a:endParaRPr sz="5900"/>
          </a:p>
          <a:p>
            <a:pPr marL="12700" marR="5080">
              <a:lnSpc>
                <a:spcPct val="100600"/>
              </a:lnSpc>
            </a:pPr>
            <a:r>
              <a:rPr sz="5900" spc="185" dirty="0">
                <a:solidFill>
                  <a:srgbClr val="4A4947"/>
                </a:solidFill>
              </a:rPr>
              <a:t>РАЗВЕТВЛЕННЫХ</a:t>
            </a:r>
            <a:r>
              <a:rPr sz="5900" spc="245" dirty="0">
                <a:solidFill>
                  <a:srgbClr val="4A4947"/>
                </a:solidFill>
              </a:rPr>
              <a:t> </a:t>
            </a:r>
            <a:r>
              <a:rPr sz="5900" spc="220" dirty="0">
                <a:solidFill>
                  <a:srgbClr val="4A4947"/>
                </a:solidFill>
              </a:rPr>
              <a:t>ЦЕПЕЙ </a:t>
            </a:r>
            <a:r>
              <a:rPr sz="5900" spc="145" dirty="0">
                <a:solidFill>
                  <a:srgbClr val="4A4947"/>
                </a:solidFill>
              </a:rPr>
              <a:t>ГАРМОНИЧЕСКОГО</a:t>
            </a:r>
            <a:r>
              <a:rPr sz="5900" spc="280" dirty="0">
                <a:solidFill>
                  <a:srgbClr val="4A4947"/>
                </a:solidFill>
              </a:rPr>
              <a:t> </a:t>
            </a:r>
            <a:r>
              <a:rPr sz="5900" spc="175" dirty="0">
                <a:solidFill>
                  <a:srgbClr val="4A4947"/>
                </a:solidFill>
              </a:rPr>
              <a:t>ТОКА</a:t>
            </a:r>
            <a:endParaRPr sz="59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7"/>
          <p:cNvSpPr txBox="1"/>
          <p:nvPr/>
        </p:nvSpPr>
        <p:spPr>
          <a:xfrm>
            <a:off x="832742" y="1030247"/>
            <a:ext cx="18616295" cy="89062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275"/>
              </a:spcBef>
            </a:pPr>
            <a:endParaRPr sz="26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3100" b="1" dirty="0">
                <a:solidFill>
                  <a:srgbClr val="5B5C57"/>
                </a:solidFill>
                <a:latin typeface="Calibri"/>
                <a:cs typeface="Calibri"/>
              </a:rPr>
              <a:t>РАСЧЕТ</a:t>
            </a:r>
            <a:r>
              <a:rPr sz="3100" b="1" spc="215" dirty="0">
                <a:solidFill>
                  <a:srgbClr val="5B5C57"/>
                </a:solidFill>
                <a:latin typeface="Calibri"/>
                <a:cs typeface="Calibri"/>
              </a:rPr>
              <a:t> </a:t>
            </a:r>
            <a:r>
              <a:rPr sz="3100" b="1" dirty="0">
                <a:solidFill>
                  <a:srgbClr val="5B5C57"/>
                </a:solidFill>
                <a:latin typeface="Calibri"/>
                <a:cs typeface="Calibri"/>
              </a:rPr>
              <a:t>РАЗВЕТВЛЕННЫХ</a:t>
            </a:r>
            <a:r>
              <a:rPr sz="3100" b="1" spc="215" dirty="0">
                <a:solidFill>
                  <a:srgbClr val="5B5C57"/>
                </a:solidFill>
                <a:latin typeface="Calibri"/>
                <a:cs typeface="Calibri"/>
              </a:rPr>
              <a:t> </a:t>
            </a:r>
            <a:r>
              <a:rPr sz="3100" b="1" spc="50" dirty="0">
                <a:solidFill>
                  <a:srgbClr val="5B5C57"/>
                </a:solidFill>
                <a:latin typeface="Calibri"/>
                <a:cs typeface="Calibri"/>
              </a:rPr>
              <a:t>ЦЕПЕЙ</a:t>
            </a:r>
            <a:r>
              <a:rPr sz="3100" b="1" spc="215" dirty="0">
                <a:solidFill>
                  <a:srgbClr val="5B5C57"/>
                </a:solidFill>
                <a:latin typeface="Calibri"/>
                <a:cs typeface="Calibri"/>
              </a:rPr>
              <a:t> </a:t>
            </a:r>
            <a:r>
              <a:rPr sz="3100" b="1" dirty="0">
                <a:solidFill>
                  <a:srgbClr val="5B5C57"/>
                </a:solidFill>
                <a:latin typeface="Calibri"/>
                <a:cs typeface="Calibri"/>
              </a:rPr>
              <a:t>ПЕРЕМЕННОГО</a:t>
            </a:r>
            <a:r>
              <a:rPr sz="3100" b="1" spc="220" dirty="0">
                <a:solidFill>
                  <a:srgbClr val="5B5C57"/>
                </a:solidFill>
                <a:latin typeface="Calibri"/>
                <a:cs typeface="Calibri"/>
              </a:rPr>
              <a:t> </a:t>
            </a:r>
            <a:r>
              <a:rPr sz="3100" b="1" spc="-20" dirty="0">
                <a:solidFill>
                  <a:srgbClr val="5B5C57"/>
                </a:solidFill>
                <a:latin typeface="Calibri"/>
                <a:cs typeface="Calibri"/>
              </a:rPr>
              <a:t>ТОКА</a:t>
            </a:r>
            <a:endParaRPr sz="3100" dirty="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63218" y="4963179"/>
            <a:ext cx="4145279" cy="3981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970"/>
              </a:lnSpc>
            </a:pPr>
            <a:r>
              <a:rPr sz="3100" dirty="0">
                <a:solidFill>
                  <a:srgbClr val="5B5C57"/>
                </a:solidFill>
                <a:latin typeface="Calibri"/>
                <a:cs typeface="Calibri"/>
              </a:rPr>
              <a:t>Комплексная</a:t>
            </a:r>
            <a:r>
              <a:rPr sz="3100" spc="5" dirty="0">
                <a:solidFill>
                  <a:srgbClr val="5B5C57"/>
                </a:solidFill>
                <a:latin typeface="Calibri"/>
                <a:cs typeface="Calibri"/>
              </a:rPr>
              <a:t> </a:t>
            </a:r>
            <a:r>
              <a:rPr sz="3100" spc="-10" dirty="0">
                <a:solidFill>
                  <a:srgbClr val="5B5C57"/>
                </a:solidFill>
                <a:latin typeface="Calibri"/>
                <a:cs typeface="Calibri"/>
              </a:rPr>
              <a:t>амплитуда</a:t>
            </a:r>
            <a:endParaRPr sz="3100">
              <a:latin typeface="Calibri"/>
              <a:cs typeface="Calibri"/>
            </a:endParaRPr>
          </a:p>
        </p:txBody>
      </p:sp>
      <p:pic>
        <p:nvPicPr>
          <p:cNvPr id="19" name="object 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7670" y="2694410"/>
            <a:ext cx="4892950" cy="3415393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7558870" y="3159394"/>
            <a:ext cx="2205990" cy="26022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3250" i="1" dirty="0">
                <a:latin typeface="Times New Roman"/>
                <a:cs typeface="Times New Roman"/>
              </a:rPr>
              <a:t>R</a:t>
            </a:r>
            <a:r>
              <a:rPr sz="3250" i="1" spc="-85" dirty="0">
                <a:latin typeface="Times New Roman"/>
                <a:cs typeface="Times New Roman"/>
              </a:rPr>
              <a:t> </a:t>
            </a:r>
            <a:r>
              <a:rPr sz="3250" dirty="0">
                <a:latin typeface="Times New Roman"/>
                <a:cs typeface="Times New Roman"/>
              </a:rPr>
              <a:t>=</a:t>
            </a:r>
            <a:r>
              <a:rPr sz="3250" spc="-15" dirty="0">
                <a:latin typeface="Times New Roman"/>
                <a:cs typeface="Times New Roman"/>
              </a:rPr>
              <a:t> </a:t>
            </a:r>
            <a:r>
              <a:rPr sz="3250" dirty="0">
                <a:latin typeface="Calibri"/>
                <a:cs typeface="Calibri"/>
              </a:rPr>
              <a:t>100</a:t>
            </a:r>
            <a:r>
              <a:rPr sz="3250" spc="45" dirty="0">
                <a:latin typeface="Calibri"/>
                <a:cs typeface="Calibri"/>
              </a:rPr>
              <a:t> </a:t>
            </a:r>
            <a:r>
              <a:rPr sz="3250" spc="-25" dirty="0">
                <a:latin typeface="Calibri"/>
                <a:cs typeface="Calibri"/>
              </a:rPr>
              <a:t>Ом,</a:t>
            </a:r>
            <a:endParaRPr sz="3250">
              <a:latin typeface="Calibri"/>
              <a:cs typeface="Calibri"/>
            </a:endParaRPr>
          </a:p>
          <a:p>
            <a:pPr marL="12700">
              <a:lnSpc>
                <a:spcPts val="3895"/>
              </a:lnSpc>
              <a:spcBef>
                <a:spcPts val="90"/>
              </a:spcBef>
            </a:pPr>
            <a:r>
              <a:rPr sz="3250" i="1" dirty="0">
                <a:latin typeface="Times New Roman"/>
                <a:cs typeface="Times New Roman"/>
              </a:rPr>
              <a:t>L</a:t>
            </a:r>
            <a:r>
              <a:rPr sz="3250" i="1" spc="15" dirty="0">
                <a:latin typeface="Times New Roman"/>
                <a:cs typeface="Times New Roman"/>
              </a:rPr>
              <a:t> </a:t>
            </a:r>
            <a:r>
              <a:rPr sz="3250" dirty="0">
                <a:latin typeface="Times New Roman"/>
                <a:cs typeface="Times New Roman"/>
              </a:rPr>
              <a:t>=</a:t>
            </a:r>
            <a:r>
              <a:rPr sz="3250" spc="-10" dirty="0">
                <a:latin typeface="Times New Roman"/>
                <a:cs typeface="Times New Roman"/>
              </a:rPr>
              <a:t> </a:t>
            </a:r>
            <a:r>
              <a:rPr sz="3250" dirty="0">
                <a:latin typeface="Calibri"/>
                <a:cs typeface="Calibri"/>
              </a:rPr>
              <a:t>10</a:t>
            </a:r>
            <a:r>
              <a:rPr sz="3250" spc="-50" dirty="0">
                <a:latin typeface="Calibri"/>
                <a:cs typeface="Calibri"/>
              </a:rPr>
              <a:t> </a:t>
            </a:r>
            <a:r>
              <a:rPr sz="3250" spc="-20" dirty="0">
                <a:latin typeface="Calibri"/>
                <a:cs typeface="Calibri"/>
              </a:rPr>
              <a:t>мГн,</a:t>
            </a:r>
            <a:endParaRPr sz="3250">
              <a:latin typeface="Calibri"/>
              <a:cs typeface="Calibri"/>
            </a:endParaRPr>
          </a:p>
          <a:p>
            <a:pPr marL="12700">
              <a:lnSpc>
                <a:spcPts val="3885"/>
              </a:lnSpc>
            </a:pPr>
            <a:r>
              <a:rPr sz="3250" i="1" dirty="0">
                <a:latin typeface="Times New Roman"/>
                <a:cs typeface="Times New Roman"/>
              </a:rPr>
              <a:t>C</a:t>
            </a:r>
            <a:r>
              <a:rPr sz="3250" i="1" spc="-45" dirty="0">
                <a:latin typeface="Times New Roman"/>
                <a:cs typeface="Times New Roman"/>
              </a:rPr>
              <a:t> </a:t>
            </a:r>
            <a:r>
              <a:rPr sz="3250" dirty="0">
                <a:latin typeface="Times New Roman"/>
                <a:cs typeface="Times New Roman"/>
              </a:rPr>
              <a:t>=</a:t>
            </a:r>
            <a:r>
              <a:rPr sz="3250" spc="-10" dirty="0">
                <a:latin typeface="Times New Roman"/>
                <a:cs typeface="Times New Roman"/>
              </a:rPr>
              <a:t> </a:t>
            </a:r>
            <a:r>
              <a:rPr sz="3250" dirty="0">
                <a:latin typeface="Calibri"/>
                <a:cs typeface="Calibri"/>
              </a:rPr>
              <a:t>0,5</a:t>
            </a:r>
            <a:r>
              <a:rPr sz="3250" spc="50" dirty="0">
                <a:latin typeface="Calibri"/>
                <a:cs typeface="Calibri"/>
              </a:rPr>
              <a:t> </a:t>
            </a:r>
            <a:r>
              <a:rPr sz="3250" spc="-20" dirty="0">
                <a:latin typeface="Calibri"/>
                <a:cs typeface="Calibri"/>
              </a:rPr>
              <a:t>мкф,</a:t>
            </a:r>
            <a:endParaRPr sz="3250">
              <a:latin typeface="Calibri"/>
              <a:cs typeface="Calibri"/>
            </a:endParaRPr>
          </a:p>
          <a:p>
            <a:pPr marL="12700">
              <a:lnSpc>
                <a:spcPts val="3895"/>
              </a:lnSpc>
            </a:pPr>
            <a:r>
              <a:rPr sz="3250" i="1" dirty="0">
                <a:latin typeface="Times New Roman"/>
                <a:cs typeface="Times New Roman"/>
              </a:rPr>
              <a:t>E</a:t>
            </a:r>
            <a:r>
              <a:rPr sz="3250" i="1" spc="-55" dirty="0">
                <a:latin typeface="Times New Roman"/>
                <a:cs typeface="Times New Roman"/>
              </a:rPr>
              <a:t> </a:t>
            </a:r>
            <a:r>
              <a:rPr sz="3250" dirty="0">
                <a:latin typeface="Times New Roman"/>
                <a:cs typeface="Times New Roman"/>
              </a:rPr>
              <a:t>= </a:t>
            </a:r>
            <a:r>
              <a:rPr sz="3250" dirty="0">
                <a:latin typeface="Calibri"/>
                <a:cs typeface="Calibri"/>
              </a:rPr>
              <a:t>8</a:t>
            </a:r>
            <a:r>
              <a:rPr sz="3250" spc="60" dirty="0">
                <a:latin typeface="Calibri"/>
                <a:cs typeface="Calibri"/>
              </a:rPr>
              <a:t> </a:t>
            </a:r>
            <a:r>
              <a:rPr sz="3250" spc="-25" dirty="0">
                <a:latin typeface="Calibri"/>
                <a:cs typeface="Calibri"/>
              </a:rPr>
              <a:t>В,</a:t>
            </a:r>
            <a:endParaRPr sz="32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36550" algn="l"/>
              </a:tabLst>
            </a:pPr>
            <a:r>
              <a:rPr sz="3250" i="1" spc="-50" dirty="0">
                <a:latin typeface="Times New Roman"/>
                <a:cs typeface="Times New Roman"/>
              </a:rPr>
              <a:t>f</a:t>
            </a:r>
            <a:r>
              <a:rPr sz="3250" i="1" dirty="0">
                <a:latin typeface="Times New Roman"/>
                <a:cs typeface="Times New Roman"/>
              </a:rPr>
              <a:t>	</a:t>
            </a:r>
            <a:r>
              <a:rPr sz="3250" dirty="0">
                <a:latin typeface="Times New Roman"/>
                <a:cs typeface="Times New Roman"/>
              </a:rPr>
              <a:t>=</a:t>
            </a:r>
            <a:r>
              <a:rPr sz="3250" spc="-40" dirty="0">
                <a:latin typeface="Times New Roman"/>
                <a:cs typeface="Times New Roman"/>
              </a:rPr>
              <a:t> </a:t>
            </a:r>
            <a:r>
              <a:rPr sz="3250" dirty="0">
                <a:latin typeface="Calibri"/>
                <a:cs typeface="Calibri"/>
              </a:rPr>
              <a:t>5000</a:t>
            </a:r>
            <a:r>
              <a:rPr sz="3250" spc="25" dirty="0">
                <a:latin typeface="Calibri"/>
                <a:cs typeface="Calibri"/>
              </a:rPr>
              <a:t> </a:t>
            </a:r>
            <a:r>
              <a:rPr sz="3250" spc="-25" dirty="0">
                <a:latin typeface="Calibri"/>
                <a:cs typeface="Calibri"/>
              </a:rPr>
              <a:t>Гц</a:t>
            </a:r>
            <a:r>
              <a:rPr sz="3750" spc="-25" dirty="0">
                <a:latin typeface="Calibri"/>
                <a:cs typeface="Calibri"/>
              </a:rPr>
              <a:t>.</a:t>
            </a:r>
            <a:endParaRPr sz="375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030956" y="7956325"/>
            <a:ext cx="3107690" cy="4552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20"/>
              </a:spcBef>
            </a:pPr>
            <a:r>
              <a:rPr sz="2800" spc="-10" dirty="0">
                <a:latin typeface="Times New Roman"/>
                <a:cs typeface="Times New Roman"/>
              </a:rPr>
              <a:t>6,28</a:t>
            </a:r>
            <a:r>
              <a:rPr sz="2800" spc="-40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Symbol"/>
                <a:cs typeface="Symbol"/>
              </a:rPr>
              <a:t></a:t>
            </a:r>
            <a:r>
              <a:rPr sz="2800" spc="-409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5000</a:t>
            </a:r>
            <a:r>
              <a:rPr sz="2800" spc="-36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Symbol"/>
                <a:cs typeface="Symbol"/>
              </a:rPr>
              <a:t></a:t>
            </a:r>
            <a:r>
              <a:rPr sz="2800" spc="-365" dirty="0">
                <a:latin typeface="Times New Roman"/>
                <a:cs typeface="Times New Roman"/>
              </a:rPr>
              <a:t> </a:t>
            </a:r>
            <a:r>
              <a:rPr sz="2800" spc="50" dirty="0">
                <a:latin typeface="Times New Roman"/>
                <a:cs typeface="Times New Roman"/>
              </a:rPr>
              <a:t>0,5</a:t>
            </a:r>
            <a:r>
              <a:rPr sz="2800" spc="50" dirty="0">
                <a:latin typeface="Symbol"/>
                <a:cs typeface="Symbol"/>
              </a:rPr>
              <a:t></a:t>
            </a:r>
            <a:r>
              <a:rPr sz="2800" spc="50" dirty="0">
                <a:latin typeface="Times New Roman"/>
                <a:cs typeface="Times New Roman"/>
              </a:rPr>
              <a:t>10</a:t>
            </a:r>
            <a:r>
              <a:rPr sz="4200" spc="75" baseline="24801" dirty="0">
                <a:latin typeface="Symbol"/>
                <a:cs typeface="Symbol"/>
              </a:rPr>
              <a:t></a:t>
            </a:r>
            <a:r>
              <a:rPr sz="4200" spc="-315" baseline="24801" dirty="0">
                <a:latin typeface="Times New Roman"/>
                <a:cs typeface="Times New Roman"/>
              </a:rPr>
              <a:t> </a:t>
            </a:r>
            <a:r>
              <a:rPr sz="4200" spc="-75" baseline="24801" dirty="0">
                <a:latin typeface="Times New Roman"/>
                <a:cs typeface="Times New Roman"/>
              </a:rPr>
              <a:t>6</a:t>
            </a:r>
            <a:endParaRPr sz="4200" baseline="24801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906882" y="7849267"/>
            <a:ext cx="739775" cy="4552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sz="2800" spc="-20" dirty="0">
                <a:latin typeface="Times New Roman"/>
                <a:cs typeface="Times New Roman"/>
              </a:rPr>
              <a:t>2</a:t>
            </a:r>
            <a:r>
              <a:rPr sz="2800" spc="-20" dirty="0">
                <a:latin typeface="Symbol"/>
                <a:cs typeface="Symbol"/>
              </a:rPr>
              <a:t></a:t>
            </a:r>
            <a:r>
              <a:rPr sz="2800" i="1" spc="-20" dirty="0">
                <a:latin typeface="Times New Roman"/>
                <a:cs typeface="Times New Roman"/>
              </a:rPr>
              <a:t>fС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87778" y="7572846"/>
            <a:ext cx="10360025" cy="4552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20"/>
              </a:spcBef>
              <a:tabLst>
                <a:tab pos="2705100" algn="l"/>
                <a:tab pos="2978150" algn="l"/>
                <a:tab pos="4686935" algn="l"/>
                <a:tab pos="5018405" algn="l"/>
                <a:tab pos="6451600" algn="l"/>
              </a:tabLst>
            </a:pPr>
            <a:r>
              <a:rPr sz="2800" i="1" u="sng" spc="16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Z</a:t>
            </a:r>
            <a:r>
              <a:rPr sz="4200" i="1" spc="240" baseline="-16865" dirty="0">
                <a:latin typeface="Times New Roman"/>
                <a:cs typeface="Times New Roman"/>
              </a:rPr>
              <a:t>C</a:t>
            </a:r>
            <a:r>
              <a:rPr sz="4200" i="1" spc="525" baseline="-1686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Symbol"/>
                <a:cs typeface="Symbol"/>
              </a:rPr>
              <a:t>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Symbol"/>
                <a:cs typeface="Symbol"/>
              </a:rPr>
              <a:t></a:t>
            </a:r>
            <a:r>
              <a:rPr sz="2800" spc="-55" dirty="0">
                <a:latin typeface="Times New Roman"/>
                <a:cs typeface="Times New Roman"/>
              </a:rPr>
              <a:t> </a:t>
            </a:r>
            <a:r>
              <a:rPr sz="2800" i="1" spc="90" dirty="0">
                <a:latin typeface="Times New Roman"/>
                <a:cs typeface="Times New Roman"/>
              </a:rPr>
              <a:t>jX</a:t>
            </a:r>
            <a:r>
              <a:rPr sz="4200" i="1" spc="135" baseline="-19841" dirty="0">
                <a:latin typeface="Times New Roman"/>
                <a:cs typeface="Times New Roman"/>
              </a:rPr>
              <a:t>C</a:t>
            </a:r>
            <a:r>
              <a:rPr sz="4200" i="1" spc="517" baseline="-19841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Symbol"/>
                <a:cs typeface="Symbol"/>
              </a:rPr>
              <a:t></a:t>
            </a:r>
            <a:r>
              <a:rPr sz="2800" spc="-5" dirty="0">
                <a:latin typeface="Times New Roman"/>
                <a:cs typeface="Times New Roman"/>
              </a:rPr>
              <a:t> </a:t>
            </a:r>
            <a:r>
              <a:rPr sz="4200" u="heavy" spc="982" baseline="34722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4200" u="heavy" spc="-75" baseline="34722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</a:t>
            </a:r>
            <a:r>
              <a:rPr sz="4200" u="heavy" baseline="34722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4200" i="1" u="heavy" spc="-75" baseline="34722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j</a:t>
            </a:r>
            <a:r>
              <a:rPr sz="4200" i="1" u="heavy" baseline="34722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4200" i="1" baseline="34722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Symbol"/>
                <a:cs typeface="Symbol"/>
              </a:rPr>
              <a:t>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4200" u="heavy" baseline="34722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4200" u="heavy" spc="-75" baseline="34722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</a:t>
            </a:r>
            <a:r>
              <a:rPr sz="4200" u="heavy" baseline="34722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4200" i="1" u="heavy" spc="-75" baseline="34722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j</a:t>
            </a:r>
            <a:r>
              <a:rPr sz="4200" i="1" u="heavy" baseline="34722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4200" i="1" spc="142" baseline="34722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Symbol"/>
                <a:cs typeface="Symbol"/>
              </a:rPr>
              <a:t>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Symbol"/>
                <a:cs typeface="Symbol"/>
              </a:rPr>
              <a:t>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i="1" dirty="0">
                <a:latin typeface="Times New Roman"/>
                <a:cs typeface="Times New Roman"/>
              </a:rPr>
              <a:t>j</a:t>
            </a:r>
            <a:r>
              <a:rPr sz="2800" dirty="0">
                <a:latin typeface="Times New Roman"/>
                <a:cs typeface="Times New Roman"/>
              </a:rPr>
              <a:t>63,7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Symbol"/>
                <a:cs typeface="Symbol"/>
              </a:rPr>
              <a:t></a:t>
            </a:r>
            <a:r>
              <a:rPr sz="2800" spc="-6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63,7</a:t>
            </a:r>
            <a:r>
              <a:rPr sz="2800" i="1" dirty="0">
                <a:latin typeface="Times New Roman"/>
                <a:cs typeface="Times New Roman"/>
              </a:rPr>
              <a:t>е</a:t>
            </a:r>
            <a:r>
              <a:rPr sz="3600" baseline="28935" dirty="0">
                <a:latin typeface="Symbol"/>
                <a:cs typeface="Symbol"/>
              </a:rPr>
              <a:t></a:t>
            </a:r>
            <a:r>
              <a:rPr sz="3600" baseline="28935" dirty="0">
                <a:latin typeface="Times New Roman"/>
                <a:cs typeface="Times New Roman"/>
              </a:rPr>
              <a:t> </a:t>
            </a:r>
            <a:r>
              <a:rPr sz="3600" i="1" baseline="28935" dirty="0">
                <a:latin typeface="Times New Roman"/>
                <a:cs typeface="Times New Roman"/>
              </a:rPr>
              <a:t>j</a:t>
            </a:r>
            <a:r>
              <a:rPr sz="3600" baseline="28935" dirty="0">
                <a:latin typeface="Times New Roman"/>
                <a:cs typeface="Times New Roman"/>
              </a:rPr>
              <a:t>90</a:t>
            </a:r>
            <a:r>
              <a:rPr sz="3600" baseline="28935" dirty="0">
                <a:latin typeface="Symbol"/>
                <a:cs typeface="Symbol"/>
              </a:rPr>
              <a:t></a:t>
            </a:r>
            <a:r>
              <a:rPr sz="3600" spc="390" baseline="289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Ом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650145" y="7369161"/>
            <a:ext cx="10427335" cy="1097280"/>
          </a:xfrm>
          <a:custGeom>
            <a:avLst/>
            <a:gdLst/>
            <a:ahLst/>
            <a:cxnLst/>
            <a:rect l="l" t="t" r="r" b="b"/>
            <a:pathLst>
              <a:path w="10427335" h="1097279">
                <a:moveTo>
                  <a:pt x="0" y="0"/>
                </a:moveTo>
                <a:lnTo>
                  <a:pt x="10427291" y="0"/>
                </a:lnTo>
                <a:lnTo>
                  <a:pt x="10427291" y="1097020"/>
                </a:lnTo>
                <a:lnTo>
                  <a:pt x="0" y="1097020"/>
                </a:lnTo>
                <a:lnTo>
                  <a:pt x="0" y="0"/>
                </a:lnTo>
                <a:close/>
              </a:path>
            </a:pathLst>
          </a:custGeom>
          <a:ln w="22854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650145" y="8763290"/>
            <a:ext cx="10427335" cy="754380"/>
          </a:xfrm>
          <a:prstGeom prst="rect">
            <a:avLst/>
          </a:prstGeom>
          <a:ln w="22854">
            <a:solidFill>
              <a:srgbClr val="FFC000"/>
            </a:solidFill>
          </a:ln>
        </p:spPr>
        <p:txBody>
          <a:bodyPr vert="horz" wrap="square" lIns="0" tIns="123825" rIns="0" bIns="0" rtlCol="0">
            <a:spAutoFit/>
          </a:bodyPr>
          <a:lstStyle/>
          <a:p>
            <a:pPr marL="67310">
              <a:lnSpc>
                <a:spcPct val="100000"/>
              </a:lnSpc>
              <a:spcBef>
                <a:spcPts val="975"/>
              </a:spcBef>
              <a:tabLst>
                <a:tab pos="1073150" algn="l"/>
                <a:tab pos="2199640" algn="l"/>
                <a:tab pos="3545204" algn="l"/>
                <a:tab pos="6605270" algn="l"/>
              </a:tabLst>
            </a:pPr>
            <a:r>
              <a:rPr sz="3100" i="1" u="sng" spc="-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Z</a:t>
            </a:r>
            <a:r>
              <a:rPr sz="3100" i="1" spc="-254" dirty="0">
                <a:latin typeface="Times New Roman"/>
                <a:cs typeface="Times New Roman"/>
              </a:rPr>
              <a:t> </a:t>
            </a:r>
            <a:r>
              <a:rPr sz="4650" i="1" baseline="-17025" dirty="0">
                <a:latin typeface="Times New Roman"/>
                <a:cs typeface="Times New Roman"/>
              </a:rPr>
              <a:t>L</a:t>
            </a:r>
            <a:r>
              <a:rPr sz="4650" i="1" spc="277" baseline="-17025" dirty="0">
                <a:latin typeface="Times New Roman"/>
                <a:cs typeface="Times New Roman"/>
              </a:rPr>
              <a:t> </a:t>
            </a:r>
            <a:r>
              <a:rPr sz="3100" spc="-50" dirty="0">
                <a:latin typeface="Symbol"/>
                <a:cs typeface="Symbol"/>
              </a:rPr>
              <a:t></a:t>
            </a:r>
            <a:r>
              <a:rPr sz="3100" dirty="0">
                <a:latin typeface="Times New Roman"/>
                <a:cs typeface="Times New Roman"/>
              </a:rPr>
              <a:t>	</a:t>
            </a:r>
            <a:r>
              <a:rPr sz="3100" i="1" spc="-25" dirty="0">
                <a:latin typeface="Times New Roman"/>
                <a:cs typeface="Times New Roman"/>
              </a:rPr>
              <a:t>jX</a:t>
            </a:r>
            <a:r>
              <a:rPr sz="3100" i="1" spc="-335" dirty="0">
                <a:latin typeface="Times New Roman"/>
                <a:cs typeface="Times New Roman"/>
              </a:rPr>
              <a:t> </a:t>
            </a:r>
            <a:r>
              <a:rPr sz="4650" i="1" baseline="-19713" dirty="0">
                <a:latin typeface="Times New Roman"/>
                <a:cs typeface="Times New Roman"/>
              </a:rPr>
              <a:t>L</a:t>
            </a:r>
            <a:r>
              <a:rPr sz="4650" i="1" spc="292" baseline="-19713" dirty="0">
                <a:latin typeface="Times New Roman"/>
                <a:cs typeface="Times New Roman"/>
              </a:rPr>
              <a:t> </a:t>
            </a:r>
            <a:r>
              <a:rPr sz="3100" spc="-50" dirty="0">
                <a:latin typeface="Symbol"/>
                <a:cs typeface="Symbol"/>
              </a:rPr>
              <a:t></a:t>
            </a:r>
            <a:r>
              <a:rPr sz="3100" dirty="0">
                <a:latin typeface="Times New Roman"/>
                <a:cs typeface="Times New Roman"/>
              </a:rPr>
              <a:t>	</a:t>
            </a:r>
            <a:r>
              <a:rPr sz="3100" i="1" dirty="0">
                <a:latin typeface="Times New Roman"/>
                <a:cs typeface="Times New Roman"/>
              </a:rPr>
              <a:t>j</a:t>
            </a:r>
            <a:r>
              <a:rPr sz="3100" dirty="0">
                <a:latin typeface="Times New Roman"/>
                <a:cs typeface="Times New Roman"/>
              </a:rPr>
              <a:t>2</a:t>
            </a:r>
            <a:r>
              <a:rPr sz="3100" dirty="0">
                <a:latin typeface="Symbol"/>
                <a:cs typeface="Symbol"/>
              </a:rPr>
              <a:t></a:t>
            </a:r>
            <a:r>
              <a:rPr sz="3100" i="1" dirty="0">
                <a:latin typeface="Times New Roman"/>
                <a:cs typeface="Times New Roman"/>
              </a:rPr>
              <a:t>fL</a:t>
            </a:r>
            <a:r>
              <a:rPr sz="3100" i="1" spc="75" dirty="0">
                <a:latin typeface="Times New Roman"/>
                <a:cs typeface="Times New Roman"/>
              </a:rPr>
              <a:t> </a:t>
            </a:r>
            <a:r>
              <a:rPr sz="3100" spc="-50" dirty="0">
                <a:latin typeface="Symbol"/>
                <a:cs typeface="Symbol"/>
              </a:rPr>
              <a:t></a:t>
            </a:r>
            <a:r>
              <a:rPr sz="3100" dirty="0">
                <a:latin typeface="Times New Roman"/>
                <a:cs typeface="Times New Roman"/>
              </a:rPr>
              <a:t>	</a:t>
            </a:r>
            <a:r>
              <a:rPr sz="3100" i="1" spc="-10" dirty="0">
                <a:latin typeface="Times New Roman"/>
                <a:cs typeface="Times New Roman"/>
              </a:rPr>
              <a:t>j</a:t>
            </a:r>
            <a:r>
              <a:rPr sz="3100" spc="-10" dirty="0">
                <a:latin typeface="Times New Roman"/>
                <a:cs typeface="Times New Roman"/>
              </a:rPr>
              <a:t>6,28</a:t>
            </a:r>
            <a:r>
              <a:rPr sz="3100" spc="-459" dirty="0">
                <a:latin typeface="Times New Roman"/>
                <a:cs typeface="Times New Roman"/>
              </a:rPr>
              <a:t> </a:t>
            </a:r>
            <a:r>
              <a:rPr sz="3100" spc="-10" dirty="0">
                <a:latin typeface="Symbol"/>
                <a:cs typeface="Symbol"/>
              </a:rPr>
              <a:t></a:t>
            </a:r>
            <a:r>
              <a:rPr sz="3100" spc="-455" dirty="0">
                <a:latin typeface="Times New Roman"/>
                <a:cs typeface="Times New Roman"/>
              </a:rPr>
              <a:t> </a:t>
            </a:r>
            <a:r>
              <a:rPr sz="3100" spc="-25" dirty="0">
                <a:latin typeface="Times New Roman"/>
                <a:cs typeface="Times New Roman"/>
              </a:rPr>
              <a:t>5000</a:t>
            </a:r>
            <a:r>
              <a:rPr sz="3100" spc="-415" dirty="0">
                <a:latin typeface="Times New Roman"/>
                <a:cs typeface="Times New Roman"/>
              </a:rPr>
              <a:t> </a:t>
            </a:r>
            <a:r>
              <a:rPr sz="3100" spc="-10" dirty="0">
                <a:latin typeface="Symbol"/>
                <a:cs typeface="Symbol"/>
              </a:rPr>
              <a:t></a:t>
            </a:r>
            <a:r>
              <a:rPr sz="3100" spc="-409" dirty="0">
                <a:latin typeface="Times New Roman"/>
                <a:cs typeface="Times New Roman"/>
              </a:rPr>
              <a:t> </a:t>
            </a:r>
            <a:r>
              <a:rPr sz="3100" spc="-45" dirty="0">
                <a:latin typeface="Times New Roman"/>
                <a:cs typeface="Times New Roman"/>
              </a:rPr>
              <a:t>0,01</a:t>
            </a:r>
            <a:r>
              <a:rPr sz="3100" spc="-305" dirty="0">
                <a:latin typeface="Times New Roman"/>
                <a:cs typeface="Times New Roman"/>
              </a:rPr>
              <a:t> </a:t>
            </a:r>
            <a:r>
              <a:rPr sz="3100" spc="-50" dirty="0">
                <a:latin typeface="Symbol"/>
                <a:cs typeface="Symbol"/>
              </a:rPr>
              <a:t></a:t>
            </a:r>
            <a:r>
              <a:rPr sz="3100" dirty="0">
                <a:latin typeface="Times New Roman"/>
                <a:cs typeface="Times New Roman"/>
              </a:rPr>
              <a:t>	</a:t>
            </a:r>
            <a:r>
              <a:rPr sz="3100" i="1" dirty="0">
                <a:latin typeface="Times New Roman"/>
                <a:cs typeface="Times New Roman"/>
              </a:rPr>
              <a:t>j</a:t>
            </a:r>
            <a:r>
              <a:rPr sz="3100" dirty="0">
                <a:latin typeface="Times New Roman"/>
                <a:cs typeface="Times New Roman"/>
              </a:rPr>
              <a:t>314,2</a:t>
            </a:r>
            <a:r>
              <a:rPr sz="3100" spc="-80" dirty="0">
                <a:latin typeface="Times New Roman"/>
                <a:cs typeface="Times New Roman"/>
              </a:rPr>
              <a:t> </a:t>
            </a:r>
            <a:r>
              <a:rPr sz="3100" dirty="0">
                <a:latin typeface="Symbol"/>
                <a:cs typeface="Symbol"/>
              </a:rPr>
              <a:t></a:t>
            </a:r>
            <a:r>
              <a:rPr sz="3100" spc="-114" dirty="0">
                <a:latin typeface="Times New Roman"/>
                <a:cs typeface="Times New Roman"/>
              </a:rPr>
              <a:t> </a:t>
            </a:r>
            <a:r>
              <a:rPr sz="3100" spc="-10" dirty="0">
                <a:latin typeface="Times New Roman"/>
                <a:cs typeface="Times New Roman"/>
              </a:rPr>
              <a:t>314,2</a:t>
            </a:r>
            <a:r>
              <a:rPr sz="3100" i="1" spc="-10" dirty="0">
                <a:latin typeface="Times New Roman"/>
                <a:cs typeface="Times New Roman"/>
              </a:rPr>
              <a:t>е</a:t>
            </a:r>
            <a:r>
              <a:rPr sz="3100" i="1" spc="-120" dirty="0">
                <a:latin typeface="Times New Roman"/>
                <a:cs typeface="Times New Roman"/>
              </a:rPr>
              <a:t> </a:t>
            </a:r>
            <a:r>
              <a:rPr sz="3975" i="1" baseline="29350" dirty="0">
                <a:latin typeface="Times New Roman"/>
                <a:cs typeface="Times New Roman"/>
              </a:rPr>
              <a:t>j</a:t>
            </a:r>
            <a:r>
              <a:rPr sz="3975" baseline="29350" dirty="0">
                <a:latin typeface="Times New Roman"/>
                <a:cs typeface="Times New Roman"/>
              </a:rPr>
              <a:t>90</a:t>
            </a:r>
            <a:r>
              <a:rPr sz="3975" baseline="29350" dirty="0">
                <a:latin typeface="Symbol"/>
                <a:cs typeface="Symbol"/>
              </a:rPr>
              <a:t></a:t>
            </a:r>
            <a:r>
              <a:rPr sz="3975" spc="337" baseline="29350" dirty="0">
                <a:latin typeface="Times New Roman"/>
                <a:cs typeface="Times New Roman"/>
              </a:rPr>
              <a:t> </a:t>
            </a:r>
            <a:r>
              <a:rPr sz="3100" spc="-25" dirty="0">
                <a:latin typeface="Times New Roman"/>
                <a:cs typeface="Times New Roman"/>
              </a:rPr>
              <a:t>Ом</a:t>
            </a:r>
            <a:endParaRPr sz="31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66542" y="6400513"/>
            <a:ext cx="1674495" cy="727710"/>
          </a:xfrm>
          <a:prstGeom prst="rect">
            <a:avLst/>
          </a:prstGeom>
          <a:ln w="25968">
            <a:solidFill>
              <a:srgbClr val="FFC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82550">
              <a:lnSpc>
                <a:spcPts val="4460"/>
              </a:lnSpc>
            </a:pPr>
            <a:r>
              <a:rPr sz="3850" i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Z</a:t>
            </a:r>
            <a:r>
              <a:rPr sz="3850" i="1" spc="-310" dirty="0">
                <a:latin typeface="Times New Roman"/>
                <a:cs typeface="Times New Roman"/>
              </a:rPr>
              <a:t> </a:t>
            </a:r>
            <a:r>
              <a:rPr sz="5775" i="1" baseline="-16594" dirty="0">
                <a:latin typeface="Times New Roman"/>
                <a:cs typeface="Times New Roman"/>
              </a:rPr>
              <a:t>R</a:t>
            </a:r>
            <a:r>
              <a:rPr sz="5775" i="1" spc="487" baseline="-16594" dirty="0">
                <a:latin typeface="Times New Roman"/>
                <a:cs typeface="Times New Roman"/>
              </a:rPr>
              <a:t> </a:t>
            </a:r>
            <a:r>
              <a:rPr sz="3850" dirty="0">
                <a:latin typeface="Symbol"/>
                <a:cs typeface="Symbol"/>
              </a:rPr>
              <a:t></a:t>
            </a:r>
            <a:r>
              <a:rPr sz="3850" spc="20" dirty="0">
                <a:latin typeface="Times New Roman"/>
                <a:cs typeface="Times New Roman"/>
              </a:rPr>
              <a:t> </a:t>
            </a:r>
            <a:r>
              <a:rPr sz="3850" i="1" spc="-50" dirty="0">
                <a:latin typeface="Times New Roman"/>
                <a:cs typeface="Times New Roman"/>
              </a:rPr>
              <a:t>R</a:t>
            </a:r>
            <a:endParaRPr sz="38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6369" y="1424040"/>
            <a:ext cx="4892960" cy="3415382"/>
          </a:xfrm>
          <a:prstGeom prst="rect">
            <a:avLst/>
          </a:prstGeom>
        </p:spPr>
      </p:pic>
      <p:grpSp>
        <p:nvGrpSpPr>
          <p:cNvPr id="19" name="object 19"/>
          <p:cNvGrpSpPr/>
          <p:nvPr/>
        </p:nvGrpSpPr>
        <p:grpSpPr>
          <a:xfrm>
            <a:off x="5673144" y="2556001"/>
            <a:ext cx="5454015" cy="171450"/>
            <a:chOff x="5673144" y="2556001"/>
            <a:chExt cx="5454015" cy="171450"/>
          </a:xfrm>
        </p:grpSpPr>
        <p:sp>
          <p:nvSpPr>
            <p:cNvPr id="20" name="object 20"/>
            <p:cNvSpPr/>
            <p:nvPr/>
          </p:nvSpPr>
          <p:spPr>
            <a:xfrm>
              <a:off x="5680446" y="2720149"/>
              <a:ext cx="243204" cy="0"/>
            </a:xfrm>
            <a:custGeom>
              <a:avLst/>
              <a:gdLst/>
              <a:ahLst/>
              <a:cxnLst/>
              <a:rect l="l" t="t" r="r" b="b"/>
              <a:pathLst>
                <a:path w="243204">
                  <a:moveTo>
                    <a:pt x="0" y="0"/>
                  </a:moveTo>
                  <a:lnTo>
                    <a:pt x="243178" y="0"/>
                  </a:lnTo>
                </a:path>
              </a:pathLst>
            </a:custGeom>
            <a:ln w="140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682687" y="2720149"/>
              <a:ext cx="243204" cy="0"/>
            </a:xfrm>
            <a:custGeom>
              <a:avLst/>
              <a:gdLst/>
              <a:ahLst/>
              <a:cxnLst/>
              <a:rect l="l" t="t" r="r" b="b"/>
              <a:pathLst>
                <a:path w="243204">
                  <a:moveTo>
                    <a:pt x="0" y="0"/>
                  </a:moveTo>
                  <a:lnTo>
                    <a:pt x="243178" y="0"/>
                  </a:lnTo>
                </a:path>
              </a:pathLst>
            </a:custGeom>
            <a:ln w="140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7612843" y="2720149"/>
              <a:ext cx="243204" cy="0"/>
            </a:xfrm>
            <a:custGeom>
              <a:avLst/>
              <a:gdLst/>
              <a:ahLst/>
              <a:cxnLst/>
              <a:rect l="l" t="t" r="r" b="b"/>
              <a:pathLst>
                <a:path w="243204">
                  <a:moveTo>
                    <a:pt x="0" y="0"/>
                  </a:moveTo>
                  <a:lnTo>
                    <a:pt x="243178" y="0"/>
                  </a:lnTo>
                </a:path>
              </a:pathLst>
            </a:custGeom>
            <a:ln w="140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8701065" y="2720149"/>
              <a:ext cx="243204" cy="0"/>
            </a:xfrm>
            <a:custGeom>
              <a:avLst/>
              <a:gdLst/>
              <a:ahLst/>
              <a:cxnLst/>
              <a:rect l="l" t="t" r="r" b="b"/>
              <a:pathLst>
                <a:path w="243204">
                  <a:moveTo>
                    <a:pt x="0" y="0"/>
                  </a:moveTo>
                  <a:lnTo>
                    <a:pt x="243178" y="0"/>
                  </a:lnTo>
                </a:path>
              </a:pathLst>
            </a:custGeom>
            <a:ln w="140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9631221" y="2563304"/>
              <a:ext cx="1489075" cy="0"/>
            </a:xfrm>
            <a:custGeom>
              <a:avLst/>
              <a:gdLst/>
              <a:ahLst/>
              <a:cxnLst/>
              <a:rect l="l" t="t" r="r" b="b"/>
              <a:pathLst>
                <a:path w="1489075">
                  <a:moveTo>
                    <a:pt x="0" y="0"/>
                  </a:moveTo>
                  <a:lnTo>
                    <a:pt x="1488596" y="0"/>
                  </a:lnTo>
                </a:path>
              </a:pathLst>
            </a:custGeom>
            <a:ln w="140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9633611" y="2562056"/>
            <a:ext cx="1462405" cy="4991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5"/>
              </a:spcBef>
              <a:tabLst>
                <a:tab pos="647700" algn="l"/>
              </a:tabLst>
            </a:pPr>
            <a:r>
              <a:rPr sz="3100" i="1" u="sng" spc="-3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Z</a:t>
            </a:r>
            <a:r>
              <a:rPr sz="3100" i="1" spc="-185" dirty="0">
                <a:latin typeface="Times New Roman"/>
                <a:cs typeface="Times New Roman"/>
              </a:rPr>
              <a:t> </a:t>
            </a:r>
            <a:r>
              <a:rPr sz="3975" i="1" spc="-89" baseline="-17819" dirty="0">
                <a:latin typeface="Times New Roman"/>
                <a:cs typeface="Times New Roman"/>
              </a:rPr>
              <a:t>R</a:t>
            </a:r>
            <a:r>
              <a:rPr sz="3975" i="1" baseline="-17819" dirty="0">
                <a:latin typeface="Times New Roman"/>
                <a:cs typeface="Times New Roman"/>
              </a:rPr>
              <a:t>	</a:t>
            </a:r>
            <a:r>
              <a:rPr sz="3100" dirty="0">
                <a:latin typeface="Symbol"/>
                <a:cs typeface="Symbol"/>
              </a:rPr>
              <a:t></a:t>
            </a:r>
            <a:r>
              <a:rPr sz="3100" spc="-140" dirty="0">
                <a:latin typeface="Times New Roman"/>
                <a:cs typeface="Times New Roman"/>
              </a:rPr>
              <a:t> </a:t>
            </a:r>
            <a:r>
              <a:rPr sz="3100" i="1" u="sng" spc="-3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Z</a:t>
            </a:r>
            <a:r>
              <a:rPr sz="3100" i="1" spc="-185" dirty="0">
                <a:latin typeface="Times New Roman"/>
                <a:cs typeface="Times New Roman"/>
              </a:rPr>
              <a:t> </a:t>
            </a:r>
            <a:r>
              <a:rPr sz="3975" i="1" spc="-75" baseline="-17819" dirty="0">
                <a:latin typeface="Times New Roman"/>
                <a:cs typeface="Times New Roman"/>
              </a:rPr>
              <a:t>L</a:t>
            </a:r>
            <a:endParaRPr sz="3975" baseline="-17819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642345" y="2254534"/>
            <a:ext cx="5838190" cy="4991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  <a:tabLst>
                <a:tab pos="723265" algn="l"/>
                <a:tab pos="1671320" algn="l"/>
                <a:tab pos="2741295" algn="l"/>
                <a:tab pos="3689985" algn="l"/>
                <a:tab pos="4097020" algn="l"/>
                <a:tab pos="5585460" algn="l"/>
              </a:tabLst>
            </a:pPr>
            <a:r>
              <a:rPr sz="3100" i="1" spc="-40" dirty="0">
                <a:latin typeface="Times New Roman"/>
                <a:cs typeface="Times New Roman"/>
              </a:rPr>
              <a:t>Z</a:t>
            </a:r>
            <a:r>
              <a:rPr sz="3100" i="1" spc="-280" dirty="0">
                <a:latin typeface="Times New Roman"/>
                <a:cs typeface="Times New Roman"/>
              </a:rPr>
              <a:t> </a:t>
            </a:r>
            <a:r>
              <a:rPr sz="4650" i="1" spc="-89" baseline="-17921" dirty="0">
                <a:latin typeface="Times New Roman"/>
                <a:cs typeface="Times New Roman"/>
              </a:rPr>
              <a:t>Э</a:t>
            </a:r>
            <a:r>
              <a:rPr sz="4650" i="1" baseline="-17921" dirty="0">
                <a:latin typeface="Times New Roman"/>
                <a:cs typeface="Times New Roman"/>
              </a:rPr>
              <a:t>	</a:t>
            </a:r>
            <a:r>
              <a:rPr sz="3100" dirty="0">
                <a:latin typeface="Symbol"/>
                <a:cs typeface="Symbol"/>
              </a:rPr>
              <a:t></a:t>
            </a:r>
            <a:r>
              <a:rPr sz="3100" dirty="0">
                <a:latin typeface="Times New Roman"/>
                <a:cs typeface="Times New Roman"/>
              </a:rPr>
              <a:t> </a:t>
            </a:r>
            <a:r>
              <a:rPr sz="3100" i="1" spc="165" dirty="0">
                <a:latin typeface="Times New Roman"/>
                <a:cs typeface="Times New Roman"/>
              </a:rPr>
              <a:t>Z</a:t>
            </a:r>
            <a:r>
              <a:rPr sz="3975" i="1" spc="247" baseline="-17819" dirty="0">
                <a:latin typeface="Times New Roman"/>
                <a:cs typeface="Times New Roman"/>
              </a:rPr>
              <a:t>C</a:t>
            </a:r>
            <a:r>
              <a:rPr sz="3975" i="1" baseline="-17819" dirty="0">
                <a:latin typeface="Times New Roman"/>
                <a:cs typeface="Times New Roman"/>
              </a:rPr>
              <a:t>	</a:t>
            </a:r>
            <a:r>
              <a:rPr sz="3100" dirty="0">
                <a:latin typeface="Symbol"/>
                <a:cs typeface="Symbol"/>
              </a:rPr>
              <a:t></a:t>
            </a:r>
            <a:r>
              <a:rPr sz="3100" spc="-135" dirty="0">
                <a:latin typeface="Times New Roman"/>
                <a:cs typeface="Times New Roman"/>
              </a:rPr>
              <a:t> </a:t>
            </a:r>
            <a:r>
              <a:rPr sz="3100" i="1" spc="-40" dirty="0">
                <a:latin typeface="Times New Roman"/>
                <a:cs typeface="Times New Roman"/>
              </a:rPr>
              <a:t>Z</a:t>
            </a:r>
            <a:r>
              <a:rPr sz="3100" i="1" spc="-270" dirty="0">
                <a:latin typeface="Times New Roman"/>
                <a:cs typeface="Times New Roman"/>
              </a:rPr>
              <a:t> </a:t>
            </a:r>
            <a:r>
              <a:rPr sz="3975" i="1" spc="-37" baseline="-17819" dirty="0">
                <a:latin typeface="Times New Roman"/>
                <a:cs typeface="Times New Roman"/>
              </a:rPr>
              <a:t>аб</a:t>
            </a:r>
            <a:r>
              <a:rPr sz="3975" i="1" baseline="-17819" dirty="0">
                <a:latin typeface="Times New Roman"/>
                <a:cs typeface="Times New Roman"/>
              </a:rPr>
              <a:t>	</a:t>
            </a:r>
            <a:r>
              <a:rPr sz="3100" dirty="0">
                <a:latin typeface="Symbol"/>
                <a:cs typeface="Symbol"/>
              </a:rPr>
              <a:t></a:t>
            </a:r>
            <a:r>
              <a:rPr sz="3100" dirty="0">
                <a:latin typeface="Times New Roman"/>
                <a:cs typeface="Times New Roman"/>
              </a:rPr>
              <a:t> </a:t>
            </a:r>
            <a:r>
              <a:rPr sz="3100" i="1" spc="165" dirty="0">
                <a:latin typeface="Times New Roman"/>
                <a:cs typeface="Times New Roman"/>
              </a:rPr>
              <a:t>Z</a:t>
            </a:r>
            <a:r>
              <a:rPr sz="3975" i="1" spc="247" baseline="-17819" dirty="0">
                <a:latin typeface="Times New Roman"/>
                <a:cs typeface="Times New Roman"/>
              </a:rPr>
              <a:t>C</a:t>
            </a:r>
            <a:r>
              <a:rPr sz="3975" i="1" baseline="-17819" dirty="0">
                <a:latin typeface="Times New Roman"/>
                <a:cs typeface="Times New Roman"/>
              </a:rPr>
              <a:t>	</a:t>
            </a:r>
            <a:r>
              <a:rPr sz="3100" spc="-50" dirty="0">
                <a:latin typeface="Symbol"/>
                <a:cs typeface="Symbol"/>
              </a:rPr>
              <a:t></a:t>
            </a:r>
            <a:r>
              <a:rPr sz="3100" dirty="0">
                <a:latin typeface="Times New Roman"/>
                <a:cs typeface="Times New Roman"/>
              </a:rPr>
              <a:t>	</a:t>
            </a:r>
            <a:r>
              <a:rPr sz="4650" i="1" u="sng" spc="-52" baseline="37634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Z</a:t>
            </a:r>
            <a:r>
              <a:rPr sz="4650" i="1" spc="-277" baseline="37634" dirty="0">
                <a:latin typeface="Times New Roman"/>
                <a:cs typeface="Times New Roman"/>
              </a:rPr>
              <a:t> </a:t>
            </a:r>
            <a:r>
              <a:rPr sz="3975" i="1" baseline="26205" dirty="0">
                <a:latin typeface="Times New Roman"/>
                <a:cs typeface="Times New Roman"/>
              </a:rPr>
              <a:t>R</a:t>
            </a:r>
            <a:r>
              <a:rPr sz="3975" i="1" spc="262" baseline="26205" dirty="0">
                <a:latin typeface="Times New Roman"/>
                <a:cs typeface="Times New Roman"/>
              </a:rPr>
              <a:t> </a:t>
            </a:r>
            <a:r>
              <a:rPr sz="4650" spc="-37" baseline="37634" dirty="0">
                <a:latin typeface="Symbol"/>
                <a:cs typeface="Symbol"/>
              </a:rPr>
              <a:t></a:t>
            </a:r>
            <a:r>
              <a:rPr sz="4650" spc="-457" baseline="37634" dirty="0">
                <a:latin typeface="Times New Roman"/>
                <a:cs typeface="Times New Roman"/>
              </a:rPr>
              <a:t> </a:t>
            </a:r>
            <a:r>
              <a:rPr sz="4650" i="1" u="sng" spc="-52" baseline="37634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Z</a:t>
            </a:r>
            <a:r>
              <a:rPr sz="4650" i="1" spc="-277" baseline="37634" dirty="0">
                <a:latin typeface="Times New Roman"/>
                <a:cs typeface="Times New Roman"/>
              </a:rPr>
              <a:t> </a:t>
            </a:r>
            <a:r>
              <a:rPr sz="3975" i="1" spc="-75" baseline="26205" dirty="0">
                <a:latin typeface="Times New Roman"/>
                <a:cs typeface="Times New Roman"/>
              </a:rPr>
              <a:t>L</a:t>
            </a:r>
            <a:r>
              <a:rPr sz="3975" i="1" baseline="26205" dirty="0">
                <a:latin typeface="Times New Roman"/>
                <a:cs typeface="Times New Roman"/>
              </a:rPr>
              <a:t>	</a:t>
            </a:r>
            <a:r>
              <a:rPr sz="3100" spc="-50" dirty="0">
                <a:latin typeface="Symbol"/>
                <a:cs typeface="Symbol"/>
              </a:rPr>
              <a:t></a:t>
            </a:r>
            <a:endParaRPr sz="3100">
              <a:latin typeface="Symbol"/>
              <a:cs typeface="Symbol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5612871" y="2001466"/>
            <a:ext cx="5888355" cy="1151890"/>
          </a:xfrm>
          <a:custGeom>
            <a:avLst/>
            <a:gdLst/>
            <a:ahLst/>
            <a:cxnLst/>
            <a:rect l="l" t="t" r="r" b="b"/>
            <a:pathLst>
              <a:path w="5888355" h="1151889">
                <a:moveTo>
                  <a:pt x="0" y="0"/>
                </a:moveTo>
                <a:lnTo>
                  <a:pt x="5888035" y="0"/>
                </a:lnTo>
                <a:lnTo>
                  <a:pt x="5888035" y="1151867"/>
                </a:lnTo>
                <a:lnTo>
                  <a:pt x="0" y="1151867"/>
                </a:lnTo>
                <a:lnTo>
                  <a:pt x="0" y="0"/>
                </a:lnTo>
                <a:close/>
              </a:path>
            </a:pathLst>
          </a:custGeom>
          <a:ln w="23996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7364917" y="4065372"/>
            <a:ext cx="2353310" cy="0"/>
          </a:xfrm>
          <a:custGeom>
            <a:avLst/>
            <a:gdLst/>
            <a:ahLst/>
            <a:cxnLst/>
            <a:rect l="l" t="t" r="r" b="b"/>
            <a:pathLst>
              <a:path w="2353309">
                <a:moveTo>
                  <a:pt x="0" y="0"/>
                </a:moveTo>
                <a:lnTo>
                  <a:pt x="2352855" y="0"/>
                </a:lnTo>
              </a:path>
            </a:pathLst>
          </a:custGeom>
          <a:ln w="1353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7556320" y="4061008"/>
            <a:ext cx="1953895" cy="48069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  <a:tabLst>
                <a:tab pos="976630" algn="l"/>
              </a:tabLst>
            </a:pPr>
            <a:r>
              <a:rPr sz="2950" dirty="0">
                <a:latin typeface="Times New Roman"/>
                <a:cs typeface="Times New Roman"/>
              </a:rPr>
              <a:t>100</a:t>
            </a:r>
            <a:r>
              <a:rPr sz="2950" spc="-260" dirty="0">
                <a:latin typeface="Times New Roman"/>
                <a:cs typeface="Times New Roman"/>
              </a:rPr>
              <a:t> </a:t>
            </a:r>
            <a:r>
              <a:rPr sz="2950" spc="-50" dirty="0">
                <a:latin typeface="Symbol"/>
                <a:cs typeface="Symbol"/>
              </a:rPr>
              <a:t></a:t>
            </a:r>
            <a:r>
              <a:rPr sz="2950" dirty="0">
                <a:latin typeface="Times New Roman"/>
                <a:cs typeface="Times New Roman"/>
              </a:rPr>
              <a:t>	</a:t>
            </a:r>
            <a:r>
              <a:rPr sz="2950" i="1" spc="-10" dirty="0">
                <a:latin typeface="Times New Roman"/>
                <a:cs typeface="Times New Roman"/>
              </a:rPr>
              <a:t>j</a:t>
            </a:r>
            <a:r>
              <a:rPr sz="2950" spc="-10" dirty="0">
                <a:latin typeface="Times New Roman"/>
                <a:cs typeface="Times New Roman"/>
              </a:rPr>
              <a:t>314,2</a:t>
            </a:r>
            <a:endParaRPr sz="295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649131" y="3768471"/>
            <a:ext cx="5815330" cy="48069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30"/>
              </a:spcBef>
              <a:tabLst>
                <a:tab pos="4164965" algn="l"/>
              </a:tabLst>
            </a:pPr>
            <a:r>
              <a:rPr sz="2950" dirty="0">
                <a:latin typeface="Symbol"/>
                <a:cs typeface="Symbol"/>
              </a:rPr>
              <a:t></a:t>
            </a:r>
            <a:r>
              <a:rPr sz="2950" spc="-40" dirty="0">
                <a:latin typeface="Times New Roman"/>
                <a:cs typeface="Times New Roman"/>
              </a:rPr>
              <a:t> </a:t>
            </a:r>
            <a:r>
              <a:rPr sz="2950" dirty="0">
                <a:latin typeface="Symbol"/>
                <a:cs typeface="Symbol"/>
              </a:rPr>
              <a:t></a:t>
            </a:r>
            <a:r>
              <a:rPr sz="2950" spc="-55" dirty="0">
                <a:latin typeface="Times New Roman"/>
                <a:cs typeface="Times New Roman"/>
              </a:rPr>
              <a:t> </a:t>
            </a:r>
            <a:r>
              <a:rPr sz="2950" i="1" spc="-30" dirty="0">
                <a:latin typeface="Times New Roman"/>
                <a:cs typeface="Times New Roman"/>
              </a:rPr>
              <a:t>j</a:t>
            </a:r>
            <a:r>
              <a:rPr sz="2950" spc="-30" dirty="0">
                <a:latin typeface="Times New Roman"/>
                <a:cs typeface="Times New Roman"/>
              </a:rPr>
              <a:t>63,7</a:t>
            </a:r>
            <a:r>
              <a:rPr sz="2950" spc="-215" dirty="0">
                <a:latin typeface="Times New Roman"/>
                <a:cs typeface="Times New Roman"/>
              </a:rPr>
              <a:t> </a:t>
            </a:r>
            <a:r>
              <a:rPr sz="2950" dirty="0">
                <a:latin typeface="Symbol"/>
                <a:cs typeface="Symbol"/>
              </a:rPr>
              <a:t></a:t>
            </a:r>
            <a:r>
              <a:rPr sz="2950" spc="-229" dirty="0">
                <a:latin typeface="Times New Roman"/>
                <a:cs typeface="Times New Roman"/>
              </a:rPr>
              <a:t> </a:t>
            </a:r>
            <a:r>
              <a:rPr sz="4425" baseline="34839" dirty="0">
                <a:latin typeface="Times New Roman"/>
                <a:cs typeface="Times New Roman"/>
              </a:rPr>
              <a:t>100</a:t>
            </a:r>
            <a:r>
              <a:rPr sz="4425" spc="-615" baseline="34839" dirty="0">
                <a:latin typeface="Times New Roman"/>
                <a:cs typeface="Times New Roman"/>
              </a:rPr>
              <a:t> </a:t>
            </a:r>
            <a:r>
              <a:rPr sz="4425" baseline="34839" dirty="0">
                <a:latin typeface="Symbol"/>
                <a:cs typeface="Symbol"/>
              </a:rPr>
              <a:t></a:t>
            </a:r>
            <a:r>
              <a:rPr sz="4425" spc="-607" baseline="34839" dirty="0">
                <a:latin typeface="Times New Roman"/>
                <a:cs typeface="Times New Roman"/>
              </a:rPr>
              <a:t> </a:t>
            </a:r>
            <a:r>
              <a:rPr sz="4425" spc="-15" baseline="34839" dirty="0">
                <a:latin typeface="Times New Roman"/>
                <a:cs typeface="Times New Roman"/>
              </a:rPr>
              <a:t>314,2</a:t>
            </a:r>
            <a:r>
              <a:rPr sz="4425" i="1" spc="-15" baseline="34839" dirty="0">
                <a:latin typeface="Times New Roman"/>
                <a:cs typeface="Times New Roman"/>
              </a:rPr>
              <a:t>e</a:t>
            </a:r>
            <a:r>
              <a:rPr sz="3825" i="1" spc="-15" baseline="69716" dirty="0">
                <a:latin typeface="Times New Roman"/>
                <a:cs typeface="Times New Roman"/>
              </a:rPr>
              <a:t>i</a:t>
            </a:r>
            <a:r>
              <a:rPr sz="3825" spc="-15" baseline="69716" dirty="0">
                <a:latin typeface="Times New Roman"/>
                <a:cs typeface="Times New Roman"/>
              </a:rPr>
              <a:t>90</a:t>
            </a:r>
            <a:r>
              <a:rPr sz="3825" spc="-15" baseline="69716" dirty="0">
                <a:latin typeface="Symbol"/>
                <a:cs typeface="Symbol"/>
              </a:rPr>
              <a:t></a:t>
            </a:r>
            <a:r>
              <a:rPr sz="3825" baseline="69716" dirty="0">
                <a:latin typeface="Times New Roman"/>
                <a:cs typeface="Times New Roman"/>
              </a:rPr>
              <a:t>	</a:t>
            </a:r>
            <a:r>
              <a:rPr sz="2950" dirty="0">
                <a:latin typeface="Symbol"/>
                <a:cs typeface="Symbol"/>
              </a:rPr>
              <a:t></a:t>
            </a:r>
            <a:r>
              <a:rPr sz="2950" spc="-35" dirty="0">
                <a:latin typeface="Times New Roman"/>
                <a:cs typeface="Times New Roman"/>
              </a:rPr>
              <a:t> </a:t>
            </a:r>
            <a:r>
              <a:rPr sz="2950" dirty="0">
                <a:latin typeface="Symbol"/>
                <a:cs typeface="Symbol"/>
              </a:rPr>
              <a:t></a:t>
            </a:r>
            <a:r>
              <a:rPr sz="2950" spc="-50" dirty="0">
                <a:latin typeface="Times New Roman"/>
                <a:cs typeface="Times New Roman"/>
              </a:rPr>
              <a:t> </a:t>
            </a:r>
            <a:r>
              <a:rPr sz="2950" i="1" spc="-30" dirty="0">
                <a:latin typeface="Times New Roman"/>
                <a:cs typeface="Times New Roman"/>
              </a:rPr>
              <a:t>j</a:t>
            </a:r>
            <a:r>
              <a:rPr sz="2950" spc="-30" dirty="0">
                <a:latin typeface="Times New Roman"/>
                <a:cs typeface="Times New Roman"/>
              </a:rPr>
              <a:t>63,7</a:t>
            </a:r>
            <a:r>
              <a:rPr sz="2950" spc="-210" dirty="0">
                <a:latin typeface="Times New Roman"/>
                <a:cs typeface="Times New Roman"/>
              </a:rPr>
              <a:t> </a:t>
            </a:r>
            <a:r>
              <a:rPr sz="2950" spc="-50" dirty="0">
                <a:latin typeface="Symbol"/>
                <a:cs typeface="Symbol"/>
              </a:rPr>
              <a:t></a:t>
            </a:r>
            <a:endParaRPr sz="2950">
              <a:latin typeface="Symbol"/>
              <a:cs typeface="Symbol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5612871" y="3417306"/>
            <a:ext cx="5888355" cy="1188085"/>
          </a:xfrm>
          <a:custGeom>
            <a:avLst/>
            <a:gdLst/>
            <a:ahLst/>
            <a:cxnLst/>
            <a:rect l="l" t="t" r="r" b="b"/>
            <a:pathLst>
              <a:path w="5888355" h="1188085">
                <a:moveTo>
                  <a:pt x="0" y="0"/>
                </a:moveTo>
                <a:lnTo>
                  <a:pt x="5888035" y="0"/>
                </a:lnTo>
                <a:lnTo>
                  <a:pt x="5888035" y="1187863"/>
                </a:lnTo>
                <a:lnTo>
                  <a:pt x="0" y="1187863"/>
                </a:lnTo>
                <a:lnTo>
                  <a:pt x="0" y="0"/>
                </a:lnTo>
                <a:close/>
              </a:path>
            </a:pathLst>
          </a:custGeom>
          <a:ln w="23996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2" name="object 32"/>
          <p:cNvGrpSpPr/>
          <p:nvPr/>
        </p:nvGrpSpPr>
        <p:grpSpPr>
          <a:xfrm>
            <a:off x="2399208" y="5696328"/>
            <a:ext cx="8719185" cy="1032510"/>
            <a:chOff x="2399208" y="5696328"/>
            <a:chExt cx="8719185" cy="1032510"/>
          </a:xfrm>
        </p:grpSpPr>
        <p:sp>
          <p:nvSpPr>
            <p:cNvPr id="33" name="object 33"/>
            <p:cNvSpPr/>
            <p:nvPr/>
          </p:nvSpPr>
          <p:spPr>
            <a:xfrm>
              <a:off x="2440545" y="6503316"/>
              <a:ext cx="50800" cy="29209"/>
            </a:xfrm>
            <a:custGeom>
              <a:avLst/>
              <a:gdLst/>
              <a:ahLst/>
              <a:cxnLst/>
              <a:rect l="l" t="t" r="r" b="b"/>
              <a:pathLst>
                <a:path w="50800" h="29209">
                  <a:moveTo>
                    <a:pt x="0" y="28695"/>
                  </a:moveTo>
                  <a:lnTo>
                    <a:pt x="50668" y="0"/>
                  </a:lnTo>
                </a:path>
              </a:pathLst>
            </a:custGeom>
            <a:ln w="138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491214" y="6510272"/>
              <a:ext cx="73025" cy="204470"/>
            </a:xfrm>
            <a:custGeom>
              <a:avLst/>
              <a:gdLst/>
              <a:ahLst/>
              <a:cxnLst/>
              <a:rect l="l" t="t" r="r" b="b"/>
              <a:pathLst>
                <a:path w="73025" h="204470">
                  <a:moveTo>
                    <a:pt x="0" y="0"/>
                  </a:moveTo>
                  <a:lnTo>
                    <a:pt x="72997" y="204348"/>
                  </a:lnTo>
                </a:path>
              </a:pathLst>
            </a:custGeom>
            <a:ln w="275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571082" y="6146793"/>
              <a:ext cx="93345" cy="568325"/>
            </a:xfrm>
            <a:custGeom>
              <a:avLst/>
              <a:gdLst/>
              <a:ahLst/>
              <a:cxnLst/>
              <a:rect l="l" t="t" r="r" b="b"/>
              <a:pathLst>
                <a:path w="93344" h="568325">
                  <a:moveTo>
                    <a:pt x="0" y="567828"/>
                  </a:moveTo>
                  <a:lnTo>
                    <a:pt x="92749" y="0"/>
                  </a:lnTo>
                </a:path>
              </a:pathLst>
            </a:custGeom>
            <a:ln w="137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2663832" y="6146793"/>
              <a:ext cx="2206625" cy="0"/>
            </a:xfrm>
            <a:custGeom>
              <a:avLst/>
              <a:gdLst/>
              <a:ahLst/>
              <a:cxnLst/>
              <a:rect l="l" t="t" r="r" b="b"/>
              <a:pathLst>
                <a:path w="2206625">
                  <a:moveTo>
                    <a:pt x="0" y="0"/>
                  </a:moveTo>
                  <a:lnTo>
                    <a:pt x="2206246" y="0"/>
                  </a:lnTo>
                </a:path>
              </a:pathLst>
            </a:custGeom>
            <a:ln w="1391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6394441" y="6144184"/>
              <a:ext cx="771525" cy="0"/>
            </a:xfrm>
            <a:custGeom>
              <a:avLst/>
              <a:gdLst/>
              <a:ahLst/>
              <a:cxnLst/>
              <a:rect l="l" t="t" r="r" b="b"/>
              <a:pathLst>
                <a:path w="771525">
                  <a:moveTo>
                    <a:pt x="0" y="0"/>
                  </a:moveTo>
                  <a:lnTo>
                    <a:pt x="771198" y="0"/>
                  </a:lnTo>
                </a:path>
              </a:pathLst>
            </a:custGeom>
            <a:ln w="6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2406193" y="5703313"/>
              <a:ext cx="4979035" cy="0"/>
            </a:xfrm>
            <a:custGeom>
              <a:avLst/>
              <a:gdLst/>
              <a:ahLst/>
              <a:cxnLst/>
              <a:rect l="l" t="t" r="r" b="b"/>
              <a:pathLst>
                <a:path w="4979034">
                  <a:moveTo>
                    <a:pt x="0" y="0"/>
                  </a:moveTo>
                  <a:lnTo>
                    <a:pt x="4978439" y="0"/>
                  </a:lnTo>
                </a:path>
              </a:pathLst>
            </a:custGeom>
            <a:ln w="1391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9210433" y="5703313"/>
              <a:ext cx="1900555" cy="0"/>
            </a:xfrm>
            <a:custGeom>
              <a:avLst/>
              <a:gdLst/>
              <a:ahLst/>
              <a:cxnLst/>
              <a:rect l="l" t="t" r="r" b="b"/>
              <a:pathLst>
                <a:path w="1900554">
                  <a:moveTo>
                    <a:pt x="0" y="0"/>
                  </a:moveTo>
                  <a:lnTo>
                    <a:pt x="1900515" y="0"/>
                  </a:lnTo>
                </a:path>
              </a:pathLst>
            </a:custGeom>
            <a:ln w="1391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2114439" y="5398441"/>
            <a:ext cx="224154" cy="4933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</a:pPr>
            <a:r>
              <a:rPr sz="3050" spc="-50" dirty="0">
                <a:latin typeface="Symbol"/>
                <a:cs typeface="Symbol"/>
              </a:rPr>
              <a:t></a:t>
            </a:r>
            <a:endParaRPr sz="3050">
              <a:latin typeface="Symbol"/>
              <a:cs typeface="Symbo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6220380" y="6169990"/>
            <a:ext cx="1127125" cy="4267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  <a:tabLst>
                <a:tab pos="987425" algn="l"/>
              </a:tabLst>
            </a:pPr>
            <a:r>
              <a:rPr sz="2600" spc="-50" dirty="0">
                <a:latin typeface="Symbol"/>
                <a:cs typeface="Symbol"/>
              </a:rPr>
              <a:t></a:t>
            </a:r>
            <a:r>
              <a:rPr sz="2600" dirty="0">
                <a:latin typeface="Times New Roman"/>
                <a:cs typeface="Times New Roman"/>
              </a:rPr>
              <a:t>	</a:t>
            </a:r>
            <a:r>
              <a:rPr sz="2600" spc="-50" dirty="0">
                <a:latin typeface="Symbol"/>
                <a:cs typeface="Symbol"/>
              </a:rPr>
              <a:t></a:t>
            </a:r>
            <a:endParaRPr sz="2600">
              <a:latin typeface="Symbol"/>
              <a:cs typeface="Symbo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194980" y="6136265"/>
            <a:ext cx="1177925" cy="4267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30"/>
              </a:spcBef>
              <a:tabLst>
                <a:tab pos="327025" algn="l"/>
                <a:tab pos="1012825" algn="l"/>
              </a:tabLst>
            </a:pPr>
            <a:r>
              <a:rPr sz="3900" spc="-75" baseline="34188" dirty="0">
                <a:latin typeface="Symbol"/>
                <a:cs typeface="Symbol"/>
              </a:rPr>
              <a:t></a:t>
            </a:r>
            <a:r>
              <a:rPr sz="3900" baseline="34188" dirty="0">
                <a:latin typeface="Times New Roman"/>
                <a:cs typeface="Times New Roman"/>
              </a:rPr>
              <a:t>	</a:t>
            </a:r>
            <a:r>
              <a:rPr sz="2600" spc="-25" dirty="0">
                <a:latin typeface="Times New Roman"/>
                <a:cs typeface="Times New Roman"/>
              </a:rPr>
              <a:t>100</a:t>
            </a:r>
            <a:r>
              <a:rPr sz="2600" dirty="0">
                <a:latin typeface="Times New Roman"/>
                <a:cs typeface="Times New Roman"/>
              </a:rPr>
              <a:t>	</a:t>
            </a:r>
            <a:r>
              <a:rPr sz="3900" spc="-75" baseline="34188" dirty="0">
                <a:latin typeface="Symbol"/>
                <a:cs typeface="Symbol"/>
              </a:rPr>
              <a:t></a:t>
            </a:r>
            <a:endParaRPr sz="3900" baseline="34188">
              <a:latin typeface="Symbol"/>
              <a:cs typeface="Symbo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299696" y="5881488"/>
            <a:ext cx="2073275" cy="4267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30"/>
              </a:spcBef>
            </a:pPr>
            <a:r>
              <a:rPr sz="2600" i="1" spc="-25" dirty="0">
                <a:latin typeface="Times New Roman"/>
                <a:cs typeface="Times New Roman"/>
              </a:rPr>
              <a:t>j</a:t>
            </a:r>
            <a:r>
              <a:rPr sz="2600" spc="-25" dirty="0">
                <a:latin typeface="Symbol"/>
                <a:cs typeface="Symbol"/>
              </a:rPr>
              <a:t></a:t>
            </a:r>
            <a:r>
              <a:rPr sz="2600" i="1" spc="-25" dirty="0">
                <a:latin typeface="Times New Roman"/>
                <a:cs typeface="Times New Roman"/>
              </a:rPr>
              <a:t>arctg</a:t>
            </a:r>
            <a:r>
              <a:rPr sz="2600" i="1" spc="-405" dirty="0">
                <a:latin typeface="Times New Roman"/>
                <a:cs typeface="Times New Roman"/>
              </a:rPr>
              <a:t> </a:t>
            </a:r>
            <a:r>
              <a:rPr sz="3900" spc="-15" baseline="27777" dirty="0">
                <a:latin typeface="Symbol"/>
                <a:cs typeface="Symbol"/>
              </a:rPr>
              <a:t></a:t>
            </a:r>
            <a:r>
              <a:rPr sz="3900" spc="-217" baseline="27777" dirty="0">
                <a:latin typeface="Times New Roman"/>
                <a:cs typeface="Times New Roman"/>
              </a:rPr>
              <a:t> </a:t>
            </a:r>
            <a:r>
              <a:rPr sz="3900" spc="-15" baseline="34188" dirty="0">
                <a:latin typeface="Times New Roman"/>
                <a:cs typeface="Times New Roman"/>
              </a:rPr>
              <a:t>314,2</a:t>
            </a:r>
            <a:r>
              <a:rPr sz="3900" spc="-284" baseline="34188" dirty="0">
                <a:latin typeface="Times New Roman"/>
                <a:cs typeface="Times New Roman"/>
              </a:rPr>
              <a:t> </a:t>
            </a:r>
            <a:r>
              <a:rPr sz="3900" spc="-75" baseline="27777" dirty="0">
                <a:latin typeface="Symbol"/>
                <a:cs typeface="Symbol"/>
              </a:rPr>
              <a:t></a:t>
            </a:r>
            <a:endParaRPr sz="3900" baseline="27777">
              <a:latin typeface="Symbol"/>
              <a:cs typeface="Symbo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9247779" y="5773222"/>
            <a:ext cx="1807845" cy="4933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14"/>
              </a:spcBef>
            </a:pPr>
            <a:r>
              <a:rPr sz="3050" spc="-10" dirty="0">
                <a:latin typeface="Times New Roman"/>
                <a:cs typeface="Times New Roman"/>
              </a:rPr>
              <a:t>329,7</a:t>
            </a:r>
            <a:r>
              <a:rPr sz="3050" i="1" spc="-10" dirty="0">
                <a:latin typeface="Times New Roman"/>
                <a:cs typeface="Times New Roman"/>
              </a:rPr>
              <a:t>e</a:t>
            </a:r>
            <a:r>
              <a:rPr sz="3050" i="1" spc="-180" dirty="0">
                <a:latin typeface="Times New Roman"/>
                <a:cs typeface="Times New Roman"/>
              </a:rPr>
              <a:t> </a:t>
            </a:r>
            <a:r>
              <a:rPr sz="3900" i="1" spc="-15" baseline="29914" dirty="0">
                <a:latin typeface="Times New Roman"/>
                <a:cs typeface="Times New Roman"/>
              </a:rPr>
              <a:t>j</a:t>
            </a:r>
            <a:r>
              <a:rPr sz="3900" spc="-15" baseline="29914" dirty="0">
                <a:latin typeface="Symbol"/>
                <a:cs typeface="Symbol"/>
              </a:rPr>
              <a:t></a:t>
            </a:r>
            <a:r>
              <a:rPr sz="3900" spc="-15" baseline="28846" dirty="0">
                <a:latin typeface="Times New Roman"/>
                <a:cs typeface="Times New Roman"/>
              </a:rPr>
              <a:t>72</a:t>
            </a:r>
            <a:r>
              <a:rPr sz="3900" spc="-15" baseline="29914" dirty="0">
                <a:latin typeface="Symbol"/>
                <a:cs typeface="Symbol"/>
              </a:rPr>
              <a:t></a:t>
            </a:r>
            <a:endParaRPr sz="3900" baseline="29914">
              <a:latin typeface="Symbol"/>
              <a:cs typeface="Symbo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7458088" y="5398441"/>
            <a:ext cx="4001135" cy="4933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14"/>
              </a:spcBef>
              <a:tabLst>
                <a:tab pos="3750945" algn="l"/>
              </a:tabLst>
            </a:pPr>
            <a:r>
              <a:rPr sz="3050" dirty="0">
                <a:latin typeface="Symbol"/>
                <a:cs typeface="Symbol"/>
              </a:rPr>
              <a:t></a:t>
            </a:r>
            <a:r>
              <a:rPr sz="3050" spc="-80" dirty="0">
                <a:latin typeface="Times New Roman"/>
                <a:cs typeface="Times New Roman"/>
              </a:rPr>
              <a:t> </a:t>
            </a:r>
            <a:r>
              <a:rPr sz="3050" dirty="0">
                <a:latin typeface="Symbol"/>
                <a:cs typeface="Symbol"/>
              </a:rPr>
              <a:t></a:t>
            </a:r>
            <a:r>
              <a:rPr sz="3050" spc="-80" dirty="0">
                <a:latin typeface="Times New Roman"/>
                <a:cs typeface="Times New Roman"/>
              </a:rPr>
              <a:t> </a:t>
            </a:r>
            <a:r>
              <a:rPr sz="3050" i="1" spc="-40" dirty="0">
                <a:latin typeface="Times New Roman"/>
                <a:cs typeface="Times New Roman"/>
              </a:rPr>
              <a:t>j</a:t>
            </a:r>
            <a:r>
              <a:rPr sz="3050" spc="-40" dirty="0">
                <a:latin typeface="Times New Roman"/>
                <a:cs typeface="Times New Roman"/>
              </a:rPr>
              <a:t>63,7</a:t>
            </a:r>
            <a:r>
              <a:rPr sz="3050" spc="-240" dirty="0">
                <a:latin typeface="Times New Roman"/>
                <a:cs typeface="Times New Roman"/>
              </a:rPr>
              <a:t> </a:t>
            </a:r>
            <a:r>
              <a:rPr sz="3050" dirty="0">
                <a:latin typeface="Symbol"/>
                <a:cs typeface="Symbol"/>
              </a:rPr>
              <a:t></a:t>
            </a:r>
            <a:r>
              <a:rPr sz="3050" spc="-30" dirty="0">
                <a:latin typeface="Times New Roman"/>
                <a:cs typeface="Times New Roman"/>
              </a:rPr>
              <a:t> </a:t>
            </a:r>
            <a:r>
              <a:rPr sz="4575" spc="-15" baseline="34608" dirty="0">
                <a:latin typeface="Times New Roman"/>
                <a:cs typeface="Times New Roman"/>
              </a:rPr>
              <a:t>31420</a:t>
            </a:r>
            <a:r>
              <a:rPr sz="4575" i="1" spc="-15" baseline="34608" dirty="0">
                <a:latin typeface="Times New Roman"/>
                <a:cs typeface="Times New Roman"/>
              </a:rPr>
              <a:t>e</a:t>
            </a:r>
            <a:r>
              <a:rPr sz="4575" i="1" spc="-225" baseline="34608" dirty="0">
                <a:latin typeface="Times New Roman"/>
                <a:cs typeface="Times New Roman"/>
              </a:rPr>
              <a:t> </a:t>
            </a:r>
            <a:r>
              <a:rPr sz="3900" i="1" spc="-15" baseline="70512" dirty="0">
                <a:latin typeface="Times New Roman"/>
                <a:cs typeface="Times New Roman"/>
              </a:rPr>
              <a:t>j</a:t>
            </a:r>
            <a:r>
              <a:rPr sz="3900" spc="-15" baseline="70512" dirty="0">
                <a:latin typeface="Symbol"/>
                <a:cs typeface="Symbol"/>
              </a:rPr>
              <a:t></a:t>
            </a:r>
            <a:r>
              <a:rPr sz="3900" spc="-15" baseline="70512" dirty="0">
                <a:latin typeface="Times New Roman"/>
                <a:cs typeface="Times New Roman"/>
              </a:rPr>
              <a:t>90</a:t>
            </a:r>
            <a:r>
              <a:rPr sz="3900" spc="-15" baseline="70512" dirty="0">
                <a:latin typeface="Symbol"/>
                <a:cs typeface="Symbol"/>
              </a:rPr>
              <a:t></a:t>
            </a:r>
            <a:r>
              <a:rPr sz="3900" baseline="70512" dirty="0">
                <a:latin typeface="Times New Roman"/>
                <a:cs typeface="Times New Roman"/>
              </a:rPr>
              <a:t>	</a:t>
            </a:r>
            <a:r>
              <a:rPr sz="3050" spc="-50" dirty="0">
                <a:latin typeface="Symbol"/>
                <a:cs typeface="Symbol"/>
              </a:rPr>
              <a:t></a:t>
            </a:r>
            <a:endParaRPr sz="3050">
              <a:latin typeface="Symbol"/>
              <a:cs typeface="Symbo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2625632" y="6236026"/>
            <a:ext cx="2658745" cy="4933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14"/>
              </a:spcBef>
            </a:pPr>
            <a:r>
              <a:rPr sz="3050" dirty="0">
                <a:latin typeface="Times New Roman"/>
                <a:cs typeface="Times New Roman"/>
              </a:rPr>
              <a:t>100</a:t>
            </a:r>
            <a:r>
              <a:rPr sz="3900" baseline="28846" dirty="0">
                <a:latin typeface="Times New Roman"/>
                <a:cs typeface="Times New Roman"/>
              </a:rPr>
              <a:t>2</a:t>
            </a:r>
            <a:r>
              <a:rPr sz="3900" spc="225" baseline="28846" dirty="0">
                <a:latin typeface="Times New Roman"/>
                <a:cs typeface="Times New Roman"/>
              </a:rPr>
              <a:t> </a:t>
            </a:r>
            <a:r>
              <a:rPr sz="3050" spc="-25" dirty="0">
                <a:latin typeface="Symbol"/>
                <a:cs typeface="Symbol"/>
              </a:rPr>
              <a:t></a:t>
            </a:r>
            <a:r>
              <a:rPr sz="3050" spc="-235" dirty="0">
                <a:latin typeface="Times New Roman"/>
                <a:cs typeface="Times New Roman"/>
              </a:rPr>
              <a:t> </a:t>
            </a:r>
            <a:r>
              <a:rPr sz="3050" dirty="0">
                <a:latin typeface="Times New Roman"/>
                <a:cs typeface="Times New Roman"/>
              </a:rPr>
              <a:t>314,2</a:t>
            </a:r>
            <a:r>
              <a:rPr sz="3900" baseline="28846" dirty="0">
                <a:latin typeface="Times New Roman"/>
                <a:cs typeface="Times New Roman"/>
              </a:rPr>
              <a:t>2</a:t>
            </a:r>
            <a:r>
              <a:rPr sz="3900" spc="330" baseline="28846" dirty="0">
                <a:latin typeface="Times New Roman"/>
                <a:cs typeface="Times New Roman"/>
              </a:rPr>
              <a:t> </a:t>
            </a:r>
            <a:r>
              <a:rPr sz="3050" spc="-10" dirty="0">
                <a:latin typeface="Symbol"/>
                <a:cs typeface="Symbol"/>
              </a:rPr>
              <a:t></a:t>
            </a:r>
            <a:r>
              <a:rPr sz="3050" spc="-395" dirty="0">
                <a:latin typeface="Times New Roman"/>
                <a:cs typeface="Times New Roman"/>
              </a:rPr>
              <a:t> </a:t>
            </a:r>
            <a:r>
              <a:rPr sz="3050" i="1" spc="-50" dirty="0">
                <a:latin typeface="Times New Roman"/>
                <a:cs typeface="Times New Roman"/>
              </a:rPr>
              <a:t>e</a:t>
            </a:r>
            <a:endParaRPr sz="3050">
              <a:latin typeface="Times New Roman"/>
              <a:cs typeface="Times New Roman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3999539" y="5156928"/>
            <a:ext cx="1773555" cy="4933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14"/>
              </a:spcBef>
            </a:pPr>
            <a:r>
              <a:rPr sz="3050" spc="-10" dirty="0">
                <a:latin typeface="Times New Roman"/>
                <a:cs typeface="Times New Roman"/>
              </a:rPr>
              <a:t>31420</a:t>
            </a:r>
            <a:r>
              <a:rPr sz="3050" i="1" spc="-10" dirty="0">
                <a:latin typeface="Times New Roman"/>
                <a:cs typeface="Times New Roman"/>
              </a:rPr>
              <a:t>e</a:t>
            </a:r>
            <a:r>
              <a:rPr sz="3900" i="1" spc="-15" baseline="29914" dirty="0">
                <a:latin typeface="Times New Roman"/>
                <a:cs typeface="Times New Roman"/>
              </a:rPr>
              <a:t>i</a:t>
            </a:r>
            <a:r>
              <a:rPr sz="3900" spc="-15" baseline="28846" dirty="0">
                <a:latin typeface="Times New Roman"/>
                <a:cs typeface="Times New Roman"/>
              </a:rPr>
              <a:t>90</a:t>
            </a:r>
            <a:r>
              <a:rPr sz="3900" spc="-15" baseline="28846" dirty="0">
                <a:latin typeface="Symbol"/>
                <a:cs typeface="Symbol"/>
              </a:rPr>
              <a:t></a:t>
            </a:r>
            <a:endParaRPr sz="3900" baseline="28846">
              <a:latin typeface="Symbol"/>
              <a:cs typeface="Symbol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2051853" y="5037713"/>
            <a:ext cx="9450070" cy="1776730"/>
          </a:xfrm>
          <a:custGeom>
            <a:avLst/>
            <a:gdLst/>
            <a:ahLst/>
            <a:cxnLst/>
            <a:rect l="l" t="t" r="r" b="b"/>
            <a:pathLst>
              <a:path w="9450070" h="1776729">
                <a:moveTo>
                  <a:pt x="0" y="0"/>
                </a:moveTo>
                <a:lnTo>
                  <a:pt x="9449513" y="0"/>
                </a:lnTo>
                <a:lnTo>
                  <a:pt x="9449513" y="1776425"/>
                </a:lnTo>
                <a:lnTo>
                  <a:pt x="0" y="1776425"/>
                </a:lnTo>
                <a:lnTo>
                  <a:pt x="0" y="0"/>
                </a:lnTo>
                <a:close/>
              </a:path>
            </a:pathLst>
          </a:custGeom>
          <a:ln w="23373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 txBox="1"/>
          <p:nvPr/>
        </p:nvSpPr>
        <p:spPr>
          <a:xfrm>
            <a:off x="2051853" y="7117997"/>
            <a:ext cx="8258175" cy="748030"/>
          </a:xfrm>
          <a:prstGeom prst="rect">
            <a:avLst/>
          </a:prstGeom>
          <a:ln w="23373">
            <a:solidFill>
              <a:srgbClr val="FFC000"/>
            </a:solidFill>
          </a:ln>
        </p:spPr>
        <p:txBody>
          <a:bodyPr vert="horz" wrap="square" lIns="0" tIns="140335" rIns="0" bIns="0" rtlCol="0">
            <a:spAutoFit/>
          </a:bodyPr>
          <a:lstStyle/>
          <a:p>
            <a:pPr marL="66675">
              <a:lnSpc>
                <a:spcPct val="100000"/>
              </a:lnSpc>
              <a:spcBef>
                <a:spcPts val="1105"/>
              </a:spcBef>
              <a:tabLst>
                <a:tab pos="3858260" algn="l"/>
                <a:tab pos="6981190" algn="l"/>
              </a:tabLst>
            </a:pPr>
            <a:r>
              <a:rPr sz="3450" dirty="0">
                <a:latin typeface="Symbol"/>
                <a:cs typeface="Symbol"/>
              </a:rPr>
              <a:t></a:t>
            </a:r>
            <a:r>
              <a:rPr sz="3450" spc="-55" dirty="0">
                <a:latin typeface="Times New Roman"/>
                <a:cs typeface="Times New Roman"/>
              </a:rPr>
              <a:t> </a:t>
            </a:r>
            <a:r>
              <a:rPr sz="3450" dirty="0">
                <a:latin typeface="Symbol"/>
                <a:cs typeface="Symbol"/>
              </a:rPr>
              <a:t></a:t>
            </a:r>
            <a:r>
              <a:rPr sz="3450" spc="-105" dirty="0">
                <a:latin typeface="Times New Roman"/>
                <a:cs typeface="Times New Roman"/>
              </a:rPr>
              <a:t> </a:t>
            </a:r>
            <a:r>
              <a:rPr sz="3450" i="1" spc="-65" dirty="0">
                <a:latin typeface="Times New Roman"/>
                <a:cs typeface="Times New Roman"/>
              </a:rPr>
              <a:t>j</a:t>
            </a:r>
            <a:r>
              <a:rPr sz="3450" spc="-65" dirty="0">
                <a:latin typeface="Times New Roman"/>
                <a:cs typeface="Times New Roman"/>
              </a:rPr>
              <a:t>63,7</a:t>
            </a:r>
            <a:r>
              <a:rPr sz="3450" spc="-250" dirty="0">
                <a:latin typeface="Times New Roman"/>
                <a:cs typeface="Times New Roman"/>
              </a:rPr>
              <a:t> </a:t>
            </a:r>
            <a:r>
              <a:rPr sz="3450" spc="-45" dirty="0">
                <a:latin typeface="Symbol"/>
                <a:cs typeface="Symbol"/>
              </a:rPr>
              <a:t></a:t>
            </a:r>
            <a:r>
              <a:rPr sz="3450" spc="-245" dirty="0">
                <a:latin typeface="Times New Roman"/>
                <a:cs typeface="Times New Roman"/>
              </a:rPr>
              <a:t> </a:t>
            </a:r>
            <a:r>
              <a:rPr sz="3450" spc="-105" dirty="0">
                <a:latin typeface="Times New Roman"/>
                <a:cs typeface="Times New Roman"/>
              </a:rPr>
              <a:t>95,3</a:t>
            </a:r>
            <a:r>
              <a:rPr sz="3450" i="1" spc="-105" dirty="0">
                <a:latin typeface="Times New Roman"/>
                <a:cs typeface="Times New Roman"/>
              </a:rPr>
              <a:t>e</a:t>
            </a:r>
            <a:r>
              <a:rPr sz="3450" i="1" spc="-100" dirty="0">
                <a:latin typeface="Times New Roman"/>
                <a:cs typeface="Times New Roman"/>
              </a:rPr>
              <a:t> </a:t>
            </a:r>
            <a:r>
              <a:rPr sz="4425" i="1" spc="-15" baseline="29190" dirty="0">
                <a:latin typeface="Times New Roman"/>
                <a:cs typeface="Times New Roman"/>
              </a:rPr>
              <a:t>j</a:t>
            </a:r>
            <a:r>
              <a:rPr sz="4425" spc="-15" baseline="29190" dirty="0">
                <a:latin typeface="Symbol"/>
                <a:cs typeface="Symbol"/>
              </a:rPr>
              <a:t></a:t>
            </a:r>
            <a:r>
              <a:rPr sz="4425" spc="-15" baseline="29190" dirty="0">
                <a:latin typeface="Times New Roman"/>
                <a:cs typeface="Times New Roman"/>
              </a:rPr>
              <a:t>18</a:t>
            </a:r>
            <a:r>
              <a:rPr sz="4425" spc="-15" baseline="29190" dirty="0">
                <a:latin typeface="Symbol"/>
                <a:cs typeface="Symbol"/>
              </a:rPr>
              <a:t></a:t>
            </a:r>
            <a:r>
              <a:rPr sz="4425" baseline="29190" dirty="0">
                <a:latin typeface="Times New Roman"/>
                <a:cs typeface="Times New Roman"/>
              </a:rPr>
              <a:t>	</a:t>
            </a:r>
            <a:r>
              <a:rPr sz="3450" dirty="0">
                <a:latin typeface="Symbol"/>
                <a:cs typeface="Symbol"/>
              </a:rPr>
              <a:t></a:t>
            </a:r>
            <a:r>
              <a:rPr sz="3450" spc="-30" dirty="0">
                <a:latin typeface="Times New Roman"/>
                <a:cs typeface="Times New Roman"/>
              </a:rPr>
              <a:t> </a:t>
            </a:r>
            <a:r>
              <a:rPr sz="3450" dirty="0">
                <a:latin typeface="Symbol"/>
                <a:cs typeface="Symbol"/>
              </a:rPr>
              <a:t></a:t>
            </a:r>
            <a:r>
              <a:rPr sz="3450" spc="-95" dirty="0">
                <a:latin typeface="Times New Roman"/>
                <a:cs typeface="Times New Roman"/>
              </a:rPr>
              <a:t> </a:t>
            </a:r>
            <a:r>
              <a:rPr sz="3450" i="1" spc="-65" dirty="0">
                <a:latin typeface="Times New Roman"/>
                <a:cs typeface="Times New Roman"/>
              </a:rPr>
              <a:t>j</a:t>
            </a:r>
            <a:r>
              <a:rPr sz="3450" spc="-65" dirty="0">
                <a:latin typeface="Times New Roman"/>
                <a:cs typeface="Times New Roman"/>
              </a:rPr>
              <a:t>63,7</a:t>
            </a:r>
            <a:r>
              <a:rPr sz="3450" spc="-245" dirty="0">
                <a:latin typeface="Times New Roman"/>
                <a:cs typeface="Times New Roman"/>
              </a:rPr>
              <a:t> </a:t>
            </a:r>
            <a:r>
              <a:rPr sz="3450" spc="-45" dirty="0">
                <a:latin typeface="Symbol"/>
                <a:cs typeface="Symbol"/>
              </a:rPr>
              <a:t></a:t>
            </a:r>
            <a:r>
              <a:rPr sz="3450" spc="-245" dirty="0">
                <a:latin typeface="Times New Roman"/>
                <a:cs typeface="Times New Roman"/>
              </a:rPr>
              <a:t> </a:t>
            </a:r>
            <a:r>
              <a:rPr sz="3450" spc="-105" dirty="0">
                <a:latin typeface="Times New Roman"/>
                <a:cs typeface="Times New Roman"/>
              </a:rPr>
              <a:t>90,8</a:t>
            </a:r>
            <a:r>
              <a:rPr sz="3450" spc="-330" dirty="0">
                <a:latin typeface="Times New Roman"/>
                <a:cs typeface="Times New Roman"/>
              </a:rPr>
              <a:t> </a:t>
            </a:r>
            <a:r>
              <a:rPr sz="3450" spc="-50" dirty="0">
                <a:latin typeface="Symbol"/>
                <a:cs typeface="Symbol"/>
              </a:rPr>
              <a:t></a:t>
            </a:r>
            <a:r>
              <a:rPr sz="3450" dirty="0">
                <a:latin typeface="Times New Roman"/>
                <a:cs typeface="Times New Roman"/>
              </a:rPr>
              <a:t>	</a:t>
            </a:r>
            <a:r>
              <a:rPr sz="3450" i="1" spc="-10" dirty="0">
                <a:latin typeface="Times New Roman"/>
                <a:cs typeface="Times New Roman"/>
              </a:rPr>
              <a:t>j</a:t>
            </a:r>
            <a:r>
              <a:rPr sz="3450" spc="-10" dirty="0">
                <a:latin typeface="Times New Roman"/>
                <a:cs typeface="Times New Roman"/>
              </a:rPr>
              <a:t>28,9</a:t>
            </a:r>
            <a:r>
              <a:rPr sz="3450" spc="-204" dirty="0">
                <a:latin typeface="Times New Roman"/>
                <a:cs typeface="Times New Roman"/>
              </a:rPr>
              <a:t> </a:t>
            </a:r>
            <a:r>
              <a:rPr sz="3450" spc="-50" dirty="0">
                <a:latin typeface="Symbol"/>
                <a:cs typeface="Symbol"/>
              </a:rPr>
              <a:t></a:t>
            </a:r>
            <a:endParaRPr sz="3450">
              <a:latin typeface="Symbol"/>
              <a:cs typeface="Symbo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2051853" y="8169826"/>
            <a:ext cx="5700395" cy="783590"/>
          </a:xfrm>
          <a:prstGeom prst="rect">
            <a:avLst/>
          </a:prstGeom>
          <a:ln w="23373">
            <a:solidFill>
              <a:srgbClr val="FFC000"/>
            </a:solidFill>
          </a:ln>
        </p:spPr>
        <p:txBody>
          <a:bodyPr vert="horz" wrap="square" lIns="0" tIns="142875" rIns="0" bIns="0" rtlCol="0">
            <a:spAutoFit/>
          </a:bodyPr>
          <a:lstStyle/>
          <a:p>
            <a:pPr marL="69215">
              <a:lnSpc>
                <a:spcPct val="100000"/>
              </a:lnSpc>
              <a:spcBef>
                <a:spcPts val="1125"/>
              </a:spcBef>
            </a:pPr>
            <a:r>
              <a:rPr sz="3450" dirty="0">
                <a:latin typeface="Symbol"/>
                <a:cs typeface="Symbol"/>
              </a:rPr>
              <a:t></a:t>
            </a:r>
            <a:r>
              <a:rPr sz="3450" spc="-145" dirty="0">
                <a:latin typeface="Times New Roman"/>
                <a:cs typeface="Times New Roman"/>
              </a:rPr>
              <a:t> </a:t>
            </a:r>
            <a:r>
              <a:rPr sz="3450" spc="-60" dirty="0">
                <a:latin typeface="Times New Roman"/>
                <a:cs typeface="Times New Roman"/>
              </a:rPr>
              <a:t>90,8</a:t>
            </a:r>
            <a:r>
              <a:rPr sz="3450" spc="-345" dirty="0">
                <a:latin typeface="Times New Roman"/>
                <a:cs typeface="Times New Roman"/>
              </a:rPr>
              <a:t> </a:t>
            </a:r>
            <a:r>
              <a:rPr sz="3450" dirty="0">
                <a:latin typeface="Symbol"/>
                <a:cs typeface="Symbol"/>
              </a:rPr>
              <a:t></a:t>
            </a:r>
            <a:r>
              <a:rPr sz="3450" spc="430" dirty="0">
                <a:latin typeface="Times New Roman"/>
                <a:cs typeface="Times New Roman"/>
              </a:rPr>
              <a:t> </a:t>
            </a:r>
            <a:r>
              <a:rPr sz="3450" i="1" spc="-10" dirty="0">
                <a:latin typeface="Times New Roman"/>
                <a:cs typeface="Times New Roman"/>
              </a:rPr>
              <a:t>j</a:t>
            </a:r>
            <a:r>
              <a:rPr sz="3450" spc="-10" dirty="0">
                <a:latin typeface="Times New Roman"/>
                <a:cs typeface="Times New Roman"/>
              </a:rPr>
              <a:t>34,8</a:t>
            </a:r>
            <a:r>
              <a:rPr sz="3450" spc="-190" dirty="0">
                <a:latin typeface="Times New Roman"/>
                <a:cs typeface="Times New Roman"/>
              </a:rPr>
              <a:t> </a:t>
            </a:r>
            <a:r>
              <a:rPr sz="3450" dirty="0">
                <a:latin typeface="Symbol"/>
                <a:cs typeface="Symbol"/>
              </a:rPr>
              <a:t></a:t>
            </a:r>
            <a:r>
              <a:rPr sz="3450" spc="-145" dirty="0">
                <a:latin typeface="Times New Roman"/>
                <a:cs typeface="Times New Roman"/>
              </a:rPr>
              <a:t> </a:t>
            </a:r>
            <a:r>
              <a:rPr sz="3450" dirty="0">
                <a:latin typeface="Times New Roman"/>
                <a:cs typeface="Times New Roman"/>
              </a:rPr>
              <a:t>97,2</a:t>
            </a:r>
            <a:r>
              <a:rPr sz="3450" i="1" dirty="0">
                <a:latin typeface="Times New Roman"/>
                <a:cs typeface="Times New Roman"/>
              </a:rPr>
              <a:t>e</a:t>
            </a:r>
            <a:r>
              <a:rPr sz="4500" baseline="28703" dirty="0">
                <a:latin typeface="Symbol"/>
                <a:cs typeface="Symbol"/>
              </a:rPr>
              <a:t></a:t>
            </a:r>
            <a:r>
              <a:rPr sz="4500" spc="-97" baseline="28703" dirty="0">
                <a:latin typeface="Times New Roman"/>
                <a:cs typeface="Times New Roman"/>
              </a:rPr>
              <a:t> </a:t>
            </a:r>
            <a:r>
              <a:rPr sz="4500" i="1" baseline="28703" dirty="0">
                <a:latin typeface="Times New Roman"/>
                <a:cs typeface="Times New Roman"/>
              </a:rPr>
              <a:t>j</a:t>
            </a:r>
            <a:r>
              <a:rPr sz="4500" baseline="28703" dirty="0">
                <a:latin typeface="Symbol"/>
                <a:cs typeface="Symbol"/>
              </a:rPr>
              <a:t></a:t>
            </a:r>
            <a:r>
              <a:rPr sz="4500" baseline="28703" dirty="0">
                <a:latin typeface="Times New Roman"/>
                <a:cs typeface="Times New Roman"/>
              </a:rPr>
              <a:t>21</a:t>
            </a:r>
            <a:r>
              <a:rPr sz="4500" baseline="28703" dirty="0">
                <a:latin typeface="Symbol"/>
                <a:cs typeface="Symbol"/>
              </a:rPr>
              <a:t></a:t>
            </a:r>
            <a:r>
              <a:rPr sz="4500" spc="322" baseline="28703" dirty="0">
                <a:latin typeface="Times New Roman"/>
                <a:cs typeface="Times New Roman"/>
              </a:rPr>
              <a:t> </a:t>
            </a:r>
            <a:r>
              <a:rPr sz="3450" spc="-25" dirty="0">
                <a:latin typeface="Times New Roman"/>
                <a:cs typeface="Times New Roman"/>
              </a:rPr>
              <a:t>Ом</a:t>
            </a:r>
            <a:endParaRPr sz="34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64922" y="1486865"/>
            <a:ext cx="4892950" cy="3428178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1627740" y="6067978"/>
            <a:ext cx="53149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sz="3200" i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Z</a:t>
            </a:r>
            <a:r>
              <a:rPr sz="3200" i="1" spc="-330" dirty="0">
                <a:latin typeface="Times New Roman"/>
                <a:cs typeface="Times New Roman"/>
              </a:rPr>
              <a:t> </a:t>
            </a:r>
            <a:r>
              <a:rPr sz="4800" i="1" spc="-75" baseline="-16493" dirty="0">
                <a:latin typeface="Times New Roman"/>
                <a:cs typeface="Times New Roman"/>
              </a:rPr>
              <a:t>э</a:t>
            </a:r>
            <a:endParaRPr sz="4800" baseline="-16493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587727" y="6007353"/>
            <a:ext cx="206438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  <a:tabLst>
                <a:tab pos="1320165" algn="l"/>
              </a:tabLst>
            </a:pPr>
            <a:r>
              <a:rPr sz="4800" spc="-15" baseline="-25173" dirty="0">
                <a:latin typeface="Times New Roman"/>
                <a:cs typeface="Times New Roman"/>
              </a:rPr>
              <a:t>97,2</a:t>
            </a:r>
            <a:r>
              <a:rPr sz="4800" i="1" spc="-15" baseline="-25173" dirty="0">
                <a:latin typeface="Times New Roman"/>
                <a:cs typeface="Times New Roman"/>
              </a:rPr>
              <a:t>e</a:t>
            </a:r>
            <a:r>
              <a:rPr sz="3200" spc="-10" dirty="0">
                <a:latin typeface="Symbol"/>
                <a:cs typeface="Symbol"/>
              </a:rPr>
              <a:t></a:t>
            </a:r>
            <a:r>
              <a:rPr sz="3200" dirty="0">
                <a:latin typeface="Times New Roman"/>
                <a:cs typeface="Times New Roman"/>
              </a:rPr>
              <a:t>	</a:t>
            </a:r>
            <a:r>
              <a:rPr sz="3200" i="1" spc="-20" dirty="0">
                <a:latin typeface="Times New Roman"/>
                <a:cs typeface="Times New Roman"/>
              </a:rPr>
              <a:t>j</a:t>
            </a:r>
            <a:r>
              <a:rPr sz="3200" spc="-20" dirty="0">
                <a:latin typeface="Times New Roman"/>
                <a:cs typeface="Times New Roman"/>
              </a:rPr>
              <a:t>21</a:t>
            </a:r>
            <a:r>
              <a:rPr sz="3200" spc="-20" dirty="0">
                <a:latin typeface="Symbol"/>
                <a:cs typeface="Symbol"/>
              </a:rPr>
              <a:t></a:t>
            </a:r>
            <a:endParaRPr sz="3200">
              <a:latin typeface="Symbol"/>
              <a:cs typeface="Symbo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67754" y="5753866"/>
            <a:ext cx="954849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  <a:tabLst>
                <a:tab pos="1100455" algn="l"/>
                <a:tab pos="1605915" algn="l"/>
                <a:tab pos="2858135" algn="l"/>
                <a:tab pos="3990975" algn="l"/>
                <a:tab pos="8088630" algn="l"/>
              </a:tabLst>
            </a:pPr>
            <a:r>
              <a:rPr sz="3200" i="1" u="sng" spc="18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</a:t>
            </a:r>
            <a:r>
              <a:rPr sz="4800" i="1" spc="277" baseline="-16493" dirty="0">
                <a:latin typeface="Times New Roman"/>
                <a:cs typeface="Times New Roman"/>
              </a:rPr>
              <a:t>C</a:t>
            </a:r>
            <a:r>
              <a:rPr sz="4800" i="1" spc="569" baseline="-16493" dirty="0">
                <a:latin typeface="Times New Roman"/>
                <a:cs typeface="Times New Roman"/>
              </a:rPr>
              <a:t> </a:t>
            </a:r>
            <a:r>
              <a:rPr sz="3200" spc="-50" dirty="0">
                <a:latin typeface="Symbol"/>
                <a:cs typeface="Symbol"/>
              </a:rPr>
              <a:t></a:t>
            </a:r>
            <a:r>
              <a:rPr sz="3200" dirty="0">
                <a:latin typeface="Times New Roman"/>
                <a:cs typeface="Times New Roman"/>
              </a:rPr>
              <a:t>	</a:t>
            </a:r>
            <a:r>
              <a:rPr sz="4800" i="1" u="dbl" spc="-75" baseline="34722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E</a:t>
            </a:r>
            <a:r>
              <a:rPr sz="4800" i="1" baseline="34722" dirty="0">
                <a:latin typeface="Times New Roman"/>
                <a:cs typeface="Times New Roman"/>
              </a:rPr>
              <a:t>	</a:t>
            </a:r>
            <a:r>
              <a:rPr sz="3200" dirty="0">
                <a:latin typeface="Symbol"/>
                <a:cs typeface="Symbol"/>
              </a:rPr>
              <a:t></a:t>
            </a:r>
            <a:r>
              <a:rPr sz="3200" dirty="0">
                <a:latin typeface="Times New Roman"/>
                <a:cs typeface="Times New Roman"/>
              </a:rPr>
              <a:t> </a:t>
            </a:r>
            <a:r>
              <a:rPr sz="4800" u="sng" baseline="34722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4800" u="sng" spc="-75" baseline="34722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8</a:t>
            </a:r>
            <a:r>
              <a:rPr sz="4800" u="sng" baseline="34722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4800" spc="240" baseline="34722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Symbol"/>
                <a:cs typeface="Symbol"/>
              </a:rPr>
              <a:t></a:t>
            </a:r>
            <a:r>
              <a:rPr sz="3200" spc="-2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0,082</a:t>
            </a:r>
            <a:r>
              <a:rPr sz="3200" i="1" dirty="0">
                <a:latin typeface="Times New Roman"/>
                <a:cs typeface="Times New Roman"/>
              </a:rPr>
              <a:t>e </a:t>
            </a:r>
            <a:r>
              <a:rPr sz="4800" i="1" baseline="25173" dirty="0">
                <a:latin typeface="Times New Roman"/>
                <a:cs typeface="Times New Roman"/>
              </a:rPr>
              <a:t>j</a:t>
            </a:r>
            <a:r>
              <a:rPr sz="4800" baseline="26041" dirty="0">
                <a:latin typeface="Times New Roman"/>
                <a:cs typeface="Times New Roman"/>
              </a:rPr>
              <a:t>21</a:t>
            </a:r>
            <a:r>
              <a:rPr sz="4800" baseline="26041" dirty="0">
                <a:latin typeface="Symbol"/>
                <a:cs typeface="Symbol"/>
              </a:rPr>
              <a:t></a:t>
            </a:r>
            <a:r>
              <a:rPr sz="4800" spc="457" baseline="26041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Symbol"/>
                <a:cs typeface="Symbol"/>
              </a:rPr>
              <a:t></a:t>
            </a:r>
            <a:r>
              <a:rPr sz="3200" spc="-15" dirty="0">
                <a:latin typeface="Times New Roman"/>
                <a:cs typeface="Times New Roman"/>
              </a:rPr>
              <a:t> </a:t>
            </a:r>
            <a:r>
              <a:rPr sz="3200" spc="-30" dirty="0">
                <a:latin typeface="Times New Roman"/>
                <a:cs typeface="Times New Roman"/>
              </a:rPr>
              <a:t>0,077</a:t>
            </a:r>
            <a:r>
              <a:rPr sz="3200" spc="-15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Symbol"/>
                <a:cs typeface="Symbol"/>
              </a:rPr>
              <a:t></a:t>
            </a:r>
            <a:r>
              <a:rPr sz="3200" dirty="0">
                <a:latin typeface="Times New Roman"/>
                <a:cs typeface="Times New Roman"/>
              </a:rPr>
              <a:t>	</a:t>
            </a:r>
            <a:r>
              <a:rPr sz="3200" i="1" dirty="0">
                <a:latin typeface="Times New Roman"/>
                <a:cs typeface="Times New Roman"/>
              </a:rPr>
              <a:t>j</a:t>
            </a:r>
            <a:r>
              <a:rPr sz="3200" dirty="0">
                <a:latin typeface="Times New Roman"/>
                <a:cs typeface="Times New Roman"/>
              </a:rPr>
              <a:t>0,029</a:t>
            </a:r>
            <a:r>
              <a:rPr sz="3200" spc="-80" dirty="0">
                <a:latin typeface="Times New Roman"/>
                <a:cs typeface="Times New Roman"/>
              </a:rPr>
              <a:t> </a:t>
            </a:r>
            <a:r>
              <a:rPr sz="3200" spc="-50" dirty="0">
                <a:latin typeface="Times New Roman"/>
                <a:cs typeface="Times New Roman"/>
              </a:rPr>
              <a:t>А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612326" y="5520671"/>
            <a:ext cx="9630410" cy="1247140"/>
          </a:xfrm>
          <a:custGeom>
            <a:avLst/>
            <a:gdLst/>
            <a:ahLst/>
            <a:cxnLst/>
            <a:rect l="l" t="t" r="r" b="b"/>
            <a:pathLst>
              <a:path w="9630410" h="1247140">
                <a:moveTo>
                  <a:pt x="0" y="0"/>
                </a:moveTo>
                <a:lnTo>
                  <a:pt x="9629892" y="0"/>
                </a:lnTo>
                <a:lnTo>
                  <a:pt x="9629892" y="1246614"/>
                </a:lnTo>
                <a:lnTo>
                  <a:pt x="0" y="1246614"/>
                </a:lnTo>
                <a:lnTo>
                  <a:pt x="0" y="0"/>
                </a:lnTo>
                <a:close/>
              </a:path>
            </a:pathLst>
          </a:custGeom>
          <a:ln w="25970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599912" y="7346153"/>
            <a:ext cx="10680065" cy="5187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  <a:tabLst>
                <a:tab pos="887094" algn="l"/>
                <a:tab pos="2532380" algn="l"/>
                <a:tab pos="9596120" algn="l"/>
              </a:tabLst>
            </a:pPr>
            <a:r>
              <a:rPr sz="3200" i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U</a:t>
            </a:r>
            <a:r>
              <a:rPr sz="3200" i="1" spc="-340" dirty="0">
                <a:latin typeface="Times New Roman"/>
                <a:cs typeface="Times New Roman"/>
              </a:rPr>
              <a:t> </a:t>
            </a:r>
            <a:r>
              <a:rPr sz="4125" i="1" spc="-37" baseline="-18181" dirty="0">
                <a:latin typeface="Times New Roman"/>
                <a:cs typeface="Times New Roman"/>
              </a:rPr>
              <a:t>aб</a:t>
            </a:r>
            <a:r>
              <a:rPr sz="4125" i="1" baseline="-18181" dirty="0">
                <a:latin typeface="Times New Roman"/>
                <a:cs typeface="Times New Roman"/>
              </a:rPr>
              <a:t>	</a:t>
            </a:r>
            <a:r>
              <a:rPr sz="3200" dirty="0">
                <a:latin typeface="Symbol"/>
                <a:cs typeface="Symbol"/>
              </a:rPr>
              <a:t></a:t>
            </a:r>
            <a:r>
              <a:rPr sz="3200" spc="60" dirty="0">
                <a:latin typeface="Times New Roman"/>
                <a:cs typeface="Times New Roman"/>
              </a:rPr>
              <a:t> </a:t>
            </a:r>
            <a:r>
              <a:rPr sz="3200" i="1" u="sng" spc="18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</a:t>
            </a:r>
            <a:r>
              <a:rPr sz="4800" i="1" spc="277" baseline="-17361" dirty="0">
                <a:latin typeface="Times New Roman"/>
                <a:cs typeface="Times New Roman"/>
              </a:rPr>
              <a:t>C</a:t>
            </a:r>
            <a:r>
              <a:rPr sz="4800" i="1" spc="-292" baseline="-17361" dirty="0">
                <a:latin typeface="Times New Roman"/>
                <a:cs typeface="Times New Roman"/>
              </a:rPr>
              <a:t> </a:t>
            </a:r>
            <a:r>
              <a:rPr sz="3200" i="1" u="sng" spc="114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Z</a:t>
            </a:r>
            <a:r>
              <a:rPr sz="4125" i="1" spc="172" baseline="-17171" dirty="0">
                <a:latin typeface="Times New Roman"/>
                <a:cs typeface="Times New Roman"/>
              </a:rPr>
              <a:t>aб</a:t>
            </a:r>
            <a:r>
              <a:rPr sz="4125" i="1" baseline="-17171" dirty="0">
                <a:latin typeface="Times New Roman"/>
                <a:cs typeface="Times New Roman"/>
              </a:rPr>
              <a:t>	</a:t>
            </a:r>
            <a:r>
              <a:rPr sz="3200" dirty="0">
                <a:latin typeface="Symbol"/>
                <a:cs typeface="Symbol"/>
              </a:rPr>
              <a:t></a:t>
            </a:r>
            <a:r>
              <a:rPr sz="3200" spc="-12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0,082</a:t>
            </a:r>
            <a:r>
              <a:rPr sz="3200" i="1" dirty="0">
                <a:latin typeface="Times New Roman"/>
                <a:cs typeface="Times New Roman"/>
              </a:rPr>
              <a:t>е</a:t>
            </a:r>
            <a:r>
              <a:rPr sz="3200" i="1" spc="-130" dirty="0">
                <a:latin typeface="Times New Roman"/>
                <a:cs typeface="Times New Roman"/>
              </a:rPr>
              <a:t> </a:t>
            </a:r>
            <a:r>
              <a:rPr sz="4125" i="1" baseline="29292" dirty="0">
                <a:latin typeface="Times New Roman"/>
                <a:cs typeface="Times New Roman"/>
              </a:rPr>
              <a:t>j</a:t>
            </a:r>
            <a:r>
              <a:rPr sz="4125" baseline="29292" dirty="0">
                <a:latin typeface="Times New Roman"/>
                <a:cs typeface="Times New Roman"/>
              </a:rPr>
              <a:t>21</a:t>
            </a:r>
            <a:r>
              <a:rPr sz="4125" baseline="29292" dirty="0">
                <a:latin typeface="Symbol"/>
                <a:cs typeface="Symbol"/>
              </a:rPr>
              <a:t></a:t>
            </a:r>
            <a:r>
              <a:rPr sz="4125" spc="-30" baseline="29292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Symbol"/>
                <a:cs typeface="Symbol"/>
              </a:rPr>
              <a:t></a:t>
            </a:r>
            <a:r>
              <a:rPr sz="3200" spc="-434" dirty="0">
                <a:latin typeface="Times New Roman"/>
                <a:cs typeface="Times New Roman"/>
              </a:rPr>
              <a:t> </a:t>
            </a:r>
            <a:r>
              <a:rPr sz="3200" spc="-65" dirty="0">
                <a:latin typeface="Times New Roman"/>
                <a:cs typeface="Times New Roman"/>
              </a:rPr>
              <a:t>95,3</a:t>
            </a:r>
            <a:r>
              <a:rPr sz="3200" i="1" spc="-65" dirty="0">
                <a:latin typeface="Times New Roman"/>
                <a:cs typeface="Times New Roman"/>
              </a:rPr>
              <a:t>е</a:t>
            </a:r>
            <a:r>
              <a:rPr sz="3200" i="1" spc="-130" dirty="0">
                <a:latin typeface="Times New Roman"/>
                <a:cs typeface="Times New Roman"/>
              </a:rPr>
              <a:t> </a:t>
            </a:r>
            <a:r>
              <a:rPr sz="4125" i="1" baseline="29292" dirty="0">
                <a:latin typeface="Times New Roman"/>
                <a:cs typeface="Times New Roman"/>
              </a:rPr>
              <a:t>j</a:t>
            </a:r>
            <a:r>
              <a:rPr sz="4125" baseline="29292" dirty="0">
                <a:latin typeface="Times New Roman"/>
                <a:cs typeface="Times New Roman"/>
              </a:rPr>
              <a:t>18</a:t>
            </a:r>
            <a:r>
              <a:rPr sz="4125" baseline="29292" dirty="0">
                <a:latin typeface="Symbol"/>
                <a:cs typeface="Symbol"/>
              </a:rPr>
              <a:t></a:t>
            </a:r>
            <a:r>
              <a:rPr sz="4125" spc="450" baseline="29292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Symbol"/>
                <a:cs typeface="Symbol"/>
              </a:rPr>
              <a:t></a:t>
            </a:r>
            <a:r>
              <a:rPr sz="3200" spc="-125" dirty="0">
                <a:latin typeface="Times New Roman"/>
                <a:cs typeface="Times New Roman"/>
              </a:rPr>
              <a:t> </a:t>
            </a:r>
            <a:r>
              <a:rPr sz="3200" spc="-20" dirty="0">
                <a:latin typeface="Times New Roman"/>
                <a:cs typeface="Times New Roman"/>
              </a:rPr>
              <a:t>7,8</a:t>
            </a:r>
            <a:r>
              <a:rPr sz="3200" i="1" spc="-20" dirty="0">
                <a:latin typeface="Times New Roman"/>
                <a:cs typeface="Times New Roman"/>
              </a:rPr>
              <a:t>e</a:t>
            </a:r>
            <a:r>
              <a:rPr sz="3200" i="1" spc="-50" dirty="0">
                <a:latin typeface="Times New Roman"/>
                <a:cs typeface="Times New Roman"/>
              </a:rPr>
              <a:t> </a:t>
            </a:r>
            <a:r>
              <a:rPr sz="4800" i="1" baseline="26041" dirty="0">
                <a:latin typeface="Times New Roman"/>
                <a:cs typeface="Times New Roman"/>
              </a:rPr>
              <a:t>j</a:t>
            </a:r>
            <a:r>
              <a:rPr sz="4800" baseline="26041" dirty="0">
                <a:latin typeface="Times New Roman"/>
                <a:cs typeface="Times New Roman"/>
              </a:rPr>
              <a:t>39</a:t>
            </a:r>
            <a:r>
              <a:rPr sz="4800" baseline="26041" dirty="0">
                <a:latin typeface="Symbol"/>
                <a:cs typeface="Symbol"/>
              </a:rPr>
              <a:t></a:t>
            </a:r>
            <a:r>
              <a:rPr sz="4800" spc="240" baseline="26041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Symbol"/>
                <a:cs typeface="Symbol"/>
              </a:rPr>
              <a:t></a:t>
            </a:r>
            <a:r>
              <a:rPr sz="3200" spc="-120" dirty="0">
                <a:latin typeface="Times New Roman"/>
                <a:cs typeface="Times New Roman"/>
              </a:rPr>
              <a:t> </a:t>
            </a:r>
            <a:r>
              <a:rPr sz="3200" spc="-125" dirty="0">
                <a:latin typeface="Times New Roman"/>
                <a:cs typeface="Times New Roman"/>
              </a:rPr>
              <a:t>6,1</a:t>
            </a:r>
            <a:r>
              <a:rPr sz="3200" spc="-484" dirty="0">
                <a:latin typeface="Times New Roman"/>
                <a:cs typeface="Times New Roman"/>
              </a:rPr>
              <a:t> </a:t>
            </a:r>
            <a:r>
              <a:rPr sz="3200" spc="-50" dirty="0">
                <a:latin typeface="Symbol"/>
                <a:cs typeface="Symbol"/>
              </a:rPr>
              <a:t></a:t>
            </a:r>
            <a:r>
              <a:rPr sz="3200" dirty="0">
                <a:latin typeface="Times New Roman"/>
                <a:cs typeface="Times New Roman"/>
              </a:rPr>
              <a:t>	</a:t>
            </a:r>
            <a:r>
              <a:rPr sz="3200" i="1" dirty="0">
                <a:latin typeface="Times New Roman"/>
                <a:cs typeface="Times New Roman"/>
              </a:rPr>
              <a:t>j</a:t>
            </a:r>
            <a:r>
              <a:rPr sz="3200" dirty="0">
                <a:latin typeface="Times New Roman"/>
                <a:cs typeface="Times New Roman"/>
              </a:rPr>
              <a:t>4,9</a:t>
            </a:r>
            <a:r>
              <a:rPr sz="3200" spc="35" dirty="0">
                <a:latin typeface="Times New Roman"/>
                <a:cs typeface="Times New Roman"/>
              </a:rPr>
              <a:t> </a:t>
            </a:r>
            <a:r>
              <a:rPr sz="3200" spc="-50" dirty="0">
                <a:latin typeface="Times New Roman"/>
                <a:cs typeface="Times New Roman"/>
              </a:rPr>
              <a:t>В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612326" y="7169836"/>
            <a:ext cx="10642600" cy="818515"/>
          </a:xfrm>
          <a:custGeom>
            <a:avLst/>
            <a:gdLst/>
            <a:ahLst/>
            <a:cxnLst/>
            <a:rect l="l" t="t" r="r" b="b"/>
            <a:pathLst>
              <a:path w="10642600" h="818515">
                <a:moveTo>
                  <a:pt x="0" y="0"/>
                </a:moveTo>
                <a:lnTo>
                  <a:pt x="10642197" y="0"/>
                </a:lnTo>
                <a:lnTo>
                  <a:pt x="10642197" y="818090"/>
                </a:lnTo>
                <a:lnTo>
                  <a:pt x="0" y="818090"/>
                </a:lnTo>
                <a:lnTo>
                  <a:pt x="0" y="0"/>
                </a:lnTo>
                <a:close/>
              </a:path>
            </a:pathLst>
          </a:custGeom>
          <a:ln w="25971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5" name="object 25"/>
          <p:cNvGrpSpPr/>
          <p:nvPr/>
        </p:nvGrpSpPr>
        <p:grpSpPr>
          <a:xfrm>
            <a:off x="665344" y="9200153"/>
            <a:ext cx="3619500" cy="181610"/>
            <a:chOff x="665344" y="9200153"/>
            <a:chExt cx="3619500" cy="181610"/>
          </a:xfrm>
        </p:grpSpPr>
        <p:sp>
          <p:nvSpPr>
            <p:cNvPr id="26" name="object 26"/>
            <p:cNvSpPr/>
            <p:nvPr/>
          </p:nvSpPr>
          <p:spPr>
            <a:xfrm>
              <a:off x="673282" y="9373221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5">
                  <a:moveTo>
                    <a:pt x="0" y="0"/>
                  </a:moveTo>
                  <a:lnTo>
                    <a:pt x="185725" y="0"/>
                  </a:lnTo>
                </a:path>
              </a:pathLst>
            </a:custGeom>
            <a:ln w="153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642866" y="9208091"/>
              <a:ext cx="791845" cy="0"/>
            </a:xfrm>
            <a:custGeom>
              <a:avLst/>
              <a:gdLst/>
              <a:ahLst/>
              <a:cxnLst/>
              <a:rect l="l" t="t" r="r" b="b"/>
              <a:pathLst>
                <a:path w="791844">
                  <a:moveTo>
                    <a:pt x="0" y="0"/>
                  </a:moveTo>
                  <a:lnTo>
                    <a:pt x="791477" y="0"/>
                  </a:lnTo>
                </a:path>
              </a:pathLst>
            </a:custGeom>
            <a:ln w="153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2881990" y="9208091"/>
              <a:ext cx="1394460" cy="0"/>
            </a:xfrm>
            <a:custGeom>
              <a:avLst/>
              <a:gdLst/>
              <a:ahLst/>
              <a:cxnLst/>
              <a:rect l="l" t="t" r="r" b="b"/>
              <a:pathLst>
                <a:path w="1394460">
                  <a:moveTo>
                    <a:pt x="0" y="0"/>
                  </a:moveTo>
                  <a:lnTo>
                    <a:pt x="1394372" y="0"/>
                  </a:lnTo>
                </a:path>
              </a:pathLst>
            </a:custGeom>
            <a:ln w="153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901927" y="9003565"/>
            <a:ext cx="273685" cy="5416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sz="3350" i="1" spc="-50" dirty="0">
                <a:latin typeface="Times New Roman"/>
                <a:cs typeface="Times New Roman"/>
              </a:rPr>
              <a:t>R</a:t>
            </a:r>
            <a:endParaRPr sz="335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58487" y="8872814"/>
            <a:ext cx="9396095" cy="87439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25400">
              <a:lnSpc>
                <a:spcPts val="3320"/>
              </a:lnSpc>
              <a:spcBef>
                <a:spcPts val="135"/>
              </a:spcBef>
              <a:tabLst>
                <a:tab pos="645795" algn="l"/>
                <a:tab pos="1884680" algn="l"/>
                <a:tab pos="7847965" algn="l"/>
              </a:tabLst>
            </a:pPr>
            <a:r>
              <a:rPr sz="3350" i="1" spc="-50" dirty="0">
                <a:latin typeface="Times New Roman"/>
                <a:cs typeface="Times New Roman"/>
              </a:rPr>
              <a:t>I</a:t>
            </a:r>
            <a:r>
              <a:rPr sz="3350" i="1" dirty="0">
                <a:latin typeface="Times New Roman"/>
                <a:cs typeface="Times New Roman"/>
              </a:rPr>
              <a:t>	</a:t>
            </a:r>
            <a:r>
              <a:rPr sz="3350" dirty="0">
                <a:latin typeface="Symbol"/>
                <a:cs typeface="Symbol"/>
              </a:rPr>
              <a:t></a:t>
            </a:r>
            <a:r>
              <a:rPr sz="3350" spc="-155" dirty="0">
                <a:latin typeface="Times New Roman"/>
                <a:cs typeface="Times New Roman"/>
              </a:rPr>
              <a:t> </a:t>
            </a:r>
            <a:r>
              <a:rPr sz="5025" i="1" u="sng" baseline="36484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U</a:t>
            </a:r>
            <a:r>
              <a:rPr sz="5025" i="1" spc="-532" baseline="36484" dirty="0">
                <a:latin typeface="Times New Roman"/>
                <a:cs typeface="Times New Roman"/>
              </a:rPr>
              <a:t> </a:t>
            </a:r>
            <a:r>
              <a:rPr sz="4350" i="1" spc="-37" baseline="23946" dirty="0">
                <a:latin typeface="Times New Roman"/>
                <a:cs typeface="Times New Roman"/>
              </a:rPr>
              <a:t>аб</a:t>
            </a:r>
            <a:r>
              <a:rPr sz="4350" i="1" baseline="23946" dirty="0">
                <a:latin typeface="Times New Roman"/>
                <a:cs typeface="Times New Roman"/>
              </a:rPr>
              <a:t>	</a:t>
            </a:r>
            <a:r>
              <a:rPr sz="3350" dirty="0">
                <a:latin typeface="Symbol"/>
                <a:cs typeface="Symbol"/>
              </a:rPr>
              <a:t></a:t>
            </a:r>
            <a:r>
              <a:rPr sz="3350" spc="135" dirty="0">
                <a:latin typeface="Times New Roman"/>
                <a:cs typeface="Times New Roman"/>
              </a:rPr>
              <a:t> </a:t>
            </a:r>
            <a:r>
              <a:rPr sz="5025" spc="-89" baseline="34825" dirty="0">
                <a:latin typeface="Times New Roman"/>
                <a:cs typeface="Times New Roman"/>
              </a:rPr>
              <a:t>7,8</a:t>
            </a:r>
            <a:r>
              <a:rPr sz="5025" spc="-217" baseline="34825" dirty="0">
                <a:latin typeface="Times New Roman"/>
                <a:cs typeface="Times New Roman"/>
              </a:rPr>
              <a:t> </a:t>
            </a:r>
            <a:r>
              <a:rPr sz="5025" i="1" baseline="60530" dirty="0">
                <a:latin typeface="Times New Roman"/>
                <a:cs typeface="Times New Roman"/>
              </a:rPr>
              <a:t>j</a:t>
            </a:r>
            <a:r>
              <a:rPr sz="5025" baseline="60530" dirty="0">
                <a:latin typeface="Times New Roman"/>
                <a:cs typeface="Times New Roman"/>
              </a:rPr>
              <a:t>39</a:t>
            </a:r>
            <a:r>
              <a:rPr sz="5025" baseline="60530" dirty="0">
                <a:latin typeface="Symbol"/>
                <a:cs typeface="Symbol"/>
              </a:rPr>
              <a:t></a:t>
            </a:r>
            <a:r>
              <a:rPr sz="5025" spc="660" baseline="60530" dirty="0">
                <a:latin typeface="Times New Roman"/>
                <a:cs typeface="Times New Roman"/>
              </a:rPr>
              <a:t> </a:t>
            </a:r>
            <a:r>
              <a:rPr sz="3350" dirty="0">
                <a:latin typeface="Symbol"/>
                <a:cs typeface="Symbol"/>
              </a:rPr>
              <a:t></a:t>
            </a:r>
            <a:r>
              <a:rPr sz="3350" spc="-120" dirty="0">
                <a:latin typeface="Times New Roman"/>
                <a:cs typeface="Times New Roman"/>
              </a:rPr>
              <a:t> </a:t>
            </a:r>
            <a:r>
              <a:rPr sz="3350" spc="-10" dirty="0">
                <a:latin typeface="Times New Roman"/>
                <a:cs typeface="Times New Roman"/>
              </a:rPr>
              <a:t>0,078</a:t>
            </a:r>
            <a:r>
              <a:rPr sz="3350" i="1" spc="-10" dirty="0">
                <a:latin typeface="Times New Roman"/>
                <a:cs typeface="Times New Roman"/>
              </a:rPr>
              <a:t>e</a:t>
            </a:r>
            <a:r>
              <a:rPr sz="3350" i="1" spc="-35" dirty="0">
                <a:latin typeface="Times New Roman"/>
                <a:cs typeface="Times New Roman"/>
              </a:rPr>
              <a:t> </a:t>
            </a:r>
            <a:r>
              <a:rPr sz="5025" i="1" baseline="25704" dirty="0">
                <a:latin typeface="Times New Roman"/>
                <a:cs typeface="Times New Roman"/>
              </a:rPr>
              <a:t>j</a:t>
            </a:r>
            <a:r>
              <a:rPr sz="5025" baseline="25704" dirty="0">
                <a:latin typeface="Times New Roman"/>
                <a:cs typeface="Times New Roman"/>
              </a:rPr>
              <a:t>39</a:t>
            </a:r>
            <a:r>
              <a:rPr sz="5025" baseline="25704" dirty="0">
                <a:latin typeface="Symbol"/>
                <a:cs typeface="Symbol"/>
              </a:rPr>
              <a:t></a:t>
            </a:r>
            <a:r>
              <a:rPr sz="5025" spc="284" baseline="25704" dirty="0">
                <a:latin typeface="Times New Roman"/>
                <a:cs typeface="Times New Roman"/>
              </a:rPr>
              <a:t> </a:t>
            </a:r>
            <a:r>
              <a:rPr sz="3350" dirty="0">
                <a:latin typeface="Symbol"/>
                <a:cs typeface="Symbol"/>
              </a:rPr>
              <a:t></a:t>
            </a:r>
            <a:r>
              <a:rPr sz="3350" spc="-120" dirty="0">
                <a:latin typeface="Times New Roman"/>
                <a:cs typeface="Times New Roman"/>
              </a:rPr>
              <a:t> </a:t>
            </a:r>
            <a:r>
              <a:rPr sz="3350" spc="-30" dirty="0">
                <a:latin typeface="Times New Roman"/>
                <a:cs typeface="Times New Roman"/>
              </a:rPr>
              <a:t>0,061</a:t>
            </a:r>
            <a:r>
              <a:rPr sz="3350" spc="-495" dirty="0">
                <a:latin typeface="Times New Roman"/>
                <a:cs typeface="Times New Roman"/>
              </a:rPr>
              <a:t> </a:t>
            </a:r>
            <a:r>
              <a:rPr sz="3350" spc="-50" dirty="0">
                <a:latin typeface="Symbol"/>
                <a:cs typeface="Symbol"/>
              </a:rPr>
              <a:t></a:t>
            </a:r>
            <a:r>
              <a:rPr sz="3350" dirty="0">
                <a:latin typeface="Times New Roman"/>
                <a:cs typeface="Times New Roman"/>
              </a:rPr>
              <a:t>	</a:t>
            </a:r>
            <a:r>
              <a:rPr sz="3350" i="1" dirty="0">
                <a:latin typeface="Times New Roman"/>
                <a:cs typeface="Times New Roman"/>
              </a:rPr>
              <a:t>j</a:t>
            </a:r>
            <a:r>
              <a:rPr sz="3350" dirty="0">
                <a:latin typeface="Times New Roman"/>
                <a:cs typeface="Times New Roman"/>
              </a:rPr>
              <a:t>0,049</a:t>
            </a:r>
            <a:r>
              <a:rPr sz="3350" spc="-95" dirty="0">
                <a:latin typeface="Times New Roman"/>
                <a:cs typeface="Times New Roman"/>
              </a:rPr>
              <a:t> </a:t>
            </a:r>
            <a:r>
              <a:rPr sz="3350" spc="-50" dirty="0">
                <a:latin typeface="Times New Roman"/>
                <a:cs typeface="Times New Roman"/>
              </a:rPr>
              <a:t>А</a:t>
            </a:r>
            <a:endParaRPr sz="3350">
              <a:latin typeface="Times New Roman"/>
              <a:cs typeface="Times New Roman"/>
            </a:endParaRPr>
          </a:p>
          <a:p>
            <a:pPr marL="1254125">
              <a:lnSpc>
                <a:spcPts val="3320"/>
              </a:lnSpc>
              <a:tabLst>
                <a:tab pos="2587625" algn="l"/>
              </a:tabLst>
            </a:pPr>
            <a:r>
              <a:rPr sz="3350" i="1" spc="-50" dirty="0">
                <a:latin typeface="Times New Roman"/>
                <a:cs typeface="Times New Roman"/>
              </a:rPr>
              <a:t>R</a:t>
            </a:r>
            <a:r>
              <a:rPr sz="3350" i="1" dirty="0">
                <a:latin typeface="Times New Roman"/>
                <a:cs typeface="Times New Roman"/>
              </a:rPr>
              <a:t>	</a:t>
            </a:r>
            <a:r>
              <a:rPr sz="3350" spc="-25" dirty="0">
                <a:latin typeface="Times New Roman"/>
                <a:cs typeface="Times New Roman"/>
              </a:rPr>
              <a:t>100</a:t>
            </a:r>
            <a:endParaRPr sz="335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599348" y="8442419"/>
            <a:ext cx="9474200" cy="1285875"/>
          </a:xfrm>
          <a:custGeom>
            <a:avLst/>
            <a:gdLst/>
            <a:ahLst/>
            <a:cxnLst/>
            <a:rect l="l" t="t" r="r" b="b"/>
            <a:pathLst>
              <a:path w="9474200" h="1285875">
                <a:moveTo>
                  <a:pt x="0" y="0"/>
                </a:moveTo>
                <a:lnTo>
                  <a:pt x="9474146" y="0"/>
                </a:lnTo>
                <a:lnTo>
                  <a:pt x="9474146" y="1285571"/>
                </a:lnTo>
                <a:lnTo>
                  <a:pt x="0" y="1285571"/>
                </a:lnTo>
                <a:lnTo>
                  <a:pt x="0" y="0"/>
                </a:lnTo>
                <a:close/>
              </a:path>
            </a:pathLst>
          </a:custGeom>
          <a:ln w="25970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27645" y="2402377"/>
            <a:ext cx="4892940" cy="3415382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1058769" y="8331286"/>
            <a:ext cx="9648190" cy="818515"/>
          </a:xfrm>
          <a:prstGeom prst="rect">
            <a:avLst/>
          </a:prstGeom>
          <a:ln w="23373">
            <a:solidFill>
              <a:srgbClr val="FFC000"/>
            </a:solidFill>
          </a:ln>
        </p:spPr>
        <p:txBody>
          <a:bodyPr vert="horz" wrap="square" lIns="0" tIns="187325" rIns="0" bIns="0" rtlCol="0">
            <a:spAutoFit/>
          </a:bodyPr>
          <a:lstStyle/>
          <a:p>
            <a:pPr marL="24130">
              <a:lnSpc>
                <a:spcPct val="100000"/>
              </a:lnSpc>
              <a:spcBef>
                <a:spcPts val="1475"/>
              </a:spcBef>
              <a:tabLst>
                <a:tab pos="6198870" algn="l"/>
                <a:tab pos="8452485" algn="l"/>
              </a:tabLst>
            </a:pPr>
            <a:r>
              <a:rPr sz="3250" i="1" u="sng" spc="2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U</a:t>
            </a:r>
            <a:r>
              <a:rPr sz="4875" i="1" spc="322" baseline="-17094" dirty="0">
                <a:latin typeface="Times New Roman"/>
                <a:cs typeface="Times New Roman"/>
              </a:rPr>
              <a:t>C</a:t>
            </a:r>
            <a:r>
              <a:rPr sz="4875" i="1" spc="622" baseline="-17094" dirty="0">
                <a:latin typeface="Times New Roman"/>
                <a:cs typeface="Times New Roman"/>
              </a:rPr>
              <a:t> </a:t>
            </a:r>
            <a:r>
              <a:rPr sz="3250" dirty="0">
                <a:latin typeface="Symbol"/>
                <a:cs typeface="Symbol"/>
              </a:rPr>
              <a:t></a:t>
            </a:r>
            <a:r>
              <a:rPr sz="3250" spc="85" dirty="0">
                <a:latin typeface="Times New Roman"/>
                <a:cs typeface="Times New Roman"/>
              </a:rPr>
              <a:t> </a:t>
            </a:r>
            <a:r>
              <a:rPr sz="3250" i="1" u="sng" spc="20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</a:t>
            </a:r>
            <a:r>
              <a:rPr sz="4875" i="1" spc="300" baseline="-17094" dirty="0">
                <a:latin typeface="Times New Roman"/>
                <a:cs typeface="Times New Roman"/>
              </a:rPr>
              <a:t>C</a:t>
            </a:r>
            <a:r>
              <a:rPr sz="4875" i="1" spc="-277" baseline="-17094" dirty="0">
                <a:latin typeface="Times New Roman"/>
                <a:cs typeface="Times New Roman"/>
              </a:rPr>
              <a:t> </a:t>
            </a:r>
            <a:r>
              <a:rPr sz="3250" i="1" u="sng" spc="19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Z</a:t>
            </a:r>
            <a:r>
              <a:rPr sz="4875" i="1" spc="292" baseline="-17094" dirty="0">
                <a:latin typeface="Times New Roman"/>
                <a:cs typeface="Times New Roman"/>
              </a:rPr>
              <a:t>C</a:t>
            </a:r>
            <a:r>
              <a:rPr sz="4875" i="1" spc="622" baseline="-17094" dirty="0">
                <a:latin typeface="Times New Roman"/>
                <a:cs typeface="Times New Roman"/>
              </a:rPr>
              <a:t> </a:t>
            </a:r>
            <a:r>
              <a:rPr sz="3250" dirty="0">
                <a:latin typeface="Symbol"/>
                <a:cs typeface="Symbol"/>
              </a:rPr>
              <a:t></a:t>
            </a:r>
            <a:r>
              <a:rPr sz="3250" spc="-120" dirty="0">
                <a:latin typeface="Times New Roman"/>
                <a:cs typeface="Times New Roman"/>
              </a:rPr>
              <a:t> </a:t>
            </a:r>
            <a:r>
              <a:rPr sz="3250" dirty="0">
                <a:latin typeface="Times New Roman"/>
                <a:cs typeface="Times New Roman"/>
              </a:rPr>
              <a:t>0,082</a:t>
            </a:r>
            <a:r>
              <a:rPr sz="3250" i="1" dirty="0">
                <a:latin typeface="Times New Roman"/>
                <a:cs typeface="Times New Roman"/>
              </a:rPr>
              <a:t>e</a:t>
            </a:r>
            <a:r>
              <a:rPr sz="3250" i="1" spc="-40" dirty="0">
                <a:latin typeface="Times New Roman"/>
                <a:cs typeface="Times New Roman"/>
              </a:rPr>
              <a:t> </a:t>
            </a:r>
            <a:r>
              <a:rPr sz="4875" i="1" spc="75" baseline="25641" dirty="0">
                <a:latin typeface="Times New Roman"/>
                <a:cs typeface="Times New Roman"/>
              </a:rPr>
              <a:t>j</a:t>
            </a:r>
            <a:r>
              <a:rPr sz="4875" spc="75" baseline="25641" dirty="0">
                <a:latin typeface="Times New Roman"/>
                <a:cs typeface="Times New Roman"/>
              </a:rPr>
              <a:t>21</a:t>
            </a:r>
            <a:r>
              <a:rPr sz="4875" spc="75" baseline="25641" dirty="0">
                <a:latin typeface="Symbol"/>
                <a:cs typeface="Symbol"/>
              </a:rPr>
              <a:t></a:t>
            </a:r>
            <a:r>
              <a:rPr sz="4875" spc="-225" baseline="25641" dirty="0">
                <a:latin typeface="Times New Roman"/>
                <a:cs typeface="Times New Roman"/>
              </a:rPr>
              <a:t> </a:t>
            </a:r>
            <a:r>
              <a:rPr sz="3250" dirty="0">
                <a:latin typeface="Symbol"/>
                <a:cs typeface="Symbol"/>
              </a:rPr>
              <a:t></a:t>
            </a:r>
            <a:r>
              <a:rPr sz="3250" spc="-440" dirty="0">
                <a:latin typeface="Times New Roman"/>
                <a:cs typeface="Times New Roman"/>
              </a:rPr>
              <a:t> </a:t>
            </a:r>
            <a:r>
              <a:rPr sz="3250" spc="-10" dirty="0">
                <a:latin typeface="Times New Roman"/>
                <a:cs typeface="Times New Roman"/>
              </a:rPr>
              <a:t>63,7</a:t>
            </a:r>
            <a:r>
              <a:rPr sz="3250" i="1" spc="-10" dirty="0">
                <a:latin typeface="Times New Roman"/>
                <a:cs typeface="Times New Roman"/>
              </a:rPr>
              <a:t>e</a:t>
            </a:r>
            <a:r>
              <a:rPr sz="4875" spc="-15" baseline="25641" dirty="0">
                <a:latin typeface="Symbol"/>
                <a:cs typeface="Symbol"/>
              </a:rPr>
              <a:t></a:t>
            </a:r>
            <a:r>
              <a:rPr sz="4875" baseline="25641" dirty="0">
                <a:latin typeface="Times New Roman"/>
                <a:cs typeface="Times New Roman"/>
              </a:rPr>
              <a:t>	</a:t>
            </a:r>
            <a:r>
              <a:rPr sz="4875" i="1" baseline="25641" dirty="0">
                <a:latin typeface="Times New Roman"/>
                <a:cs typeface="Times New Roman"/>
              </a:rPr>
              <a:t>j</a:t>
            </a:r>
            <a:r>
              <a:rPr sz="4875" baseline="25641" dirty="0">
                <a:latin typeface="Times New Roman"/>
                <a:cs typeface="Times New Roman"/>
              </a:rPr>
              <a:t>90</a:t>
            </a:r>
            <a:r>
              <a:rPr sz="4875" baseline="25641" dirty="0">
                <a:latin typeface="Symbol"/>
                <a:cs typeface="Symbol"/>
              </a:rPr>
              <a:t></a:t>
            </a:r>
            <a:r>
              <a:rPr sz="4875" spc="412" baseline="25641" dirty="0">
                <a:latin typeface="Times New Roman"/>
                <a:cs typeface="Times New Roman"/>
              </a:rPr>
              <a:t> </a:t>
            </a:r>
            <a:r>
              <a:rPr sz="3250" dirty="0">
                <a:latin typeface="Symbol"/>
                <a:cs typeface="Symbol"/>
              </a:rPr>
              <a:t></a:t>
            </a:r>
            <a:r>
              <a:rPr sz="3250" spc="-100" dirty="0">
                <a:latin typeface="Times New Roman"/>
                <a:cs typeface="Times New Roman"/>
              </a:rPr>
              <a:t> </a:t>
            </a:r>
            <a:r>
              <a:rPr sz="3250" spc="-10" dirty="0">
                <a:latin typeface="Times New Roman"/>
                <a:cs typeface="Times New Roman"/>
              </a:rPr>
              <a:t>5,2</a:t>
            </a:r>
            <a:r>
              <a:rPr sz="3250" i="1" spc="-10" dirty="0">
                <a:latin typeface="Times New Roman"/>
                <a:cs typeface="Times New Roman"/>
              </a:rPr>
              <a:t>e</a:t>
            </a:r>
            <a:r>
              <a:rPr sz="4875" spc="-15" baseline="25641" dirty="0">
                <a:latin typeface="Symbol"/>
                <a:cs typeface="Symbol"/>
              </a:rPr>
              <a:t></a:t>
            </a:r>
            <a:r>
              <a:rPr sz="4875" baseline="25641" dirty="0">
                <a:latin typeface="Times New Roman"/>
                <a:cs typeface="Times New Roman"/>
              </a:rPr>
              <a:t>	</a:t>
            </a:r>
            <a:r>
              <a:rPr sz="4875" i="1" baseline="25641" dirty="0">
                <a:latin typeface="Times New Roman"/>
                <a:cs typeface="Times New Roman"/>
              </a:rPr>
              <a:t>j</a:t>
            </a:r>
            <a:r>
              <a:rPr sz="4875" baseline="25641" dirty="0">
                <a:latin typeface="Times New Roman"/>
                <a:cs typeface="Times New Roman"/>
              </a:rPr>
              <a:t>69</a:t>
            </a:r>
            <a:r>
              <a:rPr sz="4875" baseline="25641" dirty="0">
                <a:latin typeface="Symbol"/>
                <a:cs typeface="Symbol"/>
              </a:rPr>
              <a:t></a:t>
            </a:r>
            <a:r>
              <a:rPr sz="4875" spc="540" baseline="25641" dirty="0">
                <a:latin typeface="Times New Roman"/>
                <a:cs typeface="Times New Roman"/>
              </a:rPr>
              <a:t> </a:t>
            </a:r>
            <a:r>
              <a:rPr sz="3250" spc="-50" dirty="0">
                <a:latin typeface="Times New Roman"/>
                <a:cs typeface="Times New Roman"/>
              </a:rPr>
              <a:t>В</a:t>
            </a:r>
            <a:endParaRPr sz="3250">
              <a:latin typeface="Times New Roman"/>
              <a:cs typeface="Times New Roman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1129884" y="7389215"/>
            <a:ext cx="3723640" cy="160655"/>
            <a:chOff x="1129884" y="7389215"/>
            <a:chExt cx="3723640" cy="160655"/>
          </a:xfrm>
        </p:grpSpPr>
        <p:sp>
          <p:nvSpPr>
            <p:cNvPr id="21" name="object 21"/>
            <p:cNvSpPr/>
            <p:nvPr/>
          </p:nvSpPr>
          <p:spPr>
            <a:xfrm>
              <a:off x="1136869" y="7542319"/>
              <a:ext cx="167005" cy="0"/>
            </a:xfrm>
            <a:custGeom>
              <a:avLst/>
              <a:gdLst/>
              <a:ahLst/>
              <a:cxnLst/>
              <a:rect l="l" t="t" r="r" b="b"/>
              <a:pathLst>
                <a:path w="167005">
                  <a:moveTo>
                    <a:pt x="0" y="0"/>
                  </a:moveTo>
                  <a:lnTo>
                    <a:pt x="166783" y="0"/>
                  </a:lnTo>
                </a:path>
              </a:pathLst>
            </a:custGeom>
            <a:ln w="135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979340" y="7396200"/>
              <a:ext cx="723900" cy="0"/>
            </a:xfrm>
            <a:custGeom>
              <a:avLst/>
              <a:gdLst/>
              <a:ahLst/>
              <a:cxnLst/>
              <a:rect l="l" t="t" r="r" b="b"/>
              <a:pathLst>
                <a:path w="723900">
                  <a:moveTo>
                    <a:pt x="0" y="0"/>
                  </a:moveTo>
                  <a:lnTo>
                    <a:pt x="723584" y="0"/>
                  </a:lnTo>
                </a:path>
              </a:pathLst>
            </a:custGeom>
            <a:ln w="135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104916" y="7396200"/>
              <a:ext cx="1741805" cy="0"/>
            </a:xfrm>
            <a:custGeom>
              <a:avLst/>
              <a:gdLst/>
              <a:ahLst/>
              <a:cxnLst/>
              <a:rect l="l" t="t" r="r" b="b"/>
              <a:pathLst>
                <a:path w="1741804">
                  <a:moveTo>
                    <a:pt x="0" y="0"/>
                  </a:moveTo>
                  <a:lnTo>
                    <a:pt x="1741392" y="0"/>
                  </a:lnTo>
                </a:path>
              </a:pathLst>
            </a:custGeom>
            <a:ln w="135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1341923" y="7213758"/>
            <a:ext cx="226060" cy="482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3000" i="1" spc="-50" dirty="0">
                <a:latin typeface="Times New Roman"/>
                <a:cs typeface="Times New Roman"/>
              </a:rPr>
              <a:t>L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146121" y="7098059"/>
            <a:ext cx="140335" cy="482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3000" i="1" spc="-50" dirty="0">
                <a:latin typeface="Times New Roman"/>
                <a:cs typeface="Times New Roman"/>
              </a:rPr>
              <a:t>I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919564" y="7098064"/>
            <a:ext cx="5387975" cy="482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  <a:tabLst>
                <a:tab pos="4017010" algn="l"/>
              </a:tabLst>
            </a:pPr>
            <a:r>
              <a:rPr sz="3000" dirty="0">
                <a:latin typeface="Symbol"/>
                <a:cs typeface="Symbol"/>
              </a:rPr>
              <a:t></a:t>
            </a:r>
            <a:r>
              <a:rPr sz="3000" spc="-125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0,025</a:t>
            </a:r>
            <a:r>
              <a:rPr sz="3000" i="1" dirty="0">
                <a:latin typeface="Times New Roman"/>
                <a:cs typeface="Times New Roman"/>
              </a:rPr>
              <a:t>e</a:t>
            </a:r>
            <a:r>
              <a:rPr sz="4500" baseline="25925" dirty="0">
                <a:latin typeface="Symbol"/>
                <a:cs typeface="Symbol"/>
              </a:rPr>
              <a:t></a:t>
            </a:r>
            <a:r>
              <a:rPr sz="4500" spc="577" baseline="25925" dirty="0">
                <a:latin typeface="Times New Roman"/>
                <a:cs typeface="Times New Roman"/>
              </a:rPr>
              <a:t> </a:t>
            </a:r>
            <a:r>
              <a:rPr sz="4500" i="1" baseline="25925" dirty="0">
                <a:latin typeface="Times New Roman"/>
                <a:cs typeface="Times New Roman"/>
              </a:rPr>
              <a:t>j</a:t>
            </a:r>
            <a:r>
              <a:rPr sz="4500" baseline="25925" dirty="0">
                <a:latin typeface="Times New Roman"/>
                <a:cs typeface="Times New Roman"/>
              </a:rPr>
              <a:t>51</a:t>
            </a:r>
            <a:r>
              <a:rPr sz="4500" baseline="25925" dirty="0">
                <a:latin typeface="Symbol"/>
                <a:cs typeface="Symbol"/>
              </a:rPr>
              <a:t></a:t>
            </a:r>
            <a:r>
              <a:rPr sz="4500" spc="217" baseline="25925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Symbol"/>
                <a:cs typeface="Symbol"/>
              </a:rPr>
              <a:t></a:t>
            </a:r>
            <a:r>
              <a:rPr sz="3000" spc="-125" dirty="0">
                <a:latin typeface="Times New Roman"/>
                <a:cs typeface="Times New Roman"/>
              </a:rPr>
              <a:t> </a:t>
            </a:r>
            <a:r>
              <a:rPr sz="3000" spc="-20" dirty="0">
                <a:latin typeface="Times New Roman"/>
                <a:cs typeface="Times New Roman"/>
              </a:rPr>
              <a:t>0,016</a:t>
            </a:r>
            <a:r>
              <a:rPr sz="3000" spc="-254" dirty="0">
                <a:latin typeface="Times New Roman"/>
                <a:cs typeface="Times New Roman"/>
              </a:rPr>
              <a:t> </a:t>
            </a:r>
            <a:r>
              <a:rPr sz="3000" spc="-50" dirty="0">
                <a:latin typeface="Symbol"/>
                <a:cs typeface="Symbol"/>
              </a:rPr>
              <a:t></a:t>
            </a:r>
            <a:r>
              <a:rPr sz="3000" dirty="0">
                <a:latin typeface="Times New Roman"/>
                <a:cs typeface="Times New Roman"/>
              </a:rPr>
              <a:t>	</a:t>
            </a:r>
            <a:r>
              <a:rPr sz="3000" i="1" dirty="0">
                <a:latin typeface="Times New Roman"/>
                <a:cs typeface="Times New Roman"/>
              </a:rPr>
              <a:t>j</a:t>
            </a:r>
            <a:r>
              <a:rPr sz="3000" dirty="0">
                <a:latin typeface="Times New Roman"/>
                <a:cs typeface="Times New Roman"/>
              </a:rPr>
              <a:t>0,019</a:t>
            </a:r>
            <a:r>
              <a:rPr sz="3000" spc="-75" dirty="0">
                <a:latin typeface="Times New Roman"/>
                <a:cs typeface="Times New Roman"/>
              </a:rPr>
              <a:t> </a:t>
            </a:r>
            <a:r>
              <a:rPr sz="3000" spc="-50" dirty="0">
                <a:latin typeface="Times New Roman"/>
                <a:cs typeface="Times New Roman"/>
              </a:rPr>
              <a:t>А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337562" y="6687022"/>
            <a:ext cx="1248410" cy="482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</a:pPr>
            <a:r>
              <a:rPr sz="4500" spc="-75" baseline="-25925" dirty="0">
                <a:latin typeface="Times New Roman"/>
                <a:cs typeface="Times New Roman"/>
              </a:rPr>
              <a:t>7,8</a:t>
            </a:r>
            <a:r>
              <a:rPr sz="4500" spc="-202" baseline="-25925" dirty="0">
                <a:latin typeface="Times New Roman"/>
                <a:cs typeface="Times New Roman"/>
              </a:rPr>
              <a:t> </a:t>
            </a:r>
            <a:r>
              <a:rPr sz="3000" i="1" spc="-20" dirty="0">
                <a:latin typeface="Times New Roman"/>
                <a:cs typeface="Times New Roman"/>
              </a:rPr>
              <a:t>j</a:t>
            </a:r>
            <a:r>
              <a:rPr sz="3000" spc="-20" dirty="0">
                <a:latin typeface="Times New Roman"/>
                <a:cs typeface="Times New Roman"/>
              </a:rPr>
              <a:t>39</a:t>
            </a:r>
            <a:r>
              <a:rPr sz="3000" spc="-20" dirty="0">
                <a:latin typeface="Symbol"/>
                <a:cs typeface="Symbol"/>
              </a:rPr>
              <a:t>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650318" y="6956143"/>
            <a:ext cx="1400175" cy="91884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 algn="ctr">
              <a:lnSpc>
                <a:spcPts val="3515"/>
              </a:lnSpc>
              <a:spcBef>
                <a:spcPts val="95"/>
              </a:spcBef>
              <a:tabLst>
                <a:tab pos="1125220" algn="l"/>
              </a:tabLst>
            </a:pPr>
            <a:r>
              <a:rPr sz="4500" baseline="-20370" dirty="0">
                <a:latin typeface="Symbol"/>
                <a:cs typeface="Symbol"/>
              </a:rPr>
              <a:t></a:t>
            </a:r>
            <a:r>
              <a:rPr sz="4500" spc="-127" baseline="-20370" dirty="0">
                <a:latin typeface="Times New Roman"/>
                <a:cs typeface="Times New Roman"/>
              </a:rPr>
              <a:t> </a:t>
            </a:r>
            <a:r>
              <a:rPr sz="4500" i="1" u="sng" baseline="1574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U</a:t>
            </a:r>
            <a:r>
              <a:rPr sz="4500" i="1" spc="-472" baseline="15740" dirty="0">
                <a:latin typeface="Times New Roman"/>
                <a:cs typeface="Times New Roman"/>
              </a:rPr>
              <a:t> </a:t>
            </a:r>
            <a:r>
              <a:rPr sz="2550" i="1" spc="-25" dirty="0">
                <a:latin typeface="Times New Roman"/>
                <a:cs typeface="Times New Roman"/>
              </a:rPr>
              <a:t>аб</a:t>
            </a:r>
            <a:r>
              <a:rPr sz="2550" i="1" dirty="0">
                <a:latin typeface="Times New Roman"/>
                <a:cs typeface="Times New Roman"/>
              </a:rPr>
              <a:t>	</a:t>
            </a:r>
            <a:r>
              <a:rPr sz="4500" spc="-75" baseline="-20370" dirty="0">
                <a:latin typeface="Symbol"/>
                <a:cs typeface="Symbol"/>
              </a:rPr>
              <a:t></a:t>
            </a:r>
            <a:endParaRPr sz="4500" baseline="-20370">
              <a:latin typeface="Symbol"/>
              <a:cs typeface="Symbol"/>
            </a:endParaRPr>
          </a:p>
          <a:p>
            <a:pPr marL="24130" algn="ctr">
              <a:lnSpc>
                <a:spcPts val="3515"/>
              </a:lnSpc>
            </a:pPr>
            <a:r>
              <a:rPr sz="3000" i="1" spc="-10" dirty="0">
                <a:latin typeface="Times New Roman"/>
                <a:cs typeface="Times New Roman"/>
              </a:rPr>
              <a:t>jX</a:t>
            </a:r>
            <a:r>
              <a:rPr sz="3000" i="1" spc="-305" dirty="0">
                <a:latin typeface="Times New Roman"/>
                <a:cs typeface="Times New Roman"/>
              </a:rPr>
              <a:t> </a:t>
            </a:r>
            <a:r>
              <a:rPr sz="3825" i="1" spc="-75" baseline="-16339" dirty="0">
                <a:latin typeface="Times New Roman"/>
                <a:cs typeface="Times New Roman"/>
              </a:rPr>
              <a:t>L</a:t>
            </a:r>
            <a:endParaRPr sz="3825" baseline="-16339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092714" y="7464186"/>
            <a:ext cx="1734185" cy="482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</a:pPr>
            <a:r>
              <a:rPr sz="3000" dirty="0">
                <a:latin typeface="Times New Roman"/>
                <a:cs typeface="Times New Roman"/>
              </a:rPr>
              <a:t>314,2</a:t>
            </a:r>
            <a:r>
              <a:rPr sz="3000" i="1" dirty="0">
                <a:latin typeface="Times New Roman"/>
                <a:cs typeface="Times New Roman"/>
              </a:rPr>
              <a:t>e</a:t>
            </a:r>
            <a:r>
              <a:rPr sz="3000" i="1" spc="-110" dirty="0">
                <a:latin typeface="Times New Roman"/>
                <a:cs typeface="Times New Roman"/>
              </a:rPr>
              <a:t> </a:t>
            </a:r>
            <a:r>
              <a:rPr sz="3825" i="1" spc="-30" baseline="29411" dirty="0">
                <a:latin typeface="Times New Roman"/>
                <a:cs typeface="Times New Roman"/>
              </a:rPr>
              <a:t>j</a:t>
            </a:r>
            <a:r>
              <a:rPr sz="3825" spc="-30" baseline="29411" dirty="0">
                <a:latin typeface="Times New Roman"/>
                <a:cs typeface="Times New Roman"/>
              </a:rPr>
              <a:t>90</a:t>
            </a:r>
            <a:r>
              <a:rPr sz="3825" spc="-30" baseline="29411" dirty="0">
                <a:latin typeface="Symbol"/>
                <a:cs typeface="Symbol"/>
              </a:rPr>
              <a:t></a:t>
            </a:r>
            <a:endParaRPr sz="3825" baseline="29411">
              <a:latin typeface="Symbol"/>
              <a:cs typeface="Symbol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1070449" y="6718481"/>
            <a:ext cx="9274810" cy="1274445"/>
          </a:xfrm>
          <a:custGeom>
            <a:avLst/>
            <a:gdLst/>
            <a:ahLst/>
            <a:cxnLst/>
            <a:rect l="l" t="t" r="r" b="b"/>
            <a:pathLst>
              <a:path w="9274810" h="1274445">
                <a:moveTo>
                  <a:pt x="0" y="0"/>
                </a:moveTo>
                <a:lnTo>
                  <a:pt x="9274306" y="0"/>
                </a:lnTo>
                <a:lnTo>
                  <a:pt x="9274306" y="1273882"/>
                </a:lnTo>
                <a:lnTo>
                  <a:pt x="0" y="1273882"/>
                </a:lnTo>
                <a:lnTo>
                  <a:pt x="0" y="0"/>
                </a:lnTo>
                <a:close/>
              </a:path>
            </a:pathLst>
          </a:custGeom>
          <a:ln w="23373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71262" y="6171618"/>
            <a:ext cx="5905275" cy="3908452"/>
          </a:xfrm>
          <a:prstGeom prst="rect">
            <a:avLst/>
          </a:prstGeom>
        </p:spPr>
      </p:pic>
      <p:grpSp>
        <p:nvGrpSpPr>
          <p:cNvPr id="19" name="object 19"/>
          <p:cNvGrpSpPr/>
          <p:nvPr/>
        </p:nvGrpSpPr>
        <p:grpSpPr>
          <a:xfrm>
            <a:off x="523554" y="1263595"/>
            <a:ext cx="10848975" cy="4765675"/>
            <a:chOff x="523554" y="1263595"/>
            <a:chExt cx="10848975" cy="4765675"/>
          </a:xfrm>
        </p:grpSpPr>
        <p:pic>
          <p:nvPicPr>
            <p:cNvPr id="20" name="object 2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92534" y="1263595"/>
              <a:ext cx="6579768" cy="4765508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3554" y="1505933"/>
              <a:ext cx="4892940" cy="341538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18"/>
          <p:cNvSpPr txBox="1"/>
          <p:nvPr/>
        </p:nvSpPr>
        <p:spPr>
          <a:xfrm>
            <a:off x="6634839" y="2246784"/>
            <a:ext cx="2258695" cy="168402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226060">
              <a:lnSpc>
                <a:spcPct val="100800"/>
              </a:lnSpc>
              <a:spcBef>
                <a:spcPts val="90"/>
              </a:spcBef>
            </a:pPr>
            <a:r>
              <a:rPr sz="3600" b="1" spc="40" dirty="0">
                <a:solidFill>
                  <a:srgbClr val="5B5C57"/>
                </a:solidFill>
                <a:latin typeface="Calibri"/>
                <a:cs typeface="Calibri"/>
              </a:rPr>
              <a:t>МЕТОД </a:t>
            </a:r>
            <a:r>
              <a:rPr sz="3600" b="1" spc="75" dirty="0">
                <a:solidFill>
                  <a:srgbClr val="5B5C57"/>
                </a:solidFill>
                <a:latin typeface="Calibri"/>
                <a:cs typeface="Calibri"/>
              </a:rPr>
              <a:t>ЗАКОНОВ</a:t>
            </a:r>
            <a:endParaRPr sz="3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3600" b="1" spc="35" dirty="0">
                <a:solidFill>
                  <a:srgbClr val="5B5C57"/>
                </a:solidFill>
                <a:latin typeface="Calibri"/>
                <a:cs typeface="Calibri"/>
              </a:rPr>
              <a:t>КИРХГОФА</a:t>
            </a:r>
            <a:endParaRPr sz="3600">
              <a:latin typeface="Calibri"/>
              <a:cs typeface="Calibri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3807981" y="8727510"/>
            <a:ext cx="3201035" cy="1126490"/>
            <a:chOff x="3807981" y="8727510"/>
            <a:chExt cx="3201035" cy="1126490"/>
          </a:xfrm>
        </p:grpSpPr>
        <p:sp>
          <p:nvSpPr>
            <p:cNvPr id="20" name="object 20"/>
            <p:cNvSpPr/>
            <p:nvPr/>
          </p:nvSpPr>
          <p:spPr>
            <a:xfrm>
              <a:off x="4119504" y="8736718"/>
              <a:ext cx="218440" cy="0"/>
            </a:xfrm>
            <a:custGeom>
              <a:avLst/>
              <a:gdLst/>
              <a:ahLst/>
              <a:cxnLst/>
              <a:rect l="l" t="t" r="r" b="b"/>
              <a:pathLst>
                <a:path w="218439">
                  <a:moveTo>
                    <a:pt x="0" y="0"/>
                  </a:moveTo>
                  <a:lnTo>
                    <a:pt x="218339" y="0"/>
                  </a:lnTo>
                </a:path>
              </a:pathLst>
            </a:custGeom>
            <a:ln w="178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584057" y="8736718"/>
              <a:ext cx="218440" cy="0"/>
            </a:xfrm>
            <a:custGeom>
              <a:avLst/>
              <a:gdLst/>
              <a:ahLst/>
              <a:cxnLst/>
              <a:rect l="l" t="t" r="r" b="b"/>
              <a:pathLst>
                <a:path w="218439">
                  <a:moveTo>
                    <a:pt x="0" y="0"/>
                  </a:moveTo>
                  <a:lnTo>
                    <a:pt x="218339" y="0"/>
                  </a:lnTo>
                </a:path>
              </a:pathLst>
            </a:custGeom>
            <a:ln w="178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817189" y="9844751"/>
              <a:ext cx="218440" cy="0"/>
            </a:xfrm>
            <a:custGeom>
              <a:avLst/>
              <a:gdLst/>
              <a:ahLst/>
              <a:cxnLst/>
              <a:rect l="l" t="t" r="r" b="b"/>
              <a:pathLst>
                <a:path w="218439">
                  <a:moveTo>
                    <a:pt x="0" y="0"/>
                  </a:moveTo>
                  <a:lnTo>
                    <a:pt x="218339" y="0"/>
                  </a:lnTo>
                </a:path>
              </a:pathLst>
            </a:custGeom>
            <a:ln w="178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319811" y="9844751"/>
              <a:ext cx="218440" cy="0"/>
            </a:xfrm>
            <a:custGeom>
              <a:avLst/>
              <a:gdLst/>
              <a:ahLst/>
              <a:cxnLst/>
              <a:rect l="l" t="t" r="r" b="b"/>
              <a:pathLst>
                <a:path w="218439">
                  <a:moveTo>
                    <a:pt x="0" y="0"/>
                  </a:moveTo>
                  <a:lnTo>
                    <a:pt x="218339" y="0"/>
                  </a:lnTo>
                </a:path>
              </a:pathLst>
            </a:custGeom>
            <a:ln w="178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674634" y="9844751"/>
              <a:ext cx="325120" cy="0"/>
            </a:xfrm>
            <a:custGeom>
              <a:avLst/>
              <a:gdLst/>
              <a:ahLst/>
              <a:cxnLst/>
              <a:rect l="l" t="t" r="r" b="b"/>
              <a:pathLst>
                <a:path w="325120">
                  <a:moveTo>
                    <a:pt x="0" y="0"/>
                  </a:moveTo>
                  <a:lnTo>
                    <a:pt x="324709" y="0"/>
                  </a:lnTo>
                </a:path>
              </a:pathLst>
            </a:custGeom>
            <a:ln w="178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1044810" y="8595528"/>
            <a:ext cx="3091815" cy="6248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  <a:tabLst>
                <a:tab pos="548640" algn="l"/>
                <a:tab pos="2860040" algn="l"/>
              </a:tabLst>
            </a:pPr>
            <a:r>
              <a:rPr sz="5850" spc="-75" baseline="-15669" dirty="0">
                <a:latin typeface="Symbol"/>
                <a:cs typeface="Symbol"/>
              </a:rPr>
              <a:t></a:t>
            </a:r>
            <a:r>
              <a:rPr sz="5850" baseline="-15669" dirty="0">
                <a:latin typeface="Times New Roman"/>
                <a:cs typeface="Times New Roman"/>
              </a:rPr>
              <a:t>	</a:t>
            </a:r>
            <a:r>
              <a:rPr sz="3900" spc="-50" dirty="0">
                <a:latin typeface="Symbol"/>
                <a:cs typeface="Symbol"/>
              </a:rPr>
              <a:t></a:t>
            </a:r>
            <a:r>
              <a:rPr sz="3900" dirty="0">
                <a:latin typeface="Times New Roman"/>
                <a:cs typeface="Times New Roman"/>
              </a:rPr>
              <a:t>	</a:t>
            </a:r>
            <a:r>
              <a:rPr sz="3900" spc="-50" dirty="0">
                <a:latin typeface="Symbol"/>
                <a:cs typeface="Symbol"/>
              </a:rPr>
              <a:t></a:t>
            </a:r>
            <a:endParaRPr sz="3900">
              <a:latin typeface="Symbol"/>
              <a:cs typeface="Symbo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057510" y="7576760"/>
            <a:ext cx="1164590" cy="6248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30"/>
              </a:spcBef>
              <a:tabLst>
                <a:tab pos="535940" algn="l"/>
              </a:tabLst>
            </a:pPr>
            <a:r>
              <a:rPr sz="3900" spc="-50" dirty="0">
                <a:latin typeface="Symbol"/>
                <a:cs typeface="Symbol"/>
              </a:rPr>
              <a:t></a:t>
            </a:r>
            <a:r>
              <a:rPr sz="3900" dirty="0">
                <a:latin typeface="Times New Roman"/>
                <a:cs typeface="Times New Roman"/>
              </a:rPr>
              <a:t>	</a:t>
            </a:r>
            <a:r>
              <a:rPr sz="5850" spc="307" baseline="-35612" dirty="0">
                <a:latin typeface="Symbol"/>
                <a:cs typeface="Symbol"/>
              </a:rPr>
              <a:t></a:t>
            </a:r>
            <a:r>
              <a:rPr sz="5850" spc="307" baseline="-64814" dirty="0">
                <a:latin typeface="Symbol"/>
                <a:cs typeface="Symbol"/>
              </a:rPr>
              <a:t></a:t>
            </a:r>
            <a:endParaRPr sz="5850" baseline="-64814">
              <a:latin typeface="Symbol"/>
              <a:cs typeface="Symbo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702323" y="7844372"/>
            <a:ext cx="1433830" cy="6248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30"/>
              </a:spcBef>
              <a:tabLst>
                <a:tab pos="1145540" algn="l"/>
              </a:tabLst>
            </a:pPr>
            <a:r>
              <a:rPr sz="5850" baseline="-34900" dirty="0">
                <a:latin typeface="Symbol"/>
                <a:cs typeface="Symbol"/>
              </a:rPr>
              <a:t></a:t>
            </a:r>
            <a:r>
              <a:rPr sz="5850" spc="-150" baseline="-34900" dirty="0">
                <a:latin typeface="Times New Roman"/>
                <a:cs typeface="Times New Roman"/>
              </a:rPr>
              <a:t> </a:t>
            </a:r>
            <a:r>
              <a:rPr sz="3900" u="sng" spc="944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900" u="sng" spc="-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1</a:t>
            </a:r>
            <a:r>
              <a:rPr sz="39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3900" spc="-409" dirty="0">
                <a:latin typeface="Times New Roman"/>
                <a:cs typeface="Times New Roman"/>
              </a:rPr>
              <a:t> </a:t>
            </a:r>
            <a:r>
              <a:rPr sz="5850" baseline="-5698" dirty="0">
                <a:latin typeface="Symbol"/>
                <a:cs typeface="Symbol"/>
              </a:rPr>
              <a:t></a:t>
            </a:r>
            <a:endParaRPr sz="5850" baseline="-5698">
              <a:latin typeface="Symbol"/>
              <a:cs typeface="Symbo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057510" y="9124316"/>
            <a:ext cx="6341745" cy="7924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30"/>
              </a:spcBef>
              <a:tabLst>
                <a:tab pos="4909185" algn="l"/>
              </a:tabLst>
            </a:pPr>
            <a:r>
              <a:rPr sz="5850" spc="-1132" baseline="4985" dirty="0">
                <a:latin typeface="Symbol"/>
                <a:cs typeface="Symbol"/>
              </a:rPr>
              <a:t></a:t>
            </a:r>
            <a:r>
              <a:rPr sz="5850" spc="-1132" baseline="-14957" dirty="0">
                <a:latin typeface="Symbol"/>
                <a:cs typeface="Symbol"/>
              </a:rPr>
              <a:t></a:t>
            </a:r>
            <a:r>
              <a:rPr sz="5000" spc="-755" dirty="0">
                <a:latin typeface="Symbol"/>
                <a:cs typeface="Symbol"/>
              </a:rPr>
              <a:t></a:t>
            </a:r>
            <a:r>
              <a:rPr sz="5000" spc="-560" dirty="0">
                <a:latin typeface="Times New Roman"/>
                <a:cs typeface="Times New Roman"/>
              </a:rPr>
              <a:t> </a:t>
            </a:r>
            <a:r>
              <a:rPr sz="3900" i="1" dirty="0">
                <a:latin typeface="Times New Roman"/>
                <a:cs typeface="Times New Roman"/>
              </a:rPr>
              <a:t>j</a:t>
            </a:r>
            <a:r>
              <a:rPr sz="3900" dirty="0">
                <a:latin typeface="Symbol"/>
                <a:cs typeface="Symbol"/>
              </a:rPr>
              <a:t></a:t>
            </a:r>
            <a:r>
              <a:rPr sz="3900" i="1" dirty="0">
                <a:latin typeface="Times New Roman"/>
                <a:cs typeface="Times New Roman"/>
              </a:rPr>
              <a:t>L</a:t>
            </a:r>
            <a:r>
              <a:rPr sz="5025" baseline="-16583" dirty="0">
                <a:latin typeface="Times New Roman"/>
                <a:cs typeface="Times New Roman"/>
              </a:rPr>
              <a:t>2</a:t>
            </a:r>
            <a:r>
              <a:rPr sz="5025" spc="405" baseline="-16583" dirty="0">
                <a:latin typeface="Times New Roman"/>
                <a:cs typeface="Times New Roman"/>
              </a:rPr>
              <a:t> </a:t>
            </a:r>
            <a:r>
              <a:rPr sz="3900" dirty="0">
                <a:latin typeface="Symbol"/>
                <a:cs typeface="Symbol"/>
              </a:rPr>
              <a:t></a:t>
            </a:r>
            <a:r>
              <a:rPr sz="3900" spc="-30" dirty="0">
                <a:latin typeface="Times New Roman"/>
                <a:cs typeface="Times New Roman"/>
              </a:rPr>
              <a:t> </a:t>
            </a:r>
            <a:r>
              <a:rPr sz="3900" i="1" spc="-10" dirty="0">
                <a:latin typeface="Times New Roman"/>
                <a:cs typeface="Times New Roman"/>
              </a:rPr>
              <a:t>R</a:t>
            </a:r>
            <a:r>
              <a:rPr sz="5025" spc="-15" baseline="-16583" dirty="0">
                <a:latin typeface="Times New Roman"/>
                <a:cs typeface="Times New Roman"/>
              </a:rPr>
              <a:t>2</a:t>
            </a:r>
            <a:r>
              <a:rPr sz="5025" spc="-412" baseline="-16583" dirty="0">
                <a:latin typeface="Times New Roman"/>
                <a:cs typeface="Times New Roman"/>
              </a:rPr>
              <a:t> </a:t>
            </a:r>
            <a:r>
              <a:rPr sz="5000" spc="-195" dirty="0">
                <a:latin typeface="Symbol"/>
                <a:cs typeface="Symbol"/>
              </a:rPr>
              <a:t></a:t>
            </a:r>
            <a:r>
              <a:rPr sz="3900" i="1" spc="-195" dirty="0">
                <a:latin typeface="Times New Roman"/>
                <a:cs typeface="Times New Roman"/>
              </a:rPr>
              <a:t>I</a:t>
            </a:r>
            <a:r>
              <a:rPr sz="3900" i="1" spc="-405" dirty="0">
                <a:latin typeface="Times New Roman"/>
                <a:cs typeface="Times New Roman"/>
              </a:rPr>
              <a:t> </a:t>
            </a:r>
            <a:r>
              <a:rPr sz="5025" baseline="-17412" dirty="0">
                <a:latin typeface="Times New Roman"/>
                <a:cs typeface="Times New Roman"/>
              </a:rPr>
              <a:t>3</a:t>
            </a:r>
            <a:r>
              <a:rPr sz="5025" spc="240" baseline="-17412" dirty="0">
                <a:latin typeface="Times New Roman"/>
                <a:cs typeface="Times New Roman"/>
              </a:rPr>
              <a:t> </a:t>
            </a:r>
            <a:r>
              <a:rPr sz="3900" dirty="0">
                <a:latin typeface="Symbol"/>
                <a:cs typeface="Symbol"/>
              </a:rPr>
              <a:t></a:t>
            </a:r>
            <a:r>
              <a:rPr sz="3900" spc="-80" dirty="0">
                <a:latin typeface="Times New Roman"/>
                <a:cs typeface="Times New Roman"/>
              </a:rPr>
              <a:t> </a:t>
            </a:r>
            <a:r>
              <a:rPr sz="3900" i="1" spc="-165" dirty="0">
                <a:latin typeface="Times New Roman"/>
                <a:cs typeface="Times New Roman"/>
              </a:rPr>
              <a:t>R</a:t>
            </a:r>
            <a:r>
              <a:rPr sz="5025" spc="-247" baseline="-16583" dirty="0">
                <a:latin typeface="Times New Roman"/>
                <a:cs typeface="Times New Roman"/>
              </a:rPr>
              <a:t>1</a:t>
            </a:r>
            <a:r>
              <a:rPr sz="5025" spc="-652" baseline="-16583" dirty="0">
                <a:latin typeface="Times New Roman"/>
                <a:cs typeface="Times New Roman"/>
              </a:rPr>
              <a:t> </a:t>
            </a:r>
            <a:r>
              <a:rPr sz="3900" i="1" dirty="0">
                <a:latin typeface="Times New Roman"/>
                <a:cs typeface="Times New Roman"/>
              </a:rPr>
              <a:t>I</a:t>
            </a:r>
            <a:r>
              <a:rPr sz="3900" i="1" spc="-360" dirty="0">
                <a:latin typeface="Times New Roman"/>
                <a:cs typeface="Times New Roman"/>
              </a:rPr>
              <a:t> </a:t>
            </a:r>
            <a:r>
              <a:rPr sz="5025" spc="-75" baseline="-17412" dirty="0">
                <a:latin typeface="Times New Roman"/>
                <a:cs typeface="Times New Roman"/>
              </a:rPr>
              <a:t>2</a:t>
            </a:r>
            <a:r>
              <a:rPr sz="5025" baseline="-17412" dirty="0">
                <a:latin typeface="Times New Roman"/>
                <a:cs typeface="Times New Roman"/>
              </a:rPr>
              <a:t>	</a:t>
            </a:r>
            <a:r>
              <a:rPr sz="3900" dirty="0">
                <a:latin typeface="Symbol"/>
                <a:cs typeface="Symbol"/>
              </a:rPr>
              <a:t></a:t>
            </a:r>
            <a:r>
              <a:rPr sz="3900" spc="60" dirty="0">
                <a:latin typeface="Times New Roman"/>
                <a:cs typeface="Times New Roman"/>
              </a:rPr>
              <a:t> </a:t>
            </a:r>
            <a:r>
              <a:rPr sz="3900" spc="150" dirty="0">
                <a:latin typeface="Symbol"/>
                <a:cs typeface="Symbol"/>
              </a:rPr>
              <a:t></a:t>
            </a:r>
            <a:r>
              <a:rPr sz="3900" i="1" spc="150" dirty="0">
                <a:latin typeface="Times New Roman"/>
                <a:cs typeface="Times New Roman"/>
              </a:rPr>
              <a:t>E</a:t>
            </a:r>
            <a:r>
              <a:rPr sz="3900" i="1" spc="-565" dirty="0">
                <a:latin typeface="Times New Roman"/>
                <a:cs typeface="Times New Roman"/>
              </a:rPr>
              <a:t> </a:t>
            </a:r>
            <a:r>
              <a:rPr sz="5025" spc="-37" baseline="-17412" dirty="0">
                <a:latin typeface="Times New Roman"/>
                <a:cs typeface="Times New Roman"/>
              </a:rPr>
              <a:t>2.</a:t>
            </a:r>
            <a:endParaRPr sz="5025" baseline="-17412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646102" y="8155560"/>
            <a:ext cx="3843020" cy="6248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30"/>
              </a:spcBef>
              <a:tabLst>
                <a:tab pos="1584325" algn="l"/>
              </a:tabLst>
            </a:pPr>
            <a:r>
              <a:rPr sz="3900" dirty="0">
                <a:latin typeface="Symbol"/>
                <a:cs typeface="Symbol"/>
              </a:rPr>
              <a:t></a:t>
            </a:r>
            <a:r>
              <a:rPr sz="3900" spc="10" dirty="0">
                <a:latin typeface="Times New Roman"/>
                <a:cs typeface="Times New Roman"/>
              </a:rPr>
              <a:t> </a:t>
            </a:r>
            <a:r>
              <a:rPr sz="3900" i="1" spc="-170" dirty="0">
                <a:latin typeface="Times New Roman"/>
                <a:cs typeface="Times New Roman"/>
              </a:rPr>
              <a:t>R</a:t>
            </a:r>
            <a:r>
              <a:rPr sz="5025" spc="-254" baseline="-16583" dirty="0">
                <a:latin typeface="Times New Roman"/>
                <a:cs typeface="Times New Roman"/>
              </a:rPr>
              <a:t>1</a:t>
            </a:r>
            <a:r>
              <a:rPr sz="5025" spc="-630" baseline="-16583" dirty="0">
                <a:latin typeface="Times New Roman"/>
                <a:cs typeface="Times New Roman"/>
              </a:rPr>
              <a:t> </a:t>
            </a:r>
            <a:r>
              <a:rPr sz="3900" i="1" dirty="0">
                <a:latin typeface="Times New Roman"/>
                <a:cs typeface="Times New Roman"/>
              </a:rPr>
              <a:t>I</a:t>
            </a:r>
            <a:r>
              <a:rPr sz="3900" i="1" spc="-345" dirty="0">
                <a:latin typeface="Times New Roman"/>
                <a:cs typeface="Times New Roman"/>
              </a:rPr>
              <a:t> </a:t>
            </a:r>
            <a:r>
              <a:rPr sz="5025" spc="-75" baseline="-17412" dirty="0">
                <a:latin typeface="Times New Roman"/>
                <a:cs typeface="Times New Roman"/>
              </a:rPr>
              <a:t>2</a:t>
            </a:r>
            <a:r>
              <a:rPr sz="5025" baseline="-17412" dirty="0">
                <a:latin typeface="Times New Roman"/>
                <a:cs typeface="Times New Roman"/>
              </a:rPr>
              <a:t>	</a:t>
            </a:r>
            <a:r>
              <a:rPr sz="3900" dirty="0">
                <a:latin typeface="Symbol"/>
                <a:cs typeface="Symbol"/>
              </a:rPr>
              <a:t></a:t>
            </a:r>
            <a:r>
              <a:rPr sz="3900" spc="114" dirty="0">
                <a:latin typeface="Times New Roman"/>
                <a:cs typeface="Times New Roman"/>
              </a:rPr>
              <a:t> </a:t>
            </a:r>
            <a:r>
              <a:rPr sz="3900" u="sng" spc="-93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900" i="1" spc="70" dirty="0">
                <a:latin typeface="Times New Roman"/>
                <a:cs typeface="Times New Roman"/>
              </a:rPr>
              <a:t>E</a:t>
            </a:r>
            <a:r>
              <a:rPr sz="5025" spc="104" baseline="-17412" dirty="0">
                <a:latin typeface="Times New Roman"/>
                <a:cs typeface="Times New Roman"/>
              </a:rPr>
              <a:t>1</a:t>
            </a:r>
            <a:r>
              <a:rPr sz="5025" spc="172" baseline="-17412" dirty="0">
                <a:latin typeface="Times New Roman"/>
                <a:cs typeface="Times New Roman"/>
              </a:rPr>
              <a:t> </a:t>
            </a:r>
            <a:r>
              <a:rPr sz="3900" dirty="0">
                <a:latin typeface="Symbol"/>
                <a:cs typeface="Symbol"/>
              </a:rPr>
              <a:t></a:t>
            </a:r>
            <a:r>
              <a:rPr sz="3900" spc="-40" dirty="0">
                <a:latin typeface="Times New Roman"/>
                <a:cs typeface="Times New Roman"/>
              </a:rPr>
              <a:t> </a:t>
            </a:r>
            <a:r>
              <a:rPr sz="3900" u="sng" spc="-93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900" i="1" dirty="0">
                <a:latin typeface="Times New Roman"/>
                <a:cs typeface="Times New Roman"/>
              </a:rPr>
              <a:t>E</a:t>
            </a:r>
            <a:r>
              <a:rPr sz="3900" i="1" spc="-560" dirty="0">
                <a:latin typeface="Times New Roman"/>
                <a:cs typeface="Times New Roman"/>
              </a:rPr>
              <a:t> </a:t>
            </a:r>
            <a:r>
              <a:rPr sz="5025" baseline="-17412" dirty="0">
                <a:latin typeface="Times New Roman"/>
                <a:cs typeface="Times New Roman"/>
              </a:rPr>
              <a:t>2</a:t>
            </a:r>
            <a:r>
              <a:rPr sz="5025" spc="-772" baseline="-17412" dirty="0">
                <a:latin typeface="Times New Roman"/>
                <a:cs typeface="Times New Roman"/>
              </a:rPr>
              <a:t> </a:t>
            </a:r>
            <a:r>
              <a:rPr sz="3900" spc="-50" dirty="0">
                <a:latin typeface="Times New Roman"/>
                <a:cs typeface="Times New Roman"/>
              </a:rPr>
              <a:t>;</a:t>
            </a:r>
            <a:endParaRPr sz="39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112147" y="8542528"/>
            <a:ext cx="1480185" cy="6248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30"/>
              </a:spcBef>
            </a:pPr>
            <a:r>
              <a:rPr sz="3900" dirty="0">
                <a:latin typeface="Symbol"/>
                <a:cs typeface="Symbol"/>
              </a:rPr>
              <a:t></a:t>
            </a:r>
            <a:r>
              <a:rPr sz="3900" i="1" dirty="0">
                <a:latin typeface="Times New Roman"/>
                <a:cs typeface="Times New Roman"/>
              </a:rPr>
              <a:t>C</a:t>
            </a:r>
            <a:r>
              <a:rPr sz="3900" i="1" spc="-225" dirty="0">
                <a:latin typeface="Times New Roman"/>
                <a:cs typeface="Times New Roman"/>
              </a:rPr>
              <a:t> </a:t>
            </a:r>
            <a:r>
              <a:rPr sz="5850" spc="270" baseline="36324" dirty="0">
                <a:latin typeface="Symbol"/>
                <a:cs typeface="Symbol"/>
              </a:rPr>
              <a:t></a:t>
            </a:r>
            <a:r>
              <a:rPr sz="5850" i="1" spc="270" baseline="43447" dirty="0">
                <a:latin typeface="Times New Roman"/>
                <a:cs typeface="Times New Roman"/>
              </a:rPr>
              <a:t>I</a:t>
            </a:r>
            <a:r>
              <a:rPr sz="5025" spc="270" baseline="33167" dirty="0">
                <a:latin typeface="Times New Roman"/>
                <a:cs typeface="Times New Roman"/>
              </a:rPr>
              <a:t>1</a:t>
            </a:r>
            <a:endParaRPr sz="5025" baseline="33167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044810" y="8155495"/>
            <a:ext cx="1616075" cy="6248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  <a:tabLst>
                <a:tab pos="1127125" algn="l"/>
              </a:tabLst>
            </a:pPr>
            <a:r>
              <a:rPr sz="5850" baseline="-9971" dirty="0">
                <a:latin typeface="Symbol"/>
                <a:cs typeface="Symbol"/>
              </a:rPr>
              <a:t></a:t>
            </a:r>
            <a:r>
              <a:rPr sz="5850" spc="-209" baseline="-9971" dirty="0">
                <a:latin typeface="Times New Roman"/>
                <a:cs typeface="Times New Roman"/>
              </a:rPr>
              <a:t> </a:t>
            </a:r>
            <a:r>
              <a:rPr sz="3900" i="1" spc="55" dirty="0">
                <a:latin typeface="Times New Roman"/>
                <a:cs typeface="Times New Roman"/>
              </a:rPr>
              <a:t>j</a:t>
            </a:r>
            <a:r>
              <a:rPr sz="5850" spc="82" baseline="-7122" dirty="0">
                <a:latin typeface="Symbol"/>
                <a:cs typeface="Symbol"/>
              </a:rPr>
              <a:t></a:t>
            </a:r>
            <a:r>
              <a:rPr sz="5850" baseline="-7122" dirty="0">
                <a:latin typeface="Times New Roman"/>
                <a:cs typeface="Times New Roman"/>
              </a:rPr>
              <a:t>	</a:t>
            </a:r>
            <a:r>
              <a:rPr sz="3900" i="1" spc="-25" dirty="0">
                <a:latin typeface="Times New Roman"/>
                <a:cs typeface="Times New Roman"/>
              </a:rPr>
              <a:t>L</a:t>
            </a:r>
            <a:r>
              <a:rPr sz="5025" spc="-37" baseline="-16583" dirty="0">
                <a:latin typeface="Times New Roman"/>
                <a:cs typeface="Times New Roman"/>
              </a:rPr>
              <a:t>1</a:t>
            </a:r>
            <a:endParaRPr sz="5025" baseline="-16583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057510" y="7037347"/>
            <a:ext cx="2955290" cy="6248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30"/>
              </a:spcBef>
            </a:pPr>
            <a:r>
              <a:rPr sz="5850" spc="292" baseline="-4985" dirty="0">
                <a:latin typeface="Symbol"/>
                <a:cs typeface="Symbol"/>
              </a:rPr>
              <a:t></a:t>
            </a:r>
            <a:r>
              <a:rPr sz="3900" i="1" u="sng" spc="19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</a:t>
            </a:r>
            <a:r>
              <a:rPr sz="5025" spc="292" baseline="-17412" dirty="0">
                <a:latin typeface="Times New Roman"/>
                <a:cs typeface="Times New Roman"/>
              </a:rPr>
              <a:t>1</a:t>
            </a:r>
            <a:r>
              <a:rPr sz="5025" spc="450" baseline="-17412" dirty="0">
                <a:latin typeface="Times New Roman"/>
                <a:cs typeface="Times New Roman"/>
              </a:rPr>
              <a:t> </a:t>
            </a:r>
            <a:r>
              <a:rPr sz="3900" dirty="0">
                <a:latin typeface="Symbol"/>
                <a:cs typeface="Symbol"/>
              </a:rPr>
              <a:t></a:t>
            </a:r>
            <a:r>
              <a:rPr sz="3900" spc="210" dirty="0">
                <a:latin typeface="Times New Roman"/>
                <a:cs typeface="Times New Roman"/>
              </a:rPr>
              <a:t> </a:t>
            </a:r>
            <a:r>
              <a:rPr sz="3900" i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</a:t>
            </a:r>
            <a:r>
              <a:rPr sz="3900" i="1" spc="-360" dirty="0">
                <a:latin typeface="Times New Roman"/>
                <a:cs typeface="Times New Roman"/>
              </a:rPr>
              <a:t> </a:t>
            </a:r>
            <a:r>
              <a:rPr sz="5025" baseline="-17412" dirty="0">
                <a:latin typeface="Times New Roman"/>
                <a:cs typeface="Times New Roman"/>
              </a:rPr>
              <a:t>2</a:t>
            </a:r>
            <a:r>
              <a:rPr sz="5025" spc="540" baseline="-17412" dirty="0">
                <a:latin typeface="Times New Roman"/>
                <a:cs typeface="Times New Roman"/>
              </a:rPr>
              <a:t> </a:t>
            </a:r>
            <a:r>
              <a:rPr sz="3900" dirty="0">
                <a:latin typeface="Symbol"/>
                <a:cs typeface="Symbol"/>
              </a:rPr>
              <a:t></a:t>
            </a:r>
            <a:r>
              <a:rPr sz="3900" spc="60" dirty="0">
                <a:latin typeface="Times New Roman"/>
                <a:cs typeface="Times New Roman"/>
              </a:rPr>
              <a:t> </a:t>
            </a:r>
            <a:r>
              <a:rPr sz="3900" i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</a:t>
            </a:r>
            <a:r>
              <a:rPr sz="3900" i="1" spc="-409" dirty="0">
                <a:latin typeface="Times New Roman"/>
                <a:cs typeface="Times New Roman"/>
              </a:rPr>
              <a:t> </a:t>
            </a:r>
            <a:r>
              <a:rPr sz="5025" spc="82" baseline="-17412" dirty="0">
                <a:latin typeface="Times New Roman"/>
                <a:cs typeface="Times New Roman"/>
              </a:rPr>
              <a:t>3</a:t>
            </a:r>
            <a:r>
              <a:rPr sz="3900" spc="55" dirty="0">
                <a:latin typeface="Times New Roman"/>
                <a:cs typeface="Times New Roman"/>
              </a:rPr>
              <a:t>;</a:t>
            </a:r>
            <a:endParaRPr sz="39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998272" y="7049420"/>
            <a:ext cx="7514590" cy="2987040"/>
          </a:xfrm>
          <a:custGeom>
            <a:avLst/>
            <a:gdLst/>
            <a:ahLst/>
            <a:cxnLst/>
            <a:rect l="l" t="t" r="r" b="b"/>
            <a:pathLst>
              <a:path w="7514590" h="2987040">
                <a:moveTo>
                  <a:pt x="0" y="0"/>
                </a:moveTo>
                <a:lnTo>
                  <a:pt x="7514427" y="0"/>
                </a:lnTo>
                <a:lnTo>
                  <a:pt x="7514427" y="2986669"/>
                </a:lnTo>
                <a:lnTo>
                  <a:pt x="0" y="2986669"/>
                </a:lnTo>
                <a:lnTo>
                  <a:pt x="0" y="0"/>
                </a:lnTo>
                <a:close/>
              </a:path>
            </a:pathLst>
          </a:custGeom>
          <a:ln w="25968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4" name="object 3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0136" y="1654400"/>
            <a:ext cx="5373229" cy="505156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18"/>
          <p:cNvSpPr txBox="1"/>
          <p:nvPr/>
        </p:nvSpPr>
        <p:spPr>
          <a:xfrm>
            <a:off x="6634839" y="2246784"/>
            <a:ext cx="2639060" cy="168402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600" b="1" spc="40" dirty="0">
                <a:solidFill>
                  <a:srgbClr val="5B5C57"/>
                </a:solidFill>
                <a:latin typeface="Calibri"/>
                <a:cs typeface="Calibri"/>
              </a:rPr>
              <a:t>МЕТОД</a:t>
            </a:r>
            <a:endParaRPr sz="3600">
              <a:latin typeface="Calibri"/>
              <a:cs typeface="Calibri"/>
            </a:endParaRPr>
          </a:p>
          <a:p>
            <a:pPr marL="12700" marR="5080">
              <a:lnSpc>
                <a:spcPts val="4350"/>
              </a:lnSpc>
              <a:spcBef>
                <a:spcPts val="115"/>
              </a:spcBef>
            </a:pPr>
            <a:r>
              <a:rPr sz="3600" b="1" spc="85" dirty="0">
                <a:solidFill>
                  <a:srgbClr val="5B5C57"/>
                </a:solidFill>
                <a:latin typeface="Calibri"/>
                <a:cs typeface="Calibri"/>
              </a:rPr>
              <a:t>КОНТУРНЫХ </a:t>
            </a:r>
            <a:r>
              <a:rPr sz="3600" b="1" spc="45" dirty="0">
                <a:solidFill>
                  <a:srgbClr val="5B5C57"/>
                </a:solidFill>
                <a:latin typeface="Calibri"/>
                <a:cs typeface="Calibri"/>
              </a:rPr>
              <a:t>ТОКОВ</a:t>
            </a:r>
            <a:endParaRPr sz="3600">
              <a:latin typeface="Calibri"/>
              <a:cs typeface="Calibri"/>
            </a:endParaRPr>
          </a:p>
        </p:txBody>
      </p:sp>
      <p:pic>
        <p:nvPicPr>
          <p:cNvPr id="19" name="object 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5590" y="1716963"/>
            <a:ext cx="4892940" cy="4557924"/>
          </a:xfrm>
          <a:prstGeom prst="rect">
            <a:avLst/>
          </a:prstGeom>
        </p:spPr>
      </p:pic>
      <p:grpSp>
        <p:nvGrpSpPr>
          <p:cNvPr id="20" name="object 20"/>
          <p:cNvGrpSpPr/>
          <p:nvPr/>
        </p:nvGrpSpPr>
        <p:grpSpPr>
          <a:xfrm>
            <a:off x="4838718" y="7893508"/>
            <a:ext cx="4709795" cy="253365"/>
            <a:chOff x="4838718" y="7893508"/>
            <a:chExt cx="4709795" cy="253365"/>
          </a:xfrm>
        </p:grpSpPr>
        <p:sp>
          <p:nvSpPr>
            <p:cNvPr id="21" name="object 21"/>
            <p:cNvSpPr/>
            <p:nvPr/>
          </p:nvSpPr>
          <p:spPr>
            <a:xfrm>
              <a:off x="4850465" y="7905256"/>
              <a:ext cx="805815" cy="0"/>
            </a:xfrm>
            <a:custGeom>
              <a:avLst/>
              <a:gdLst/>
              <a:ahLst/>
              <a:cxnLst/>
              <a:rect l="l" t="t" r="r" b="b"/>
              <a:pathLst>
                <a:path w="805814">
                  <a:moveTo>
                    <a:pt x="0" y="0"/>
                  </a:moveTo>
                  <a:lnTo>
                    <a:pt x="805623" y="0"/>
                  </a:lnTo>
                </a:path>
              </a:pathLst>
            </a:custGeom>
            <a:ln w="2294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6430175" y="8134728"/>
              <a:ext cx="232410" cy="0"/>
            </a:xfrm>
            <a:custGeom>
              <a:avLst/>
              <a:gdLst/>
              <a:ahLst/>
              <a:cxnLst/>
              <a:rect l="l" t="t" r="r" b="b"/>
              <a:pathLst>
                <a:path w="232409">
                  <a:moveTo>
                    <a:pt x="0" y="0"/>
                  </a:moveTo>
                  <a:lnTo>
                    <a:pt x="232225" y="0"/>
                  </a:lnTo>
                </a:path>
              </a:pathLst>
            </a:custGeom>
            <a:ln w="2294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8123130" y="8134728"/>
              <a:ext cx="353060" cy="0"/>
            </a:xfrm>
            <a:custGeom>
              <a:avLst/>
              <a:gdLst/>
              <a:ahLst/>
              <a:cxnLst/>
              <a:rect l="l" t="t" r="r" b="b"/>
              <a:pathLst>
                <a:path w="353059">
                  <a:moveTo>
                    <a:pt x="0" y="0"/>
                  </a:moveTo>
                  <a:lnTo>
                    <a:pt x="352639" y="0"/>
                  </a:lnTo>
                </a:path>
              </a:pathLst>
            </a:custGeom>
            <a:ln w="2294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9183916" y="8134728"/>
              <a:ext cx="353060" cy="0"/>
            </a:xfrm>
            <a:custGeom>
              <a:avLst/>
              <a:gdLst/>
              <a:ahLst/>
              <a:cxnLst/>
              <a:rect l="l" t="t" r="r" b="b"/>
              <a:pathLst>
                <a:path w="353059">
                  <a:moveTo>
                    <a:pt x="0" y="0"/>
                  </a:moveTo>
                  <a:lnTo>
                    <a:pt x="352639" y="0"/>
                  </a:lnTo>
                </a:path>
              </a:pathLst>
            </a:custGeom>
            <a:ln w="2294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1120514" y="7991516"/>
            <a:ext cx="285115" cy="6864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sz="4300" spc="-50" dirty="0">
                <a:latin typeface="Symbol"/>
                <a:cs typeface="Symbol"/>
              </a:rPr>
              <a:t></a:t>
            </a:r>
            <a:endParaRPr sz="4300">
              <a:latin typeface="Symbol"/>
              <a:cs typeface="Symbo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997632" y="7976268"/>
            <a:ext cx="3951604" cy="6864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  <a:tabLst>
                <a:tab pos="3726815" algn="l"/>
              </a:tabLst>
            </a:pPr>
            <a:r>
              <a:rPr sz="4300" spc="-50" dirty="0">
                <a:latin typeface="Symbol"/>
                <a:cs typeface="Symbol"/>
              </a:rPr>
              <a:t></a:t>
            </a:r>
            <a:r>
              <a:rPr sz="4300" dirty="0">
                <a:latin typeface="Times New Roman"/>
                <a:cs typeface="Times New Roman"/>
              </a:rPr>
              <a:t>	</a:t>
            </a:r>
            <a:r>
              <a:rPr sz="4300" spc="-50" dirty="0">
                <a:latin typeface="Symbol"/>
                <a:cs typeface="Symbol"/>
              </a:rPr>
              <a:t></a:t>
            </a:r>
            <a:endParaRPr sz="4300">
              <a:latin typeface="Symbol"/>
              <a:cs typeface="Symbo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581151" y="7846805"/>
            <a:ext cx="1754505" cy="4114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  <a:tabLst>
                <a:tab pos="1580515" algn="l"/>
              </a:tabLst>
            </a:pPr>
            <a:r>
              <a:rPr sz="2500" spc="-50" dirty="0">
                <a:latin typeface="Times New Roman"/>
                <a:cs typeface="Times New Roman"/>
              </a:rPr>
              <a:t>1</a:t>
            </a:r>
            <a:r>
              <a:rPr sz="2500" dirty="0">
                <a:latin typeface="Times New Roman"/>
                <a:cs typeface="Times New Roman"/>
              </a:rPr>
              <a:t>	</a:t>
            </a:r>
            <a:r>
              <a:rPr sz="2500" spc="-50" dirty="0">
                <a:latin typeface="Times New Roman"/>
                <a:cs typeface="Times New Roman"/>
              </a:rPr>
              <a:t>1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120514" y="7578466"/>
            <a:ext cx="1101090" cy="6864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sz="4300" spc="90" dirty="0">
                <a:latin typeface="Symbol"/>
                <a:cs typeface="Symbol"/>
              </a:rPr>
              <a:t></a:t>
            </a:r>
            <a:r>
              <a:rPr sz="4300" u="sng" spc="74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750" spc="82" baseline="-5555" dirty="0">
                <a:latin typeface="Times New Roman"/>
                <a:cs typeface="Times New Roman"/>
              </a:rPr>
              <a:t>11</a:t>
            </a:r>
            <a:r>
              <a:rPr sz="6450" spc="82" baseline="5167" dirty="0">
                <a:latin typeface="Symbol"/>
                <a:cs typeface="Symbol"/>
              </a:rPr>
              <a:t></a:t>
            </a:r>
            <a:endParaRPr sz="6450" baseline="5167">
              <a:latin typeface="Symbol"/>
              <a:cs typeface="Symbo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171406" y="7479507"/>
            <a:ext cx="4834255" cy="7785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50800">
              <a:lnSpc>
                <a:spcPts val="4025"/>
              </a:lnSpc>
              <a:spcBef>
                <a:spcPts val="135"/>
              </a:spcBef>
              <a:tabLst>
                <a:tab pos="553085" algn="l"/>
                <a:tab pos="1902460" algn="l"/>
                <a:tab pos="2512695" algn="l"/>
                <a:tab pos="3599179" algn="l"/>
                <a:tab pos="4617085" algn="l"/>
              </a:tabLst>
            </a:pPr>
            <a:r>
              <a:rPr sz="6450" i="1" spc="-75" baseline="35529" dirty="0">
                <a:latin typeface="Times New Roman"/>
                <a:cs typeface="Times New Roman"/>
              </a:rPr>
              <a:t>j</a:t>
            </a:r>
            <a:r>
              <a:rPr sz="6450" i="1" baseline="35529" dirty="0">
                <a:latin typeface="Times New Roman"/>
                <a:cs typeface="Times New Roman"/>
              </a:rPr>
              <a:t>	</a:t>
            </a:r>
            <a:r>
              <a:rPr sz="6450" baseline="31007" dirty="0">
                <a:latin typeface="Symbol"/>
                <a:cs typeface="Symbol"/>
              </a:rPr>
              <a:t></a:t>
            </a:r>
            <a:r>
              <a:rPr sz="6450" spc="-555" baseline="31007" dirty="0">
                <a:latin typeface="Times New Roman"/>
                <a:cs typeface="Times New Roman"/>
              </a:rPr>
              <a:t> </a:t>
            </a:r>
            <a:r>
              <a:rPr sz="4300" dirty="0">
                <a:latin typeface="Symbol"/>
                <a:cs typeface="Symbol"/>
              </a:rPr>
              <a:t></a:t>
            </a:r>
            <a:r>
              <a:rPr sz="4300" spc="-210" dirty="0">
                <a:latin typeface="Times New Roman"/>
                <a:cs typeface="Times New Roman"/>
              </a:rPr>
              <a:t> </a:t>
            </a:r>
            <a:r>
              <a:rPr sz="4300" i="1" spc="-50" dirty="0">
                <a:latin typeface="Times New Roman"/>
                <a:cs typeface="Times New Roman"/>
              </a:rPr>
              <a:t>I</a:t>
            </a:r>
            <a:r>
              <a:rPr sz="4300" i="1" dirty="0">
                <a:latin typeface="Times New Roman"/>
                <a:cs typeface="Times New Roman"/>
              </a:rPr>
              <a:t>	</a:t>
            </a:r>
            <a:r>
              <a:rPr sz="4300" i="1" spc="-50" dirty="0">
                <a:latin typeface="Times New Roman"/>
                <a:cs typeface="Times New Roman"/>
              </a:rPr>
              <a:t>R</a:t>
            </a:r>
            <a:r>
              <a:rPr sz="4300" i="1" dirty="0">
                <a:latin typeface="Times New Roman"/>
                <a:cs typeface="Times New Roman"/>
              </a:rPr>
              <a:t>	</a:t>
            </a:r>
            <a:r>
              <a:rPr sz="4300" dirty="0">
                <a:latin typeface="Symbol"/>
                <a:cs typeface="Symbol"/>
              </a:rPr>
              <a:t></a:t>
            </a:r>
            <a:r>
              <a:rPr sz="4300" spc="60" dirty="0">
                <a:latin typeface="Times New Roman"/>
                <a:cs typeface="Times New Roman"/>
              </a:rPr>
              <a:t> </a:t>
            </a:r>
            <a:r>
              <a:rPr sz="4300" i="1" spc="-60" dirty="0">
                <a:latin typeface="Times New Roman"/>
                <a:cs typeface="Times New Roman"/>
              </a:rPr>
              <a:t>E</a:t>
            </a:r>
            <a:r>
              <a:rPr sz="4300" i="1" dirty="0">
                <a:latin typeface="Times New Roman"/>
                <a:cs typeface="Times New Roman"/>
              </a:rPr>
              <a:t>	</a:t>
            </a:r>
            <a:r>
              <a:rPr sz="4300" dirty="0">
                <a:latin typeface="Symbol"/>
                <a:cs typeface="Symbol"/>
              </a:rPr>
              <a:t></a:t>
            </a:r>
            <a:r>
              <a:rPr sz="4300" spc="-145" dirty="0">
                <a:latin typeface="Times New Roman"/>
                <a:cs typeface="Times New Roman"/>
              </a:rPr>
              <a:t> </a:t>
            </a:r>
            <a:r>
              <a:rPr sz="4300" i="1" spc="-50" dirty="0">
                <a:latin typeface="Times New Roman"/>
                <a:cs typeface="Times New Roman"/>
              </a:rPr>
              <a:t>E</a:t>
            </a:r>
            <a:r>
              <a:rPr sz="4300" i="1" dirty="0">
                <a:latin typeface="Times New Roman"/>
                <a:cs typeface="Times New Roman"/>
              </a:rPr>
              <a:t>	</a:t>
            </a:r>
            <a:r>
              <a:rPr sz="4300" spc="-50" dirty="0">
                <a:latin typeface="Times New Roman"/>
                <a:cs typeface="Times New Roman"/>
              </a:rPr>
              <a:t>;</a:t>
            </a:r>
            <a:endParaRPr sz="4300">
              <a:latin typeface="Times New Roman"/>
              <a:cs typeface="Times New Roman"/>
            </a:endParaRPr>
          </a:p>
          <a:p>
            <a:pPr marL="1537970">
              <a:lnSpc>
                <a:spcPts val="1864"/>
              </a:lnSpc>
              <a:tabLst>
                <a:tab pos="2194560" algn="l"/>
                <a:tab pos="3315335" algn="l"/>
                <a:tab pos="4411980" algn="l"/>
              </a:tabLst>
            </a:pPr>
            <a:r>
              <a:rPr sz="3750" spc="-37" baseline="1111" dirty="0">
                <a:latin typeface="Times New Roman"/>
                <a:cs typeface="Times New Roman"/>
              </a:rPr>
              <a:t>22</a:t>
            </a:r>
            <a:r>
              <a:rPr sz="3750" baseline="1111" dirty="0">
                <a:latin typeface="Times New Roman"/>
                <a:cs typeface="Times New Roman"/>
              </a:rPr>
              <a:t>	</a:t>
            </a:r>
            <a:r>
              <a:rPr sz="2500" spc="-50" dirty="0">
                <a:latin typeface="Times New Roman"/>
                <a:cs typeface="Times New Roman"/>
              </a:rPr>
              <a:t>1</a:t>
            </a:r>
            <a:r>
              <a:rPr sz="2500" dirty="0">
                <a:latin typeface="Times New Roman"/>
                <a:cs typeface="Times New Roman"/>
              </a:rPr>
              <a:t>	</a:t>
            </a:r>
            <a:r>
              <a:rPr sz="3750" spc="-75" baseline="1111" dirty="0">
                <a:latin typeface="Times New Roman"/>
                <a:cs typeface="Times New Roman"/>
              </a:rPr>
              <a:t>1</a:t>
            </a:r>
            <a:r>
              <a:rPr sz="3750" baseline="1111" dirty="0">
                <a:latin typeface="Times New Roman"/>
                <a:cs typeface="Times New Roman"/>
              </a:rPr>
              <a:t>	</a:t>
            </a:r>
            <a:r>
              <a:rPr sz="3750" spc="-75" baseline="1111" dirty="0">
                <a:latin typeface="Times New Roman"/>
                <a:cs typeface="Times New Roman"/>
              </a:rPr>
              <a:t>2</a:t>
            </a:r>
            <a:endParaRPr sz="3750" baseline="1111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095114" y="7126692"/>
            <a:ext cx="538480" cy="6864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35"/>
              </a:spcBef>
            </a:pPr>
            <a:r>
              <a:rPr sz="4300" spc="50" dirty="0">
                <a:latin typeface="Symbol"/>
                <a:cs typeface="Symbol"/>
              </a:rPr>
              <a:t></a:t>
            </a:r>
            <a:r>
              <a:rPr sz="6450" i="1" spc="75" baseline="-36175" dirty="0">
                <a:latin typeface="Times New Roman"/>
                <a:cs typeface="Times New Roman"/>
              </a:rPr>
              <a:t>I</a:t>
            </a:r>
            <a:endParaRPr sz="6450" baseline="-36175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095114" y="8539501"/>
            <a:ext cx="6673850" cy="8985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25"/>
              </a:spcBef>
              <a:tabLst>
                <a:tab pos="1699260" algn="l"/>
                <a:tab pos="3596004" algn="l"/>
                <a:tab pos="5237480" algn="l"/>
              </a:tabLst>
            </a:pPr>
            <a:r>
              <a:rPr sz="6450" spc="-1327" baseline="20025" dirty="0">
                <a:latin typeface="Symbol"/>
                <a:cs typeface="Symbol"/>
              </a:rPr>
              <a:t></a:t>
            </a:r>
            <a:r>
              <a:rPr sz="6450" spc="-1327" baseline="-14211" dirty="0">
                <a:latin typeface="Symbol"/>
                <a:cs typeface="Symbol"/>
              </a:rPr>
              <a:t></a:t>
            </a:r>
            <a:r>
              <a:rPr sz="5700" spc="-885" dirty="0">
                <a:latin typeface="Symbol"/>
                <a:cs typeface="Symbol"/>
              </a:rPr>
              <a:t></a:t>
            </a:r>
            <a:r>
              <a:rPr sz="5700" spc="-705" dirty="0">
                <a:latin typeface="Times New Roman"/>
                <a:cs typeface="Times New Roman"/>
              </a:rPr>
              <a:t> </a:t>
            </a:r>
            <a:r>
              <a:rPr sz="4300" i="1" spc="-20" dirty="0">
                <a:latin typeface="Times New Roman"/>
                <a:cs typeface="Times New Roman"/>
              </a:rPr>
              <a:t>j</a:t>
            </a:r>
            <a:r>
              <a:rPr sz="4550" spc="-20" dirty="0">
                <a:latin typeface="Symbol"/>
                <a:cs typeface="Symbol"/>
              </a:rPr>
              <a:t></a:t>
            </a:r>
            <a:r>
              <a:rPr sz="4300" i="1" spc="-20" dirty="0">
                <a:latin typeface="Times New Roman"/>
                <a:cs typeface="Times New Roman"/>
              </a:rPr>
              <a:t>L</a:t>
            </a:r>
            <a:r>
              <a:rPr sz="3750" spc="-30" baseline="-24444" dirty="0">
                <a:latin typeface="Times New Roman"/>
                <a:cs typeface="Times New Roman"/>
              </a:rPr>
              <a:t>2</a:t>
            </a:r>
            <a:r>
              <a:rPr sz="3750" baseline="-24444" dirty="0">
                <a:latin typeface="Times New Roman"/>
                <a:cs typeface="Times New Roman"/>
              </a:rPr>
              <a:t>	</a:t>
            </a:r>
            <a:r>
              <a:rPr sz="4300" dirty="0">
                <a:latin typeface="Symbol"/>
                <a:cs typeface="Symbol"/>
              </a:rPr>
              <a:t></a:t>
            </a:r>
            <a:r>
              <a:rPr sz="4300" spc="-185" dirty="0">
                <a:latin typeface="Times New Roman"/>
                <a:cs typeface="Times New Roman"/>
              </a:rPr>
              <a:t> </a:t>
            </a:r>
            <a:r>
              <a:rPr sz="4300" i="1" dirty="0">
                <a:latin typeface="Times New Roman"/>
                <a:cs typeface="Times New Roman"/>
              </a:rPr>
              <a:t>R</a:t>
            </a:r>
            <a:r>
              <a:rPr sz="3750" baseline="-24444" dirty="0">
                <a:latin typeface="Times New Roman"/>
                <a:cs typeface="Times New Roman"/>
              </a:rPr>
              <a:t>2</a:t>
            </a:r>
            <a:r>
              <a:rPr sz="3750" spc="-30" baseline="-24444" dirty="0">
                <a:latin typeface="Times New Roman"/>
                <a:cs typeface="Times New Roman"/>
              </a:rPr>
              <a:t> </a:t>
            </a:r>
            <a:r>
              <a:rPr sz="5700" spc="-290" dirty="0">
                <a:latin typeface="Symbol"/>
                <a:cs typeface="Symbol"/>
              </a:rPr>
              <a:t></a:t>
            </a:r>
            <a:r>
              <a:rPr sz="4300" i="1" u="sng" spc="-29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</a:t>
            </a:r>
            <a:r>
              <a:rPr sz="4300" i="1" spc="-385" dirty="0">
                <a:latin typeface="Times New Roman"/>
                <a:cs typeface="Times New Roman"/>
              </a:rPr>
              <a:t> </a:t>
            </a:r>
            <a:r>
              <a:rPr sz="3750" spc="-37" baseline="-22222" dirty="0">
                <a:latin typeface="Times New Roman"/>
                <a:cs typeface="Times New Roman"/>
              </a:rPr>
              <a:t>22</a:t>
            </a:r>
            <a:r>
              <a:rPr sz="3750" baseline="-22222" dirty="0">
                <a:latin typeface="Times New Roman"/>
                <a:cs typeface="Times New Roman"/>
              </a:rPr>
              <a:t>	</a:t>
            </a:r>
            <a:r>
              <a:rPr sz="4300" dirty="0">
                <a:latin typeface="Symbol"/>
                <a:cs typeface="Symbol"/>
              </a:rPr>
              <a:t></a:t>
            </a:r>
            <a:r>
              <a:rPr sz="4300" spc="-204" dirty="0">
                <a:latin typeface="Times New Roman"/>
                <a:cs typeface="Times New Roman"/>
              </a:rPr>
              <a:t> </a:t>
            </a:r>
            <a:r>
              <a:rPr sz="4300" i="1" spc="-180" dirty="0">
                <a:latin typeface="Times New Roman"/>
                <a:cs typeface="Times New Roman"/>
              </a:rPr>
              <a:t>R</a:t>
            </a:r>
            <a:r>
              <a:rPr sz="3750" spc="-270" baseline="-24444" dirty="0">
                <a:latin typeface="Times New Roman"/>
                <a:cs typeface="Times New Roman"/>
              </a:rPr>
              <a:t>1</a:t>
            </a:r>
            <a:r>
              <a:rPr sz="3750" spc="-195" baseline="-24444" dirty="0">
                <a:latin typeface="Times New Roman"/>
                <a:cs typeface="Times New Roman"/>
              </a:rPr>
              <a:t> </a:t>
            </a:r>
            <a:r>
              <a:rPr sz="4300" i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</a:t>
            </a:r>
            <a:r>
              <a:rPr sz="4300" i="1" spc="-665" dirty="0">
                <a:latin typeface="Times New Roman"/>
                <a:cs typeface="Times New Roman"/>
              </a:rPr>
              <a:t> </a:t>
            </a:r>
            <a:r>
              <a:rPr sz="3750" spc="-37" baseline="-22222" dirty="0">
                <a:latin typeface="Times New Roman"/>
                <a:cs typeface="Times New Roman"/>
              </a:rPr>
              <a:t>11</a:t>
            </a:r>
            <a:r>
              <a:rPr sz="3750" baseline="-22222" dirty="0">
                <a:latin typeface="Times New Roman"/>
                <a:cs typeface="Times New Roman"/>
              </a:rPr>
              <a:t>	</a:t>
            </a:r>
            <a:r>
              <a:rPr sz="4300" dirty="0">
                <a:latin typeface="Symbol"/>
                <a:cs typeface="Symbol"/>
              </a:rPr>
              <a:t></a:t>
            </a:r>
            <a:r>
              <a:rPr sz="4300" spc="-70" dirty="0">
                <a:latin typeface="Times New Roman"/>
                <a:cs typeface="Times New Roman"/>
              </a:rPr>
              <a:t> </a:t>
            </a:r>
            <a:r>
              <a:rPr sz="4300" spc="130" dirty="0">
                <a:latin typeface="Symbol"/>
                <a:cs typeface="Symbol"/>
              </a:rPr>
              <a:t></a:t>
            </a:r>
            <a:r>
              <a:rPr sz="4300" i="1" u="sng" spc="1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E</a:t>
            </a:r>
            <a:r>
              <a:rPr sz="4300" i="1" spc="-645" dirty="0">
                <a:latin typeface="Times New Roman"/>
                <a:cs typeface="Times New Roman"/>
              </a:rPr>
              <a:t> </a:t>
            </a:r>
            <a:r>
              <a:rPr sz="3750" spc="-37" baseline="-22222" dirty="0">
                <a:latin typeface="Times New Roman"/>
                <a:cs typeface="Times New Roman"/>
              </a:rPr>
              <a:t>2.</a:t>
            </a:r>
            <a:endParaRPr sz="3750" baseline="-22222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827789" y="7879757"/>
            <a:ext cx="1146810" cy="7219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20"/>
              </a:spcBef>
            </a:pPr>
            <a:r>
              <a:rPr sz="4550" dirty="0">
                <a:latin typeface="Symbol"/>
                <a:cs typeface="Symbol"/>
              </a:rPr>
              <a:t></a:t>
            </a:r>
            <a:r>
              <a:rPr sz="4300" i="1" dirty="0">
                <a:latin typeface="Times New Roman"/>
                <a:cs typeface="Times New Roman"/>
              </a:rPr>
              <a:t>C</a:t>
            </a:r>
            <a:r>
              <a:rPr sz="4300" i="1" spc="-240" dirty="0">
                <a:latin typeface="Times New Roman"/>
                <a:cs typeface="Times New Roman"/>
              </a:rPr>
              <a:t> </a:t>
            </a:r>
            <a:r>
              <a:rPr sz="6450" spc="-75" baseline="39405" dirty="0">
                <a:latin typeface="Symbol"/>
                <a:cs typeface="Symbol"/>
              </a:rPr>
              <a:t></a:t>
            </a:r>
            <a:endParaRPr sz="6450" baseline="39405">
              <a:latin typeface="Symbol"/>
              <a:cs typeface="Symbo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972232" y="7450296"/>
            <a:ext cx="2814320" cy="7219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20"/>
              </a:spcBef>
              <a:tabLst>
                <a:tab pos="892810" algn="l"/>
                <a:tab pos="2473325" algn="l"/>
              </a:tabLst>
            </a:pPr>
            <a:r>
              <a:rPr sz="6450" baseline="31007" dirty="0">
                <a:latin typeface="Symbol"/>
                <a:cs typeface="Symbol"/>
              </a:rPr>
              <a:t></a:t>
            </a:r>
            <a:r>
              <a:rPr sz="6450" spc="-667" baseline="31007" dirty="0">
                <a:latin typeface="Times New Roman"/>
                <a:cs typeface="Times New Roman"/>
              </a:rPr>
              <a:t> </a:t>
            </a:r>
            <a:r>
              <a:rPr sz="4300" i="1" spc="-50" dirty="0">
                <a:latin typeface="Times New Roman"/>
                <a:cs typeface="Times New Roman"/>
              </a:rPr>
              <a:t>R</a:t>
            </a:r>
            <a:r>
              <a:rPr sz="4300" i="1" dirty="0">
                <a:latin typeface="Times New Roman"/>
                <a:cs typeface="Times New Roman"/>
              </a:rPr>
              <a:t>	</a:t>
            </a:r>
            <a:r>
              <a:rPr sz="4300" dirty="0">
                <a:latin typeface="Symbol"/>
                <a:cs typeface="Symbol"/>
              </a:rPr>
              <a:t></a:t>
            </a:r>
            <a:r>
              <a:rPr sz="4300" spc="530" dirty="0">
                <a:latin typeface="Times New Roman"/>
                <a:cs typeface="Times New Roman"/>
              </a:rPr>
              <a:t> </a:t>
            </a:r>
            <a:r>
              <a:rPr sz="4300" i="1" spc="-25" dirty="0">
                <a:latin typeface="Times New Roman"/>
                <a:cs typeface="Times New Roman"/>
              </a:rPr>
              <a:t>j</a:t>
            </a:r>
            <a:r>
              <a:rPr sz="4550" spc="-25" dirty="0">
                <a:latin typeface="Symbol"/>
                <a:cs typeface="Symbol"/>
              </a:rPr>
              <a:t></a:t>
            </a:r>
            <a:r>
              <a:rPr sz="4300" i="1" spc="-25" dirty="0">
                <a:latin typeface="Times New Roman"/>
                <a:cs typeface="Times New Roman"/>
              </a:rPr>
              <a:t>L</a:t>
            </a:r>
            <a:r>
              <a:rPr sz="4300" i="1" dirty="0">
                <a:latin typeface="Times New Roman"/>
                <a:cs typeface="Times New Roman"/>
              </a:rPr>
              <a:t>	</a:t>
            </a:r>
            <a:r>
              <a:rPr sz="4300" spc="-50" dirty="0">
                <a:latin typeface="Symbol"/>
                <a:cs typeface="Symbol"/>
              </a:rPr>
              <a:t></a:t>
            </a:r>
            <a:endParaRPr sz="4300">
              <a:latin typeface="Symbol"/>
              <a:cs typeface="Symbol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1021288" y="7067368"/>
            <a:ext cx="9023350" cy="2510790"/>
          </a:xfrm>
          <a:custGeom>
            <a:avLst/>
            <a:gdLst/>
            <a:ahLst/>
            <a:cxnLst/>
            <a:rect l="l" t="t" r="r" b="b"/>
            <a:pathLst>
              <a:path w="9023350" h="2510790">
                <a:moveTo>
                  <a:pt x="0" y="0"/>
                </a:moveTo>
                <a:lnTo>
                  <a:pt x="9023024" y="0"/>
                </a:lnTo>
                <a:lnTo>
                  <a:pt x="9023024" y="2510476"/>
                </a:lnTo>
                <a:lnTo>
                  <a:pt x="0" y="2510476"/>
                </a:lnTo>
                <a:lnTo>
                  <a:pt x="0" y="0"/>
                </a:lnTo>
                <a:close/>
              </a:path>
            </a:pathLst>
          </a:custGeom>
          <a:ln w="32184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6652115" y="4281571"/>
            <a:ext cx="3371215" cy="2323465"/>
          </a:xfrm>
          <a:prstGeom prst="rect">
            <a:avLst/>
          </a:prstGeom>
          <a:ln w="26243">
            <a:solidFill>
              <a:srgbClr val="FFC000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127635">
              <a:lnSpc>
                <a:spcPts val="5480"/>
              </a:lnSpc>
              <a:spcBef>
                <a:spcPts val="355"/>
              </a:spcBef>
              <a:tabLst>
                <a:tab pos="678180" algn="l"/>
              </a:tabLst>
            </a:pPr>
            <a:r>
              <a:rPr sz="4650" i="1" u="sng" spc="-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</a:t>
            </a:r>
            <a:r>
              <a:rPr sz="4650" spc="-37" baseline="-18817" dirty="0">
                <a:latin typeface="Times New Roman"/>
                <a:cs typeface="Times New Roman"/>
              </a:rPr>
              <a:t>1</a:t>
            </a:r>
            <a:r>
              <a:rPr sz="4650" baseline="-18817" dirty="0">
                <a:latin typeface="Times New Roman"/>
                <a:cs typeface="Times New Roman"/>
              </a:rPr>
              <a:t>	</a:t>
            </a:r>
            <a:r>
              <a:rPr sz="4650" dirty="0">
                <a:latin typeface="Times New Roman"/>
                <a:cs typeface="Times New Roman"/>
              </a:rPr>
              <a:t>=</a:t>
            </a:r>
            <a:r>
              <a:rPr sz="4650" spc="-175" dirty="0">
                <a:latin typeface="Times New Roman"/>
                <a:cs typeface="Times New Roman"/>
              </a:rPr>
              <a:t> </a:t>
            </a:r>
            <a:r>
              <a:rPr sz="4650" i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</a:t>
            </a:r>
            <a:r>
              <a:rPr sz="4650" baseline="-18817" dirty="0">
                <a:latin typeface="Times New Roman"/>
                <a:cs typeface="Times New Roman"/>
              </a:rPr>
              <a:t>11</a:t>
            </a:r>
            <a:r>
              <a:rPr sz="4650" spc="-37" baseline="-18817" dirty="0">
                <a:latin typeface="Times New Roman"/>
                <a:cs typeface="Times New Roman"/>
              </a:rPr>
              <a:t> </a:t>
            </a:r>
            <a:r>
              <a:rPr sz="4650" spc="-50" dirty="0">
                <a:latin typeface="Times New Roman"/>
                <a:cs typeface="Times New Roman"/>
              </a:rPr>
              <a:t>;</a:t>
            </a:r>
            <a:endParaRPr sz="4650">
              <a:latin typeface="Times New Roman"/>
              <a:cs typeface="Times New Roman"/>
            </a:endParaRPr>
          </a:p>
          <a:p>
            <a:pPr marL="127635" marR="303530">
              <a:lnSpc>
                <a:spcPts val="5890"/>
              </a:lnSpc>
              <a:spcBef>
                <a:spcPts val="140"/>
              </a:spcBef>
              <a:tabLst>
                <a:tab pos="678180" algn="l"/>
              </a:tabLst>
            </a:pPr>
            <a:r>
              <a:rPr sz="4650" i="1" u="sng" spc="-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</a:t>
            </a:r>
            <a:r>
              <a:rPr sz="4650" spc="-37" baseline="-18817" dirty="0">
                <a:latin typeface="Times New Roman"/>
                <a:cs typeface="Times New Roman"/>
              </a:rPr>
              <a:t>2</a:t>
            </a:r>
            <a:r>
              <a:rPr sz="4650" baseline="-18817" dirty="0">
                <a:latin typeface="Times New Roman"/>
                <a:cs typeface="Times New Roman"/>
              </a:rPr>
              <a:t>	</a:t>
            </a:r>
            <a:r>
              <a:rPr sz="4650" dirty="0">
                <a:latin typeface="Times New Roman"/>
                <a:cs typeface="Times New Roman"/>
              </a:rPr>
              <a:t>=</a:t>
            </a:r>
            <a:r>
              <a:rPr sz="4650" spc="-135" dirty="0">
                <a:latin typeface="Times New Roman"/>
                <a:cs typeface="Times New Roman"/>
              </a:rPr>
              <a:t> </a:t>
            </a:r>
            <a:r>
              <a:rPr sz="4650" i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</a:t>
            </a:r>
            <a:r>
              <a:rPr sz="4650" baseline="-18817" dirty="0">
                <a:latin typeface="Times New Roman"/>
                <a:cs typeface="Times New Roman"/>
              </a:rPr>
              <a:t>11</a:t>
            </a:r>
            <a:r>
              <a:rPr sz="4650" spc="7" baseline="-18817" dirty="0">
                <a:latin typeface="Times New Roman"/>
                <a:cs typeface="Times New Roman"/>
              </a:rPr>
              <a:t> </a:t>
            </a:r>
            <a:r>
              <a:rPr sz="4950" dirty="0">
                <a:latin typeface="Calibri"/>
                <a:cs typeface="Calibri"/>
              </a:rPr>
              <a:t>–</a:t>
            </a:r>
            <a:r>
              <a:rPr sz="4950" spc="60" dirty="0">
                <a:latin typeface="Calibri"/>
                <a:cs typeface="Calibri"/>
              </a:rPr>
              <a:t> </a:t>
            </a:r>
            <a:r>
              <a:rPr sz="4650" i="1" u="sng" spc="-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</a:t>
            </a:r>
            <a:r>
              <a:rPr sz="4650" spc="-30" baseline="-18817" dirty="0">
                <a:latin typeface="Times New Roman"/>
                <a:cs typeface="Times New Roman"/>
              </a:rPr>
              <a:t>22</a:t>
            </a:r>
            <a:r>
              <a:rPr sz="4650" spc="-20" dirty="0">
                <a:latin typeface="Times New Roman"/>
                <a:cs typeface="Times New Roman"/>
              </a:rPr>
              <a:t>; </a:t>
            </a:r>
            <a:r>
              <a:rPr sz="4650" i="1" u="sng" spc="-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</a:t>
            </a:r>
            <a:r>
              <a:rPr sz="4650" spc="-37" baseline="-18817" dirty="0">
                <a:latin typeface="Times New Roman"/>
                <a:cs typeface="Times New Roman"/>
              </a:rPr>
              <a:t>3</a:t>
            </a:r>
            <a:r>
              <a:rPr sz="4650" baseline="-18817" dirty="0">
                <a:latin typeface="Times New Roman"/>
                <a:cs typeface="Times New Roman"/>
              </a:rPr>
              <a:t>	</a:t>
            </a:r>
            <a:r>
              <a:rPr sz="4650" dirty="0">
                <a:latin typeface="Times New Roman"/>
                <a:cs typeface="Times New Roman"/>
              </a:rPr>
              <a:t>=</a:t>
            </a:r>
            <a:r>
              <a:rPr sz="4650" spc="-100" dirty="0">
                <a:latin typeface="Times New Roman"/>
                <a:cs typeface="Times New Roman"/>
              </a:rPr>
              <a:t> </a:t>
            </a:r>
            <a:r>
              <a:rPr sz="4650" i="1" u="sng" spc="-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</a:t>
            </a:r>
            <a:r>
              <a:rPr sz="4650" spc="-37" baseline="-18817" dirty="0">
                <a:latin typeface="Times New Roman"/>
                <a:cs typeface="Times New Roman"/>
              </a:rPr>
              <a:t>22</a:t>
            </a:r>
            <a:endParaRPr sz="4650" baseline="-18817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23007" rIns="0" bIns="0" rtlCol="0">
            <a:spAutoFit/>
          </a:bodyPr>
          <a:lstStyle/>
          <a:p>
            <a:pPr marL="1306195" marR="5080">
              <a:lnSpc>
                <a:spcPct val="100000"/>
              </a:lnSpc>
              <a:spcBef>
                <a:spcPts val="95"/>
              </a:spcBef>
            </a:pPr>
            <a:r>
              <a:rPr spc="190" dirty="0"/>
              <a:t>СПАСИБО</a:t>
            </a:r>
            <a:r>
              <a:rPr spc="90" dirty="0"/>
              <a:t> </a:t>
            </a:r>
            <a:r>
              <a:rPr spc="55" dirty="0"/>
              <a:t>ЗА </a:t>
            </a:r>
            <a:r>
              <a:rPr spc="204" dirty="0"/>
              <a:t>ВНИМАНИЕ!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1150</TotalTime>
  <Words>253</Words>
  <Application>Microsoft Office PowerPoint</Application>
  <PresentationFormat>Произвольный</PresentationFormat>
  <Paragraphs>78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Calibri</vt:lpstr>
      <vt:lpstr>Symbol</vt:lpstr>
      <vt:lpstr>Times New Roman</vt:lpstr>
      <vt:lpstr>Office Theme</vt:lpstr>
      <vt:lpstr>Презентация PowerPoint</vt:lpstr>
      <vt:lpstr>Презентация PowerPoint</vt:lpstr>
      <vt:lpstr>РАСЧЕТ РАЗВЕТВЛЕННЫХ ЦЕПЕЙ ГАРМОНИЧЕСКОГО ТОКА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Блащук Михаил Юрьевич</cp:lastModifiedBy>
  <cp:revision>3</cp:revision>
  <dcterms:created xsi:type="dcterms:W3CDTF">2025-01-22T03:18:36Z</dcterms:created>
  <dcterms:modified xsi:type="dcterms:W3CDTF">2025-05-23T05:31:55Z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2021-12-21T00:00:00Z</vt:filetime>
  </property>
  <property fmtid="{D5CDD505-2E9C-101B-9397-08002B2CF9AE}" pid="3" name="Creator">
    <vt:lpwstr>Adobe InDesign 16.0 (Windows)</vt:lpwstr>
  </property>
  <property fmtid="{D5CDD505-2E9C-101B-9397-08002B2CF9AE}" pid="4" name="LastSaved">
    <vt:filetime>2025-01-22T00:00:00Z</vt:filetime>
  </property>
  <property fmtid="{D5CDD505-2E9C-101B-9397-08002B2CF9AE}" pid="5" name="Producer">
    <vt:lpwstr>Adobe PDF Library 15.0</vt:lpwstr>
  </property>
</Properties>
</file>