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632" y="6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559" y="1594209"/>
            <a:ext cx="8415317" cy="1030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50" b="1" i="0">
                <a:solidFill>
                  <a:srgbClr val="FBB81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50" b="1" i="0">
                <a:solidFill>
                  <a:srgbClr val="FBB81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50" b="1" i="0">
                <a:solidFill>
                  <a:srgbClr val="FBB81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50" b="1" i="0">
                <a:solidFill>
                  <a:srgbClr val="FBB81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8156" y="3627489"/>
            <a:ext cx="782506" cy="2136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50" b="1" i="0">
                <a:solidFill>
                  <a:srgbClr val="FBB81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90859" y="4360556"/>
            <a:ext cx="8693150" cy="16592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50" spc="110" dirty="0">
                <a:solidFill>
                  <a:srgbClr val="FFFFFF"/>
                </a:solidFill>
              </a:rPr>
              <a:t>МЕТОД</a:t>
            </a:r>
            <a:r>
              <a:rPr sz="5350" spc="210" dirty="0">
                <a:solidFill>
                  <a:srgbClr val="FFFFFF"/>
                </a:solidFill>
              </a:rPr>
              <a:t> </a:t>
            </a:r>
            <a:r>
              <a:rPr sz="5350" spc="150" dirty="0">
                <a:solidFill>
                  <a:srgbClr val="FFFFFF"/>
                </a:solidFill>
              </a:rPr>
              <a:t>НАЛОЖЕНИЯ,</a:t>
            </a:r>
            <a:endParaRPr sz="5350"/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5350" spc="180" dirty="0">
                <a:solidFill>
                  <a:srgbClr val="FFFFFF"/>
                </a:solidFill>
              </a:rPr>
              <a:t>УЗЛОВЫХ</a:t>
            </a:r>
            <a:r>
              <a:rPr sz="5350" spc="210" dirty="0">
                <a:solidFill>
                  <a:srgbClr val="FFFFFF"/>
                </a:solidFill>
              </a:rPr>
              <a:t> </a:t>
            </a:r>
            <a:r>
              <a:rPr sz="5350" spc="180" dirty="0">
                <a:solidFill>
                  <a:srgbClr val="FFFFFF"/>
                </a:solidFill>
              </a:rPr>
              <a:t>ПОТЕНЦИАЛОВ</a:t>
            </a:r>
            <a:r>
              <a:rPr sz="5350" spc="210" dirty="0">
                <a:solidFill>
                  <a:srgbClr val="FFFFFF"/>
                </a:solidFill>
              </a:rPr>
              <a:t> </a:t>
            </a:r>
            <a:r>
              <a:rPr sz="5350" spc="-50" dirty="0">
                <a:solidFill>
                  <a:srgbClr val="FFFFFF"/>
                </a:solidFill>
              </a:rPr>
              <a:t>И</a:t>
            </a:r>
            <a:endParaRPr sz="5350"/>
          </a:p>
        </p:txBody>
      </p:sp>
      <p:sp>
        <p:nvSpPr>
          <p:cNvPr id="4" name="object 4"/>
          <p:cNvSpPr txBox="1"/>
          <p:nvPr/>
        </p:nvSpPr>
        <p:spPr>
          <a:xfrm>
            <a:off x="7890859" y="5994014"/>
            <a:ext cx="9898380" cy="8426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50" b="1" spc="175" dirty="0">
                <a:solidFill>
                  <a:srgbClr val="FFFFFF"/>
                </a:solidFill>
                <a:latin typeface="Calibri"/>
                <a:cs typeface="Calibri"/>
              </a:rPr>
              <a:t>ЭКВИВАЛЕНТНОГО</a:t>
            </a:r>
            <a:r>
              <a:rPr sz="5350" b="1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350" b="1" spc="65" dirty="0">
                <a:solidFill>
                  <a:srgbClr val="FFFFFF"/>
                </a:solidFill>
                <a:latin typeface="Calibri"/>
                <a:cs typeface="Calibri"/>
              </a:rPr>
              <a:t>ГЕНЕРАТОРА</a:t>
            </a:r>
            <a:endParaRPr sz="5350">
              <a:latin typeface="Calibri"/>
              <a:cs typeface="Calibri"/>
            </a:endParaRPr>
          </a:p>
        </p:txBody>
      </p:sp>
      <p:sp>
        <p:nvSpPr>
          <p:cNvPr id="22" name="object 19"/>
          <p:cNvSpPr txBox="1"/>
          <p:nvPr/>
        </p:nvSpPr>
        <p:spPr>
          <a:xfrm>
            <a:off x="7877565" y="8437880"/>
            <a:ext cx="8514715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300" dirty="0" smtClean="0">
                <a:solidFill>
                  <a:srgbClr val="4A4947"/>
                </a:solidFill>
                <a:latin typeface="Calibri"/>
                <a:cs typeface="Calibri"/>
              </a:rPr>
              <a:t>Отделение промышленных технологий</a:t>
            </a:r>
            <a:endParaRPr sz="3300" dirty="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65"/>
              </a:spcBef>
            </a:pPr>
            <a:r>
              <a:rPr lang="ru-RU" sz="3300" spc="90" dirty="0" smtClean="0">
                <a:solidFill>
                  <a:srgbClr val="4A4947"/>
                </a:solidFill>
                <a:latin typeface="Calibri"/>
                <a:cs typeface="Calibri"/>
              </a:rPr>
              <a:t>Электротехника 1.3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8802" y="1913943"/>
            <a:ext cx="4056379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5C5B59"/>
                </a:solidFill>
              </a:rPr>
              <a:t>МЕТОД</a:t>
            </a:r>
            <a:r>
              <a:rPr sz="3300" spc="345" dirty="0">
                <a:solidFill>
                  <a:srgbClr val="5C5B59"/>
                </a:solidFill>
              </a:rPr>
              <a:t> </a:t>
            </a:r>
            <a:r>
              <a:rPr sz="3300" spc="85" dirty="0">
                <a:solidFill>
                  <a:srgbClr val="5C5B59"/>
                </a:solidFill>
              </a:rPr>
              <a:t>НАЛОЖЕНИЯ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950425" y="2919147"/>
            <a:ext cx="9942830" cy="2035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955">
              <a:lnSpc>
                <a:spcPts val="3960"/>
              </a:lnSpc>
              <a:spcBef>
                <a:spcPts val="95"/>
              </a:spcBef>
            </a:pPr>
            <a:r>
              <a:rPr sz="3300" b="1" spc="85" dirty="0">
                <a:solidFill>
                  <a:srgbClr val="5C5B59"/>
                </a:solidFill>
                <a:latin typeface="Calibri"/>
                <a:cs typeface="Calibri"/>
              </a:rPr>
              <a:t>ПРИНЦИП</a:t>
            </a:r>
            <a:r>
              <a:rPr sz="3300" b="1" spc="1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80" dirty="0">
                <a:solidFill>
                  <a:srgbClr val="5C5B59"/>
                </a:solidFill>
                <a:latin typeface="Calibri"/>
                <a:cs typeface="Calibri"/>
              </a:rPr>
              <a:t>НАЛОЖЕНИЯ</a:t>
            </a:r>
            <a:r>
              <a:rPr sz="3300" b="1" spc="14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C5B59"/>
                </a:solidFill>
                <a:latin typeface="Calibri"/>
                <a:cs typeface="Calibri"/>
              </a:rPr>
              <a:t>ИЛИ</a:t>
            </a:r>
            <a:r>
              <a:rPr sz="3300" b="1" spc="14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90" dirty="0">
                <a:solidFill>
                  <a:srgbClr val="5C5B59"/>
                </a:solidFill>
                <a:latin typeface="Calibri"/>
                <a:cs typeface="Calibri"/>
              </a:rPr>
              <a:t>СУПЕРПОЗИЦИИ </a:t>
            </a:r>
            <a:r>
              <a:rPr sz="3300" b="1" spc="-50" dirty="0">
                <a:solidFill>
                  <a:srgbClr val="5C5B59"/>
                </a:solidFill>
                <a:latin typeface="Calibri"/>
                <a:cs typeface="Calibri"/>
              </a:rPr>
              <a:t>–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ts val="3960"/>
              </a:lnSpc>
              <a:spcBef>
                <a:spcPts val="95"/>
              </a:spcBef>
            </a:pP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ток</a:t>
            </a:r>
            <a:r>
              <a:rPr sz="3300" spc="-6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(напряжение)</a:t>
            </a:r>
            <a:r>
              <a:rPr sz="3300" spc="-6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любой</a:t>
            </a:r>
            <a:r>
              <a:rPr sz="3300" spc="-6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ветви</a:t>
            </a:r>
            <a:r>
              <a:rPr sz="3300" spc="-5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spc="-20" dirty="0">
                <a:solidFill>
                  <a:srgbClr val="5C5B59"/>
                </a:solidFill>
                <a:latin typeface="Calibri"/>
                <a:cs typeface="Calibri"/>
              </a:rPr>
              <a:t>электрической</a:t>
            </a:r>
            <a:r>
              <a:rPr sz="3300" spc="-5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spc="-20" dirty="0">
                <a:solidFill>
                  <a:srgbClr val="5C5B59"/>
                </a:solidFill>
                <a:latin typeface="Calibri"/>
                <a:cs typeface="Calibri"/>
              </a:rPr>
              <a:t>цепи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равен</a:t>
            </a:r>
            <a:r>
              <a:rPr sz="330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сумме</a:t>
            </a:r>
            <a:r>
              <a:rPr sz="330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частичных</a:t>
            </a:r>
            <a:r>
              <a:rPr sz="3300" b="1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токов</a:t>
            </a:r>
            <a:r>
              <a:rPr sz="3300" spc="-7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(напряжений),</a:t>
            </a:r>
            <a:r>
              <a:rPr sz="3300" spc="-6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C5B59"/>
                </a:solidFill>
                <a:latin typeface="Calibri"/>
                <a:cs typeface="Calibri"/>
              </a:rPr>
              <a:t>создавае-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мых</a:t>
            </a:r>
            <a:r>
              <a:rPr sz="330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в</a:t>
            </a:r>
            <a:r>
              <a:rPr sz="330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этой</a:t>
            </a:r>
            <a:r>
              <a:rPr sz="3300" spc="-6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ветви</a:t>
            </a:r>
            <a:r>
              <a:rPr sz="3300" spc="-6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каждым</a:t>
            </a:r>
            <a:r>
              <a:rPr sz="330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из</a:t>
            </a:r>
            <a:r>
              <a:rPr sz="330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C5B59"/>
                </a:solidFill>
                <a:latin typeface="Calibri"/>
                <a:cs typeface="Calibri"/>
              </a:rPr>
              <a:t>источников</a:t>
            </a:r>
            <a:r>
              <a:rPr sz="330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C5B59"/>
                </a:solidFill>
                <a:latin typeface="Calibri"/>
                <a:cs typeface="Calibri"/>
              </a:rPr>
              <a:t>в</a:t>
            </a:r>
            <a:r>
              <a:rPr sz="3300" spc="-7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C5B59"/>
                </a:solidFill>
                <a:latin typeface="Calibri"/>
                <a:cs typeface="Calibri"/>
              </a:rPr>
              <a:t>отдельности.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6951" y="3018253"/>
            <a:ext cx="387350" cy="419100"/>
          </a:xfrm>
          <a:custGeom>
            <a:avLst/>
            <a:gdLst/>
            <a:ahLst/>
            <a:cxnLst/>
            <a:rect l="l" t="t" r="r" b="b"/>
            <a:pathLst>
              <a:path w="387350" h="419100">
                <a:moveTo>
                  <a:pt x="177628" y="0"/>
                </a:moveTo>
                <a:lnTo>
                  <a:pt x="0" y="0"/>
                </a:lnTo>
                <a:lnTo>
                  <a:pt x="209407" y="209417"/>
                </a:lnTo>
                <a:lnTo>
                  <a:pt x="0" y="418835"/>
                </a:lnTo>
                <a:lnTo>
                  <a:pt x="177628" y="418835"/>
                </a:lnTo>
                <a:lnTo>
                  <a:pt x="387056" y="209417"/>
                </a:lnTo>
                <a:lnTo>
                  <a:pt x="177628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5614" y="5676539"/>
            <a:ext cx="5182072" cy="40568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6559" y="1646152"/>
            <a:ext cx="881761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ЧАСТИЧНАЯ</a:t>
            </a:r>
            <a:r>
              <a:rPr sz="3300" b="1" spc="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СХЕМА</a:t>
            </a:r>
            <a:r>
              <a:rPr sz="3300" b="1" spc="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ДЛЯ</a:t>
            </a:r>
            <a:r>
              <a:rPr sz="3300" b="1" spc="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РАСЧЕТА</a:t>
            </a:r>
            <a:r>
              <a:rPr sz="3300" b="1" spc="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ЧАСТИЧНЫХ </a:t>
            </a: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ТОКОВ</a:t>
            </a:r>
            <a:r>
              <a:rPr sz="3300" b="1" spc="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ОТ</a:t>
            </a:r>
            <a:r>
              <a:rPr sz="3300" b="1" spc="10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ИСТОЧНИКА</a:t>
            </a:r>
            <a:r>
              <a:rPr sz="3300" b="1" spc="10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-25" dirty="0">
                <a:solidFill>
                  <a:srgbClr val="5F5B5A"/>
                </a:solidFill>
                <a:latin typeface="Calibri"/>
                <a:cs typeface="Calibri"/>
              </a:rPr>
              <a:t>Е1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078" y="3761864"/>
            <a:ext cx="4244048" cy="332411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6025" y="5141490"/>
            <a:ext cx="2018619" cy="56641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6958" y="3761864"/>
            <a:ext cx="4205083" cy="332411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16854" y="8758707"/>
            <a:ext cx="327152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ЧАСТИЧНЫЙ</a:t>
            </a:r>
            <a:r>
              <a:rPr sz="3300" b="1" spc="8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25" dirty="0">
                <a:solidFill>
                  <a:srgbClr val="5F5B5A"/>
                </a:solidFill>
                <a:latin typeface="Calibri"/>
                <a:cs typeface="Calibri"/>
              </a:rPr>
              <a:t>ТОК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73943" y="8682568"/>
            <a:ext cx="3145155" cy="768350"/>
            <a:chOff x="6273943" y="8682568"/>
            <a:chExt cx="3145155" cy="768350"/>
          </a:xfrm>
        </p:grpSpPr>
        <p:sp>
          <p:nvSpPr>
            <p:cNvPr id="24" name="object 24"/>
            <p:cNvSpPr/>
            <p:nvPr/>
          </p:nvSpPr>
          <p:spPr>
            <a:xfrm>
              <a:off x="7463475" y="9444590"/>
              <a:ext cx="1900555" cy="0"/>
            </a:xfrm>
            <a:custGeom>
              <a:avLst/>
              <a:gdLst/>
              <a:ahLst/>
              <a:cxnLst/>
              <a:rect l="l" t="t" r="r" b="b"/>
              <a:pathLst>
                <a:path w="1900554">
                  <a:moveTo>
                    <a:pt x="0" y="0"/>
                  </a:moveTo>
                  <a:lnTo>
                    <a:pt x="1900164" y="0"/>
                  </a:lnTo>
                </a:path>
              </a:pathLst>
            </a:custGeom>
            <a:ln w="11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5373" y="8693998"/>
              <a:ext cx="3122295" cy="0"/>
            </a:xfrm>
            <a:custGeom>
              <a:avLst/>
              <a:gdLst/>
              <a:ahLst/>
              <a:cxnLst/>
              <a:rect l="l" t="t" r="r" b="b"/>
              <a:pathLst>
                <a:path w="3122295">
                  <a:moveTo>
                    <a:pt x="0" y="0"/>
                  </a:moveTo>
                  <a:lnTo>
                    <a:pt x="3121698" y="0"/>
                  </a:lnTo>
                </a:path>
              </a:pathLst>
            </a:custGeom>
            <a:ln w="223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424872" y="8480021"/>
            <a:ext cx="252095" cy="615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850" spc="-50" dirty="0">
                <a:latin typeface="Times New Roman"/>
                <a:cs typeface="Times New Roman"/>
              </a:rPr>
              <a:t>1</a:t>
            </a:r>
            <a:endParaRPr sz="38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39874" y="7870602"/>
            <a:ext cx="625475" cy="723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4550" i="1" spc="-25" dirty="0">
                <a:latin typeface="Times New Roman"/>
                <a:cs typeface="Times New Roman"/>
              </a:rPr>
              <a:t>E</a:t>
            </a:r>
            <a:r>
              <a:rPr sz="5775" spc="-37" baseline="-16594" dirty="0">
                <a:latin typeface="Times New Roman"/>
                <a:cs typeface="Times New Roman"/>
              </a:rPr>
              <a:t>1</a:t>
            </a:r>
            <a:endParaRPr sz="5775" baseline="-16594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62897" y="8508255"/>
            <a:ext cx="1901825" cy="1657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 marR="55880" indent="290195">
              <a:lnSpc>
                <a:spcPct val="117700"/>
              </a:lnSpc>
              <a:spcBef>
                <a:spcPts val="95"/>
              </a:spcBef>
            </a:pPr>
            <a:r>
              <a:rPr sz="4550" i="1" spc="-85" dirty="0">
                <a:latin typeface="Times New Roman"/>
                <a:cs typeface="Times New Roman"/>
              </a:rPr>
              <a:t>R</a:t>
            </a:r>
            <a:r>
              <a:rPr sz="5775" spc="-127" baseline="-16594" dirty="0">
                <a:latin typeface="Times New Roman"/>
                <a:cs typeface="Times New Roman"/>
              </a:rPr>
              <a:t>2</a:t>
            </a:r>
            <a:r>
              <a:rPr sz="5775" spc="-855" baseline="-16594" dirty="0">
                <a:latin typeface="Times New Roman"/>
                <a:cs typeface="Times New Roman"/>
              </a:rPr>
              <a:t> </a:t>
            </a:r>
            <a:r>
              <a:rPr sz="4550" i="1" spc="-25" dirty="0">
                <a:latin typeface="Times New Roman"/>
                <a:cs typeface="Times New Roman"/>
              </a:rPr>
              <a:t>R</a:t>
            </a:r>
            <a:r>
              <a:rPr sz="5775" spc="-37" baseline="-16594" dirty="0">
                <a:latin typeface="Times New Roman"/>
                <a:cs typeface="Times New Roman"/>
              </a:rPr>
              <a:t>3 </a:t>
            </a:r>
            <a:r>
              <a:rPr sz="4550" i="1" dirty="0">
                <a:latin typeface="Times New Roman"/>
                <a:cs typeface="Times New Roman"/>
              </a:rPr>
              <a:t>R</a:t>
            </a:r>
            <a:r>
              <a:rPr sz="5775" baseline="-16594" dirty="0">
                <a:latin typeface="Times New Roman"/>
                <a:cs typeface="Times New Roman"/>
              </a:rPr>
              <a:t>2</a:t>
            </a:r>
            <a:r>
              <a:rPr sz="5775" spc="457" baseline="-16594" dirty="0">
                <a:latin typeface="Times New Roman"/>
                <a:cs typeface="Times New Roman"/>
              </a:rPr>
              <a:t> </a:t>
            </a:r>
            <a:r>
              <a:rPr sz="4550" dirty="0">
                <a:latin typeface="Symbol"/>
                <a:cs typeface="Symbol"/>
              </a:rPr>
              <a:t></a:t>
            </a:r>
            <a:r>
              <a:rPr sz="4550" spc="-125" dirty="0">
                <a:latin typeface="Times New Roman"/>
                <a:cs typeface="Times New Roman"/>
              </a:rPr>
              <a:t> </a:t>
            </a:r>
            <a:r>
              <a:rPr sz="4550" i="1" spc="-80" dirty="0">
                <a:latin typeface="Times New Roman"/>
                <a:cs typeface="Times New Roman"/>
              </a:rPr>
              <a:t>R</a:t>
            </a:r>
            <a:r>
              <a:rPr sz="5775" spc="-120" baseline="-16594" dirty="0">
                <a:latin typeface="Times New Roman"/>
                <a:cs typeface="Times New Roman"/>
              </a:rPr>
              <a:t>3</a:t>
            </a:r>
            <a:endParaRPr sz="5775" baseline="-16594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10196" y="8995791"/>
            <a:ext cx="1056640" cy="723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4550" i="1" spc="-95" dirty="0">
                <a:latin typeface="Times New Roman"/>
                <a:cs typeface="Times New Roman"/>
              </a:rPr>
              <a:t>R</a:t>
            </a:r>
            <a:r>
              <a:rPr sz="5775" spc="-142" baseline="-16594" dirty="0">
                <a:latin typeface="Times New Roman"/>
                <a:cs typeface="Times New Roman"/>
              </a:rPr>
              <a:t>1</a:t>
            </a:r>
            <a:r>
              <a:rPr sz="5775" spc="-217" baseline="-16594" dirty="0">
                <a:latin typeface="Times New Roman"/>
                <a:cs typeface="Times New Roman"/>
              </a:rPr>
              <a:t> </a:t>
            </a:r>
            <a:r>
              <a:rPr sz="4550" spc="-50" dirty="0">
                <a:latin typeface="Symbol"/>
                <a:cs typeface="Symbol"/>
              </a:rPr>
              <a:t></a:t>
            </a:r>
            <a:endParaRPr sz="45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4029" y="8245199"/>
            <a:ext cx="970915" cy="723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  <a:tabLst>
                <a:tab pos="622300" algn="l"/>
              </a:tabLst>
            </a:pPr>
            <a:r>
              <a:rPr sz="4550" i="1" spc="-55" dirty="0">
                <a:latin typeface="Times New Roman"/>
                <a:cs typeface="Times New Roman"/>
              </a:rPr>
              <a:t>I</a:t>
            </a:r>
            <a:r>
              <a:rPr sz="4550" i="1" spc="-445" dirty="0">
                <a:latin typeface="Times New Roman"/>
                <a:cs typeface="Times New Roman"/>
              </a:rPr>
              <a:t> </a:t>
            </a:r>
            <a:r>
              <a:rPr sz="5775" spc="-75" baseline="29581" dirty="0">
                <a:latin typeface="Times New Roman"/>
                <a:cs typeface="Times New Roman"/>
              </a:rPr>
              <a:t>'</a:t>
            </a:r>
            <a:r>
              <a:rPr sz="5775" baseline="29581" dirty="0">
                <a:latin typeface="Times New Roman"/>
                <a:cs typeface="Times New Roman"/>
              </a:rPr>
              <a:t>	</a:t>
            </a:r>
            <a:r>
              <a:rPr sz="4550" spc="-50" dirty="0">
                <a:latin typeface="Symbol"/>
                <a:cs typeface="Symbol"/>
              </a:rPr>
              <a:t></a:t>
            </a:r>
            <a:endParaRPr sz="4550">
              <a:latin typeface="Symbol"/>
              <a:cs typeface="Symbo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116010" y="7887091"/>
            <a:ext cx="4412615" cy="2441575"/>
          </a:xfrm>
          <a:custGeom>
            <a:avLst/>
            <a:gdLst/>
            <a:ahLst/>
            <a:cxnLst/>
            <a:rect l="l" t="t" r="r" b="b"/>
            <a:pathLst>
              <a:path w="4412615" h="2441575">
                <a:moveTo>
                  <a:pt x="0" y="0"/>
                </a:moveTo>
                <a:lnTo>
                  <a:pt x="4412616" y="0"/>
                </a:lnTo>
                <a:lnTo>
                  <a:pt x="4412616" y="2441277"/>
                </a:lnTo>
                <a:lnTo>
                  <a:pt x="0" y="2441277"/>
                </a:lnTo>
                <a:lnTo>
                  <a:pt x="0" y="0"/>
                </a:lnTo>
                <a:close/>
              </a:path>
            </a:pathLst>
          </a:custGeom>
          <a:ln w="2596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6559" y="1646152"/>
            <a:ext cx="881761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ЧАСТИЧНАЯ</a:t>
            </a:r>
            <a:r>
              <a:rPr sz="3300" b="1" spc="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СХЕМА</a:t>
            </a:r>
            <a:r>
              <a:rPr sz="3300" b="1" spc="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ДЛЯ</a:t>
            </a:r>
            <a:r>
              <a:rPr sz="3300" b="1" spc="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РАСЧЕТА</a:t>
            </a:r>
            <a:r>
              <a:rPr sz="3300" b="1" spc="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ЧАСТИЧНЫХ </a:t>
            </a: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ТОКОВ</a:t>
            </a:r>
            <a:r>
              <a:rPr sz="3300" b="1" spc="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ОТ</a:t>
            </a:r>
            <a:r>
              <a:rPr sz="3300" b="1" spc="10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ИСТОЧНИКА</a:t>
            </a:r>
            <a:r>
              <a:rPr sz="3300" b="1" spc="10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-25" dirty="0">
                <a:solidFill>
                  <a:srgbClr val="5F5B5A"/>
                </a:solidFill>
                <a:latin typeface="Calibri"/>
                <a:cs typeface="Calibri"/>
              </a:rPr>
              <a:t>Е2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6025" y="4347514"/>
            <a:ext cx="2018619" cy="56641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663285" y="9731406"/>
            <a:ext cx="326390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ЧАСТИЧНЫЙ</a:t>
            </a:r>
            <a:r>
              <a:rPr sz="3300" b="1" spc="2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25" dirty="0">
                <a:solidFill>
                  <a:srgbClr val="5F5B5A"/>
                </a:solidFill>
                <a:latin typeface="Calibri"/>
                <a:cs typeface="Calibri"/>
              </a:rPr>
              <a:t>ТОК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864" y="3006233"/>
            <a:ext cx="4231881" cy="331457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07885" y="3020944"/>
            <a:ext cx="4088221" cy="3285156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4914567" y="7333864"/>
            <a:ext cx="3073400" cy="729615"/>
            <a:chOff x="4914567" y="7333864"/>
            <a:chExt cx="3073400" cy="729615"/>
          </a:xfrm>
        </p:grpSpPr>
        <p:sp>
          <p:nvSpPr>
            <p:cNvPr id="20" name="object 20"/>
            <p:cNvSpPr/>
            <p:nvPr/>
          </p:nvSpPr>
          <p:spPr>
            <a:xfrm>
              <a:off x="6152565" y="8057634"/>
              <a:ext cx="1783714" cy="0"/>
            </a:xfrm>
            <a:custGeom>
              <a:avLst/>
              <a:gdLst/>
              <a:ahLst/>
              <a:cxnLst/>
              <a:rect l="l" t="t" r="r" b="b"/>
              <a:pathLst>
                <a:path w="1783715">
                  <a:moveTo>
                    <a:pt x="0" y="0"/>
                  </a:moveTo>
                  <a:lnTo>
                    <a:pt x="1783256" y="0"/>
                  </a:lnTo>
                </a:path>
              </a:pathLst>
            </a:custGeom>
            <a:ln w="10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25044" y="7344342"/>
              <a:ext cx="3052445" cy="0"/>
            </a:xfrm>
            <a:custGeom>
              <a:avLst/>
              <a:gdLst/>
              <a:ahLst/>
              <a:cxnLst/>
              <a:rect l="l" t="t" r="r" b="b"/>
              <a:pathLst>
                <a:path w="3052445">
                  <a:moveTo>
                    <a:pt x="0" y="0"/>
                  </a:moveTo>
                  <a:lnTo>
                    <a:pt x="3052038" y="0"/>
                  </a:lnTo>
                </a:path>
              </a:pathLst>
            </a:custGeom>
            <a:ln w="206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775248" y="7484917"/>
            <a:ext cx="843280" cy="62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82295" algn="l"/>
              </a:tabLst>
            </a:pPr>
            <a:r>
              <a:rPr sz="3900" spc="-50" dirty="0">
                <a:latin typeface="Times New Roman"/>
                <a:cs typeface="Times New Roman"/>
              </a:rPr>
              <a:t>1</a:t>
            </a:r>
            <a:r>
              <a:rPr sz="3900" dirty="0">
                <a:latin typeface="Times New Roman"/>
                <a:cs typeface="Times New Roman"/>
              </a:rPr>
              <a:t>	</a:t>
            </a:r>
            <a:r>
              <a:rPr sz="3900" spc="-50" dirty="0">
                <a:latin typeface="Times New Roman"/>
                <a:cs typeface="Times New Roman"/>
              </a:rPr>
              <a:t>3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8144" y="7125324"/>
            <a:ext cx="260350" cy="62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900" spc="-50" dirty="0">
                <a:latin typeface="Times New Roman"/>
                <a:cs typeface="Times New Roman"/>
              </a:rPr>
              <a:t>2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80540" y="7257987"/>
            <a:ext cx="898525" cy="719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550" i="1" dirty="0">
                <a:latin typeface="Times New Roman"/>
                <a:cs typeface="Times New Roman"/>
              </a:rPr>
              <a:t>R</a:t>
            </a:r>
            <a:r>
              <a:rPr sz="4550" i="1" spc="375" dirty="0">
                <a:latin typeface="Times New Roman"/>
                <a:cs typeface="Times New Roman"/>
              </a:rPr>
              <a:t> </a:t>
            </a:r>
            <a:r>
              <a:rPr sz="4550" i="1" spc="-50" dirty="0">
                <a:latin typeface="Times New Roman"/>
                <a:cs typeface="Times New Roman"/>
              </a:rPr>
              <a:t>R</a:t>
            </a:r>
            <a:endParaRPr sz="4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08546" y="6539710"/>
            <a:ext cx="670560" cy="719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4550" i="1" spc="-25" dirty="0">
                <a:latin typeface="Times New Roman"/>
                <a:cs typeface="Times New Roman"/>
              </a:rPr>
              <a:t>E</a:t>
            </a:r>
            <a:r>
              <a:rPr sz="5850" spc="-37" baseline="-16381" dirty="0">
                <a:latin typeface="Times New Roman"/>
                <a:cs typeface="Times New Roman"/>
              </a:rPr>
              <a:t>2</a:t>
            </a:r>
            <a:endParaRPr sz="5850" baseline="-16381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74977" y="8051962"/>
            <a:ext cx="1750060" cy="719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4550" i="1" spc="-245" dirty="0">
                <a:latin typeface="Times New Roman"/>
                <a:cs typeface="Times New Roman"/>
              </a:rPr>
              <a:t>R</a:t>
            </a:r>
            <a:r>
              <a:rPr sz="5850" spc="-367" baseline="-16381" dirty="0">
                <a:latin typeface="Times New Roman"/>
                <a:cs typeface="Times New Roman"/>
              </a:rPr>
              <a:t>1</a:t>
            </a:r>
            <a:r>
              <a:rPr sz="5850" spc="-60" baseline="-16381" dirty="0">
                <a:latin typeface="Times New Roman"/>
                <a:cs typeface="Times New Roman"/>
              </a:rPr>
              <a:t> </a:t>
            </a:r>
            <a:r>
              <a:rPr sz="4550" dirty="0">
                <a:latin typeface="Symbol"/>
                <a:cs typeface="Symbol"/>
              </a:rPr>
              <a:t></a:t>
            </a:r>
            <a:r>
              <a:rPr sz="4550" spc="-150" dirty="0">
                <a:latin typeface="Times New Roman"/>
                <a:cs typeface="Times New Roman"/>
              </a:rPr>
              <a:t> </a:t>
            </a:r>
            <a:r>
              <a:rPr sz="4550" i="1" spc="-25" dirty="0">
                <a:latin typeface="Times New Roman"/>
                <a:cs typeface="Times New Roman"/>
              </a:rPr>
              <a:t>R</a:t>
            </a:r>
            <a:r>
              <a:rPr sz="5850" spc="-37" baseline="-16381" dirty="0">
                <a:latin typeface="Times New Roman"/>
                <a:cs typeface="Times New Roman"/>
              </a:rPr>
              <a:t>3</a:t>
            </a:r>
            <a:endParaRPr sz="5850" baseline="-16381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48034" y="7612213"/>
            <a:ext cx="1122045" cy="719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4550" i="1" dirty="0">
                <a:latin typeface="Times New Roman"/>
                <a:cs typeface="Times New Roman"/>
              </a:rPr>
              <a:t>R</a:t>
            </a:r>
            <a:r>
              <a:rPr sz="5850" baseline="-16381" dirty="0">
                <a:latin typeface="Times New Roman"/>
                <a:cs typeface="Times New Roman"/>
              </a:rPr>
              <a:t>2</a:t>
            </a:r>
            <a:r>
              <a:rPr sz="5850" spc="165" baseline="-16381" dirty="0">
                <a:latin typeface="Times New Roman"/>
                <a:cs typeface="Times New Roman"/>
              </a:rPr>
              <a:t> </a:t>
            </a:r>
            <a:r>
              <a:rPr sz="4550" spc="-50" dirty="0">
                <a:latin typeface="Symbol"/>
                <a:cs typeface="Symbol"/>
              </a:rPr>
              <a:t></a:t>
            </a:r>
            <a:endParaRPr sz="45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83478" y="6639100"/>
            <a:ext cx="1040130" cy="719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683895" algn="l"/>
              </a:tabLst>
            </a:pPr>
            <a:r>
              <a:rPr sz="6825" i="1" baseline="-25030" dirty="0">
                <a:latin typeface="Times New Roman"/>
                <a:cs typeface="Times New Roman"/>
              </a:rPr>
              <a:t>I</a:t>
            </a:r>
            <a:r>
              <a:rPr sz="6825" i="1" spc="-787" baseline="-25030" dirty="0">
                <a:latin typeface="Times New Roman"/>
                <a:cs typeface="Times New Roman"/>
              </a:rPr>
              <a:t> </a:t>
            </a:r>
            <a:r>
              <a:rPr sz="3900" spc="-25" dirty="0">
                <a:latin typeface="Times New Roman"/>
                <a:cs typeface="Times New Roman"/>
              </a:rPr>
              <a:t>''</a:t>
            </a:r>
            <a:r>
              <a:rPr sz="3900" dirty="0">
                <a:latin typeface="Times New Roman"/>
                <a:cs typeface="Times New Roman"/>
              </a:rPr>
              <a:t>	</a:t>
            </a:r>
            <a:r>
              <a:rPr sz="6825" spc="-75" baseline="-25030" dirty="0">
                <a:latin typeface="Symbol"/>
                <a:cs typeface="Symbol"/>
              </a:rPr>
              <a:t></a:t>
            </a:r>
            <a:endParaRPr sz="6825" baseline="-25030">
              <a:latin typeface="Symbol"/>
              <a:cs typeface="Symbo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698730" y="6567759"/>
            <a:ext cx="4399915" cy="2337435"/>
          </a:xfrm>
          <a:custGeom>
            <a:avLst/>
            <a:gdLst/>
            <a:ahLst/>
            <a:cxnLst/>
            <a:rect l="l" t="t" r="r" b="b"/>
            <a:pathLst>
              <a:path w="4399915" h="2337434">
                <a:moveTo>
                  <a:pt x="0" y="0"/>
                </a:moveTo>
                <a:lnTo>
                  <a:pt x="4399646" y="0"/>
                </a:lnTo>
                <a:lnTo>
                  <a:pt x="4399646" y="2337393"/>
                </a:lnTo>
                <a:lnTo>
                  <a:pt x="0" y="2337393"/>
                </a:lnTo>
                <a:lnTo>
                  <a:pt x="0" y="0"/>
                </a:lnTo>
                <a:close/>
              </a:path>
            </a:pathLst>
          </a:custGeom>
          <a:ln w="2596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7190176" y="9966157"/>
            <a:ext cx="2754630" cy="21590"/>
            <a:chOff x="7190176" y="9966157"/>
            <a:chExt cx="2754630" cy="21590"/>
          </a:xfrm>
        </p:grpSpPr>
        <p:sp>
          <p:nvSpPr>
            <p:cNvPr id="31" name="object 31"/>
            <p:cNvSpPr/>
            <p:nvPr/>
          </p:nvSpPr>
          <p:spPr>
            <a:xfrm>
              <a:off x="7200971" y="9976952"/>
              <a:ext cx="1783080" cy="0"/>
            </a:xfrm>
            <a:custGeom>
              <a:avLst/>
              <a:gdLst/>
              <a:ahLst/>
              <a:cxnLst/>
              <a:rect l="l" t="t" r="r" b="b"/>
              <a:pathLst>
                <a:path w="1783079">
                  <a:moveTo>
                    <a:pt x="0" y="0"/>
                  </a:moveTo>
                  <a:lnTo>
                    <a:pt x="1782540" y="0"/>
                  </a:lnTo>
                </a:path>
              </a:pathLst>
            </a:custGeom>
            <a:ln w="20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305735" y="9976952"/>
              <a:ext cx="628015" cy="0"/>
            </a:xfrm>
            <a:custGeom>
              <a:avLst/>
              <a:gdLst/>
              <a:ahLst/>
              <a:cxnLst/>
              <a:rect l="l" t="t" r="r" b="b"/>
              <a:pathLst>
                <a:path w="628015">
                  <a:moveTo>
                    <a:pt x="0" y="0"/>
                  </a:moveTo>
                  <a:lnTo>
                    <a:pt x="627691" y="0"/>
                  </a:lnTo>
                </a:path>
              </a:pathLst>
            </a:custGeom>
            <a:ln w="20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223260" y="9045999"/>
            <a:ext cx="2711450" cy="1661795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35255" algn="ctr">
              <a:lnSpc>
                <a:spcPct val="100000"/>
              </a:lnSpc>
              <a:spcBef>
                <a:spcPts val="1015"/>
              </a:spcBef>
              <a:tabLst>
                <a:tab pos="1683385" algn="l"/>
                <a:tab pos="2082800" algn="l"/>
              </a:tabLst>
            </a:pPr>
            <a:r>
              <a:rPr sz="4600" i="1" spc="-20" dirty="0">
                <a:latin typeface="Times New Roman"/>
                <a:cs typeface="Times New Roman"/>
              </a:rPr>
              <a:t>R</a:t>
            </a:r>
            <a:r>
              <a:rPr sz="5925" spc="-30" baseline="-16174" dirty="0">
                <a:latin typeface="Times New Roman"/>
                <a:cs typeface="Times New Roman"/>
              </a:rPr>
              <a:t>1</a:t>
            </a:r>
            <a:r>
              <a:rPr sz="4600" i="1" spc="-20" dirty="0">
                <a:latin typeface="Times New Roman"/>
                <a:cs typeface="Times New Roman"/>
              </a:rPr>
              <a:t>R</a:t>
            </a:r>
            <a:r>
              <a:rPr sz="5925" spc="-30" baseline="-16174" dirty="0">
                <a:latin typeface="Times New Roman"/>
                <a:cs typeface="Times New Roman"/>
              </a:rPr>
              <a:t>3</a:t>
            </a:r>
            <a:r>
              <a:rPr sz="5925" baseline="-16174" dirty="0">
                <a:latin typeface="Times New Roman"/>
                <a:cs typeface="Times New Roman"/>
              </a:rPr>
              <a:t>	</a:t>
            </a:r>
            <a:r>
              <a:rPr sz="6900" spc="-75" baseline="-34420" dirty="0">
                <a:latin typeface="Symbol"/>
                <a:cs typeface="Symbol"/>
              </a:rPr>
              <a:t></a:t>
            </a:r>
            <a:r>
              <a:rPr sz="6900" baseline="-34420" dirty="0">
                <a:latin typeface="Times New Roman"/>
                <a:cs typeface="Times New Roman"/>
              </a:rPr>
              <a:t>	</a:t>
            </a:r>
            <a:r>
              <a:rPr sz="4600" spc="-50" dirty="0">
                <a:latin typeface="Times New Roman"/>
                <a:cs typeface="Times New Roman"/>
              </a:rPr>
              <a:t>1</a:t>
            </a:r>
            <a:endParaRPr sz="4600">
              <a:latin typeface="Times New Roman"/>
              <a:cs typeface="Times New Roman"/>
            </a:endParaRPr>
          </a:p>
          <a:p>
            <a:pPr marR="5080" algn="ctr">
              <a:lnSpc>
                <a:spcPct val="100000"/>
              </a:lnSpc>
              <a:spcBef>
                <a:spcPts val="919"/>
              </a:spcBef>
              <a:tabLst>
                <a:tab pos="2104390" algn="l"/>
              </a:tabLst>
            </a:pPr>
            <a:r>
              <a:rPr sz="4600" i="1" spc="-280" dirty="0">
                <a:latin typeface="Times New Roman"/>
                <a:cs typeface="Times New Roman"/>
              </a:rPr>
              <a:t>R</a:t>
            </a:r>
            <a:r>
              <a:rPr sz="5925" spc="-419" baseline="-16174" dirty="0">
                <a:latin typeface="Times New Roman"/>
                <a:cs typeface="Times New Roman"/>
              </a:rPr>
              <a:t>1</a:t>
            </a:r>
            <a:r>
              <a:rPr sz="5925" spc="-82" baseline="-16174" dirty="0">
                <a:latin typeface="Times New Roman"/>
                <a:cs typeface="Times New Roman"/>
              </a:rPr>
              <a:t> </a:t>
            </a:r>
            <a:r>
              <a:rPr sz="4600" dirty="0">
                <a:latin typeface="Symbol"/>
                <a:cs typeface="Symbol"/>
              </a:rPr>
              <a:t></a:t>
            </a:r>
            <a:r>
              <a:rPr sz="4600" spc="-190" dirty="0">
                <a:latin typeface="Times New Roman"/>
                <a:cs typeface="Times New Roman"/>
              </a:rPr>
              <a:t> </a:t>
            </a:r>
            <a:r>
              <a:rPr sz="4600" i="1" spc="-25" dirty="0">
                <a:latin typeface="Times New Roman"/>
                <a:cs typeface="Times New Roman"/>
              </a:rPr>
              <a:t>R</a:t>
            </a:r>
            <a:r>
              <a:rPr sz="5925" spc="-37" baseline="-16174" dirty="0">
                <a:latin typeface="Times New Roman"/>
                <a:cs typeface="Times New Roman"/>
              </a:rPr>
              <a:t>3</a:t>
            </a:r>
            <a:r>
              <a:rPr sz="5925" baseline="-16174" dirty="0">
                <a:latin typeface="Times New Roman"/>
                <a:cs typeface="Times New Roman"/>
              </a:rPr>
              <a:t>	</a:t>
            </a:r>
            <a:r>
              <a:rPr sz="4600" i="1" spc="-305" dirty="0">
                <a:latin typeface="Times New Roman"/>
                <a:cs typeface="Times New Roman"/>
              </a:rPr>
              <a:t>R</a:t>
            </a:r>
            <a:r>
              <a:rPr sz="5925" spc="-457" baseline="-16174" dirty="0">
                <a:latin typeface="Times New Roman"/>
                <a:cs typeface="Times New Roman"/>
              </a:rPr>
              <a:t>1</a:t>
            </a:r>
            <a:endParaRPr sz="5925" baseline="-16174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30821" y="9260223"/>
            <a:ext cx="1936114" cy="1123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ts val="4700"/>
              </a:lnSpc>
              <a:spcBef>
                <a:spcPts val="125"/>
              </a:spcBef>
            </a:pPr>
            <a:r>
              <a:rPr sz="6900" i="1" spc="-60" baseline="-24758" dirty="0">
                <a:latin typeface="Times New Roman"/>
                <a:cs typeface="Times New Roman"/>
              </a:rPr>
              <a:t>I</a:t>
            </a:r>
            <a:r>
              <a:rPr sz="6900" i="1" spc="-802" baseline="-24758" dirty="0">
                <a:latin typeface="Times New Roman"/>
                <a:cs typeface="Times New Roman"/>
              </a:rPr>
              <a:t> </a:t>
            </a:r>
            <a:r>
              <a:rPr sz="3950" dirty="0">
                <a:latin typeface="Times New Roman"/>
                <a:cs typeface="Times New Roman"/>
              </a:rPr>
              <a:t>''</a:t>
            </a:r>
            <a:r>
              <a:rPr sz="3950" spc="370" dirty="0">
                <a:latin typeface="Times New Roman"/>
                <a:cs typeface="Times New Roman"/>
              </a:rPr>
              <a:t> </a:t>
            </a:r>
            <a:r>
              <a:rPr sz="6900" baseline="-24758" dirty="0">
                <a:latin typeface="Symbol"/>
                <a:cs typeface="Symbol"/>
              </a:rPr>
              <a:t></a:t>
            </a:r>
            <a:r>
              <a:rPr sz="6900" spc="52" baseline="-24758" dirty="0">
                <a:latin typeface="Times New Roman"/>
                <a:cs typeface="Times New Roman"/>
              </a:rPr>
              <a:t> </a:t>
            </a:r>
            <a:r>
              <a:rPr sz="6900" i="1" spc="-60" baseline="-24758" dirty="0">
                <a:latin typeface="Times New Roman"/>
                <a:cs typeface="Times New Roman"/>
              </a:rPr>
              <a:t>I</a:t>
            </a:r>
            <a:r>
              <a:rPr sz="6900" i="1" spc="-802" baseline="-24758" dirty="0">
                <a:latin typeface="Times New Roman"/>
                <a:cs typeface="Times New Roman"/>
              </a:rPr>
              <a:t> </a:t>
            </a:r>
            <a:r>
              <a:rPr sz="3950" dirty="0">
                <a:latin typeface="Times New Roman"/>
                <a:cs typeface="Times New Roman"/>
              </a:rPr>
              <a:t>''</a:t>
            </a:r>
            <a:r>
              <a:rPr sz="3950" spc="204" dirty="0">
                <a:latin typeface="Times New Roman"/>
                <a:cs typeface="Times New Roman"/>
              </a:rPr>
              <a:t> </a:t>
            </a:r>
            <a:r>
              <a:rPr sz="6900" spc="-75" baseline="-24758" dirty="0">
                <a:latin typeface="Symbol"/>
                <a:cs typeface="Symbol"/>
              </a:rPr>
              <a:t></a:t>
            </a:r>
            <a:endParaRPr sz="6900" baseline="-24758">
              <a:latin typeface="Symbol"/>
              <a:cs typeface="Symbol"/>
            </a:endParaRPr>
          </a:p>
          <a:p>
            <a:pPr marL="224790">
              <a:lnSpc>
                <a:spcPts val="3920"/>
              </a:lnSpc>
              <a:tabLst>
                <a:tab pos="1366520" algn="l"/>
              </a:tabLst>
            </a:pPr>
            <a:r>
              <a:rPr sz="3950" spc="-50" dirty="0">
                <a:latin typeface="Times New Roman"/>
                <a:cs typeface="Times New Roman"/>
              </a:rPr>
              <a:t>1</a:t>
            </a:r>
            <a:r>
              <a:rPr sz="3950" dirty="0">
                <a:latin typeface="Times New Roman"/>
                <a:cs typeface="Times New Roman"/>
              </a:rPr>
              <a:t>	</a:t>
            </a:r>
            <a:r>
              <a:rPr sz="3950" spc="-50" dirty="0">
                <a:latin typeface="Times New Roman"/>
                <a:cs typeface="Times New Roman"/>
              </a:rPr>
              <a:t>2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159274" y="9187830"/>
            <a:ext cx="4893310" cy="1662430"/>
          </a:xfrm>
          <a:custGeom>
            <a:avLst/>
            <a:gdLst/>
            <a:ahLst/>
            <a:cxnLst/>
            <a:rect l="l" t="t" r="r" b="b"/>
            <a:pathLst>
              <a:path w="4893309" h="1662429">
                <a:moveTo>
                  <a:pt x="0" y="0"/>
                </a:moveTo>
                <a:lnTo>
                  <a:pt x="4892818" y="0"/>
                </a:lnTo>
                <a:lnTo>
                  <a:pt x="4892818" y="1662146"/>
                </a:lnTo>
                <a:lnTo>
                  <a:pt x="0" y="1662146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6559" y="1646152"/>
            <a:ext cx="885698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45" dirty="0">
                <a:solidFill>
                  <a:srgbClr val="5B5C57"/>
                </a:solidFill>
              </a:rPr>
              <a:t>АЛГЕБРАИЧЕСКАЯ</a:t>
            </a:r>
            <a:r>
              <a:rPr sz="3300" spc="90" dirty="0">
                <a:solidFill>
                  <a:srgbClr val="5B5C57"/>
                </a:solidFill>
              </a:rPr>
              <a:t> </a:t>
            </a:r>
            <a:r>
              <a:rPr sz="3300" spc="50" dirty="0">
                <a:solidFill>
                  <a:srgbClr val="5B5C57"/>
                </a:solidFill>
              </a:rPr>
              <a:t>СУММА</a:t>
            </a:r>
            <a:r>
              <a:rPr sz="3300" spc="90" dirty="0">
                <a:solidFill>
                  <a:srgbClr val="5B5C57"/>
                </a:solidFill>
              </a:rPr>
              <a:t> </a:t>
            </a:r>
            <a:r>
              <a:rPr sz="3300" spc="55" dirty="0">
                <a:solidFill>
                  <a:srgbClr val="5B5C57"/>
                </a:solidFill>
              </a:rPr>
              <a:t>ЧАСТИЧНЫХ</a:t>
            </a:r>
            <a:r>
              <a:rPr sz="3300" spc="90" dirty="0">
                <a:solidFill>
                  <a:srgbClr val="5B5C57"/>
                </a:solidFill>
              </a:rPr>
              <a:t> </a:t>
            </a:r>
            <a:r>
              <a:rPr sz="3300" spc="-10" dirty="0">
                <a:solidFill>
                  <a:srgbClr val="5B5C57"/>
                </a:solidFill>
              </a:rPr>
              <a:t>ТОКОВ</a:t>
            </a:r>
            <a:endParaRPr sz="3300"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961" y="2782452"/>
            <a:ext cx="3932393" cy="307757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148660" y="3934215"/>
            <a:ext cx="2888615" cy="7683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769620" algn="l"/>
                <a:tab pos="1878964" algn="l"/>
              </a:tabLst>
            </a:pPr>
            <a:r>
              <a:rPr sz="4850" i="1" spc="-25" dirty="0">
                <a:latin typeface="Times New Roman"/>
                <a:cs typeface="Times New Roman"/>
              </a:rPr>
              <a:t>I</a:t>
            </a:r>
            <a:r>
              <a:rPr sz="6150" spc="-37" baseline="-24390" dirty="0">
                <a:latin typeface="Times New Roman"/>
                <a:cs typeface="Times New Roman"/>
              </a:rPr>
              <a:t>1</a:t>
            </a:r>
            <a:r>
              <a:rPr sz="6150" baseline="-24390" dirty="0">
                <a:latin typeface="Times New Roman"/>
                <a:cs typeface="Times New Roman"/>
              </a:rPr>
              <a:t>	</a:t>
            </a:r>
            <a:r>
              <a:rPr sz="4850" dirty="0">
                <a:latin typeface="Symbol"/>
                <a:cs typeface="Symbol"/>
              </a:rPr>
              <a:t></a:t>
            </a:r>
            <a:r>
              <a:rPr sz="4850" spc="105" dirty="0">
                <a:latin typeface="Times New Roman"/>
                <a:cs typeface="Times New Roman"/>
              </a:rPr>
              <a:t> </a:t>
            </a:r>
            <a:r>
              <a:rPr sz="4850" i="1" spc="-40" dirty="0">
                <a:latin typeface="Times New Roman"/>
                <a:cs typeface="Times New Roman"/>
              </a:rPr>
              <a:t>I</a:t>
            </a:r>
            <a:r>
              <a:rPr sz="6150" spc="-2129" baseline="-16260" dirty="0">
                <a:latin typeface="Times New Roman"/>
                <a:cs typeface="Times New Roman"/>
              </a:rPr>
              <a:t>1</a:t>
            </a:r>
            <a:r>
              <a:rPr sz="6150" spc="-60" baseline="29810" dirty="0">
                <a:latin typeface="Times New Roman"/>
                <a:cs typeface="Times New Roman"/>
              </a:rPr>
              <a:t>'</a:t>
            </a:r>
            <a:r>
              <a:rPr sz="6150" baseline="29810" dirty="0">
                <a:latin typeface="Times New Roman"/>
                <a:cs typeface="Times New Roman"/>
              </a:rPr>
              <a:t>	</a:t>
            </a:r>
            <a:r>
              <a:rPr sz="4850" dirty="0">
                <a:latin typeface="Symbol"/>
                <a:cs typeface="Symbol"/>
              </a:rPr>
              <a:t></a:t>
            </a:r>
            <a:r>
              <a:rPr sz="4850" spc="-125" dirty="0">
                <a:latin typeface="Times New Roman"/>
                <a:cs typeface="Times New Roman"/>
              </a:rPr>
              <a:t> </a:t>
            </a:r>
            <a:r>
              <a:rPr sz="4850" i="1" spc="-30" dirty="0">
                <a:latin typeface="Times New Roman"/>
                <a:cs typeface="Times New Roman"/>
              </a:rPr>
              <a:t>I</a:t>
            </a:r>
            <a:r>
              <a:rPr sz="6150" spc="-2115" baseline="-16260" dirty="0">
                <a:latin typeface="Times New Roman"/>
                <a:cs typeface="Times New Roman"/>
              </a:rPr>
              <a:t>1</a:t>
            </a:r>
            <a:r>
              <a:rPr sz="6150" spc="-22" baseline="29810" dirty="0">
                <a:latin typeface="Times New Roman"/>
                <a:cs typeface="Times New Roman"/>
              </a:rPr>
              <a:t>'</a:t>
            </a:r>
            <a:r>
              <a:rPr sz="6150" spc="-44" baseline="29810" dirty="0">
                <a:latin typeface="Times New Roman"/>
                <a:cs typeface="Times New Roman"/>
              </a:rPr>
              <a:t>'</a:t>
            </a:r>
            <a:endParaRPr sz="6150" baseline="2981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65150" y="3743475"/>
            <a:ext cx="3024505" cy="1169035"/>
          </a:xfrm>
          <a:custGeom>
            <a:avLst/>
            <a:gdLst/>
            <a:ahLst/>
            <a:cxnLst/>
            <a:rect l="l" t="t" r="r" b="b"/>
            <a:pathLst>
              <a:path w="3024504" h="1169035">
                <a:moveTo>
                  <a:pt x="0" y="0"/>
                </a:moveTo>
                <a:lnTo>
                  <a:pt x="3023939" y="0"/>
                </a:lnTo>
                <a:lnTo>
                  <a:pt x="3023939" y="1168696"/>
                </a:lnTo>
                <a:lnTo>
                  <a:pt x="0" y="1168696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663" y="6368772"/>
            <a:ext cx="3763770" cy="298685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32283" y="6384025"/>
            <a:ext cx="3712023" cy="29868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6400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5B5C57"/>
                </a:solidFill>
              </a:rPr>
              <a:t>МЕТОД</a:t>
            </a:r>
            <a:r>
              <a:rPr sz="3300" spc="110" dirty="0">
                <a:solidFill>
                  <a:srgbClr val="5B5C57"/>
                </a:solidFill>
              </a:rPr>
              <a:t> </a:t>
            </a:r>
            <a:r>
              <a:rPr sz="3300" spc="60" dirty="0">
                <a:solidFill>
                  <a:srgbClr val="5B5C57"/>
                </a:solidFill>
              </a:rPr>
              <a:t>УЗЛОВЫХ</a:t>
            </a:r>
            <a:r>
              <a:rPr sz="3300" spc="110" dirty="0">
                <a:solidFill>
                  <a:srgbClr val="5B5C57"/>
                </a:solidFill>
              </a:rPr>
              <a:t> </a:t>
            </a:r>
            <a:r>
              <a:rPr sz="3300" spc="55" dirty="0">
                <a:solidFill>
                  <a:srgbClr val="5B5C57"/>
                </a:solidFill>
              </a:rPr>
              <a:t>ПОТЕНЦИАЛОВ</a:t>
            </a:r>
            <a:endParaRPr sz="3300"/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1078" y="2732901"/>
            <a:ext cx="9240514" cy="655750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342752" y="9257689"/>
            <a:ext cx="158051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51840" algn="l"/>
              </a:tabLst>
            </a:pPr>
            <a:r>
              <a:rPr sz="4400" spc="-25" dirty="0">
                <a:latin typeface="Microsoft Sans Serif"/>
                <a:cs typeface="Microsoft Sans Serif"/>
              </a:rPr>
              <a:t>φ</a:t>
            </a:r>
            <a:r>
              <a:rPr sz="4275" spc="-37" baseline="-19493" dirty="0">
                <a:latin typeface="Microsoft Sans Serif"/>
                <a:cs typeface="Microsoft Sans Serif"/>
              </a:rPr>
              <a:t>а</a:t>
            </a:r>
            <a:r>
              <a:rPr sz="4275" baseline="-19493" dirty="0">
                <a:latin typeface="Microsoft Sans Serif"/>
                <a:cs typeface="Microsoft Sans Serif"/>
              </a:rPr>
              <a:t>	</a:t>
            </a:r>
            <a:r>
              <a:rPr sz="4400" dirty="0">
                <a:latin typeface="Arial MT"/>
                <a:cs typeface="Arial MT"/>
              </a:rPr>
              <a:t>=</a:t>
            </a:r>
            <a:r>
              <a:rPr sz="4400" spc="-40" dirty="0">
                <a:latin typeface="Arial MT"/>
                <a:cs typeface="Arial MT"/>
              </a:rPr>
              <a:t> </a:t>
            </a:r>
            <a:r>
              <a:rPr sz="4400" spc="-50" dirty="0">
                <a:latin typeface="Arial MT"/>
                <a:cs typeface="Arial MT"/>
              </a:rPr>
              <a:t>0</a:t>
            </a:r>
            <a:endParaRPr sz="4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739" y="1905701"/>
            <a:ext cx="7813029" cy="554463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015718" y="8995888"/>
            <a:ext cx="6143625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366260" algn="l"/>
                <a:tab pos="5726430" algn="l"/>
              </a:tabLst>
            </a:pPr>
            <a:r>
              <a:rPr sz="4350" dirty="0">
                <a:latin typeface="Symbol"/>
                <a:cs typeface="Symbol"/>
              </a:rPr>
              <a:t>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</a:t>
            </a:r>
            <a:r>
              <a:rPr sz="4350" spc="40" dirty="0">
                <a:latin typeface="Times New Roman"/>
                <a:cs typeface="Times New Roman"/>
              </a:rPr>
              <a:t> </a:t>
            </a:r>
            <a:r>
              <a:rPr sz="4350" spc="145" dirty="0">
                <a:latin typeface="Symbol"/>
                <a:cs typeface="Symbol"/>
              </a:rPr>
              <a:t></a:t>
            </a:r>
            <a:r>
              <a:rPr sz="4350" i="1" spc="145" dirty="0">
                <a:latin typeface="Times New Roman"/>
                <a:cs typeface="Times New Roman"/>
              </a:rPr>
              <a:t>E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endParaRPr sz="4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5137" y="8834589"/>
            <a:ext cx="5891530" cy="884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964565" algn="l"/>
                <a:tab pos="3100705" algn="l"/>
                <a:tab pos="4189095" algn="l"/>
                <a:tab pos="5448935" algn="l"/>
              </a:tabLst>
            </a:pPr>
            <a:r>
              <a:rPr sz="6525" spc="-37" baseline="32567" dirty="0">
                <a:latin typeface="Symbol"/>
                <a:cs typeface="Symbol"/>
              </a:rPr>
              <a:t></a:t>
            </a:r>
            <a:r>
              <a:rPr sz="4350" spc="-25" dirty="0">
                <a:latin typeface="Symbol"/>
                <a:cs typeface="Symbol"/>
              </a:rPr>
              <a:t>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5600" spc="-330" dirty="0">
                <a:latin typeface="Symbol"/>
                <a:cs typeface="Symbol"/>
              </a:rPr>
              <a:t></a:t>
            </a:r>
            <a:r>
              <a:rPr sz="4350" i="1" spc="-33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5600" spc="-409" dirty="0">
                <a:latin typeface="Symbol"/>
                <a:cs typeface="Symbol"/>
              </a:rPr>
              <a:t></a:t>
            </a:r>
            <a:r>
              <a:rPr sz="5600" spc="-835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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spc="-50" dirty="0">
                <a:latin typeface="Symbol"/>
                <a:cs typeface="Symbol"/>
              </a:rPr>
              <a:t>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endParaRPr sz="4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6939" y="9219838"/>
            <a:ext cx="3090545" cy="58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7225" algn="l"/>
                <a:tab pos="2225040" algn="l"/>
                <a:tab pos="2840355" algn="l"/>
              </a:tabLst>
            </a:pPr>
            <a:r>
              <a:rPr sz="3700" i="1" spc="-50" dirty="0">
                <a:latin typeface="Times New Roman"/>
                <a:cs typeface="Times New Roman"/>
              </a:rPr>
              <a:t>b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4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43237" y="9134525"/>
            <a:ext cx="4107815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43890" algn="l"/>
                <a:tab pos="1483995" algn="l"/>
                <a:tab pos="2686050" algn="l"/>
                <a:tab pos="3858260" algn="l"/>
              </a:tabLst>
            </a:pPr>
            <a:r>
              <a:rPr sz="4350" spc="-50" dirty="0">
                <a:latin typeface="Symbol"/>
                <a:cs typeface="Symbol"/>
              </a:rPr>
              <a:t>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3700" i="1" spc="-50" dirty="0">
                <a:latin typeface="Times New Roman"/>
                <a:cs typeface="Times New Roman"/>
              </a:rPr>
              <a:t>c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4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5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7837" y="8152068"/>
            <a:ext cx="9729470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6306820" algn="l"/>
              </a:tabLst>
            </a:pPr>
            <a:r>
              <a:rPr sz="6525" baseline="-4469" dirty="0">
                <a:latin typeface="Symbol"/>
                <a:cs typeface="Symbol"/>
              </a:rPr>
              <a:t></a:t>
            </a:r>
            <a:r>
              <a:rPr sz="4350" dirty="0">
                <a:latin typeface="Symbol"/>
                <a:cs typeface="Symbol"/>
              </a:rPr>
              <a:t></a:t>
            </a:r>
            <a:r>
              <a:rPr sz="5550" i="1" baseline="-16516" dirty="0">
                <a:latin typeface="Times New Roman"/>
                <a:cs typeface="Times New Roman"/>
              </a:rPr>
              <a:t>b</a:t>
            </a:r>
            <a:r>
              <a:rPr sz="5550" i="1" spc="-675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Times New Roman"/>
                <a:cs typeface="Times New Roman"/>
              </a:rPr>
              <a:t>(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1</a:t>
            </a:r>
            <a:r>
              <a:rPr sz="5550" spc="82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310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2</a:t>
            </a:r>
            <a:r>
              <a:rPr sz="5550" spc="540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310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4</a:t>
            </a:r>
            <a:r>
              <a:rPr sz="5550" spc="-600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Times New Roman"/>
                <a:cs typeface="Times New Roman"/>
              </a:rPr>
              <a:t>)</a:t>
            </a:r>
            <a:r>
              <a:rPr sz="4350" spc="-235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</a:t>
            </a:r>
            <a:r>
              <a:rPr sz="4350" spc="-300" dirty="0">
                <a:latin typeface="Times New Roman"/>
                <a:cs typeface="Times New Roman"/>
              </a:rPr>
              <a:t> </a:t>
            </a:r>
            <a:r>
              <a:rPr sz="4350" spc="50" dirty="0">
                <a:latin typeface="Symbol"/>
                <a:cs typeface="Symbol"/>
              </a:rPr>
              <a:t></a:t>
            </a:r>
            <a:r>
              <a:rPr sz="5550" i="1" spc="75" baseline="-16516" dirty="0">
                <a:latin typeface="Times New Roman"/>
                <a:cs typeface="Times New Roman"/>
              </a:rPr>
              <a:t>c</a:t>
            </a:r>
            <a:r>
              <a:rPr sz="4350" i="1" spc="50" dirty="0">
                <a:latin typeface="Times New Roman"/>
                <a:cs typeface="Times New Roman"/>
              </a:rPr>
              <a:t>G</a:t>
            </a:r>
            <a:r>
              <a:rPr sz="5550" spc="75" baseline="-16516" dirty="0">
                <a:latin typeface="Times New Roman"/>
                <a:cs typeface="Times New Roman"/>
              </a:rPr>
              <a:t>4</a:t>
            </a:r>
            <a:r>
              <a:rPr sz="5550" baseline="-16516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</a:t>
            </a:r>
            <a:r>
              <a:rPr sz="4350" spc="90" dirty="0">
                <a:latin typeface="Times New Roman"/>
                <a:cs typeface="Times New Roman"/>
              </a:rPr>
              <a:t> </a:t>
            </a:r>
            <a:r>
              <a:rPr sz="4350" i="1" spc="-150" dirty="0">
                <a:latin typeface="Times New Roman"/>
                <a:cs typeface="Times New Roman"/>
              </a:rPr>
              <a:t>E</a:t>
            </a:r>
            <a:r>
              <a:rPr sz="5550" spc="-225" baseline="-16516" dirty="0">
                <a:latin typeface="Times New Roman"/>
                <a:cs typeface="Times New Roman"/>
              </a:rPr>
              <a:t>1</a:t>
            </a:r>
            <a:r>
              <a:rPr sz="4350" i="1" spc="-150" dirty="0">
                <a:latin typeface="Times New Roman"/>
                <a:cs typeface="Times New Roman"/>
              </a:rPr>
              <a:t>G</a:t>
            </a:r>
            <a:r>
              <a:rPr sz="5550" spc="-225" baseline="-16516" dirty="0">
                <a:latin typeface="Times New Roman"/>
                <a:cs typeface="Times New Roman"/>
              </a:rPr>
              <a:t>1</a:t>
            </a:r>
            <a:r>
              <a:rPr sz="5550" spc="75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60" dirty="0">
                <a:latin typeface="Times New Roman"/>
                <a:cs typeface="Times New Roman"/>
              </a:rPr>
              <a:t> </a:t>
            </a:r>
            <a:r>
              <a:rPr sz="4350" i="1" spc="-20" dirty="0">
                <a:latin typeface="Times New Roman"/>
                <a:cs typeface="Times New Roman"/>
              </a:rPr>
              <a:t>E</a:t>
            </a:r>
            <a:r>
              <a:rPr sz="5550" spc="-30" baseline="-16516" dirty="0">
                <a:latin typeface="Times New Roman"/>
                <a:cs typeface="Times New Roman"/>
              </a:rPr>
              <a:t>2</a:t>
            </a:r>
            <a:r>
              <a:rPr sz="4350" i="1" spc="-20" dirty="0">
                <a:latin typeface="Times New Roman"/>
                <a:cs typeface="Times New Roman"/>
              </a:rPr>
              <a:t>G</a:t>
            </a:r>
            <a:r>
              <a:rPr sz="5550" spc="-30" baseline="-16516" dirty="0">
                <a:latin typeface="Times New Roman"/>
                <a:cs typeface="Times New Roman"/>
              </a:rPr>
              <a:t>2</a:t>
            </a:r>
            <a:endParaRPr sz="5550" baseline="-16516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0681" y="8206535"/>
            <a:ext cx="4235450" cy="784860"/>
          </a:xfrm>
          <a:custGeom>
            <a:avLst/>
            <a:gdLst/>
            <a:ahLst/>
            <a:cxnLst/>
            <a:rect l="l" t="t" r="r" b="b"/>
            <a:pathLst>
              <a:path w="4235450" h="784859">
                <a:moveTo>
                  <a:pt x="4147620" y="784859"/>
                </a:moveTo>
                <a:lnTo>
                  <a:pt x="99546" y="784859"/>
                </a:lnTo>
                <a:lnTo>
                  <a:pt x="95662" y="783589"/>
                </a:lnTo>
                <a:lnTo>
                  <a:pt x="62918" y="764539"/>
                </a:lnTo>
                <a:lnTo>
                  <a:pt x="57008" y="760729"/>
                </a:lnTo>
                <a:lnTo>
                  <a:pt x="26777" y="726439"/>
                </a:lnTo>
                <a:lnTo>
                  <a:pt x="22684" y="721359"/>
                </a:lnTo>
                <a:lnTo>
                  <a:pt x="18905" y="715009"/>
                </a:lnTo>
                <a:lnTo>
                  <a:pt x="15449" y="708659"/>
                </a:lnTo>
                <a:lnTo>
                  <a:pt x="12328" y="699769"/>
                </a:lnTo>
                <a:lnTo>
                  <a:pt x="9498" y="693419"/>
                </a:lnTo>
                <a:lnTo>
                  <a:pt x="7027" y="685799"/>
                </a:lnTo>
                <a:lnTo>
                  <a:pt x="4921" y="679449"/>
                </a:lnTo>
                <a:lnTo>
                  <a:pt x="3185" y="670559"/>
                </a:lnTo>
                <a:lnTo>
                  <a:pt x="1795" y="662939"/>
                </a:lnTo>
                <a:lnTo>
                  <a:pt x="801" y="655319"/>
                </a:lnTo>
                <a:lnTo>
                  <a:pt x="203" y="647699"/>
                </a:lnTo>
                <a:lnTo>
                  <a:pt x="0" y="638809"/>
                </a:lnTo>
                <a:lnTo>
                  <a:pt x="0" y="156209"/>
                </a:lnTo>
                <a:lnTo>
                  <a:pt x="4921" y="115569"/>
                </a:lnTo>
                <a:lnTo>
                  <a:pt x="7027" y="109219"/>
                </a:lnTo>
                <a:lnTo>
                  <a:pt x="9498" y="101599"/>
                </a:lnTo>
                <a:lnTo>
                  <a:pt x="12328" y="95249"/>
                </a:lnTo>
                <a:lnTo>
                  <a:pt x="15449" y="87629"/>
                </a:lnTo>
                <a:lnTo>
                  <a:pt x="18905" y="80009"/>
                </a:lnTo>
                <a:lnTo>
                  <a:pt x="22684" y="73659"/>
                </a:lnTo>
                <a:lnTo>
                  <a:pt x="26776" y="68579"/>
                </a:lnTo>
                <a:lnTo>
                  <a:pt x="31131" y="62229"/>
                </a:lnTo>
                <a:lnTo>
                  <a:pt x="57008" y="35559"/>
                </a:lnTo>
                <a:lnTo>
                  <a:pt x="62918" y="29209"/>
                </a:lnTo>
                <a:lnTo>
                  <a:pt x="117592" y="3809"/>
                </a:lnTo>
                <a:lnTo>
                  <a:pt x="140782" y="0"/>
                </a:lnTo>
                <a:lnTo>
                  <a:pt x="4106384" y="0"/>
                </a:lnTo>
                <a:lnTo>
                  <a:pt x="4151505" y="11429"/>
                </a:lnTo>
                <a:lnTo>
                  <a:pt x="4190159" y="35559"/>
                </a:lnTo>
                <a:lnTo>
                  <a:pt x="4195842" y="39369"/>
                </a:lnTo>
                <a:lnTo>
                  <a:pt x="4198563" y="41909"/>
                </a:lnTo>
                <a:lnTo>
                  <a:pt x="141177" y="41909"/>
                </a:lnTo>
                <a:lnTo>
                  <a:pt x="133702" y="44449"/>
                </a:lnTo>
                <a:lnTo>
                  <a:pt x="119200" y="46989"/>
                </a:lnTo>
                <a:lnTo>
                  <a:pt x="112342" y="50799"/>
                </a:lnTo>
                <a:lnTo>
                  <a:pt x="105619" y="53339"/>
                </a:lnTo>
                <a:lnTo>
                  <a:pt x="99093" y="55879"/>
                </a:lnTo>
                <a:lnTo>
                  <a:pt x="93016" y="62229"/>
                </a:lnTo>
                <a:lnTo>
                  <a:pt x="87000" y="66039"/>
                </a:lnTo>
                <a:lnTo>
                  <a:pt x="81311" y="69849"/>
                </a:lnTo>
                <a:lnTo>
                  <a:pt x="71023" y="80009"/>
                </a:lnTo>
                <a:lnTo>
                  <a:pt x="66329" y="85089"/>
                </a:lnTo>
                <a:lnTo>
                  <a:pt x="62265" y="92709"/>
                </a:lnTo>
                <a:lnTo>
                  <a:pt x="58159" y="97789"/>
                </a:lnTo>
                <a:lnTo>
                  <a:pt x="43614" y="139699"/>
                </a:lnTo>
                <a:lnTo>
                  <a:pt x="42831" y="147319"/>
                </a:lnTo>
                <a:lnTo>
                  <a:pt x="42831" y="647699"/>
                </a:lnTo>
                <a:lnTo>
                  <a:pt x="51772" y="684529"/>
                </a:lnTo>
                <a:lnTo>
                  <a:pt x="54618" y="690879"/>
                </a:lnTo>
                <a:lnTo>
                  <a:pt x="58159" y="697229"/>
                </a:lnTo>
                <a:lnTo>
                  <a:pt x="62266" y="702309"/>
                </a:lnTo>
                <a:lnTo>
                  <a:pt x="66329" y="709929"/>
                </a:lnTo>
                <a:lnTo>
                  <a:pt x="71023" y="715009"/>
                </a:lnTo>
                <a:lnTo>
                  <a:pt x="81311" y="725169"/>
                </a:lnTo>
                <a:lnTo>
                  <a:pt x="87000" y="728979"/>
                </a:lnTo>
                <a:lnTo>
                  <a:pt x="99093" y="739139"/>
                </a:lnTo>
                <a:lnTo>
                  <a:pt x="105619" y="741679"/>
                </a:lnTo>
                <a:lnTo>
                  <a:pt x="112341" y="744219"/>
                </a:lnTo>
                <a:lnTo>
                  <a:pt x="119200" y="748029"/>
                </a:lnTo>
                <a:lnTo>
                  <a:pt x="133701" y="750569"/>
                </a:lnTo>
                <a:lnTo>
                  <a:pt x="141177" y="753109"/>
                </a:lnTo>
                <a:lnTo>
                  <a:pt x="4198563" y="753109"/>
                </a:lnTo>
                <a:lnTo>
                  <a:pt x="4195842" y="755649"/>
                </a:lnTo>
                <a:lnTo>
                  <a:pt x="4190159" y="760729"/>
                </a:lnTo>
                <a:lnTo>
                  <a:pt x="4184249" y="764539"/>
                </a:lnTo>
                <a:lnTo>
                  <a:pt x="4178126" y="769619"/>
                </a:lnTo>
                <a:lnTo>
                  <a:pt x="4171738" y="773429"/>
                </a:lnTo>
                <a:lnTo>
                  <a:pt x="4165160" y="777239"/>
                </a:lnTo>
                <a:lnTo>
                  <a:pt x="4158410" y="781049"/>
                </a:lnTo>
                <a:lnTo>
                  <a:pt x="4151505" y="783589"/>
                </a:lnTo>
                <a:lnTo>
                  <a:pt x="4147620" y="784859"/>
                </a:lnTo>
                <a:close/>
              </a:path>
              <a:path w="4235450" h="784859">
                <a:moveTo>
                  <a:pt x="4198563" y="753109"/>
                </a:moveTo>
                <a:lnTo>
                  <a:pt x="4105990" y="753109"/>
                </a:lnTo>
                <a:lnTo>
                  <a:pt x="4113465" y="750569"/>
                </a:lnTo>
                <a:lnTo>
                  <a:pt x="4127966" y="748029"/>
                </a:lnTo>
                <a:lnTo>
                  <a:pt x="4134825" y="744219"/>
                </a:lnTo>
                <a:lnTo>
                  <a:pt x="4141547" y="741679"/>
                </a:lnTo>
                <a:lnTo>
                  <a:pt x="4148074" y="739139"/>
                </a:lnTo>
                <a:lnTo>
                  <a:pt x="4160167" y="728979"/>
                </a:lnTo>
                <a:lnTo>
                  <a:pt x="4165856" y="725169"/>
                </a:lnTo>
                <a:lnTo>
                  <a:pt x="4176144" y="715009"/>
                </a:lnTo>
                <a:lnTo>
                  <a:pt x="4180837" y="709929"/>
                </a:lnTo>
                <a:lnTo>
                  <a:pt x="4184901" y="702309"/>
                </a:lnTo>
                <a:lnTo>
                  <a:pt x="4189007" y="697229"/>
                </a:lnTo>
                <a:lnTo>
                  <a:pt x="4192549" y="690879"/>
                </a:lnTo>
                <a:lnTo>
                  <a:pt x="4195394" y="684529"/>
                </a:lnTo>
                <a:lnTo>
                  <a:pt x="4198293" y="678179"/>
                </a:lnTo>
                <a:lnTo>
                  <a:pt x="4200531" y="669289"/>
                </a:lnTo>
                <a:lnTo>
                  <a:pt x="4202022" y="662939"/>
                </a:lnTo>
                <a:lnTo>
                  <a:pt x="4203553" y="655319"/>
                </a:lnTo>
                <a:lnTo>
                  <a:pt x="4204336" y="647699"/>
                </a:lnTo>
                <a:lnTo>
                  <a:pt x="4204336" y="147319"/>
                </a:lnTo>
                <a:lnTo>
                  <a:pt x="4192549" y="104139"/>
                </a:lnTo>
                <a:lnTo>
                  <a:pt x="4184902" y="92709"/>
                </a:lnTo>
                <a:lnTo>
                  <a:pt x="4180837" y="85089"/>
                </a:lnTo>
                <a:lnTo>
                  <a:pt x="4176144" y="80009"/>
                </a:lnTo>
                <a:lnTo>
                  <a:pt x="4165856" y="69849"/>
                </a:lnTo>
                <a:lnTo>
                  <a:pt x="4160167" y="66039"/>
                </a:lnTo>
                <a:lnTo>
                  <a:pt x="4154150" y="62229"/>
                </a:lnTo>
                <a:lnTo>
                  <a:pt x="4148074" y="55879"/>
                </a:lnTo>
                <a:lnTo>
                  <a:pt x="4141547" y="53339"/>
                </a:lnTo>
                <a:lnTo>
                  <a:pt x="4134825" y="50799"/>
                </a:lnTo>
                <a:lnTo>
                  <a:pt x="4127966" y="46989"/>
                </a:lnTo>
                <a:lnTo>
                  <a:pt x="4113465" y="44449"/>
                </a:lnTo>
                <a:lnTo>
                  <a:pt x="4105990" y="41909"/>
                </a:lnTo>
                <a:lnTo>
                  <a:pt x="4198563" y="41909"/>
                </a:lnTo>
                <a:lnTo>
                  <a:pt x="4220389" y="68579"/>
                </a:lnTo>
                <a:lnTo>
                  <a:pt x="4224483" y="73659"/>
                </a:lnTo>
                <a:lnTo>
                  <a:pt x="4228262" y="80009"/>
                </a:lnTo>
                <a:lnTo>
                  <a:pt x="4231717" y="87629"/>
                </a:lnTo>
                <a:lnTo>
                  <a:pt x="4234839" y="95249"/>
                </a:lnTo>
                <a:lnTo>
                  <a:pt x="4235232" y="95249"/>
                </a:lnTo>
                <a:lnTo>
                  <a:pt x="4235232" y="699769"/>
                </a:lnTo>
                <a:lnTo>
                  <a:pt x="4234839" y="699769"/>
                </a:lnTo>
                <a:lnTo>
                  <a:pt x="4231717" y="708659"/>
                </a:lnTo>
                <a:lnTo>
                  <a:pt x="4228262" y="715009"/>
                </a:lnTo>
                <a:lnTo>
                  <a:pt x="4224483" y="721359"/>
                </a:lnTo>
                <a:lnTo>
                  <a:pt x="4220390" y="726439"/>
                </a:lnTo>
                <a:lnTo>
                  <a:pt x="4216036" y="732789"/>
                </a:lnTo>
                <a:lnTo>
                  <a:pt x="4211392" y="739139"/>
                </a:lnTo>
                <a:lnTo>
                  <a:pt x="4206470" y="745489"/>
                </a:lnTo>
                <a:lnTo>
                  <a:pt x="4201284" y="750569"/>
                </a:lnTo>
                <a:lnTo>
                  <a:pt x="4198563" y="753109"/>
                </a:lnTo>
                <a:close/>
              </a:path>
              <a:path w="4235450" h="784859">
                <a:moveTo>
                  <a:pt x="4104035" y="739139"/>
                </a:moveTo>
                <a:lnTo>
                  <a:pt x="143131" y="739139"/>
                </a:lnTo>
                <a:lnTo>
                  <a:pt x="130179" y="735329"/>
                </a:lnTo>
                <a:lnTo>
                  <a:pt x="123910" y="732789"/>
                </a:lnTo>
                <a:lnTo>
                  <a:pt x="117908" y="731519"/>
                </a:lnTo>
                <a:lnTo>
                  <a:pt x="112010" y="728979"/>
                </a:lnTo>
                <a:lnTo>
                  <a:pt x="106331" y="725169"/>
                </a:lnTo>
                <a:lnTo>
                  <a:pt x="101008" y="722629"/>
                </a:lnTo>
                <a:lnTo>
                  <a:pt x="70499" y="689609"/>
                </a:lnTo>
                <a:lnTo>
                  <a:pt x="64922" y="678179"/>
                </a:lnTo>
                <a:lnTo>
                  <a:pt x="62383" y="671829"/>
                </a:lnTo>
                <a:lnTo>
                  <a:pt x="60437" y="665479"/>
                </a:lnTo>
                <a:lnTo>
                  <a:pt x="57787" y="652779"/>
                </a:lnTo>
                <a:lnTo>
                  <a:pt x="57108" y="646429"/>
                </a:lnTo>
                <a:lnTo>
                  <a:pt x="57108" y="148589"/>
                </a:lnTo>
                <a:lnTo>
                  <a:pt x="57787" y="142239"/>
                </a:lnTo>
                <a:lnTo>
                  <a:pt x="60437" y="129539"/>
                </a:lnTo>
                <a:lnTo>
                  <a:pt x="62383" y="123189"/>
                </a:lnTo>
                <a:lnTo>
                  <a:pt x="64922" y="116839"/>
                </a:lnTo>
                <a:lnTo>
                  <a:pt x="67417" y="110489"/>
                </a:lnTo>
                <a:lnTo>
                  <a:pt x="70499" y="105409"/>
                </a:lnTo>
                <a:lnTo>
                  <a:pt x="77662" y="95249"/>
                </a:lnTo>
                <a:lnTo>
                  <a:pt x="81750" y="88899"/>
                </a:lnTo>
                <a:lnTo>
                  <a:pt x="86262" y="85089"/>
                </a:lnTo>
                <a:lnTo>
                  <a:pt x="90774" y="80009"/>
                </a:lnTo>
                <a:lnTo>
                  <a:pt x="95729" y="76199"/>
                </a:lnTo>
                <a:lnTo>
                  <a:pt x="101009" y="72389"/>
                </a:lnTo>
                <a:lnTo>
                  <a:pt x="106331" y="69849"/>
                </a:lnTo>
                <a:lnTo>
                  <a:pt x="112010" y="66039"/>
                </a:lnTo>
                <a:lnTo>
                  <a:pt x="117908" y="64769"/>
                </a:lnTo>
                <a:lnTo>
                  <a:pt x="123910" y="62229"/>
                </a:lnTo>
                <a:lnTo>
                  <a:pt x="130179" y="58419"/>
                </a:lnTo>
                <a:lnTo>
                  <a:pt x="143131" y="55879"/>
                </a:lnTo>
                <a:lnTo>
                  <a:pt x="4104035" y="55879"/>
                </a:lnTo>
                <a:lnTo>
                  <a:pt x="4116988" y="58419"/>
                </a:lnTo>
                <a:lnTo>
                  <a:pt x="4123257" y="62229"/>
                </a:lnTo>
                <a:lnTo>
                  <a:pt x="4135158" y="66039"/>
                </a:lnTo>
                <a:lnTo>
                  <a:pt x="4140836" y="69849"/>
                </a:lnTo>
                <a:lnTo>
                  <a:pt x="150837" y="69849"/>
                </a:lnTo>
                <a:lnTo>
                  <a:pt x="139425" y="72389"/>
                </a:lnTo>
                <a:lnTo>
                  <a:pt x="104482" y="87629"/>
                </a:lnTo>
                <a:lnTo>
                  <a:pt x="100221" y="90169"/>
                </a:lnTo>
                <a:lnTo>
                  <a:pt x="92492" y="99059"/>
                </a:lnTo>
                <a:lnTo>
                  <a:pt x="88977" y="102869"/>
                </a:lnTo>
                <a:lnTo>
                  <a:pt x="82848" y="111759"/>
                </a:lnTo>
                <a:lnTo>
                  <a:pt x="80201" y="116839"/>
                </a:lnTo>
                <a:lnTo>
                  <a:pt x="78070" y="123189"/>
                </a:lnTo>
                <a:lnTo>
                  <a:pt x="75901" y="128269"/>
                </a:lnTo>
                <a:lnTo>
                  <a:pt x="74232" y="133349"/>
                </a:lnTo>
                <a:lnTo>
                  <a:pt x="73117" y="138429"/>
                </a:lnTo>
                <a:lnTo>
                  <a:pt x="71969" y="143509"/>
                </a:lnTo>
                <a:lnTo>
                  <a:pt x="71384" y="148589"/>
                </a:lnTo>
                <a:lnTo>
                  <a:pt x="71384" y="646429"/>
                </a:lnTo>
                <a:lnTo>
                  <a:pt x="71969" y="651509"/>
                </a:lnTo>
                <a:lnTo>
                  <a:pt x="73117" y="656589"/>
                </a:lnTo>
                <a:lnTo>
                  <a:pt x="74232" y="661669"/>
                </a:lnTo>
                <a:lnTo>
                  <a:pt x="75901" y="666749"/>
                </a:lnTo>
                <a:lnTo>
                  <a:pt x="78070" y="671829"/>
                </a:lnTo>
                <a:lnTo>
                  <a:pt x="80201" y="678179"/>
                </a:lnTo>
                <a:lnTo>
                  <a:pt x="104482" y="706119"/>
                </a:lnTo>
                <a:lnTo>
                  <a:pt x="109000" y="711199"/>
                </a:lnTo>
                <a:lnTo>
                  <a:pt x="145035" y="723899"/>
                </a:lnTo>
                <a:lnTo>
                  <a:pt x="150837" y="725169"/>
                </a:lnTo>
                <a:lnTo>
                  <a:pt x="4140836" y="725169"/>
                </a:lnTo>
                <a:lnTo>
                  <a:pt x="4135158" y="728979"/>
                </a:lnTo>
                <a:lnTo>
                  <a:pt x="4129259" y="731519"/>
                </a:lnTo>
                <a:lnTo>
                  <a:pt x="4123257" y="732789"/>
                </a:lnTo>
                <a:lnTo>
                  <a:pt x="4116988" y="735329"/>
                </a:lnTo>
                <a:lnTo>
                  <a:pt x="4104035" y="739139"/>
                </a:lnTo>
                <a:close/>
              </a:path>
              <a:path w="4235450" h="784859">
                <a:moveTo>
                  <a:pt x="4140836" y="725169"/>
                </a:moveTo>
                <a:lnTo>
                  <a:pt x="4096330" y="725169"/>
                </a:lnTo>
                <a:lnTo>
                  <a:pt x="4102132" y="723899"/>
                </a:lnTo>
                <a:lnTo>
                  <a:pt x="4118572" y="720089"/>
                </a:lnTo>
                <a:lnTo>
                  <a:pt x="4142685" y="706119"/>
                </a:lnTo>
                <a:lnTo>
                  <a:pt x="4146945" y="703579"/>
                </a:lnTo>
                <a:lnTo>
                  <a:pt x="4171266" y="666749"/>
                </a:lnTo>
                <a:lnTo>
                  <a:pt x="4174050" y="656589"/>
                </a:lnTo>
                <a:lnTo>
                  <a:pt x="4175198" y="651509"/>
                </a:lnTo>
                <a:lnTo>
                  <a:pt x="4175783" y="646429"/>
                </a:lnTo>
                <a:lnTo>
                  <a:pt x="4175783" y="148589"/>
                </a:lnTo>
                <a:lnTo>
                  <a:pt x="4175198" y="143509"/>
                </a:lnTo>
                <a:lnTo>
                  <a:pt x="4174050" y="138429"/>
                </a:lnTo>
                <a:lnTo>
                  <a:pt x="4172934" y="133349"/>
                </a:lnTo>
                <a:lnTo>
                  <a:pt x="4154674" y="99059"/>
                </a:lnTo>
                <a:lnTo>
                  <a:pt x="4146945" y="90169"/>
                </a:lnTo>
                <a:lnTo>
                  <a:pt x="4142685" y="87629"/>
                </a:lnTo>
                <a:lnTo>
                  <a:pt x="4133612" y="81279"/>
                </a:lnTo>
                <a:lnTo>
                  <a:pt x="4128736" y="78739"/>
                </a:lnTo>
                <a:lnTo>
                  <a:pt x="4123697" y="76199"/>
                </a:lnTo>
                <a:lnTo>
                  <a:pt x="4118572" y="74929"/>
                </a:lnTo>
                <a:lnTo>
                  <a:pt x="4107740" y="72389"/>
                </a:lnTo>
                <a:lnTo>
                  <a:pt x="4096330" y="69849"/>
                </a:lnTo>
                <a:lnTo>
                  <a:pt x="4140836" y="69849"/>
                </a:lnTo>
                <a:lnTo>
                  <a:pt x="4146159" y="72389"/>
                </a:lnTo>
                <a:lnTo>
                  <a:pt x="4151438" y="76199"/>
                </a:lnTo>
                <a:lnTo>
                  <a:pt x="4156393" y="80009"/>
                </a:lnTo>
                <a:lnTo>
                  <a:pt x="4160905" y="85089"/>
                </a:lnTo>
                <a:lnTo>
                  <a:pt x="4165417" y="88899"/>
                </a:lnTo>
                <a:lnTo>
                  <a:pt x="4169505" y="95249"/>
                </a:lnTo>
                <a:lnTo>
                  <a:pt x="4176668" y="105409"/>
                </a:lnTo>
                <a:lnTo>
                  <a:pt x="4179750" y="110489"/>
                </a:lnTo>
                <a:lnTo>
                  <a:pt x="4182245" y="116839"/>
                </a:lnTo>
                <a:lnTo>
                  <a:pt x="4184784" y="123189"/>
                </a:lnTo>
                <a:lnTo>
                  <a:pt x="4186730" y="129539"/>
                </a:lnTo>
                <a:lnTo>
                  <a:pt x="4189380" y="142239"/>
                </a:lnTo>
                <a:lnTo>
                  <a:pt x="4190059" y="148589"/>
                </a:lnTo>
                <a:lnTo>
                  <a:pt x="4190059" y="646429"/>
                </a:lnTo>
                <a:lnTo>
                  <a:pt x="4189380" y="652779"/>
                </a:lnTo>
                <a:lnTo>
                  <a:pt x="4186730" y="665479"/>
                </a:lnTo>
                <a:lnTo>
                  <a:pt x="4184784" y="671829"/>
                </a:lnTo>
                <a:lnTo>
                  <a:pt x="4182245" y="678179"/>
                </a:lnTo>
                <a:lnTo>
                  <a:pt x="4179750" y="684529"/>
                </a:lnTo>
                <a:lnTo>
                  <a:pt x="4156393" y="715009"/>
                </a:lnTo>
                <a:lnTo>
                  <a:pt x="4146158" y="722629"/>
                </a:lnTo>
                <a:lnTo>
                  <a:pt x="4140836" y="72516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3015718" y="8610032"/>
            <a:ext cx="6143625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366260" algn="l"/>
                <a:tab pos="5726430" algn="l"/>
              </a:tabLst>
            </a:pPr>
            <a:r>
              <a:rPr sz="4350" dirty="0">
                <a:latin typeface="Symbol"/>
                <a:cs typeface="Symbol"/>
              </a:rPr>
              <a:t>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</a:t>
            </a:r>
            <a:r>
              <a:rPr sz="4350" spc="40" dirty="0">
                <a:latin typeface="Times New Roman"/>
                <a:cs typeface="Times New Roman"/>
              </a:rPr>
              <a:t> </a:t>
            </a:r>
            <a:r>
              <a:rPr sz="4350" spc="145" dirty="0">
                <a:latin typeface="Symbol"/>
                <a:cs typeface="Symbol"/>
              </a:rPr>
              <a:t></a:t>
            </a:r>
            <a:r>
              <a:rPr sz="4350" i="1" spc="145" dirty="0">
                <a:latin typeface="Times New Roman"/>
                <a:cs typeface="Times New Roman"/>
              </a:rPr>
              <a:t>E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endParaRPr sz="4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05137" y="8448733"/>
            <a:ext cx="5891530" cy="884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964565" algn="l"/>
                <a:tab pos="3100705" algn="l"/>
                <a:tab pos="4189095" algn="l"/>
                <a:tab pos="5448935" algn="l"/>
              </a:tabLst>
            </a:pPr>
            <a:r>
              <a:rPr sz="6525" spc="-37" baseline="32567" dirty="0">
                <a:latin typeface="Symbol"/>
                <a:cs typeface="Symbol"/>
              </a:rPr>
              <a:t></a:t>
            </a:r>
            <a:r>
              <a:rPr sz="4350" spc="-25" dirty="0">
                <a:latin typeface="Symbol"/>
                <a:cs typeface="Symbol"/>
              </a:rPr>
              <a:t>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5600" spc="-330" dirty="0">
                <a:latin typeface="Symbol"/>
                <a:cs typeface="Symbol"/>
              </a:rPr>
              <a:t></a:t>
            </a:r>
            <a:r>
              <a:rPr sz="4350" i="1" spc="-33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5600" spc="-409" dirty="0">
                <a:latin typeface="Symbol"/>
                <a:cs typeface="Symbol"/>
              </a:rPr>
              <a:t></a:t>
            </a:r>
            <a:r>
              <a:rPr sz="5600" spc="-835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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spc="-50" dirty="0">
                <a:latin typeface="Symbol"/>
                <a:cs typeface="Symbol"/>
              </a:rPr>
              <a:t>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endParaRPr sz="4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96939" y="8833982"/>
            <a:ext cx="3090545" cy="58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7225" algn="l"/>
                <a:tab pos="2225040" algn="l"/>
                <a:tab pos="2840355" algn="l"/>
              </a:tabLst>
            </a:pPr>
            <a:r>
              <a:rPr sz="3700" i="1" spc="-50" dirty="0">
                <a:latin typeface="Times New Roman"/>
                <a:cs typeface="Times New Roman"/>
              </a:rPr>
              <a:t>b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4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43237" y="8748669"/>
            <a:ext cx="4107815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43890" algn="l"/>
                <a:tab pos="1483995" algn="l"/>
                <a:tab pos="2686050" algn="l"/>
                <a:tab pos="3858260" algn="l"/>
              </a:tabLst>
            </a:pPr>
            <a:r>
              <a:rPr sz="4350" spc="-50" dirty="0">
                <a:latin typeface="Symbol"/>
                <a:cs typeface="Symbol"/>
              </a:rPr>
              <a:t>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3700" i="1" spc="-50" dirty="0">
                <a:latin typeface="Times New Roman"/>
                <a:cs typeface="Times New Roman"/>
              </a:rPr>
              <a:t>c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4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5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17837" y="7766212"/>
            <a:ext cx="9729470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6306820" algn="l"/>
              </a:tabLst>
            </a:pPr>
            <a:r>
              <a:rPr sz="6525" baseline="-4469" dirty="0">
                <a:latin typeface="Symbol"/>
                <a:cs typeface="Symbol"/>
              </a:rPr>
              <a:t></a:t>
            </a:r>
            <a:r>
              <a:rPr sz="4350" dirty="0">
                <a:latin typeface="Symbol"/>
                <a:cs typeface="Symbol"/>
              </a:rPr>
              <a:t></a:t>
            </a:r>
            <a:r>
              <a:rPr sz="5550" i="1" baseline="-16516" dirty="0">
                <a:latin typeface="Times New Roman"/>
                <a:cs typeface="Times New Roman"/>
              </a:rPr>
              <a:t>b</a:t>
            </a:r>
            <a:r>
              <a:rPr sz="5550" i="1" spc="-675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Times New Roman"/>
                <a:cs typeface="Times New Roman"/>
              </a:rPr>
              <a:t>(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1</a:t>
            </a:r>
            <a:r>
              <a:rPr sz="5550" spc="82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310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2</a:t>
            </a:r>
            <a:r>
              <a:rPr sz="5550" spc="540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310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4</a:t>
            </a:r>
            <a:r>
              <a:rPr sz="5550" spc="-600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Times New Roman"/>
                <a:cs typeface="Times New Roman"/>
              </a:rPr>
              <a:t>)</a:t>
            </a:r>
            <a:r>
              <a:rPr sz="4350" spc="-235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</a:t>
            </a:r>
            <a:r>
              <a:rPr sz="4350" spc="-300" dirty="0">
                <a:latin typeface="Times New Roman"/>
                <a:cs typeface="Times New Roman"/>
              </a:rPr>
              <a:t> </a:t>
            </a:r>
            <a:r>
              <a:rPr sz="4350" spc="50" dirty="0">
                <a:latin typeface="Symbol"/>
                <a:cs typeface="Symbol"/>
              </a:rPr>
              <a:t></a:t>
            </a:r>
            <a:r>
              <a:rPr sz="5550" i="1" spc="75" baseline="-16516" dirty="0">
                <a:latin typeface="Times New Roman"/>
                <a:cs typeface="Times New Roman"/>
              </a:rPr>
              <a:t>c</a:t>
            </a:r>
            <a:r>
              <a:rPr sz="4350" i="1" spc="50" dirty="0">
                <a:latin typeface="Times New Roman"/>
                <a:cs typeface="Times New Roman"/>
              </a:rPr>
              <a:t>G</a:t>
            </a:r>
            <a:r>
              <a:rPr sz="5550" spc="75" baseline="-16516" dirty="0">
                <a:latin typeface="Times New Roman"/>
                <a:cs typeface="Times New Roman"/>
              </a:rPr>
              <a:t>4</a:t>
            </a:r>
            <a:r>
              <a:rPr sz="5550" baseline="-16516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</a:t>
            </a:r>
            <a:r>
              <a:rPr sz="4350" spc="90" dirty="0">
                <a:latin typeface="Times New Roman"/>
                <a:cs typeface="Times New Roman"/>
              </a:rPr>
              <a:t> </a:t>
            </a:r>
            <a:r>
              <a:rPr sz="4350" i="1" spc="-150" dirty="0">
                <a:latin typeface="Times New Roman"/>
                <a:cs typeface="Times New Roman"/>
              </a:rPr>
              <a:t>E</a:t>
            </a:r>
            <a:r>
              <a:rPr sz="5550" spc="-225" baseline="-16516" dirty="0">
                <a:latin typeface="Times New Roman"/>
                <a:cs typeface="Times New Roman"/>
              </a:rPr>
              <a:t>1</a:t>
            </a:r>
            <a:r>
              <a:rPr sz="4350" i="1" spc="-150" dirty="0">
                <a:latin typeface="Times New Roman"/>
                <a:cs typeface="Times New Roman"/>
              </a:rPr>
              <a:t>G</a:t>
            </a:r>
            <a:r>
              <a:rPr sz="5550" spc="-225" baseline="-16516" dirty="0">
                <a:latin typeface="Times New Roman"/>
                <a:cs typeface="Times New Roman"/>
              </a:rPr>
              <a:t>1</a:t>
            </a:r>
            <a:r>
              <a:rPr sz="5550" spc="75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60" dirty="0">
                <a:latin typeface="Times New Roman"/>
                <a:cs typeface="Times New Roman"/>
              </a:rPr>
              <a:t> </a:t>
            </a:r>
            <a:r>
              <a:rPr sz="4350" i="1" spc="-20" dirty="0">
                <a:latin typeface="Times New Roman"/>
                <a:cs typeface="Times New Roman"/>
              </a:rPr>
              <a:t>E</a:t>
            </a:r>
            <a:r>
              <a:rPr sz="5550" spc="-30" baseline="-16516" dirty="0">
                <a:latin typeface="Times New Roman"/>
                <a:cs typeface="Times New Roman"/>
              </a:rPr>
              <a:t>2</a:t>
            </a:r>
            <a:r>
              <a:rPr sz="4350" i="1" spc="-20" dirty="0">
                <a:latin typeface="Times New Roman"/>
                <a:cs typeface="Times New Roman"/>
              </a:rPr>
              <a:t>G</a:t>
            </a:r>
            <a:r>
              <a:rPr sz="5550" spc="-30" baseline="-16516" dirty="0">
                <a:latin typeface="Times New Roman"/>
                <a:cs typeface="Times New Roman"/>
              </a:rPr>
              <a:t>2</a:t>
            </a:r>
            <a:endParaRPr sz="5550" baseline="-16516">
              <a:latin typeface="Times New Roman"/>
              <a:cs typeface="Times New Roman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1160" y="1831514"/>
            <a:ext cx="7670004" cy="5441132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5867217" y="7804087"/>
            <a:ext cx="1485265" cy="808990"/>
          </a:xfrm>
          <a:custGeom>
            <a:avLst/>
            <a:gdLst/>
            <a:ahLst/>
            <a:cxnLst/>
            <a:rect l="l" t="t" r="r" b="b"/>
            <a:pathLst>
              <a:path w="1485265" h="808990">
                <a:moveTo>
                  <a:pt x="1380030" y="5079"/>
                </a:moveTo>
                <a:lnTo>
                  <a:pt x="114062" y="5079"/>
                </a:lnTo>
                <a:lnTo>
                  <a:pt x="119063" y="0"/>
                </a:lnTo>
                <a:lnTo>
                  <a:pt x="1375029" y="0"/>
                </a:lnTo>
                <a:lnTo>
                  <a:pt x="1380030" y="5079"/>
                </a:lnTo>
                <a:close/>
              </a:path>
              <a:path w="1485265" h="808990">
                <a:moveTo>
                  <a:pt x="1399225" y="10159"/>
                </a:moveTo>
                <a:lnTo>
                  <a:pt x="94866" y="10159"/>
                </a:lnTo>
                <a:lnTo>
                  <a:pt x="99535" y="5079"/>
                </a:lnTo>
                <a:lnTo>
                  <a:pt x="1394556" y="5079"/>
                </a:lnTo>
                <a:lnTo>
                  <a:pt x="1399225" y="10159"/>
                </a:lnTo>
                <a:close/>
              </a:path>
              <a:path w="1485265" h="808990">
                <a:moveTo>
                  <a:pt x="1408408" y="15239"/>
                </a:moveTo>
                <a:lnTo>
                  <a:pt x="85683" y="15239"/>
                </a:lnTo>
                <a:lnTo>
                  <a:pt x="90242" y="10159"/>
                </a:lnTo>
                <a:lnTo>
                  <a:pt x="1403849" y="10159"/>
                </a:lnTo>
                <a:lnTo>
                  <a:pt x="1408408" y="15239"/>
                </a:lnTo>
                <a:close/>
              </a:path>
              <a:path w="1485265" h="808990">
                <a:moveTo>
                  <a:pt x="1425641" y="25399"/>
                </a:moveTo>
                <a:lnTo>
                  <a:pt x="68449" y="25399"/>
                </a:lnTo>
                <a:lnTo>
                  <a:pt x="72587" y="20319"/>
                </a:lnTo>
                <a:lnTo>
                  <a:pt x="76884" y="15239"/>
                </a:lnTo>
                <a:lnTo>
                  <a:pt x="1417207" y="15239"/>
                </a:lnTo>
                <a:lnTo>
                  <a:pt x="1421504" y="20319"/>
                </a:lnTo>
                <a:lnTo>
                  <a:pt x="1425641" y="25399"/>
                </a:lnTo>
                <a:close/>
              </a:path>
              <a:path w="1485265" h="808990">
                <a:moveTo>
                  <a:pt x="1433767" y="31749"/>
                </a:moveTo>
                <a:lnTo>
                  <a:pt x="60324" y="31749"/>
                </a:lnTo>
                <a:lnTo>
                  <a:pt x="64333" y="25399"/>
                </a:lnTo>
                <a:lnTo>
                  <a:pt x="1429758" y="25399"/>
                </a:lnTo>
                <a:lnTo>
                  <a:pt x="1433767" y="31749"/>
                </a:lnTo>
                <a:close/>
              </a:path>
              <a:path w="1485265" h="808990">
                <a:moveTo>
                  <a:pt x="127060" y="36829"/>
                </a:moveTo>
                <a:lnTo>
                  <a:pt x="52667" y="36829"/>
                </a:lnTo>
                <a:lnTo>
                  <a:pt x="56490" y="31749"/>
                </a:lnTo>
                <a:lnTo>
                  <a:pt x="130954" y="31749"/>
                </a:lnTo>
                <a:lnTo>
                  <a:pt x="127060" y="36829"/>
                </a:lnTo>
                <a:close/>
              </a:path>
              <a:path w="1485265" h="808990">
                <a:moveTo>
                  <a:pt x="1441425" y="36829"/>
                </a:moveTo>
                <a:lnTo>
                  <a:pt x="1367031" y="36829"/>
                </a:lnTo>
                <a:lnTo>
                  <a:pt x="1363137" y="31749"/>
                </a:lnTo>
                <a:lnTo>
                  <a:pt x="1437601" y="31749"/>
                </a:lnTo>
                <a:lnTo>
                  <a:pt x="1441425" y="36829"/>
                </a:lnTo>
                <a:close/>
              </a:path>
              <a:path w="1485265" h="808990">
                <a:moveTo>
                  <a:pt x="97622" y="46989"/>
                </a:moveTo>
                <a:lnTo>
                  <a:pt x="41957" y="46989"/>
                </a:lnTo>
                <a:lnTo>
                  <a:pt x="48970" y="36829"/>
                </a:lnTo>
                <a:lnTo>
                  <a:pt x="111833" y="36829"/>
                </a:lnTo>
                <a:lnTo>
                  <a:pt x="108213" y="41909"/>
                </a:lnTo>
                <a:lnTo>
                  <a:pt x="101049" y="41909"/>
                </a:lnTo>
                <a:lnTo>
                  <a:pt x="97622" y="46989"/>
                </a:lnTo>
                <a:close/>
              </a:path>
              <a:path w="1485265" h="808990">
                <a:moveTo>
                  <a:pt x="1452134" y="46989"/>
                </a:moveTo>
                <a:lnTo>
                  <a:pt x="1396469" y="46989"/>
                </a:lnTo>
                <a:lnTo>
                  <a:pt x="1393042" y="41909"/>
                </a:lnTo>
                <a:lnTo>
                  <a:pt x="1385877" y="41909"/>
                </a:lnTo>
                <a:lnTo>
                  <a:pt x="1382258" y="36829"/>
                </a:lnTo>
                <a:lnTo>
                  <a:pt x="1445121" y="36829"/>
                </a:lnTo>
                <a:lnTo>
                  <a:pt x="1452134" y="46989"/>
                </a:lnTo>
                <a:close/>
              </a:path>
              <a:path w="1485265" h="808990">
                <a:moveTo>
                  <a:pt x="1360848" y="46989"/>
                </a:moveTo>
                <a:lnTo>
                  <a:pt x="133244" y="46989"/>
                </a:lnTo>
                <a:lnTo>
                  <a:pt x="136829" y="41909"/>
                </a:lnTo>
                <a:lnTo>
                  <a:pt x="1357263" y="41909"/>
                </a:lnTo>
                <a:lnTo>
                  <a:pt x="1360848" y="46989"/>
                </a:lnTo>
                <a:close/>
              </a:path>
              <a:path w="1485265" h="808990">
                <a:moveTo>
                  <a:pt x="75326" y="63499"/>
                </a:moveTo>
                <a:lnTo>
                  <a:pt x="29279" y="63499"/>
                </a:lnTo>
                <a:lnTo>
                  <a:pt x="32277" y="57149"/>
                </a:lnTo>
                <a:lnTo>
                  <a:pt x="38596" y="46989"/>
                </a:lnTo>
                <a:lnTo>
                  <a:pt x="90843" y="46989"/>
                </a:lnTo>
                <a:lnTo>
                  <a:pt x="87630" y="52069"/>
                </a:lnTo>
                <a:lnTo>
                  <a:pt x="84433" y="52069"/>
                </a:lnTo>
                <a:lnTo>
                  <a:pt x="81279" y="57149"/>
                </a:lnTo>
                <a:lnTo>
                  <a:pt x="78299" y="57149"/>
                </a:lnTo>
                <a:lnTo>
                  <a:pt x="75326" y="63499"/>
                </a:lnTo>
                <a:close/>
              </a:path>
              <a:path w="1485265" h="808990">
                <a:moveTo>
                  <a:pt x="1381429" y="52069"/>
                </a:moveTo>
                <a:lnTo>
                  <a:pt x="112663" y="52069"/>
                </a:lnTo>
                <a:lnTo>
                  <a:pt x="115948" y="46989"/>
                </a:lnTo>
                <a:lnTo>
                  <a:pt x="1378143" y="46989"/>
                </a:lnTo>
                <a:lnTo>
                  <a:pt x="1381429" y="52069"/>
                </a:lnTo>
                <a:close/>
              </a:path>
              <a:path w="1485265" h="808990">
                <a:moveTo>
                  <a:pt x="1464813" y="63499"/>
                </a:moveTo>
                <a:lnTo>
                  <a:pt x="1418765" y="63499"/>
                </a:lnTo>
                <a:lnTo>
                  <a:pt x="1415792" y="57149"/>
                </a:lnTo>
                <a:lnTo>
                  <a:pt x="1412812" y="57149"/>
                </a:lnTo>
                <a:lnTo>
                  <a:pt x="1409659" y="52069"/>
                </a:lnTo>
                <a:lnTo>
                  <a:pt x="1406461" y="52069"/>
                </a:lnTo>
                <a:lnTo>
                  <a:pt x="1403248" y="46989"/>
                </a:lnTo>
                <a:lnTo>
                  <a:pt x="1455495" y="46989"/>
                </a:lnTo>
                <a:lnTo>
                  <a:pt x="1461815" y="57149"/>
                </a:lnTo>
                <a:lnTo>
                  <a:pt x="1464813" y="63499"/>
                </a:lnTo>
                <a:close/>
              </a:path>
              <a:path w="1485265" h="808990">
                <a:moveTo>
                  <a:pt x="138737" y="57149"/>
                </a:moveTo>
                <a:lnTo>
                  <a:pt x="103074" y="57149"/>
                </a:lnTo>
                <a:lnTo>
                  <a:pt x="106185" y="52069"/>
                </a:lnTo>
                <a:lnTo>
                  <a:pt x="142027" y="52069"/>
                </a:lnTo>
                <a:lnTo>
                  <a:pt x="138737" y="57149"/>
                </a:lnTo>
                <a:close/>
              </a:path>
              <a:path w="1485265" h="808990">
                <a:moveTo>
                  <a:pt x="1394109" y="57149"/>
                </a:moveTo>
                <a:lnTo>
                  <a:pt x="1355354" y="57149"/>
                </a:lnTo>
                <a:lnTo>
                  <a:pt x="1352064" y="52069"/>
                </a:lnTo>
                <a:lnTo>
                  <a:pt x="1387906" y="52069"/>
                </a:lnTo>
                <a:lnTo>
                  <a:pt x="1394109" y="57149"/>
                </a:lnTo>
                <a:close/>
              </a:path>
              <a:path w="1485265" h="808990">
                <a:moveTo>
                  <a:pt x="120048" y="63499"/>
                </a:moveTo>
                <a:lnTo>
                  <a:pt x="91117" y="63499"/>
                </a:lnTo>
                <a:lnTo>
                  <a:pt x="96943" y="57149"/>
                </a:lnTo>
                <a:lnTo>
                  <a:pt x="123087" y="57149"/>
                </a:lnTo>
                <a:lnTo>
                  <a:pt x="120048" y="63499"/>
                </a:lnTo>
                <a:close/>
              </a:path>
              <a:path w="1485265" h="808990">
                <a:moveTo>
                  <a:pt x="1402975" y="63499"/>
                </a:moveTo>
                <a:lnTo>
                  <a:pt x="1374044" y="63499"/>
                </a:lnTo>
                <a:lnTo>
                  <a:pt x="1371004" y="57149"/>
                </a:lnTo>
                <a:lnTo>
                  <a:pt x="1397149" y="57149"/>
                </a:lnTo>
                <a:lnTo>
                  <a:pt x="1402975" y="63499"/>
                </a:lnTo>
                <a:close/>
              </a:path>
              <a:path w="1485265" h="808990">
                <a:moveTo>
                  <a:pt x="52717" y="88899"/>
                </a:moveTo>
                <a:lnTo>
                  <a:pt x="14116" y="88899"/>
                </a:lnTo>
                <a:lnTo>
                  <a:pt x="16313" y="83819"/>
                </a:lnTo>
                <a:lnTo>
                  <a:pt x="21092" y="73659"/>
                </a:lnTo>
                <a:lnTo>
                  <a:pt x="23703" y="68579"/>
                </a:lnTo>
                <a:lnTo>
                  <a:pt x="26498" y="63499"/>
                </a:lnTo>
                <a:lnTo>
                  <a:pt x="72416" y="63499"/>
                </a:lnTo>
                <a:lnTo>
                  <a:pt x="69690" y="68579"/>
                </a:lnTo>
                <a:lnTo>
                  <a:pt x="66963" y="68579"/>
                </a:lnTo>
                <a:lnTo>
                  <a:pt x="64319" y="73659"/>
                </a:lnTo>
                <a:lnTo>
                  <a:pt x="61867" y="73659"/>
                </a:lnTo>
                <a:lnTo>
                  <a:pt x="59407" y="78739"/>
                </a:lnTo>
                <a:lnTo>
                  <a:pt x="57048" y="78739"/>
                </a:lnTo>
                <a:lnTo>
                  <a:pt x="52717" y="88899"/>
                </a:lnTo>
                <a:close/>
              </a:path>
              <a:path w="1485265" h="808990">
                <a:moveTo>
                  <a:pt x="108526" y="68579"/>
                </a:moveTo>
                <a:lnTo>
                  <a:pt x="85568" y="68579"/>
                </a:lnTo>
                <a:lnTo>
                  <a:pt x="88277" y="63499"/>
                </a:lnTo>
                <a:lnTo>
                  <a:pt x="111307" y="63499"/>
                </a:lnTo>
                <a:lnTo>
                  <a:pt x="108526" y="68579"/>
                </a:lnTo>
                <a:close/>
              </a:path>
              <a:path w="1485265" h="808990">
                <a:moveTo>
                  <a:pt x="1408523" y="68579"/>
                </a:moveTo>
                <a:lnTo>
                  <a:pt x="1385566" y="68579"/>
                </a:lnTo>
                <a:lnTo>
                  <a:pt x="1382784" y="63499"/>
                </a:lnTo>
                <a:lnTo>
                  <a:pt x="1405814" y="63499"/>
                </a:lnTo>
                <a:lnTo>
                  <a:pt x="1408523" y="68579"/>
                </a:lnTo>
                <a:close/>
              </a:path>
              <a:path w="1485265" h="808990">
                <a:moveTo>
                  <a:pt x="1479975" y="88899"/>
                </a:moveTo>
                <a:lnTo>
                  <a:pt x="1441374" y="88899"/>
                </a:lnTo>
                <a:lnTo>
                  <a:pt x="1437043" y="78739"/>
                </a:lnTo>
                <a:lnTo>
                  <a:pt x="1434685" y="78739"/>
                </a:lnTo>
                <a:lnTo>
                  <a:pt x="1432226" y="73659"/>
                </a:lnTo>
                <a:lnTo>
                  <a:pt x="1429772" y="73659"/>
                </a:lnTo>
                <a:lnTo>
                  <a:pt x="1427128" y="68579"/>
                </a:lnTo>
                <a:lnTo>
                  <a:pt x="1424401" y="68579"/>
                </a:lnTo>
                <a:lnTo>
                  <a:pt x="1421675" y="63499"/>
                </a:lnTo>
                <a:lnTo>
                  <a:pt x="1467594" y="63499"/>
                </a:lnTo>
                <a:lnTo>
                  <a:pt x="1470388" y="68579"/>
                </a:lnTo>
                <a:lnTo>
                  <a:pt x="1472999" y="73659"/>
                </a:lnTo>
                <a:lnTo>
                  <a:pt x="1477778" y="83819"/>
                </a:lnTo>
                <a:lnTo>
                  <a:pt x="1479975" y="88899"/>
                </a:lnTo>
                <a:close/>
              </a:path>
              <a:path w="1485265" h="808990">
                <a:moveTo>
                  <a:pt x="97817" y="73659"/>
                </a:moveTo>
                <a:lnTo>
                  <a:pt x="80245" y="73659"/>
                </a:lnTo>
                <a:lnTo>
                  <a:pt x="82865" y="68579"/>
                </a:lnTo>
                <a:lnTo>
                  <a:pt x="100417" y="68579"/>
                </a:lnTo>
                <a:lnTo>
                  <a:pt x="97817" y="73659"/>
                </a:lnTo>
                <a:close/>
              </a:path>
              <a:path w="1485265" h="808990">
                <a:moveTo>
                  <a:pt x="1413846" y="73659"/>
                </a:moveTo>
                <a:lnTo>
                  <a:pt x="1396275" y="73659"/>
                </a:lnTo>
                <a:lnTo>
                  <a:pt x="1393674" y="68579"/>
                </a:lnTo>
                <a:lnTo>
                  <a:pt x="1411226" y="68579"/>
                </a:lnTo>
                <a:lnTo>
                  <a:pt x="1413846" y="73659"/>
                </a:lnTo>
                <a:close/>
              </a:path>
              <a:path w="1485265" h="808990">
                <a:moveTo>
                  <a:pt x="92838" y="78739"/>
                </a:moveTo>
                <a:lnTo>
                  <a:pt x="75287" y="78739"/>
                </a:lnTo>
                <a:lnTo>
                  <a:pt x="77766" y="73659"/>
                </a:lnTo>
                <a:lnTo>
                  <a:pt x="95262" y="73659"/>
                </a:lnTo>
                <a:lnTo>
                  <a:pt x="92838" y="78739"/>
                </a:lnTo>
                <a:close/>
              </a:path>
              <a:path w="1485265" h="808990">
                <a:moveTo>
                  <a:pt x="1418804" y="78739"/>
                </a:moveTo>
                <a:lnTo>
                  <a:pt x="1403673" y="78739"/>
                </a:lnTo>
                <a:lnTo>
                  <a:pt x="1398829" y="73659"/>
                </a:lnTo>
                <a:lnTo>
                  <a:pt x="1416325" y="73659"/>
                </a:lnTo>
                <a:lnTo>
                  <a:pt x="1418804" y="78739"/>
                </a:lnTo>
                <a:close/>
              </a:path>
              <a:path w="1485265" h="808990">
                <a:moveTo>
                  <a:pt x="85842" y="83819"/>
                </a:moveTo>
                <a:lnTo>
                  <a:pt x="70675" y="83819"/>
                </a:lnTo>
                <a:lnTo>
                  <a:pt x="72905" y="78739"/>
                </a:lnTo>
                <a:lnTo>
                  <a:pt x="88060" y="78739"/>
                </a:lnTo>
                <a:lnTo>
                  <a:pt x="85842" y="83819"/>
                </a:lnTo>
                <a:close/>
              </a:path>
              <a:path w="1485265" h="808990">
                <a:moveTo>
                  <a:pt x="1431711" y="95249"/>
                </a:moveTo>
                <a:lnTo>
                  <a:pt x="1416609" y="95249"/>
                </a:lnTo>
                <a:lnTo>
                  <a:pt x="1412612" y="88899"/>
                </a:lnTo>
                <a:lnTo>
                  <a:pt x="1410468" y="83819"/>
                </a:lnTo>
                <a:lnTo>
                  <a:pt x="1406031" y="78739"/>
                </a:lnTo>
                <a:lnTo>
                  <a:pt x="1421186" y="78739"/>
                </a:lnTo>
                <a:lnTo>
                  <a:pt x="1423417" y="83819"/>
                </a:lnTo>
                <a:lnTo>
                  <a:pt x="1425652" y="83819"/>
                </a:lnTo>
                <a:lnTo>
                  <a:pt x="1427775" y="88899"/>
                </a:lnTo>
                <a:lnTo>
                  <a:pt x="1429739" y="88899"/>
                </a:lnTo>
                <a:lnTo>
                  <a:pt x="1431711" y="95249"/>
                </a:lnTo>
                <a:close/>
              </a:path>
              <a:path w="1485265" h="808990">
                <a:moveTo>
                  <a:pt x="77483" y="95249"/>
                </a:moveTo>
                <a:lnTo>
                  <a:pt x="62380" y="95249"/>
                </a:lnTo>
                <a:lnTo>
                  <a:pt x="64352" y="88899"/>
                </a:lnTo>
                <a:lnTo>
                  <a:pt x="66316" y="88899"/>
                </a:lnTo>
                <a:lnTo>
                  <a:pt x="68440" y="83819"/>
                </a:lnTo>
                <a:lnTo>
                  <a:pt x="83623" y="83819"/>
                </a:lnTo>
                <a:lnTo>
                  <a:pt x="81480" y="88899"/>
                </a:lnTo>
                <a:lnTo>
                  <a:pt x="77483" y="95249"/>
                </a:lnTo>
                <a:close/>
              </a:path>
              <a:path w="1485265" h="808990">
                <a:moveTo>
                  <a:pt x="37453" y="126999"/>
                </a:moveTo>
                <a:lnTo>
                  <a:pt x="2113" y="126999"/>
                </a:lnTo>
                <a:lnTo>
                  <a:pt x="2571" y="120649"/>
                </a:lnTo>
                <a:lnTo>
                  <a:pt x="3090" y="120649"/>
                </a:lnTo>
                <a:lnTo>
                  <a:pt x="4118" y="115569"/>
                </a:lnTo>
                <a:lnTo>
                  <a:pt x="5404" y="110489"/>
                </a:lnTo>
                <a:lnTo>
                  <a:pt x="8431" y="100329"/>
                </a:lnTo>
                <a:lnTo>
                  <a:pt x="10186" y="95249"/>
                </a:lnTo>
                <a:lnTo>
                  <a:pt x="12160" y="88899"/>
                </a:lnTo>
                <a:lnTo>
                  <a:pt x="50666" y="88899"/>
                </a:lnTo>
                <a:lnTo>
                  <a:pt x="46956" y="100329"/>
                </a:lnTo>
                <a:lnTo>
                  <a:pt x="45232" y="100329"/>
                </a:lnTo>
                <a:lnTo>
                  <a:pt x="42185" y="110489"/>
                </a:lnTo>
                <a:lnTo>
                  <a:pt x="40808" y="110489"/>
                </a:lnTo>
                <a:lnTo>
                  <a:pt x="38462" y="120649"/>
                </a:lnTo>
                <a:lnTo>
                  <a:pt x="37453" y="126999"/>
                </a:lnTo>
                <a:close/>
              </a:path>
              <a:path w="1485265" h="808990">
                <a:moveTo>
                  <a:pt x="1472999" y="741679"/>
                </a:moveTo>
                <a:lnTo>
                  <a:pt x="1429773" y="741679"/>
                </a:lnTo>
                <a:lnTo>
                  <a:pt x="1432225" y="735329"/>
                </a:lnTo>
                <a:lnTo>
                  <a:pt x="1434685" y="735329"/>
                </a:lnTo>
                <a:lnTo>
                  <a:pt x="1437043" y="730249"/>
                </a:lnTo>
                <a:lnTo>
                  <a:pt x="1439203" y="725169"/>
                </a:lnTo>
                <a:lnTo>
                  <a:pt x="1441374" y="725169"/>
                </a:lnTo>
                <a:lnTo>
                  <a:pt x="1443426" y="720089"/>
                </a:lnTo>
                <a:lnTo>
                  <a:pt x="1445273" y="720089"/>
                </a:lnTo>
                <a:lnTo>
                  <a:pt x="1447135" y="715009"/>
                </a:lnTo>
                <a:lnTo>
                  <a:pt x="1448859" y="709929"/>
                </a:lnTo>
                <a:lnTo>
                  <a:pt x="1450376" y="709929"/>
                </a:lnTo>
                <a:lnTo>
                  <a:pt x="1451907" y="703579"/>
                </a:lnTo>
                <a:lnTo>
                  <a:pt x="1453283" y="698499"/>
                </a:lnTo>
                <a:lnTo>
                  <a:pt x="1454449" y="698499"/>
                </a:lnTo>
                <a:lnTo>
                  <a:pt x="1455629" y="693419"/>
                </a:lnTo>
                <a:lnTo>
                  <a:pt x="1456638" y="688339"/>
                </a:lnTo>
                <a:lnTo>
                  <a:pt x="1457435" y="683259"/>
                </a:lnTo>
                <a:lnTo>
                  <a:pt x="1458197" y="683259"/>
                </a:lnTo>
                <a:lnTo>
                  <a:pt x="1458500" y="678179"/>
                </a:lnTo>
                <a:lnTo>
                  <a:pt x="1458805" y="678179"/>
                </a:lnTo>
                <a:lnTo>
                  <a:pt x="1459066" y="671829"/>
                </a:lnTo>
                <a:lnTo>
                  <a:pt x="1459477" y="671829"/>
                </a:lnTo>
                <a:lnTo>
                  <a:pt x="1459739" y="666749"/>
                </a:lnTo>
                <a:lnTo>
                  <a:pt x="1459843" y="661669"/>
                </a:lnTo>
                <a:lnTo>
                  <a:pt x="1459897" y="147319"/>
                </a:lnTo>
                <a:lnTo>
                  <a:pt x="1459739" y="147319"/>
                </a:lnTo>
                <a:lnTo>
                  <a:pt x="1459636" y="142239"/>
                </a:lnTo>
                <a:lnTo>
                  <a:pt x="1459271" y="142239"/>
                </a:lnTo>
                <a:lnTo>
                  <a:pt x="1459066" y="137159"/>
                </a:lnTo>
                <a:lnTo>
                  <a:pt x="1458805" y="137159"/>
                </a:lnTo>
                <a:lnTo>
                  <a:pt x="1458500" y="132079"/>
                </a:lnTo>
                <a:lnTo>
                  <a:pt x="1457836" y="132079"/>
                </a:lnTo>
                <a:lnTo>
                  <a:pt x="1457435" y="126999"/>
                </a:lnTo>
                <a:lnTo>
                  <a:pt x="1456638" y="126999"/>
                </a:lnTo>
                <a:lnTo>
                  <a:pt x="1455629" y="120649"/>
                </a:lnTo>
                <a:lnTo>
                  <a:pt x="1453283" y="110489"/>
                </a:lnTo>
                <a:lnTo>
                  <a:pt x="1451907" y="110489"/>
                </a:lnTo>
                <a:lnTo>
                  <a:pt x="1448859" y="100329"/>
                </a:lnTo>
                <a:lnTo>
                  <a:pt x="1447135" y="100329"/>
                </a:lnTo>
                <a:lnTo>
                  <a:pt x="1443426" y="88899"/>
                </a:lnTo>
                <a:lnTo>
                  <a:pt x="1481931" y="88899"/>
                </a:lnTo>
                <a:lnTo>
                  <a:pt x="1483906" y="95249"/>
                </a:lnTo>
                <a:lnTo>
                  <a:pt x="1484662" y="96519"/>
                </a:lnTo>
                <a:lnTo>
                  <a:pt x="1484662" y="712469"/>
                </a:lnTo>
                <a:lnTo>
                  <a:pt x="1483906" y="715009"/>
                </a:lnTo>
                <a:lnTo>
                  <a:pt x="1479975" y="725169"/>
                </a:lnTo>
                <a:lnTo>
                  <a:pt x="1477779" y="730249"/>
                </a:lnTo>
                <a:lnTo>
                  <a:pt x="1472999" y="741679"/>
                </a:lnTo>
                <a:close/>
              </a:path>
              <a:path w="1485265" h="808990">
                <a:moveTo>
                  <a:pt x="67378" y="110489"/>
                </a:moveTo>
                <a:lnTo>
                  <a:pt x="54235" y="110489"/>
                </a:lnTo>
                <a:lnTo>
                  <a:pt x="55612" y="105409"/>
                </a:lnTo>
                <a:lnTo>
                  <a:pt x="57164" y="105409"/>
                </a:lnTo>
                <a:lnTo>
                  <a:pt x="60533" y="95249"/>
                </a:lnTo>
                <a:lnTo>
                  <a:pt x="73816" y="95249"/>
                </a:lnTo>
                <a:lnTo>
                  <a:pt x="72051" y="100329"/>
                </a:lnTo>
                <a:lnTo>
                  <a:pt x="70391" y="100329"/>
                </a:lnTo>
                <a:lnTo>
                  <a:pt x="67378" y="110489"/>
                </a:lnTo>
                <a:close/>
              </a:path>
              <a:path w="1485265" h="808990">
                <a:moveTo>
                  <a:pt x="1443544" y="120649"/>
                </a:moveTo>
                <a:lnTo>
                  <a:pt x="1431692" y="120649"/>
                </a:lnTo>
                <a:lnTo>
                  <a:pt x="1430580" y="115569"/>
                </a:lnTo>
                <a:lnTo>
                  <a:pt x="1429338" y="115569"/>
                </a:lnTo>
                <a:lnTo>
                  <a:pt x="1428107" y="110489"/>
                </a:lnTo>
                <a:lnTo>
                  <a:pt x="1426713" y="110489"/>
                </a:lnTo>
                <a:lnTo>
                  <a:pt x="1423700" y="100329"/>
                </a:lnTo>
                <a:lnTo>
                  <a:pt x="1422040" y="100329"/>
                </a:lnTo>
                <a:lnTo>
                  <a:pt x="1420276" y="95249"/>
                </a:lnTo>
                <a:lnTo>
                  <a:pt x="1433558" y="95249"/>
                </a:lnTo>
                <a:lnTo>
                  <a:pt x="1436928" y="105409"/>
                </a:lnTo>
                <a:lnTo>
                  <a:pt x="1438479" y="105409"/>
                </a:lnTo>
                <a:lnTo>
                  <a:pt x="1441246" y="110489"/>
                </a:lnTo>
                <a:lnTo>
                  <a:pt x="1442485" y="115569"/>
                </a:lnTo>
                <a:lnTo>
                  <a:pt x="1443544" y="120649"/>
                </a:lnTo>
                <a:close/>
              </a:path>
              <a:path w="1485265" h="808990">
                <a:moveTo>
                  <a:pt x="62399" y="120649"/>
                </a:moveTo>
                <a:lnTo>
                  <a:pt x="50547" y="120649"/>
                </a:lnTo>
                <a:lnTo>
                  <a:pt x="51607" y="115569"/>
                </a:lnTo>
                <a:lnTo>
                  <a:pt x="52845" y="110489"/>
                </a:lnTo>
                <a:lnTo>
                  <a:pt x="65984" y="110489"/>
                </a:lnTo>
                <a:lnTo>
                  <a:pt x="63511" y="115569"/>
                </a:lnTo>
                <a:lnTo>
                  <a:pt x="62399" y="120649"/>
                </a:lnTo>
                <a:close/>
              </a:path>
              <a:path w="1485265" h="808990">
                <a:moveTo>
                  <a:pt x="58379" y="678179"/>
                </a:moveTo>
                <a:lnTo>
                  <a:pt x="46554" y="678179"/>
                </a:lnTo>
                <a:lnTo>
                  <a:pt x="45806" y="666749"/>
                </a:lnTo>
                <a:lnTo>
                  <a:pt x="45615" y="661669"/>
                </a:lnTo>
                <a:lnTo>
                  <a:pt x="45615" y="147319"/>
                </a:lnTo>
                <a:lnTo>
                  <a:pt x="45806" y="142239"/>
                </a:lnTo>
                <a:lnTo>
                  <a:pt x="46183" y="142239"/>
                </a:lnTo>
                <a:lnTo>
                  <a:pt x="46554" y="137159"/>
                </a:lnTo>
                <a:lnTo>
                  <a:pt x="47112" y="132079"/>
                </a:lnTo>
                <a:lnTo>
                  <a:pt x="48569" y="126999"/>
                </a:lnTo>
                <a:lnTo>
                  <a:pt x="49477" y="120649"/>
                </a:lnTo>
                <a:lnTo>
                  <a:pt x="61453" y="120649"/>
                </a:lnTo>
                <a:lnTo>
                  <a:pt x="60496" y="126999"/>
                </a:lnTo>
                <a:lnTo>
                  <a:pt x="59681" y="132079"/>
                </a:lnTo>
                <a:lnTo>
                  <a:pt x="59035" y="132079"/>
                </a:lnTo>
                <a:lnTo>
                  <a:pt x="58379" y="137159"/>
                </a:lnTo>
                <a:lnTo>
                  <a:pt x="57877" y="137159"/>
                </a:lnTo>
                <a:lnTo>
                  <a:pt x="57208" y="147319"/>
                </a:lnTo>
                <a:lnTo>
                  <a:pt x="57036" y="147319"/>
                </a:lnTo>
                <a:lnTo>
                  <a:pt x="57036" y="661669"/>
                </a:lnTo>
                <a:lnTo>
                  <a:pt x="57208" y="666749"/>
                </a:lnTo>
                <a:lnTo>
                  <a:pt x="57545" y="671829"/>
                </a:lnTo>
                <a:lnTo>
                  <a:pt x="57877" y="671829"/>
                </a:lnTo>
                <a:lnTo>
                  <a:pt x="58379" y="678179"/>
                </a:lnTo>
                <a:close/>
              </a:path>
              <a:path w="1485265" h="808990">
                <a:moveTo>
                  <a:pt x="1447538" y="678179"/>
                </a:moveTo>
                <a:lnTo>
                  <a:pt x="1435712" y="678179"/>
                </a:lnTo>
                <a:lnTo>
                  <a:pt x="1436214" y="671829"/>
                </a:lnTo>
                <a:lnTo>
                  <a:pt x="1436546" y="671829"/>
                </a:lnTo>
                <a:lnTo>
                  <a:pt x="1436884" y="666749"/>
                </a:lnTo>
                <a:lnTo>
                  <a:pt x="1437055" y="661669"/>
                </a:lnTo>
                <a:lnTo>
                  <a:pt x="1437055" y="147319"/>
                </a:lnTo>
                <a:lnTo>
                  <a:pt x="1436884" y="147319"/>
                </a:lnTo>
                <a:lnTo>
                  <a:pt x="1436214" y="137159"/>
                </a:lnTo>
                <a:lnTo>
                  <a:pt x="1435712" y="137159"/>
                </a:lnTo>
                <a:lnTo>
                  <a:pt x="1434410" y="132079"/>
                </a:lnTo>
                <a:lnTo>
                  <a:pt x="1433595" y="126999"/>
                </a:lnTo>
                <a:lnTo>
                  <a:pt x="1432638" y="120649"/>
                </a:lnTo>
                <a:lnTo>
                  <a:pt x="1444614" y="120649"/>
                </a:lnTo>
                <a:lnTo>
                  <a:pt x="1446246" y="132079"/>
                </a:lnTo>
                <a:lnTo>
                  <a:pt x="1446979" y="132079"/>
                </a:lnTo>
                <a:lnTo>
                  <a:pt x="1447538" y="137159"/>
                </a:lnTo>
                <a:lnTo>
                  <a:pt x="1447908" y="142239"/>
                </a:lnTo>
                <a:lnTo>
                  <a:pt x="1448285" y="142239"/>
                </a:lnTo>
                <a:lnTo>
                  <a:pt x="1448476" y="147319"/>
                </a:lnTo>
                <a:lnTo>
                  <a:pt x="1448476" y="661669"/>
                </a:lnTo>
                <a:lnTo>
                  <a:pt x="1448285" y="666749"/>
                </a:lnTo>
                <a:lnTo>
                  <a:pt x="1447538" y="678179"/>
                </a:lnTo>
                <a:close/>
              </a:path>
              <a:path w="1485265" h="808990">
                <a:moveTo>
                  <a:pt x="36255" y="132079"/>
                </a:moveTo>
                <a:lnTo>
                  <a:pt x="1328" y="132079"/>
                </a:lnTo>
                <a:lnTo>
                  <a:pt x="1722" y="126999"/>
                </a:lnTo>
                <a:lnTo>
                  <a:pt x="36657" y="126999"/>
                </a:lnTo>
                <a:lnTo>
                  <a:pt x="36255" y="132079"/>
                </a:lnTo>
                <a:close/>
              </a:path>
              <a:path w="1485265" h="808990">
                <a:moveTo>
                  <a:pt x="35286" y="137159"/>
                </a:moveTo>
                <a:lnTo>
                  <a:pt x="733" y="137159"/>
                </a:lnTo>
                <a:lnTo>
                  <a:pt x="997" y="132079"/>
                </a:lnTo>
                <a:lnTo>
                  <a:pt x="35591" y="132079"/>
                </a:lnTo>
                <a:lnTo>
                  <a:pt x="35286" y="137159"/>
                </a:lnTo>
                <a:close/>
              </a:path>
              <a:path w="1485265" h="808990">
                <a:moveTo>
                  <a:pt x="34820" y="142239"/>
                </a:moveTo>
                <a:lnTo>
                  <a:pt x="267" y="142239"/>
                </a:lnTo>
                <a:lnTo>
                  <a:pt x="468" y="137159"/>
                </a:lnTo>
                <a:lnTo>
                  <a:pt x="35025" y="137159"/>
                </a:lnTo>
                <a:lnTo>
                  <a:pt x="34820" y="142239"/>
                </a:lnTo>
                <a:close/>
              </a:path>
              <a:path w="1485265" h="808990">
                <a:moveTo>
                  <a:pt x="34614" y="671829"/>
                </a:moveTo>
                <a:lnTo>
                  <a:pt x="267" y="671829"/>
                </a:lnTo>
                <a:lnTo>
                  <a:pt x="133" y="666749"/>
                </a:lnTo>
                <a:lnTo>
                  <a:pt x="0" y="666749"/>
                </a:lnTo>
                <a:lnTo>
                  <a:pt x="0" y="147319"/>
                </a:lnTo>
                <a:lnTo>
                  <a:pt x="134" y="142239"/>
                </a:lnTo>
                <a:lnTo>
                  <a:pt x="34456" y="142239"/>
                </a:lnTo>
                <a:lnTo>
                  <a:pt x="34352" y="147319"/>
                </a:lnTo>
                <a:lnTo>
                  <a:pt x="34194" y="147319"/>
                </a:lnTo>
                <a:lnTo>
                  <a:pt x="34194" y="661669"/>
                </a:lnTo>
                <a:lnTo>
                  <a:pt x="34352" y="666749"/>
                </a:lnTo>
                <a:lnTo>
                  <a:pt x="34614" y="671829"/>
                </a:lnTo>
                <a:close/>
              </a:path>
              <a:path w="1485265" h="808990">
                <a:moveTo>
                  <a:pt x="35286" y="678179"/>
                </a:moveTo>
                <a:lnTo>
                  <a:pt x="733" y="678179"/>
                </a:lnTo>
                <a:lnTo>
                  <a:pt x="468" y="671829"/>
                </a:lnTo>
                <a:lnTo>
                  <a:pt x="35025" y="671829"/>
                </a:lnTo>
                <a:lnTo>
                  <a:pt x="35286" y="678179"/>
                </a:lnTo>
                <a:close/>
              </a:path>
              <a:path w="1485265" h="808990">
                <a:moveTo>
                  <a:pt x="35894" y="683259"/>
                </a:moveTo>
                <a:lnTo>
                  <a:pt x="1328" y="683259"/>
                </a:lnTo>
                <a:lnTo>
                  <a:pt x="997" y="678179"/>
                </a:lnTo>
                <a:lnTo>
                  <a:pt x="35591" y="678179"/>
                </a:lnTo>
                <a:lnTo>
                  <a:pt x="35894" y="683259"/>
                </a:lnTo>
                <a:close/>
              </a:path>
              <a:path w="1485265" h="808990">
                <a:moveTo>
                  <a:pt x="60496" y="688339"/>
                </a:moveTo>
                <a:lnTo>
                  <a:pt x="48569" y="688339"/>
                </a:lnTo>
                <a:lnTo>
                  <a:pt x="47112" y="678179"/>
                </a:lnTo>
                <a:lnTo>
                  <a:pt x="59035" y="678179"/>
                </a:lnTo>
                <a:lnTo>
                  <a:pt x="59681" y="683259"/>
                </a:lnTo>
                <a:lnTo>
                  <a:pt x="60496" y="688339"/>
                </a:lnTo>
                <a:close/>
              </a:path>
              <a:path w="1485265" h="808990">
                <a:moveTo>
                  <a:pt x="1445522" y="688339"/>
                </a:moveTo>
                <a:lnTo>
                  <a:pt x="1433595" y="688339"/>
                </a:lnTo>
                <a:lnTo>
                  <a:pt x="1434410" y="683259"/>
                </a:lnTo>
                <a:lnTo>
                  <a:pt x="1435057" y="678179"/>
                </a:lnTo>
                <a:lnTo>
                  <a:pt x="1446979" y="678179"/>
                </a:lnTo>
                <a:lnTo>
                  <a:pt x="1445522" y="688339"/>
                </a:lnTo>
                <a:close/>
              </a:path>
              <a:path w="1485265" h="808990">
                <a:moveTo>
                  <a:pt x="64319" y="741679"/>
                </a:moveTo>
                <a:lnTo>
                  <a:pt x="21092" y="741679"/>
                </a:lnTo>
                <a:lnTo>
                  <a:pt x="16312" y="730249"/>
                </a:lnTo>
                <a:lnTo>
                  <a:pt x="14116" y="725169"/>
                </a:lnTo>
                <a:lnTo>
                  <a:pt x="10186" y="715009"/>
                </a:lnTo>
                <a:lnTo>
                  <a:pt x="8431" y="709929"/>
                </a:lnTo>
                <a:lnTo>
                  <a:pt x="6926" y="703579"/>
                </a:lnTo>
                <a:lnTo>
                  <a:pt x="5404" y="703579"/>
                </a:lnTo>
                <a:lnTo>
                  <a:pt x="4118" y="698499"/>
                </a:lnTo>
                <a:lnTo>
                  <a:pt x="3090" y="693419"/>
                </a:lnTo>
                <a:lnTo>
                  <a:pt x="2571" y="688339"/>
                </a:lnTo>
                <a:lnTo>
                  <a:pt x="2113" y="688339"/>
                </a:lnTo>
                <a:lnTo>
                  <a:pt x="1722" y="683259"/>
                </a:lnTo>
                <a:lnTo>
                  <a:pt x="36657" y="683259"/>
                </a:lnTo>
                <a:lnTo>
                  <a:pt x="37453" y="688339"/>
                </a:lnTo>
                <a:lnTo>
                  <a:pt x="38462" y="693419"/>
                </a:lnTo>
                <a:lnTo>
                  <a:pt x="39642" y="698499"/>
                </a:lnTo>
                <a:lnTo>
                  <a:pt x="40808" y="698499"/>
                </a:lnTo>
                <a:lnTo>
                  <a:pt x="42185" y="703579"/>
                </a:lnTo>
                <a:lnTo>
                  <a:pt x="43716" y="709929"/>
                </a:lnTo>
                <a:lnTo>
                  <a:pt x="45232" y="709929"/>
                </a:lnTo>
                <a:lnTo>
                  <a:pt x="46956" y="715009"/>
                </a:lnTo>
                <a:lnTo>
                  <a:pt x="48818" y="720089"/>
                </a:lnTo>
                <a:lnTo>
                  <a:pt x="50666" y="720089"/>
                </a:lnTo>
                <a:lnTo>
                  <a:pt x="52717" y="725169"/>
                </a:lnTo>
                <a:lnTo>
                  <a:pt x="54889" y="725169"/>
                </a:lnTo>
                <a:lnTo>
                  <a:pt x="57048" y="730249"/>
                </a:lnTo>
                <a:lnTo>
                  <a:pt x="59407" y="735329"/>
                </a:lnTo>
                <a:lnTo>
                  <a:pt x="61866" y="735329"/>
                </a:lnTo>
                <a:lnTo>
                  <a:pt x="64319" y="741679"/>
                </a:lnTo>
                <a:close/>
              </a:path>
              <a:path w="1485265" h="808990">
                <a:moveTo>
                  <a:pt x="64753" y="698499"/>
                </a:moveTo>
                <a:lnTo>
                  <a:pt x="51607" y="698499"/>
                </a:lnTo>
                <a:lnTo>
                  <a:pt x="49477" y="688339"/>
                </a:lnTo>
                <a:lnTo>
                  <a:pt x="61453" y="688339"/>
                </a:lnTo>
                <a:lnTo>
                  <a:pt x="62399" y="693419"/>
                </a:lnTo>
                <a:lnTo>
                  <a:pt x="63511" y="693419"/>
                </a:lnTo>
                <a:lnTo>
                  <a:pt x="64753" y="698499"/>
                </a:lnTo>
                <a:close/>
              </a:path>
              <a:path w="1485265" h="808990">
                <a:moveTo>
                  <a:pt x="1427775" y="725169"/>
                </a:moveTo>
                <a:lnTo>
                  <a:pt x="1414608" y="725169"/>
                </a:lnTo>
                <a:lnTo>
                  <a:pt x="1416609" y="720089"/>
                </a:lnTo>
                <a:lnTo>
                  <a:pt x="1418519" y="720089"/>
                </a:lnTo>
                <a:lnTo>
                  <a:pt x="1422040" y="715009"/>
                </a:lnTo>
                <a:lnTo>
                  <a:pt x="1423700" y="709929"/>
                </a:lnTo>
                <a:lnTo>
                  <a:pt x="1425202" y="709929"/>
                </a:lnTo>
                <a:lnTo>
                  <a:pt x="1426713" y="703579"/>
                </a:lnTo>
                <a:lnTo>
                  <a:pt x="1428107" y="698499"/>
                </a:lnTo>
                <a:lnTo>
                  <a:pt x="1430580" y="693419"/>
                </a:lnTo>
                <a:lnTo>
                  <a:pt x="1431692" y="693419"/>
                </a:lnTo>
                <a:lnTo>
                  <a:pt x="1432638" y="688339"/>
                </a:lnTo>
                <a:lnTo>
                  <a:pt x="1444614" y="688339"/>
                </a:lnTo>
                <a:lnTo>
                  <a:pt x="1442485" y="698499"/>
                </a:lnTo>
                <a:lnTo>
                  <a:pt x="1441246" y="698499"/>
                </a:lnTo>
                <a:lnTo>
                  <a:pt x="1438479" y="703579"/>
                </a:lnTo>
                <a:lnTo>
                  <a:pt x="1436928" y="709929"/>
                </a:lnTo>
                <a:lnTo>
                  <a:pt x="1435237" y="715009"/>
                </a:lnTo>
                <a:lnTo>
                  <a:pt x="1433558" y="715009"/>
                </a:lnTo>
                <a:lnTo>
                  <a:pt x="1431711" y="720089"/>
                </a:lnTo>
                <a:lnTo>
                  <a:pt x="1427775" y="725169"/>
                </a:lnTo>
                <a:close/>
              </a:path>
              <a:path w="1485265" h="808990">
                <a:moveTo>
                  <a:pt x="72051" y="715009"/>
                </a:moveTo>
                <a:lnTo>
                  <a:pt x="58854" y="715009"/>
                </a:lnTo>
                <a:lnTo>
                  <a:pt x="57164" y="709929"/>
                </a:lnTo>
                <a:lnTo>
                  <a:pt x="55612" y="703579"/>
                </a:lnTo>
                <a:lnTo>
                  <a:pt x="54235" y="703579"/>
                </a:lnTo>
                <a:lnTo>
                  <a:pt x="52845" y="698499"/>
                </a:lnTo>
                <a:lnTo>
                  <a:pt x="65984" y="698499"/>
                </a:lnTo>
                <a:lnTo>
                  <a:pt x="67378" y="703579"/>
                </a:lnTo>
                <a:lnTo>
                  <a:pt x="68889" y="709929"/>
                </a:lnTo>
                <a:lnTo>
                  <a:pt x="70391" y="709929"/>
                </a:lnTo>
                <a:lnTo>
                  <a:pt x="72051" y="715009"/>
                </a:lnTo>
                <a:close/>
              </a:path>
              <a:path w="1485265" h="808990">
                <a:moveTo>
                  <a:pt x="75572" y="720089"/>
                </a:moveTo>
                <a:lnTo>
                  <a:pt x="62380" y="720089"/>
                </a:lnTo>
                <a:lnTo>
                  <a:pt x="60533" y="715009"/>
                </a:lnTo>
                <a:lnTo>
                  <a:pt x="73816" y="715009"/>
                </a:lnTo>
                <a:lnTo>
                  <a:pt x="75572" y="720089"/>
                </a:lnTo>
                <a:close/>
              </a:path>
              <a:path w="1485265" h="808990">
                <a:moveTo>
                  <a:pt x="79483" y="725169"/>
                </a:moveTo>
                <a:lnTo>
                  <a:pt x="66316" y="725169"/>
                </a:lnTo>
                <a:lnTo>
                  <a:pt x="64352" y="720089"/>
                </a:lnTo>
                <a:lnTo>
                  <a:pt x="77483" y="720089"/>
                </a:lnTo>
                <a:lnTo>
                  <a:pt x="79483" y="725169"/>
                </a:lnTo>
                <a:close/>
              </a:path>
              <a:path w="1485265" h="808990">
                <a:moveTo>
                  <a:pt x="85841" y="730249"/>
                </a:moveTo>
                <a:lnTo>
                  <a:pt x="70675" y="730249"/>
                </a:lnTo>
                <a:lnTo>
                  <a:pt x="68440" y="725169"/>
                </a:lnTo>
                <a:lnTo>
                  <a:pt x="83623" y="725169"/>
                </a:lnTo>
                <a:lnTo>
                  <a:pt x="85841" y="730249"/>
                </a:lnTo>
                <a:close/>
              </a:path>
              <a:path w="1485265" h="808990">
                <a:moveTo>
                  <a:pt x="1423417" y="730249"/>
                </a:moveTo>
                <a:lnTo>
                  <a:pt x="1408249" y="730249"/>
                </a:lnTo>
                <a:lnTo>
                  <a:pt x="1410468" y="725169"/>
                </a:lnTo>
                <a:lnTo>
                  <a:pt x="1425652" y="725169"/>
                </a:lnTo>
                <a:lnTo>
                  <a:pt x="1423417" y="730249"/>
                </a:lnTo>
                <a:close/>
              </a:path>
              <a:path w="1485265" h="808990">
                <a:moveTo>
                  <a:pt x="90419" y="735329"/>
                </a:moveTo>
                <a:lnTo>
                  <a:pt x="75287" y="735329"/>
                </a:lnTo>
                <a:lnTo>
                  <a:pt x="72905" y="730249"/>
                </a:lnTo>
                <a:lnTo>
                  <a:pt x="88060" y="730249"/>
                </a:lnTo>
                <a:lnTo>
                  <a:pt x="90419" y="735329"/>
                </a:lnTo>
                <a:close/>
              </a:path>
              <a:path w="1485265" h="808990">
                <a:moveTo>
                  <a:pt x="1418804" y="735329"/>
                </a:moveTo>
                <a:lnTo>
                  <a:pt x="1403673" y="735329"/>
                </a:lnTo>
                <a:lnTo>
                  <a:pt x="1406031" y="730249"/>
                </a:lnTo>
                <a:lnTo>
                  <a:pt x="1421186" y="730249"/>
                </a:lnTo>
                <a:lnTo>
                  <a:pt x="1418804" y="735329"/>
                </a:lnTo>
                <a:close/>
              </a:path>
              <a:path w="1485265" h="808990">
                <a:moveTo>
                  <a:pt x="97817" y="741679"/>
                </a:moveTo>
                <a:lnTo>
                  <a:pt x="80245" y="741679"/>
                </a:lnTo>
                <a:lnTo>
                  <a:pt x="77766" y="735329"/>
                </a:lnTo>
                <a:lnTo>
                  <a:pt x="95262" y="735329"/>
                </a:lnTo>
                <a:lnTo>
                  <a:pt x="97817" y="741679"/>
                </a:lnTo>
                <a:close/>
              </a:path>
              <a:path w="1485265" h="808990">
                <a:moveTo>
                  <a:pt x="1413846" y="741679"/>
                </a:moveTo>
                <a:lnTo>
                  <a:pt x="1396275" y="741679"/>
                </a:lnTo>
                <a:lnTo>
                  <a:pt x="1398829" y="735329"/>
                </a:lnTo>
                <a:lnTo>
                  <a:pt x="1416325" y="735329"/>
                </a:lnTo>
                <a:lnTo>
                  <a:pt x="1413846" y="741679"/>
                </a:lnTo>
                <a:close/>
              </a:path>
              <a:path w="1485265" h="808990">
                <a:moveTo>
                  <a:pt x="81279" y="756919"/>
                </a:moveTo>
                <a:lnTo>
                  <a:pt x="32277" y="756919"/>
                </a:lnTo>
                <a:lnTo>
                  <a:pt x="29279" y="751839"/>
                </a:lnTo>
                <a:lnTo>
                  <a:pt x="23703" y="741679"/>
                </a:lnTo>
                <a:lnTo>
                  <a:pt x="66963" y="741679"/>
                </a:lnTo>
                <a:lnTo>
                  <a:pt x="69690" y="746759"/>
                </a:lnTo>
                <a:lnTo>
                  <a:pt x="72416" y="746759"/>
                </a:lnTo>
                <a:lnTo>
                  <a:pt x="75326" y="751839"/>
                </a:lnTo>
                <a:lnTo>
                  <a:pt x="78299" y="751839"/>
                </a:lnTo>
                <a:lnTo>
                  <a:pt x="81279" y="756919"/>
                </a:lnTo>
                <a:close/>
              </a:path>
              <a:path w="1485265" h="808990">
                <a:moveTo>
                  <a:pt x="105762" y="746759"/>
                </a:moveTo>
                <a:lnTo>
                  <a:pt x="85568" y="746759"/>
                </a:lnTo>
                <a:lnTo>
                  <a:pt x="82865" y="741679"/>
                </a:lnTo>
                <a:lnTo>
                  <a:pt x="103028" y="741679"/>
                </a:lnTo>
                <a:lnTo>
                  <a:pt x="105762" y="746759"/>
                </a:lnTo>
                <a:close/>
              </a:path>
              <a:path w="1485265" h="808990">
                <a:moveTo>
                  <a:pt x="1408523" y="746759"/>
                </a:moveTo>
                <a:lnTo>
                  <a:pt x="1388330" y="746759"/>
                </a:lnTo>
                <a:lnTo>
                  <a:pt x="1391063" y="741679"/>
                </a:lnTo>
                <a:lnTo>
                  <a:pt x="1411226" y="741679"/>
                </a:lnTo>
                <a:lnTo>
                  <a:pt x="1408523" y="746759"/>
                </a:lnTo>
                <a:close/>
              </a:path>
              <a:path w="1485265" h="808990">
                <a:moveTo>
                  <a:pt x="1461815" y="756919"/>
                </a:moveTo>
                <a:lnTo>
                  <a:pt x="1412813" y="756919"/>
                </a:lnTo>
                <a:lnTo>
                  <a:pt x="1415793" y="751839"/>
                </a:lnTo>
                <a:lnTo>
                  <a:pt x="1418765" y="751839"/>
                </a:lnTo>
                <a:lnTo>
                  <a:pt x="1421675" y="746759"/>
                </a:lnTo>
                <a:lnTo>
                  <a:pt x="1424401" y="746759"/>
                </a:lnTo>
                <a:lnTo>
                  <a:pt x="1427128" y="741679"/>
                </a:lnTo>
                <a:lnTo>
                  <a:pt x="1470388" y="741679"/>
                </a:lnTo>
                <a:lnTo>
                  <a:pt x="1464813" y="751839"/>
                </a:lnTo>
                <a:lnTo>
                  <a:pt x="1461815" y="756919"/>
                </a:lnTo>
                <a:close/>
              </a:path>
              <a:path w="1485265" h="808990">
                <a:moveTo>
                  <a:pt x="114201" y="751839"/>
                </a:moveTo>
                <a:lnTo>
                  <a:pt x="91117" y="751839"/>
                </a:lnTo>
                <a:lnTo>
                  <a:pt x="88277" y="746759"/>
                </a:lnTo>
                <a:lnTo>
                  <a:pt x="111307" y="746759"/>
                </a:lnTo>
                <a:lnTo>
                  <a:pt x="114201" y="751839"/>
                </a:lnTo>
                <a:close/>
              </a:path>
              <a:path w="1485265" h="808990">
                <a:moveTo>
                  <a:pt x="1402975" y="751839"/>
                </a:moveTo>
                <a:lnTo>
                  <a:pt x="1379890" y="751839"/>
                </a:lnTo>
                <a:lnTo>
                  <a:pt x="1382784" y="746759"/>
                </a:lnTo>
                <a:lnTo>
                  <a:pt x="1405814" y="746759"/>
                </a:lnTo>
                <a:lnTo>
                  <a:pt x="1402975" y="751839"/>
                </a:lnTo>
                <a:close/>
              </a:path>
              <a:path w="1485265" h="808990">
                <a:moveTo>
                  <a:pt x="129204" y="756919"/>
                </a:moveTo>
                <a:lnTo>
                  <a:pt x="99983" y="756919"/>
                </a:lnTo>
                <a:lnTo>
                  <a:pt x="96943" y="751839"/>
                </a:lnTo>
                <a:lnTo>
                  <a:pt x="126128" y="751839"/>
                </a:lnTo>
                <a:lnTo>
                  <a:pt x="129204" y="756919"/>
                </a:lnTo>
                <a:close/>
              </a:path>
              <a:path w="1485265" h="808990">
                <a:moveTo>
                  <a:pt x="1394109" y="756919"/>
                </a:moveTo>
                <a:lnTo>
                  <a:pt x="1364888" y="756919"/>
                </a:lnTo>
                <a:lnTo>
                  <a:pt x="1371004" y="751839"/>
                </a:lnTo>
                <a:lnTo>
                  <a:pt x="1397149" y="751839"/>
                </a:lnTo>
                <a:lnTo>
                  <a:pt x="1394109" y="756919"/>
                </a:lnTo>
                <a:close/>
              </a:path>
              <a:path w="1485265" h="808990">
                <a:moveTo>
                  <a:pt x="97622" y="767079"/>
                </a:moveTo>
                <a:lnTo>
                  <a:pt x="41957" y="767079"/>
                </a:lnTo>
                <a:lnTo>
                  <a:pt x="38597" y="761999"/>
                </a:lnTo>
                <a:lnTo>
                  <a:pt x="35440" y="756919"/>
                </a:lnTo>
                <a:lnTo>
                  <a:pt x="84432" y="756919"/>
                </a:lnTo>
                <a:lnTo>
                  <a:pt x="87630" y="761999"/>
                </a:lnTo>
                <a:lnTo>
                  <a:pt x="94220" y="761999"/>
                </a:lnTo>
                <a:lnTo>
                  <a:pt x="97622" y="767079"/>
                </a:lnTo>
                <a:close/>
              </a:path>
              <a:path w="1485265" h="808990">
                <a:moveTo>
                  <a:pt x="1384685" y="761999"/>
                </a:moveTo>
                <a:lnTo>
                  <a:pt x="109406" y="761999"/>
                </a:lnTo>
                <a:lnTo>
                  <a:pt x="106185" y="756919"/>
                </a:lnTo>
                <a:lnTo>
                  <a:pt x="1387906" y="756919"/>
                </a:lnTo>
                <a:lnTo>
                  <a:pt x="1384685" y="761999"/>
                </a:lnTo>
                <a:close/>
              </a:path>
              <a:path w="1485265" h="808990">
                <a:moveTo>
                  <a:pt x="1452134" y="767079"/>
                </a:moveTo>
                <a:lnTo>
                  <a:pt x="1396469" y="767079"/>
                </a:lnTo>
                <a:lnTo>
                  <a:pt x="1399871" y="761999"/>
                </a:lnTo>
                <a:lnTo>
                  <a:pt x="1406461" y="761999"/>
                </a:lnTo>
                <a:lnTo>
                  <a:pt x="1409659" y="756919"/>
                </a:lnTo>
                <a:lnTo>
                  <a:pt x="1458651" y="756919"/>
                </a:lnTo>
                <a:lnTo>
                  <a:pt x="1455494" y="761999"/>
                </a:lnTo>
                <a:lnTo>
                  <a:pt x="1452134" y="767079"/>
                </a:lnTo>
                <a:close/>
              </a:path>
              <a:path w="1485265" h="808990">
                <a:moveTo>
                  <a:pt x="1367912" y="767079"/>
                </a:moveTo>
                <a:lnTo>
                  <a:pt x="126179" y="767079"/>
                </a:lnTo>
                <a:lnTo>
                  <a:pt x="122736" y="761999"/>
                </a:lnTo>
                <a:lnTo>
                  <a:pt x="1371355" y="761999"/>
                </a:lnTo>
                <a:lnTo>
                  <a:pt x="1367912" y="767079"/>
                </a:lnTo>
                <a:close/>
              </a:path>
              <a:path w="1485265" h="808990">
                <a:moveTo>
                  <a:pt x="119344" y="778509"/>
                </a:moveTo>
                <a:lnTo>
                  <a:pt x="52667" y="778509"/>
                </a:lnTo>
                <a:lnTo>
                  <a:pt x="48970" y="773429"/>
                </a:lnTo>
                <a:lnTo>
                  <a:pt x="45462" y="767079"/>
                </a:lnTo>
                <a:lnTo>
                  <a:pt x="101048" y="767079"/>
                </a:lnTo>
                <a:lnTo>
                  <a:pt x="104628" y="773429"/>
                </a:lnTo>
                <a:lnTo>
                  <a:pt x="115595" y="773429"/>
                </a:lnTo>
                <a:lnTo>
                  <a:pt x="119344" y="778509"/>
                </a:lnTo>
                <a:close/>
              </a:path>
              <a:path w="1485265" h="808990">
                <a:moveTo>
                  <a:pt x="1441425" y="778509"/>
                </a:moveTo>
                <a:lnTo>
                  <a:pt x="1374747" y="778509"/>
                </a:lnTo>
                <a:lnTo>
                  <a:pt x="1378496" y="773429"/>
                </a:lnTo>
                <a:lnTo>
                  <a:pt x="1389463" y="773429"/>
                </a:lnTo>
                <a:lnTo>
                  <a:pt x="1393043" y="767079"/>
                </a:lnTo>
                <a:lnTo>
                  <a:pt x="1448628" y="767079"/>
                </a:lnTo>
                <a:lnTo>
                  <a:pt x="1445121" y="773429"/>
                </a:lnTo>
                <a:lnTo>
                  <a:pt x="1441425" y="778509"/>
                </a:lnTo>
                <a:close/>
              </a:path>
              <a:path w="1485265" h="808990">
                <a:moveTo>
                  <a:pt x="1429758" y="788669"/>
                </a:moveTo>
                <a:lnTo>
                  <a:pt x="64333" y="788669"/>
                </a:lnTo>
                <a:lnTo>
                  <a:pt x="60324" y="783589"/>
                </a:lnTo>
                <a:lnTo>
                  <a:pt x="56490" y="778509"/>
                </a:lnTo>
                <a:lnTo>
                  <a:pt x="142987" y="778509"/>
                </a:lnTo>
                <a:lnTo>
                  <a:pt x="145017" y="783589"/>
                </a:lnTo>
                <a:lnTo>
                  <a:pt x="1433767" y="783589"/>
                </a:lnTo>
                <a:lnTo>
                  <a:pt x="1429758" y="788669"/>
                </a:lnTo>
                <a:close/>
              </a:path>
              <a:path w="1485265" h="808990">
                <a:moveTo>
                  <a:pt x="1433767" y="783589"/>
                </a:moveTo>
                <a:lnTo>
                  <a:pt x="1349075" y="783589"/>
                </a:lnTo>
                <a:lnTo>
                  <a:pt x="1351105" y="778509"/>
                </a:lnTo>
                <a:lnTo>
                  <a:pt x="1437601" y="778509"/>
                </a:lnTo>
                <a:lnTo>
                  <a:pt x="1433767" y="783589"/>
                </a:lnTo>
                <a:close/>
              </a:path>
              <a:path w="1485265" h="808990">
                <a:moveTo>
                  <a:pt x="1421504" y="793749"/>
                </a:moveTo>
                <a:lnTo>
                  <a:pt x="72587" y="793749"/>
                </a:lnTo>
                <a:lnTo>
                  <a:pt x="68449" y="788669"/>
                </a:lnTo>
                <a:lnTo>
                  <a:pt x="1425642" y="788669"/>
                </a:lnTo>
                <a:lnTo>
                  <a:pt x="1421504" y="793749"/>
                </a:lnTo>
                <a:close/>
              </a:path>
              <a:path w="1485265" h="808990">
                <a:moveTo>
                  <a:pt x="1412824" y="800099"/>
                </a:moveTo>
                <a:lnTo>
                  <a:pt x="81267" y="800099"/>
                </a:lnTo>
                <a:lnTo>
                  <a:pt x="76884" y="793749"/>
                </a:lnTo>
                <a:lnTo>
                  <a:pt x="1417207" y="793749"/>
                </a:lnTo>
                <a:lnTo>
                  <a:pt x="1412824" y="800099"/>
                </a:lnTo>
                <a:close/>
              </a:path>
              <a:path w="1485265" h="808990">
                <a:moveTo>
                  <a:pt x="1399225" y="805179"/>
                </a:moveTo>
                <a:lnTo>
                  <a:pt x="94866" y="805179"/>
                </a:lnTo>
                <a:lnTo>
                  <a:pt x="90242" y="800099"/>
                </a:lnTo>
                <a:lnTo>
                  <a:pt x="1403849" y="800099"/>
                </a:lnTo>
                <a:lnTo>
                  <a:pt x="1399225" y="805179"/>
                </a:lnTo>
                <a:close/>
              </a:path>
              <a:path w="1485265" h="808990">
                <a:moveTo>
                  <a:pt x="1386211" y="808989"/>
                </a:moveTo>
                <a:lnTo>
                  <a:pt x="107880" y="808989"/>
                </a:lnTo>
                <a:lnTo>
                  <a:pt x="104329" y="805179"/>
                </a:lnTo>
                <a:lnTo>
                  <a:pt x="1389762" y="805179"/>
                </a:lnTo>
                <a:lnTo>
                  <a:pt x="1386211" y="80898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070586" y="9776055"/>
            <a:ext cx="3686175" cy="792480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85"/>
              </a:spcBef>
            </a:pPr>
            <a:r>
              <a:rPr sz="4400" dirty="0">
                <a:latin typeface="Times New Roman"/>
                <a:cs typeface="Times New Roman"/>
              </a:rPr>
              <a:t>φ</a:t>
            </a:r>
            <a:r>
              <a:rPr sz="4275" i="1" baseline="-19493" dirty="0">
                <a:latin typeface="Times New Roman"/>
                <a:cs typeface="Times New Roman"/>
              </a:rPr>
              <a:t>а</a:t>
            </a:r>
            <a:r>
              <a:rPr sz="4400" dirty="0">
                <a:latin typeface="Symbol"/>
                <a:cs typeface="Symbol"/>
              </a:rPr>
              <a:t></a:t>
            </a:r>
            <a:r>
              <a:rPr sz="4400" dirty="0">
                <a:latin typeface="Times New Roman"/>
                <a:cs typeface="Times New Roman"/>
              </a:rPr>
              <a:t>(G</a:t>
            </a:r>
            <a:r>
              <a:rPr sz="4275" baseline="-19493" dirty="0">
                <a:latin typeface="Times New Roman"/>
                <a:cs typeface="Times New Roman"/>
              </a:rPr>
              <a:t>1</a:t>
            </a:r>
            <a:r>
              <a:rPr sz="4275" spc="390" baseline="-19493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+</a:t>
            </a:r>
            <a:r>
              <a:rPr sz="4400" spc="-60" dirty="0">
                <a:latin typeface="Times New Roman"/>
                <a:cs typeface="Times New Roman"/>
              </a:rPr>
              <a:t> </a:t>
            </a:r>
            <a:r>
              <a:rPr sz="4400" spc="-10" dirty="0">
                <a:latin typeface="Times New Roman"/>
                <a:cs typeface="Times New Roman"/>
              </a:rPr>
              <a:t>G</a:t>
            </a:r>
            <a:r>
              <a:rPr sz="4275" spc="-15" baseline="-19493" dirty="0">
                <a:latin typeface="Times New Roman"/>
                <a:cs typeface="Times New Roman"/>
              </a:rPr>
              <a:t>2</a:t>
            </a:r>
            <a:r>
              <a:rPr sz="4400" spc="-10" dirty="0">
                <a:latin typeface="Times New Roman"/>
                <a:cs typeface="Times New Roman"/>
              </a:rPr>
              <a:t>)=0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739" y="1905701"/>
            <a:ext cx="7813029" cy="554463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015718" y="8995888"/>
            <a:ext cx="6143625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366260" algn="l"/>
                <a:tab pos="5726430" algn="l"/>
              </a:tabLst>
            </a:pPr>
            <a:r>
              <a:rPr sz="4350" dirty="0">
                <a:latin typeface="Symbol"/>
                <a:cs typeface="Symbol"/>
              </a:rPr>
              <a:t>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</a:t>
            </a:r>
            <a:r>
              <a:rPr sz="4350" spc="40" dirty="0">
                <a:latin typeface="Times New Roman"/>
                <a:cs typeface="Times New Roman"/>
              </a:rPr>
              <a:t> </a:t>
            </a:r>
            <a:r>
              <a:rPr sz="4350" spc="145" dirty="0">
                <a:latin typeface="Symbol"/>
                <a:cs typeface="Symbol"/>
              </a:rPr>
              <a:t></a:t>
            </a:r>
            <a:r>
              <a:rPr sz="4350" i="1" spc="145" dirty="0">
                <a:latin typeface="Times New Roman"/>
                <a:cs typeface="Times New Roman"/>
              </a:rPr>
              <a:t>E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endParaRPr sz="4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5137" y="8834589"/>
            <a:ext cx="5891530" cy="884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964565" algn="l"/>
                <a:tab pos="3100705" algn="l"/>
                <a:tab pos="4189095" algn="l"/>
                <a:tab pos="5448935" algn="l"/>
              </a:tabLst>
            </a:pPr>
            <a:r>
              <a:rPr sz="6525" spc="-37" baseline="32567" dirty="0">
                <a:latin typeface="Symbol"/>
                <a:cs typeface="Symbol"/>
              </a:rPr>
              <a:t></a:t>
            </a:r>
            <a:r>
              <a:rPr sz="4350" spc="-25" dirty="0">
                <a:latin typeface="Symbol"/>
                <a:cs typeface="Symbol"/>
              </a:rPr>
              <a:t>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5600" spc="-330" dirty="0">
                <a:latin typeface="Symbol"/>
                <a:cs typeface="Symbol"/>
              </a:rPr>
              <a:t></a:t>
            </a:r>
            <a:r>
              <a:rPr sz="4350" i="1" spc="-33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5600" spc="-409" dirty="0">
                <a:latin typeface="Symbol"/>
                <a:cs typeface="Symbol"/>
              </a:rPr>
              <a:t></a:t>
            </a:r>
            <a:r>
              <a:rPr sz="5600" spc="-835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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spc="-50" dirty="0">
                <a:latin typeface="Symbol"/>
                <a:cs typeface="Symbol"/>
              </a:rPr>
              <a:t>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endParaRPr sz="4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6939" y="9219838"/>
            <a:ext cx="3090545" cy="58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7225" algn="l"/>
                <a:tab pos="2225040" algn="l"/>
                <a:tab pos="2840355" algn="l"/>
              </a:tabLst>
            </a:pPr>
            <a:r>
              <a:rPr sz="3700" i="1" spc="-50" dirty="0">
                <a:latin typeface="Times New Roman"/>
                <a:cs typeface="Times New Roman"/>
              </a:rPr>
              <a:t>b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4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43237" y="9134525"/>
            <a:ext cx="4107815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43890" algn="l"/>
                <a:tab pos="1483995" algn="l"/>
                <a:tab pos="2686050" algn="l"/>
                <a:tab pos="3858260" algn="l"/>
              </a:tabLst>
            </a:pPr>
            <a:r>
              <a:rPr sz="4350" spc="-50" dirty="0">
                <a:latin typeface="Symbol"/>
                <a:cs typeface="Symbol"/>
              </a:rPr>
              <a:t>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3700" i="1" spc="-50" dirty="0">
                <a:latin typeface="Times New Roman"/>
                <a:cs typeface="Times New Roman"/>
              </a:rPr>
              <a:t>c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4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5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7837" y="8152068"/>
            <a:ext cx="9729470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6306820" algn="l"/>
              </a:tabLst>
            </a:pPr>
            <a:r>
              <a:rPr sz="6525" baseline="-4469" dirty="0">
                <a:latin typeface="Symbol"/>
                <a:cs typeface="Symbol"/>
              </a:rPr>
              <a:t></a:t>
            </a:r>
            <a:r>
              <a:rPr sz="4350" dirty="0">
                <a:latin typeface="Symbol"/>
                <a:cs typeface="Symbol"/>
              </a:rPr>
              <a:t></a:t>
            </a:r>
            <a:r>
              <a:rPr sz="5550" i="1" baseline="-16516" dirty="0">
                <a:latin typeface="Times New Roman"/>
                <a:cs typeface="Times New Roman"/>
              </a:rPr>
              <a:t>b</a:t>
            </a:r>
            <a:r>
              <a:rPr sz="5550" i="1" spc="-675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Times New Roman"/>
                <a:cs typeface="Times New Roman"/>
              </a:rPr>
              <a:t>(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1</a:t>
            </a:r>
            <a:r>
              <a:rPr sz="5550" spc="82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310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2</a:t>
            </a:r>
            <a:r>
              <a:rPr sz="5550" spc="540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310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4</a:t>
            </a:r>
            <a:r>
              <a:rPr sz="5550" spc="-600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Times New Roman"/>
                <a:cs typeface="Times New Roman"/>
              </a:rPr>
              <a:t>)</a:t>
            </a:r>
            <a:r>
              <a:rPr sz="4350" spc="-235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</a:t>
            </a:r>
            <a:r>
              <a:rPr sz="4350" spc="-300" dirty="0">
                <a:latin typeface="Times New Roman"/>
                <a:cs typeface="Times New Roman"/>
              </a:rPr>
              <a:t> </a:t>
            </a:r>
            <a:r>
              <a:rPr sz="4350" spc="50" dirty="0">
                <a:latin typeface="Symbol"/>
                <a:cs typeface="Symbol"/>
              </a:rPr>
              <a:t></a:t>
            </a:r>
            <a:r>
              <a:rPr sz="5550" i="1" spc="75" baseline="-16516" dirty="0">
                <a:latin typeface="Times New Roman"/>
                <a:cs typeface="Times New Roman"/>
              </a:rPr>
              <a:t>c</a:t>
            </a:r>
            <a:r>
              <a:rPr sz="4350" i="1" spc="50" dirty="0">
                <a:latin typeface="Times New Roman"/>
                <a:cs typeface="Times New Roman"/>
              </a:rPr>
              <a:t>G</a:t>
            </a:r>
            <a:r>
              <a:rPr sz="5550" spc="75" baseline="-16516" dirty="0">
                <a:latin typeface="Times New Roman"/>
                <a:cs typeface="Times New Roman"/>
              </a:rPr>
              <a:t>4</a:t>
            </a:r>
            <a:r>
              <a:rPr sz="5550" baseline="-16516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</a:t>
            </a:r>
            <a:r>
              <a:rPr sz="4350" spc="90" dirty="0">
                <a:latin typeface="Times New Roman"/>
                <a:cs typeface="Times New Roman"/>
              </a:rPr>
              <a:t> </a:t>
            </a:r>
            <a:r>
              <a:rPr sz="4350" i="1" spc="-150" dirty="0">
                <a:latin typeface="Times New Roman"/>
                <a:cs typeface="Times New Roman"/>
              </a:rPr>
              <a:t>E</a:t>
            </a:r>
            <a:r>
              <a:rPr sz="5550" spc="-225" baseline="-16516" dirty="0">
                <a:latin typeface="Times New Roman"/>
                <a:cs typeface="Times New Roman"/>
              </a:rPr>
              <a:t>1</a:t>
            </a:r>
            <a:r>
              <a:rPr sz="4350" i="1" spc="-150" dirty="0">
                <a:latin typeface="Times New Roman"/>
                <a:cs typeface="Times New Roman"/>
              </a:rPr>
              <a:t>G</a:t>
            </a:r>
            <a:r>
              <a:rPr sz="5550" spc="-225" baseline="-16516" dirty="0">
                <a:latin typeface="Times New Roman"/>
                <a:cs typeface="Times New Roman"/>
              </a:rPr>
              <a:t>1</a:t>
            </a:r>
            <a:r>
              <a:rPr sz="5550" spc="75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60" dirty="0">
                <a:latin typeface="Times New Roman"/>
                <a:cs typeface="Times New Roman"/>
              </a:rPr>
              <a:t> </a:t>
            </a:r>
            <a:r>
              <a:rPr sz="4350" i="1" spc="-20" dirty="0">
                <a:latin typeface="Times New Roman"/>
                <a:cs typeface="Times New Roman"/>
              </a:rPr>
              <a:t>E</a:t>
            </a:r>
            <a:r>
              <a:rPr sz="5550" spc="-30" baseline="-16516" dirty="0">
                <a:latin typeface="Times New Roman"/>
                <a:cs typeface="Times New Roman"/>
              </a:rPr>
              <a:t>2</a:t>
            </a:r>
            <a:r>
              <a:rPr sz="4350" i="1" spc="-20" dirty="0">
                <a:latin typeface="Times New Roman"/>
                <a:cs typeface="Times New Roman"/>
              </a:rPr>
              <a:t>G</a:t>
            </a:r>
            <a:r>
              <a:rPr sz="5550" spc="-30" baseline="-16516" dirty="0">
                <a:latin typeface="Times New Roman"/>
                <a:cs typeface="Times New Roman"/>
              </a:rPr>
              <a:t>2</a:t>
            </a:r>
            <a:endParaRPr sz="5550" baseline="-16516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760823" y="8071743"/>
            <a:ext cx="3211830" cy="1010919"/>
          </a:xfrm>
          <a:custGeom>
            <a:avLst/>
            <a:gdLst/>
            <a:ahLst/>
            <a:cxnLst/>
            <a:rect l="l" t="t" r="r" b="b"/>
            <a:pathLst>
              <a:path w="3211829" h="1010920">
                <a:moveTo>
                  <a:pt x="3074933" y="5080"/>
                </a:moveTo>
                <a:lnTo>
                  <a:pt x="148746" y="5080"/>
                </a:lnTo>
                <a:lnTo>
                  <a:pt x="155024" y="2540"/>
                </a:lnTo>
                <a:lnTo>
                  <a:pt x="174324" y="0"/>
                </a:lnTo>
                <a:lnTo>
                  <a:pt x="3049355" y="0"/>
                </a:lnTo>
                <a:lnTo>
                  <a:pt x="3068654" y="2540"/>
                </a:lnTo>
                <a:lnTo>
                  <a:pt x="3074933" y="5080"/>
                </a:lnTo>
                <a:close/>
              </a:path>
              <a:path w="3211829" h="1010920">
                <a:moveTo>
                  <a:pt x="3095318" y="1010920"/>
                </a:moveTo>
                <a:lnTo>
                  <a:pt x="128361" y="1010920"/>
                </a:lnTo>
                <a:lnTo>
                  <a:pt x="118501" y="1007110"/>
                </a:lnTo>
                <a:lnTo>
                  <a:pt x="107021" y="1002030"/>
                </a:lnTo>
                <a:lnTo>
                  <a:pt x="96023" y="995680"/>
                </a:lnTo>
                <a:lnTo>
                  <a:pt x="90652" y="993140"/>
                </a:lnTo>
                <a:lnTo>
                  <a:pt x="56747" y="966470"/>
                </a:lnTo>
                <a:lnTo>
                  <a:pt x="44219" y="951230"/>
                </a:lnTo>
                <a:lnTo>
                  <a:pt x="40264" y="947420"/>
                </a:lnTo>
                <a:lnTo>
                  <a:pt x="36516" y="942340"/>
                </a:lnTo>
                <a:lnTo>
                  <a:pt x="29547" y="932180"/>
                </a:lnTo>
                <a:lnTo>
                  <a:pt x="26284" y="927100"/>
                </a:lnTo>
                <a:lnTo>
                  <a:pt x="23307" y="920750"/>
                </a:lnTo>
                <a:lnTo>
                  <a:pt x="20308" y="915670"/>
                </a:lnTo>
                <a:lnTo>
                  <a:pt x="17563" y="910590"/>
                </a:lnTo>
                <a:lnTo>
                  <a:pt x="12651" y="897890"/>
                </a:lnTo>
                <a:lnTo>
                  <a:pt x="10456" y="892810"/>
                </a:lnTo>
                <a:lnTo>
                  <a:pt x="1492" y="853440"/>
                </a:lnTo>
                <a:lnTo>
                  <a:pt x="0" y="838200"/>
                </a:lnTo>
                <a:lnTo>
                  <a:pt x="33" y="182880"/>
                </a:lnTo>
                <a:lnTo>
                  <a:pt x="6673" y="140970"/>
                </a:lnTo>
                <a:lnTo>
                  <a:pt x="12651" y="124460"/>
                </a:lnTo>
                <a:lnTo>
                  <a:pt x="17563" y="111760"/>
                </a:lnTo>
                <a:lnTo>
                  <a:pt x="20308" y="106680"/>
                </a:lnTo>
                <a:lnTo>
                  <a:pt x="23307" y="101600"/>
                </a:lnTo>
                <a:lnTo>
                  <a:pt x="26284" y="95250"/>
                </a:lnTo>
                <a:lnTo>
                  <a:pt x="29547" y="90170"/>
                </a:lnTo>
                <a:lnTo>
                  <a:pt x="36516" y="78740"/>
                </a:lnTo>
                <a:lnTo>
                  <a:pt x="40264" y="73660"/>
                </a:lnTo>
                <a:lnTo>
                  <a:pt x="44219" y="69850"/>
                </a:lnTo>
                <a:lnTo>
                  <a:pt x="48164" y="64770"/>
                </a:lnTo>
                <a:lnTo>
                  <a:pt x="52363" y="60960"/>
                </a:lnTo>
                <a:lnTo>
                  <a:pt x="85480" y="33020"/>
                </a:lnTo>
                <a:lnTo>
                  <a:pt x="90652" y="27940"/>
                </a:lnTo>
                <a:lnTo>
                  <a:pt x="96023" y="25400"/>
                </a:lnTo>
                <a:lnTo>
                  <a:pt x="107021" y="19050"/>
                </a:lnTo>
                <a:lnTo>
                  <a:pt x="124337" y="11430"/>
                </a:lnTo>
                <a:lnTo>
                  <a:pt x="142495" y="5080"/>
                </a:lnTo>
                <a:lnTo>
                  <a:pt x="3081184" y="5080"/>
                </a:lnTo>
                <a:lnTo>
                  <a:pt x="3099342" y="11430"/>
                </a:lnTo>
                <a:lnTo>
                  <a:pt x="3116658" y="19050"/>
                </a:lnTo>
                <a:lnTo>
                  <a:pt x="3127656" y="25400"/>
                </a:lnTo>
                <a:lnTo>
                  <a:pt x="3133027" y="27940"/>
                </a:lnTo>
                <a:lnTo>
                  <a:pt x="3138200" y="33020"/>
                </a:lnTo>
                <a:lnTo>
                  <a:pt x="3143344" y="35560"/>
                </a:lnTo>
                <a:lnTo>
                  <a:pt x="3148356" y="39370"/>
                </a:lnTo>
                <a:lnTo>
                  <a:pt x="3151551" y="41910"/>
                </a:lnTo>
                <a:lnTo>
                  <a:pt x="183747" y="41910"/>
                </a:lnTo>
                <a:lnTo>
                  <a:pt x="178655" y="43180"/>
                </a:lnTo>
                <a:lnTo>
                  <a:pt x="173628" y="43180"/>
                </a:lnTo>
                <a:lnTo>
                  <a:pt x="149097" y="48260"/>
                </a:lnTo>
                <a:lnTo>
                  <a:pt x="144411" y="50800"/>
                </a:lnTo>
                <a:lnTo>
                  <a:pt x="139708" y="50800"/>
                </a:lnTo>
                <a:lnTo>
                  <a:pt x="105459" y="69850"/>
                </a:lnTo>
                <a:lnTo>
                  <a:pt x="83623" y="90170"/>
                </a:lnTo>
                <a:lnTo>
                  <a:pt x="80317" y="92710"/>
                </a:lnTo>
                <a:lnTo>
                  <a:pt x="74177" y="101600"/>
                </a:lnTo>
                <a:lnTo>
                  <a:pt x="71229" y="104140"/>
                </a:lnTo>
                <a:lnTo>
                  <a:pt x="65814" y="113030"/>
                </a:lnTo>
                <a:lnTo>
                  <a:pt x="63250" y="116840"/>
                </a:lnTo>
                <a:lnTo>
                  <a:pt x="58614" y="124460"/>
                </a:lnTo>
                <a:lnTo>
                  <a:pt x="52649" y="138430"/>
                </a:lnTo>
                <a:lnTo>
                  <a:pt x="50928" y="143510"/>
                </a:lnTo>
                <a:lnTo>
                  <a:pt x="49471" y="147320"/>
                </a:lnTo>
                <a:lnTo>
                  <a:pt x="42793" y="185420"/>
                </a:lnTo>
                <a:lnTo>
                  <a:pt x="42727" y="834390"/>
                </a:lnTo>
                <a:lnTo>
                  <a:pt x="42860" y="836930"/>
                </a:lnTo>
                <a:lnTo>
                  <a:pt x="49471" y="872490"/>
                </a:lnTo>
                <a:lnTo>
                  <a:pt x="50928" y="877570"/>
                </a:lnTo>
                <a:lnTo>
                  <a:pt x="52649" y="882650"/>
                </a:lnTo>
                <a:lnTo>
                  <a:pt x="54563" y="887730"/>
                </a:lnTo>
                <a:lnTo>
                  <a:pt x="56459" y="891540"/>
                </a:lnTo>
                <a:lnTo>
                  <a:pt x="58614" y="896620"/>
                </a:lnTo>
                <a:lnTo>
                  <a:pt x="80317" y="928370"/>
                </a:lnTo>
                <a:lnTo>
                  <a:pt x="87030" y="934720"/>
                </a:lnTo>
                <a:lnTo>
                  <a:pt x="90440" y="938530"/>
                </a:lnTo>
                <a:lnTo>
                  <a:pt x="126229" y="963930"/>
                </a:lnTo>
                <a:lnTo>
                  <a:pt x="139708" y="969010"/>
                </a:lnTo>
                <a:lnTo>
                  <a:pt x="149098" y="972820"/>
                </a:lnTo>
                <a:lnTo>
                  <a:pt x="173619" y="977900"/>
                </a:lnTo>
                <a:lnTo>
                  <a:pt x="178646" y="977900"/>
                </a:lnTo>
                <a:lnTo>
                  <a:pt x="183747" y="979170"/>
                </a:lnTo>
                <a:lnTo>
                  <a:pt x="3151551" y="979170"/>
                </a:lnTo>
                <a:lnTo>
                  <a:pt x="3148356" y="981710"/>
                </a:lnTo>
                <a:lnTo>
                  <a:pt x="3143344" y="985520"/>
                </a:lnTo>
                <a:lnTo>
                  <a:pt x="3133027" y="993140"/>
                </a:lnTo>
                <a:lnTo>
                  <a:pt x="3127656" y="995680"/>
                </a:lnTo>
                <a:lnTo>
                  <a:pt x="3116658" y="1002030"/>
                </a:lnTo>
                <a:lnTo>
                  <a:pt x="3105178" y="1007110"/>
                </a:lnTo>
                <a:lnTo>
                  <a:pt x="3095318" y="1010920"/>
                </a:lnTo>
                <a:close/>
              </a:path>
              <a:path w="3211829" h="1010920">
                <a:moveTo>
                  <a:pt x="3151551" y="979170"/>
                </a:moveTo>
                <a:lnTo>
                  <a:pt x="3039932" y="979170"/>
                </a:lnTo>
                <a:lnTo>
                  <a:pt x="3045032" y="977900"/>
                </a:lnTo>
                <a:lnTo>
                  <a:pt x="3050060" y="977900"/>
                </a:lnTo>
                <a:lnTo>
                  <a:pt x="3074582" y="972820"/>
                </a:lnTo>
                <a:lnTo>
                  <a:pt x="3083971" y="969010"/>
                </a:lnTo>
                <a:lnTo>
                  <a:pt x="3088494" y="967740"/>
                </a:lnTo>
                <a:lnTo>
                  <a:pt x="3097450" y="963930"/>
                </a:lnTo>
                <a:lnTo>
                  <a:pt x="3129603" y="942340"/>
                </a:lnTo>
                <a:lnTo>
                  <a:pt x="3136649" y="934720"/>
                </a:lnTo>
                <a:lnTo>
                  <a:pt x="3140056" y="932180"/>
                </a:lnTo>
                <a:lnTo>
                  <a:pt x="3165065" y="896620"/>
                </a:lnTo>
                <a:lnTo>
                  <a:pt x="3167220" y="891540"/>
                </a:lnTo>
                <a:lnTo>
                  <a:pt x="3169116" y="887730"/>
                </a:lnTo>
                <a:lnTo>
                  <a:pt x="3171030" y="882650"/>
                </a:lnTo>
                <a:lnTo>
                  <a:pt x="3172751" y="877570"/>
                </a:lnTo>
                <a:lnTo>
                  <a:pt x="3174208" y="872490"/>
                </a:lnTo>
                <a:lnTo>
                  <a:pt x="3175683" y="868680"/>
                </a:lnTo>
                <a:lnTo>
                  <a:pt x="3180952" y="834390"/>
                </a:lnTo>
                <a:lnTo>
                  <a:pt x="3180885" y="185420"/>
                </a:lnTo>
                <a:lnTo>
                  <a:pt x="3180819" y="184150"/>
                </a:lnTo>
                <a:lnTo>
                  <a:pt x="3180753" y="182880"/>
                </a:lnTo>
                <a:lnTo>
                  <a:pt x="3172751" y="143510"/>
                </a:lnTo>
                <a:lnTo>
                  <a:pt x="3171030" y="138430"/>
                </a:lnTo>
                <a:lnTo>
                  <a:pt x="3167220" y="129540"/>
                </a:lnTo>
                <a:lnTo>
                  <a:pt x="3165065" y="124460"/>
                </a:lnTo>
                <a:lnTo>
                  <a:pt x="3160429" y="116840"/>
                </a:lnTo>
                <a:lnTo>
                  <a:pt x="3157864" y="113030"/>
                </a:lnTo>
                <a:lnTo>
                  <a:pt x="3152450" y="104140"/>
                </a:lnTo>
                <a:lnTo>
                  <a:pt x="3149502" y="101600"/>
                </a:lnTo>
                <a:lnTo>
                  <a:pt x="3143361" y="92710"/>
                </a:lnTo>
                <a:lnTo>
                  <a:pt x="3140056" y="90170"/>
                </a:lnTo>
                <a:lnTo>
                  <a:pt x="3133239" y="82550"/>
                </a:lnTo>
                <a:lnTo>
                  <a:pt x="3097450" y="57150"/>
                </a:lnTo>
                <a:lnTo>
                  <a:pt x="3083971" y="50800"/>
                </a:lnTo>
                <a:lnTo>
                  <a:pt x="3079268" y="50800"/>
                </a:lnTo>
                <a:lnTo>
                  <a:pt x="3074581" y="48260"/>
                </a:lnTo>
                <a:lnTo>
                  <a:pt x="3050051" y="43180"/>
                </a:lnTo>
                <a:lnTo>
                  <a:pt x="3045024" y="43180"/>
                </a:lnTo>
                <a:lnTo>
                  <a:pt x="3039932" y="41910"/>
                </a:lnTo>
                <a:lnTo>
                  <a:pt x="3151551" y="41910"/>
                </a:lnTo>
                <a:lnTo>
                  <a:pt x="3157928" y="46990"/>
                </a:lnTo>
                <a:lnTo>
                  <a:pt x="3162550" y="50800"/>
                </a:lnTo>
                <a:lnTo>
                  <a:pt x="3171316" y="60960"/>
                </a:lnTo>
                <a:lnTo>
                  <a:pt x="3175515" y="64770"/>
                </a:lnTo>
                <a:lnTo>
                  <a:pt x="3179460" y="69850"/>
                </a:lnTo>
                <a:lnTo>
                  <a:pt x="3183415" y="73660"/>
                </a:lnTo>
                <a:lnTo>
                  <a:pt x="3187163" y="78740"/>
                </a:lnTo>
                <a:lnTo>
                  <a:pt x="3194132" y="90170"/>
                </a:lnTo>
                <a:lnTo>
                  <a:pt x="3197395" y="95250"/>
                </a:lnTo>
                <a:lnTo>
                  <a:pt x="3200372" y="101600"/>
                </a:lnTo>
                <a:lnTo>
                  <a:pt x="3203371" y="106680"/>
                </a:lnTo>
                <a:lnTo>
                  <a:pt x="3206116" y="111760"/>
                </a:lnTo>
                <a:lnTo>
                  <a:pt x="3211028" y="124460"/>
                </a:lnTo>
                <a:lnTo>
                  <a:pt x="3211711" y="125730"/>
                </a:lnTo>
                <a:lnTo>
                  <a:pt x="3211711" y="896620"/>
                </a:lnTo>
                <a:lnTo>
                  <a:pt x="3211028" y="897890"/>
                </a:lnTo>
                <a:lnTo>
                  <a:pt x="3206116" y="910590"/>
                </a:lnTo>
                <a:lnTo>
                  <a:pt x="3203371" y="915670"/>
                </a:lnTo>
                <a:lnTo>
                  <a:pt x="3200372" y="920750"/>
                </a:lnTo>
                <a:lnTo>
                  <a:pt x="3197395" y="927100"/>
                </a:lnTo>
                <a:lnTo>
                  <a:pt x="3194132" y="932180"/>
                </a:lnTo>
                <a:lnTo>
                  <a:pt x="3187163" y="942340"/>
                </a:lnTo>
                <a:lnTo>
                  <a:pt x="3183415" y="947420"/>
                </a:lnTo>
                <a:lnTo>
                  <a:pt x="3179460" y="951230"/>
                </a:lnTo>
                <a:lnTo>
                  <a:pt x="3175515" y="956310"/>
                </a:lnTo>
                <a:lnTo>
                  <a:pt x="3171316" y="961390"/>
                </a:lnTo>
                <a:lnTo>
                  <a:pt x="3166932" y="966470"/>
                </a:lnTo>
                <a:lnTo>
                  <a:pt x="3162550" y="970280"/>
                </a:lnTo>
                <a:lnTo>
                  <a:pt x="3157928" y="974090"/>
                </a:lnTo>
                <a:lnTo>
                  <a:pt x="3151551" y="979170"/>
                </a:lnTo>
                <a:close/>
              </a:path>
              <a:path w="3211829" h="1010920">
                <a:moveTo>
                  <a:pt x="3048150" y="57150"/>
                </a:moveTo>
                <a:lnTo>
                  <a:pt x="175529" y="57150"/>
                </a:lnTo>
                <a:lnTo>
                  <a:pt x="180093" y="55880"/>
                </a:lnTo>
                <a:lnTo>
                  <a:pt x="3043586" y="55880"/>
                </a:lnTo>
                <a:lnTo>
                  <a:pt x="3048150" y="57150"/>
                </a:lnTo>
                <a:close/>
              </a:path>
              <a:path w="3211829" h="1010920">
                <a:moveTo>
                  <a:pt x="3052725" y="963930"/>
                </a:moveTo>
                <a:lnTo>
                  <a:pt x="170954" y="963930"/>
                </a:lnTo>
                <a:lnTo>
                  <a:pt x="157640" y="961390"/>
                </a:lnTo>
                <a:lnTo>
                  <a:pt x="153338" y="958850"/>
                </a:lnTo>
                <a:lnTo>
                  <a:pt x="140746" y="955040"/>
                </a:lnTo>
                <a:lnTo>
                  <a:pt x="134707" y="951230"/>
                </a:lnTo>
                <a:lnTo>
                  <a:pt x="128799" y="948690"/>
                </a:lnTo>
                <a:lnTo>
                  <a:pt x="123039" y="944880"/>
                </a:lnTo>
                <a:lnTo>
                  <a:pt x="117447" y="942340"/>
                </a:lnTo>
                <a:lnTo>
                  <a:pt x="112077" y="938530"/>
                </a:lnTo>
                <a:lnTo>
                  <a:pt x="106890" y="933450"/>
                </a:lnTo>
                <a:lnTo>
                  <a:pt x="101901" y="929640"/>
                </a:lnTo>
                <a:lnTo>
                  <a:pt x="76775" y="899160"/>
                </a:lnTo>
                <a:lnTo>
                  <a:pt x="73466" y="894080"/>
                </a:lnTo>
                <a:lnTo>
                  <a:pt x="70442" y="887730"/>
                </a:lnTo>
                <a:lnTo>
                  <a:pt x="67711" y="881380"/>
                </a:lnTo>
                <a:lnTo>
                  <a:pt x="65974" y="877570"/>
                </a:lnTo>
                <a:lnTo>
                  <a:pt x="64426" y="872490"/>
                </a:lnTo>
                <a:lnTo>
                  <a:pt x="61764" y="864870"/>
                </a:lnTo>
                <a:lnTo>
                  <a:pt x="60630" y="859790"/>
                </a:lnTo>
                <a:lnTo>
                  <a:pt x="58809" y="850900"/>
                </a:lnTo>
                <a:lnTo>
                  <a:pt x="58110" y="847090"/>
                </a:lnTo>
                <a:lnTo>
                  <a:pt x="57293" y="838200"/>
                </a:lnTo>
                <a:lnTo>
                  <a:pt x="57294" y="182880"/>
                </a:lnTo>
                <a:lnTo>
                  <a:pt x="57529" y="180340"/>
                </a:lnTo>
                <a:lnTo>
                  <a:pt x="57647" y="179070"/>
                </a:lnTo>
                <a:lnTo>
                  <a:pt x="58110" y="175260"/>
                </a:lnTo>
                <a:lnTo>
                  <a:pt x="58809" y="170180"/>
                </a:lnTo>
                <a:lnTo>
                  <a:pt x="60630" y="161290"/>
                </a:lnTo>
                <a:lnTo>
                  <a:pt x="61764" y="157480"/>
                </a:lnTo>
                <a:lnTo>
                  <a:pt x="64426" y="147320"/>
                </a:lnTo>
                <a:lnTo>
                  <a:pt x="65974" y="143510"/>
                </a:lnTo>
                <a:lnTo>
                  <a:pt x="67711" y="139700"/>
                </a:lnTo>
                <a:lnTo>
                  <a:pt x="70442" y="134620"/>
                </a:lnTo>
                <a:lnTo>
                  <a:pt x="73466" y="128270"/>
                </a:lnTo>
                <a:lnTo>
                  <a:pt x="92574" y="101600"/>
                </a:lnTo>
                <a:lnTo>
                  <a:pt x="97126" y="95250"/>
                </a:lnTo>
                <a:lnTo>
                  <a:pt x="101901" y="91440"/>
                </a:lnTo>
                <a:lnTo>
                  <a:pt x="106890" y="87630"/>
                </a:lnTo>
                <a:lnTo>
                  <a:pt x="112077" y="83820"/>
                </a:lnTo>
                <a:lnTo>
                  <a:pt x="117447" y="78740"/>
                </a:lnTo>
                <a:lnTo>
                  <a:pt x="123039" y="76200"/>
                </a:lnTo>
                <a:lnTo>
                  <a:pt x="128799" y="72390"/>
                </a:lnTo>
                <a:lnTo>
                  <a:pt x="140746" y="67310"/>
                </a:lnTo>
                <a:lnTo>
                  <a:pt x="144853" y="64770"/>
                </a:lnTo>
                <a:lnTo>
                  <a:pt x="157641" y="60960"/>
                </a:lnTo>
                <a:lnTo>
                  <a:pt x="170954" y="57150"/>
                </a:lnTo>
                <a:lnTo>
                  <a:pt x="3052725" y="57150"/>
                </a:lnTo>
                <a:lnTo>
                  <a:pt x="3066038" y="60960"/>
                </a:lnTo>
                <a:lnTo>
                  <a:pt x="3078826" y="64770"/>
                </a:lnTo>
                <a:lnTo>
                  <a:pt x="3082933" y="67310"/>
                </a:lnTo>
                <a:lnTo>
                  <a:pt x="3088972" y="69850"/>
                </a:lnTo>
                <a:lnTo>
                  <a:pt x="189939" y="69850"/>
                </a:lnTo>
                <a:lnTo>
                  <a:pt x="185688" y="71120"/>
                </a:lnTo>
                <a:lnTo>
                  <a:pt x="177452" y="71120"/>
                </a:lnTo>
                <a:lnTo>
                  <a:pt x="161422" y="74930"/>
                </a:lnTo>
                <a:lnTo>
                  <a:pt x="149977" y="78740"/>
                </a:lnTo>
                <a:lnTo>
                  <a:pt x="146308" y="80010"/>
                </a:lnTo>
                <a:lnTo>
                  <a:pt x="139036" y="83820"/>
                </a:lnTo>
                <a:lnTo>
                  <a:pt x="132007" y="86360"/>
                </a:lnTo>
                <a:lnTo>
                  <a:pt x="125439" y="91440"/>
                </a:lnTo>
                <a:lnTo>
                  <a:pt x="118926" y="95250"/>
                </a:lnTo>
                <a:lnTo>
                  <a:pt x="112789" y="101600"/>
                </a:lnTo>
                <a:lnTo>
                  <a:pt x="101651" y="111760"/>
                </a:lnTo>
                <a:lnTo>
                  <a:pt x="96587" y="118110"/>
                </a:lnTo>
                <a:lnTo>
                  <a:pt x="92188" y="124460"/>
                </a:lnTo>
                <a:lnTo>
                  <a:pt x="87750" y="130810"/>
                </a:lnTo>
                <a:lnTo>
                  <a:pt x="83935" y="138430"/>
                </a:lnTo>
                <a:lnTo>
                  <a:pt x="80860" y="146050"/>
                </a:lnTo>
                <a:lnTo>
                  <a:pt x="79307" y="148590"/>
                </a:lnTo>
                <a:lnTo>
                  <a:pt x="77917" y="152400"/>
                </a:lnTo>
                <a:lnTo>
                  <a:pt x="76735" y="157480"/>
                </a:lnTo>
                <a:lnTo>
                  <a:pt x="75539" y="160020"/>
                </a:lnTo>
                <a:lnTo>
                  <a:pt x="71428" y="836930"/>
                </a:lnTo>
                <a:lnTo>
                  <a:pt x="72265" y="844550"/>
                </a:lnTo>
                <a:lnTo>
                  <a:pt x="83935" y="882650"/>
                </a:lnTo>
                <a:lnTo>
                  <a:pt x="92188" y="896620"/>
                </a:lnTo>
                <a:lnTo>
                  <a:pt x="96587" y="904240"/>
                </a:lnTo>
                <a:lnTo>
                  <a:pt x="101651" y="909320"/>
                </a:lnTo>
                <a:lnTo>
                  <a:pt x="107220" y="915670"/>
                </a:lnTo>
                <a:lnTo>
                  <a:pt x="112789" y="920750"/>
                </a:lnTo>
                <a:lnTo>
                  <a:pt x="118926" y="925830"/>
                </a:lnTo>
                <a:lnTo>
                  <a:pt x="125439" y="929640"/>
                </a:lnTo>
                <a:lnTo>
                  <a:pt x="132007" y="934720"/>
                </a:lnTo>
                <a:lnTo>
                  <a:pt x="139036" y="938530"/>
                </a:lnTo>
                <a:lnTo>
                  <a:pt x="146308" y="941070"/>
                </a:lnTo>
                <a:lnTo>
                  <a:pt x="149977" y="943610"/>
                </a:lnTo>
                <a:lnTo>
                  <a:pt x="161422" y="946150"/>
                </a:lnTo>
                <a:lnTo>
                  <a:pt x="177452" y="949960"/>
                </a:lnTo>
                <a:lnTo>
                  <a:pt x="185688" y="949960"/>
                </a:lnTo>
                <a:lnTo>
                  <a:pt x="189939" y="951230"/>
                </a:lnTo>
                <a:lnTo>
                  <a:pt x="3088972" y="951230"/>
                </a:lnTo>
                <a:lnTo>
                  <a:pt x="3082933" y="955040"/>
                </a:lnTo>
                <a:lnTo>
                  <a:pt x="3070341" y="958850"/>
                </a:lnTo>
                <a:lnTo>
                  <a:pt x="3066039" y="961390"/>
                </a:lnTo>
                <a:lnTo>
                  <a:pt x="3052725" y="963930"/>
                </a:lnTo>
                <a:close/>
              </a:path>
              <a:path w="3211829" h="1010920">
                <a:moveTo>
                  <a:pt x="3088972" y="951230"/>
                </a:moveTo>
                <a:lnTo>
                  <a:pt x="3033740" y="951230"/>
                </a:lnTo>
                <a:lnTo>
                  <a:pt x="3037991" y="949960"/>
                </a:lnTo>
                <a:lnTo>
                  <a:pt x="3046227" y="949960"/>
                </a:lnTo>
                <a:lnTo>
                  <a:pt x="3062257" y="946150"/>
                </a:lnTo>
                <a:lnTo>
                  <a:pt x="3073702" y="943610"/>
                </a:lnTo>
                <a:lnTo>
                  <a:pt x="3077371" y="941070"/>
                </a:lnTo>
                <a:lnTo>
                  <a:pt x="3084643" y="938530"/>
                </a:lnTo>
                <a:lnTo>
                  <a:pt x="3091672" y="934720"/>
                </a:lnTo>
                <a:lnTo>
                  <a:pt x="3098240" y="929640"/>
                </a:lnTo>
                <a:lnTo>
                  <a:pt x="3104753" y="925830"/>
                </a:lnTo>
                <a:lnTo>
                  <a:pt x="3110890" y="920750"/>
                </a:lnTo>
                <a:lnTo>
                  <a:pt x="3116459" y="915670"/>
                </a:lnTo>
                <a:lnTo>
                  <a:pt x="3122029" y="909320"/>
                </a:lnTo>
                <a:lnTo>
                  <a:pt x="3127092" y="904240"/>
                </a:lnTo>
                <a:lnTo>
                  <a:pt x="3131491" y="896620"/>
                </a:lnTo>
                <a:lnTo>
                  <a:pt x="3135929" y="890270"/>
                </a:lnTo>
                <a:lnTo>
                  <a:pt x="3139744" y="882650"/>
                </a:lnTo>
                <a:lnTo>
                  <a:pt x="3151415" y="844550"/>
                </a:lnTo>
                <a:lnTo>
                  <a:pt x="3152251" y="836930"/>
                </a:lnTo>
                <a:lnTo>
                  <a:pt x="3152131" y="184150"/>
                </a:lnTo>
                <a:lnTo>
                  <a:pt x="3146945" y="157480"/>
                </a:lnTo>
                <a:lnTo>
                  <a:pt x="3145762" y="152400"/>
                </a:lnTo>
                <a:lnTo>
                  <a:pt x="3144372" y="148590"/>
                </a:lnTo>
                <a:lnTo>
                  <a:pt x="3142820" y="146050"/>
                </a:lnTo>
                <a:lnTo>
                  <a:pt x="3139744" y="138430"/>
                </a:lnTo>
                <a:lnTo>
                  <a:pt x="3135929" y="130810"/>
                </a:lnTo>
                <a:lnTo>
                  <a:pt x="3131491" y="124460"/>
                </a:lnTo>
                <a:lnTo>
                  <a:pt x="3127092" y="118110"/>
                </a:lnTo>
                <a:lnTo>
                  <a:pt x="3122029" y="111760"/>
                </a:lnTo>
                <a:lnTo>
                  <a:pt x="3110890" y="101600"/>
                </a:lnTo>
                <a:lnTo>
                  <a:pt x="3104753" y="95250"/>
                </a:lnTo>
                <a:lnTo>
                  <a:pt x="3098240" y="91440"/>
                </a:lnTo>
                <a:lnTo>
                  <a:pt x="3091672" y="86360"/>
                </a:lnTo>
                <a:lnTo>
                  <a:pt x="3084643" y="83820"/>
                </a:lnTo>
                <a:lnTo>
                  <a:pt x="3077371" y="80010"/>
                </a:lnTo>
                <a:lnTo>
                  <a:pt x="3073702" y="78740"/>
                </a:lnTo>
                <a:lnTo>
                  <a:pt x="3062257" y="74930"/>
                </a:lnTo>
                <a:lnTo>
                  <a:pt x="3046227" y="71120"/>
                </a:lnTo>
                <a:lnTo>
                  <a:pt x="3037991" y="71120"/>
                </a:lnTo>
                <a:lnTo>
                  <a:pt x="3033740" y="69850"/>
                </a:lnTo>
                <a:lnTo>
                  <a:pt x="3088972" y="69850"/>
                </a:lnTo>
                <a:lnTo>
                  <a:pt x="3094880" y="72390"/>
                </a:lnTo>
                <a:lnTo>
                  <a:pt x="3100640" y="76200"/>
                </a:lnTo>
                <a:lnTo>
                  <a:pt x="3106232" y="78740"/>
                </a:lnTo>
                <a:lnTo>
                  <a:pt x="3111602" y="83820"/>
                </a:lnTo>
                <a:lnTo>
                  <a:pt x="3116789" y="87630"/>
                </a:lnTo>
                <a:lnTo>
                  <a:pt x="3121779" y="91440"/>
                </a:lnTo>
                <a:lnTo>
                  <a:pt x="3126554" y="95250"/>
                </a:lnTo>
                <a:lnTo>
                  <a:pt x="3131105" y="101600"/>
                </a:lnTo>
                <a:lnTo>
                  <a:pt x="3135426" y="106680"/>
                </a:lnTo>
                <a:lnTo>
                  <a:pt x="3153238" y="134620"/>
                </a:lnTo>
                <a:lnTo>
                  <a:pt x="3155968" y="139700"/>
                </a:lnTo>
                <a:lnTo>
                  <a:pt x="3157705" y="143510"/>
                </a:lnTo>
                <a:lnTo>
                  <a:pt x="3159253" y="147320"/>
                </a:lnTo>
                <a:lnTo>
                  <a:pt x="3161915" y="157480"/>
                </a:lnTo>
                <a:lnTo>
                  <a:pt x="3163049" y="161290"/>
                </a:lnTo>
                <a:lnTo>
                  <a:pt x="3166662" y="834390"/>
                </a:lnTo>
                <a:lnTo>
                  <a:pt x="3166503" y="836930"/>
                </a:lnTo>
                <a:lnTo>
                  <a:pt x="3159253" y="872490"/>
                </a:lnTo>
                <a:lnTo>
                  <a:pt x="3157705" y="877570"/>
                </a:lnTo>
                <a:lnTo>
                  <a:pt x="3155968" y="881380"/>
                </a:lnTo>
                <a:lnTo>
                  <a:pt x="3153238" y="887730"/>
                </a:lnTo>
                <a:lnTo>
                  <a:pt x="3150213" y="894080"/>
                </a:lnTo>
                <a:lnTo>
                  <a:pt x="3146904" y="899160"/>
                </a:lnTo>
                <a:lnTo>
                  <a:pt x="3143321" y="905510"/>
                </a:lnTo>
                <a:lnTo>
                  <a:pt x="3139502" y="910590"/>
                </a:lnTo>
                <a:lnTo>
                  <a:pt x="3116789" y="933450"/>
                </a:lnTo>
                <a:lnTo>
                  <a:pt x="3111602" y="938530"/>
                </a:lnTo>
                <a:lnTo>
                  <a:pt x="3106232" y="942340"/>
                </a:lnTo>
                <a:lnTo>
                  <a:pt x="3100640" y="944880"/>
                </a:lnTo>
                <a:lnTo>
                  <a:pt x="3094880" y="948690"/>
                </a:lnTo>
                <a:lnTo>
                  <a:pt x="3088972" y="951230"/>
                </a:lnTo>
                <a:close/>
              </a:path>
              <a:path w="3211829" h="1010920">
                <a:moveTo>
                  <a:pt x="3043586" y="965200"/>
                </a:moveTo>
                <a:lnTo>
                  <a:pt x="180093" y="965200"/>
                </a:lnTo>
                <a:lnTo>
                  <a:pt x="175529" y="963930"/>
                </a:lnTo>
                <a:lnTo>
                  <a:pt x="3048150" y="963930"/>
                </a:lnTo>
                <a:lnTo>
                  <a:pt x="3043586" y="9652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331" y="1445642"/>
            <a:ext cx="7813027" cy="554464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015718" y="8320640"/>
            <a:ext cx="6143625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366260" algn="l"/>
                <a:tab pos="5726430" algn="l"/>
              </a:tabLst>
            </a:pPr>
            <a:r>
              <a:rPr sz="4350" dirty="0">
                <a:latin typeface="Symbol"/>
                <a:cs typeface="Symbol"/>
              </a:rPr>
              <a:t>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</a:t>
            </a:r>
            <a:r>
              <a:rPr sz="4350" spc="40" dirty="0">
                <a:latin typeface="Times New Roman"/>
                <a:cs typeface="Times New Roman"/>
              </a:rPr>
              <a:t> </a:t>
            </a:r>
            <a:r>
              <a:rPr sz="4350" spc="145" dirty="0">
                <a:latin typeface="Symbol"/>
                <a:cs typeface="Symbol"/>
              </a:rPr>
              <a:t></a:t>
            </a:r>
            <a:r>
              <a:rPr sz="4350" i="1" spc="145" dirty="0">
                <a:latin typeface="Times New Roman"/>
                <a:cs typeface="Times New Roman"/>
              </a:rPr>
              <a:t>E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endParaRPr sz="4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5137" y="8159341"/>
            <a:ext cx="5891530" cy="884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964565" algn="l"/>
                <a:tab pos="3100705" algn="l"/>
                <a:tab pos="4189095" algn="l"/>
                <a:tab pos="5448935" algn="l"/>
              </a:tabLst>
            </a:pPr>
            <a:r>
              <a:rPr sz="6525" spc="-37" baseline="32567" dirty="0">
                <a:latin typeface="Symbol"/>
                <a:cs typeface="Symbol"/>
              </a:rPr>
              <a:t></a:t>
            </a:r>
            <a:r>
              <a:rPr sz="4350" spc="-25" dirty="0">
                <a:latin typeface="Symbol"/>
                <a:cs typeface="Symbol"/>
              </a:rPr>
              <a:t>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5600" spc="-330" dirty="0">
                <a:latin typeface="Symbol"/>
                <a:cs typeface="Symbol"/>
              </a:rPr>
              <a:t></a:t>
            </a:r>
            <a:r>
              <a:rPr sz="4350" i="1" spc="-33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r>
              <a:rPr sz="4350" i="1" dirty="0">
                <a:latin typeface="Times New Roman"/>
                <a:cs typeface="Times New Roman"/>
              </a:rPr>
              <a:t>	</a:t>
            </a:r>
            <a:r>
              <a:rPr sz="5600" spc="-409" dirty="0">
                <a:latin typeface="Symbol"/>
                <a:cs typeface="Symbol"/>
              </a:rPr>
              <a:t></a:t>
            </a:r>
            <a:r>
              <a:rPr sz="5600" spc="-835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</a:t>
            </a:r>
            <a:r>
              <a:rPr sz="4350" spc="-290" dirty="0">
                <a:latin typeface="Times New Roman"/>
                <a:cs typeface="Times New Roman"/>
              </a:rPr>
              <a:t> </a:t>
            </a:r>
            <a:r>
              <a:rPr sz="4350" spc="-50" dirty="0">
                <a:latin typeface="Symbol"/>
                <a:cs typeface="Symbol"/>
              </a:rPr>
              <a:t>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4350" i="1" spc="-50" dirty="0">
                <a:latin typeface="Times New Roman"/>
                <a:cs typeface="Times New Roman"/>
              </a:rPr>
              <a:t>G</a:t>
            </a:r>
            <a:endParaRPr sz="4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6939" y="8544591"/>
            <a:ext cx="3090545" cy="58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7225" algn="l"/>
                <a:tab pos="2225040" algn="l"/>
                <a:tab pos="2840355" algn="l"/>
              </a:tabLst>
            </a:pPr>
            <a:r>
              <a:rPr sz="3700" i="1" spc="-50" dirty="0">
                <a:latin typeface="Times New Roman"/>
                <a:cs typeface="Times New Roman"/>
              </a:rPr>
              <a:t>b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4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43237" y="8459277"/>
            <a:ext cx="4107815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43890" algn="l"/>
                <a:tab pos="1483995" algn="l"/>
                <a:tab pos="2686050" algn="l"/>
                <a:tab pos="3858260" algn="l"/>
              </a:tabLst>
            </a:pPr>
            <a:r>
              <a:rPr sz="4350" spc="-50" dirty="0">
                <a:latin typeface="Symbol"/>
                <a:cs typeface="Symbol"/>
              </a:rPr>
              <a:t></a:t>
            </a:r>
            <a:r>
              <a:rPr sz="4350" dirty="0">
                <a:latin typeface="Times New Roman"/>
                <a:cs typeface="Times New Roman"/>
              </a:rPr>
              <a:t>	</a:t>
            </a:r>
            <a:r>
              <a:rPr sz="3700" i="1" spc="-50" dirty="0">
                <a:latin typeface="Times New Roman"/>
                <a:cs typeface="Times New Roman"/>
              </a:rPr>
              <a:t>c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4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3</a:t>
            </a:r>
            <a:r>
              <a:rPr sz="3700" dirty="0">
                <a:latin typeface="Times New Roman"/>
                <a:cs typeface="Times New Roman"/>
              </a:rPr>
              <a:t>	</a:t>
            </a:r>
            <a:r>
              <a:rPr sz="3700" spc="-50" dirty="0">
                <a:latin typeface="Times New Roman"/>
                <a:cs typeface="Times New Roman"/>
              </a:rPr>
              <a:t>5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7837" y="7476821"/>
            <a:ext cx="9729470" cy="690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6306820" algn="l"/>
              </a:tabLst>
            </a:pPr>
            <a:r>
              <a:rPr sz="6525" baseline="-4469" dirty="0">
                <a:latin typeface="Symbol"/>
                <a:cs typeface="Symbol"/>
              </a:rPr>
              <a:t></a:t>
            </a:r>
            <a:r>
              <a:rPr sz="4350" dirty="0">
                <a:latin typeface="Symbol"/>
                <a:cs typeface="Symbol"/>
              </a:rPr>
              <a:t></a:t>
            </a:r>
            <a:r>
              <a:rPr sz="5550" i="1" baseline="-16516" dirty="0">
                <a:latin typeface="Times New Roman"/>
                <a:cs typeface="Times New Roman"/>
              </a:rPr>
              <a:t>b</a:t>
            </a:r>
            <a:r>
              <a:rPr sz="5550" i="1" spc="-675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Times New Roman"/>
                <a:cs typeface="Times New Roman"/>
              </a:rPr>
              <a:t>(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1</a:t>
            </a:r>
            <a:r>
              <a:rPr sz="5550" spc="82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310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2</a:t>
            </a:r>
            <a:r>
              <a:rPr sz="5550" spc="540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310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G</a:t>
            </a:r>
            <a:r>
              <a:rPr sz="5550" baseline="-16516" dirty="0">
                <a:latin typeface="Times New Roman"/>
                <a:cs typeface="Times New Roman"/>
              </a:rPr>
              <a:t>4</a:t>
            </a:r>
            <a:r>
              <a:rPr sz="5550" spc="-600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Times New Roman"/>
                <a:cs typeface="Times New Roman"/>
              </a:rPr>
              <a:t>)</a:t>
            </a:r>
            <a:r>
              <a:rPr sz="4350" spc="-235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</a:t>
            </a:r>
            <a:r>
              <a:rPr sz="4350" spc="-300" dirty="0">
                <a:latin typeface="Times New Roman"/>
                <a:cs typeface="Times New Roman"/>
              </a:rPr>
              <a:t> </a:t>
            </a:r>
            <a:r>
              <a:rPr sz="4350" spc="50" dirty="0">
                <a:latin typeface="Symbol"/>
                <a:cs typeface="Symbol"/>
              </a:rPr>
              <a:t></a:t>
            </a:r>
            <a:r>
              <a:rPr sz="5550" i="1" spc="75" baseline="-16516" dirty="0">
                <a:latin typeface="Times New Roman"/>
                <a:cs typeface="Times New Roman"/>
              </a:rPr>
              <a:t>c</a:t>
            </a:r>
            <a:r>
              <a:rPr sz="4350" i="1" spc="50" dirty="0">
                <a:latin typeface="Times New Roman"/>
                <a:cs typeface="Times New Roman"/>
              </a:rPr>
              <a:t>G</a:t>
            </a:r>
            <a:r>
              <a:rPr sz="5550" spc="75" baseline="-16516" dirty="0">
                <a:latin typeface="Times New Roman"/>
                <a:cs typeface="Times New Roman"/>
              </a:rPr>
              <a:t>4</a:t>
            </a:r>
            <a:r>
              <a:rPr sz="5550" baseline="-16516" dirty="0">
                <a:latin typeface="Times New Roman"/>
                <a:cs typeface="Times New Roman"/>
              </a:rPr>
              <a:t>	</a:t>
            </a:r>
            <a:r>
              <a:rPr sz="4350" dirty="0">
                <a:latin typeface="Symbol"/>
                <a:cs typeface="Symbol"/>
              </a:rPr>
              <a:t></a:t>
            </a:r>
            <a:r>
              <a:rPr sz="4350" spc="90" dirty="0">
                <a:latin typeface="Times New Roman"/>
                <a:cs typeface="Times New Roman"/>
              </a:rPr>
              <a:t> </a:t>
            </a:r>
            <a:r>
              <a:rPr sz="4350" i="1" spc="-150" dirty="0">
                <a:latin typeface="Times New Roman"/>
                <a:cs typeface="Times New Roman"/>
              </a:rPr>
              <a:t>E</a:t>
            </a:r>
            <a:r>
              <a:rPr sz="5550" spc="-225" baseline="-16516" dirty="0">
                <a:latin typeface="Times New Roman"/>
                <a:cs typeface="Times New Roman"/>
              </a:rPr>
              <a:t>1</a:t>
            </a:r>
            <a:r>
              <a:rPr sz="4350" i="1" spc="-150" dirty="0">
                <a:latin typeface="Times New Roman"/>
                <a:cs typeface="Times New Roman"/>
              </a:rPr>
              <a:t>G</a:t>
            </a:r>
            <a:r>
              <a:rPr sz="5550" spc="-225" baseline="-16516" dirty="0">
                <a:latin typeface="Times New Roman"/>
                <a:cs typeface="Times New Roman"/>
              </a:rPr>
              <a:t>1</a:t>
            </a:r>
            <a:r>
              <a:rPr sz="5550" spc="75" baseline="-16516" dirty="0">
                <a:latin typeface="Times New Roman"/>
                <a:cs typeface="Times New Roman"/>
              </a:rPr>
              <a:t> </a:t>
            </a:r>
            <a:r>
              <a:rPr sz="4350" dirty="0">
                <a:latin typeface="Symbol"/>
                <a:cs typeface="Symbol"/>
              </a:rPr>
              <a:t></a:t>
            </a:r>
            <a:r>
              <a:rPr sz="4350" spc="-60" dirty="0">
                <a:latin typeface="Times New Roman"/>
                <a:cs typeface="Times New Roman"/>
              </a:rPr>
              <a:t> </a:t>
            </a:r>
            <a:r>
              <a:rPr sz="4350" i="1" spc="-20" dirty="0">
                <a:latin typeface="Times New Roman"/>
                <a:cs typeface="Times New Roman"/>
              </a:rPr>
              <a:t>E</a:t>
            </a:r>
            <a:r>
              <a:rPr sz="5550" spc="-30" baseline="-16516" dirty="0">
                <a:latin typeface="Times New Roman"/>
                <a:cs typeface="Times New Roman"/>
              </a:rPr>
              <a:t>2</a:t>
            </a:r>
            <a:r>
              <a:rPr sz="4350" i="1" spc="-20" dirty="0">
                <a:latin typeface="Times New Roman"/>
                <a:cs typeface="Times New Roman"/>
              </a:rPr>
              <a:t>G</a:t>
            </a:r>
            <a:r>
              <a:rPr sz="5550" spc="-30" baseline="-16516" dirty="0">
                <a:latin typeface="Times New Roman"/>
                <a:cs typeface="Times New Roman"/>
              </a:rPr>
              <a:t>2</a:t>
            </a:r>
            <a:endParaRPr sz="5550" baseline="-16516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01885" y="5491163"/>
            <a:ext cx="3197860" cy="697230"/>
          </a:xfrm>
          <a:prstGeom prst="rect">
            <a:avLst/>
          </a:prstGeom>
          <a:ln w="22854">
            <a:solidFill>
              <a:srgbClr val="FFC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265"/>
              </a:spcBef>
            </a:pPr>
            <a:r>
              <a:rPr sz="3850" dirty="0">
                <a:latin typeface="Times New Roman"/>
                <a:cs typeface="Times New Roman"/>
              </a:rPr>
              <a:t>φ</a:t>
            </a:r>
            <a:r>
              <a:rPr sz="3750" i="1" baseline="-20000" dirty="0">
                <a:latin typeface="Times New Roman"/>
                <a:cs typeface="Times New Roman"/>
              </a:rPr>
              <a:t>а</a:t>
            </a:r>
            <a:r>
              <a:rPr sz="3850" dirty="0">
                <a:latin typeface="Symbol"/>
                <a:cs typeface="Symbol"/>
              </a:rPr>
              <a:t></a:t>
            </a:r>
            <a:r>
              <a:rPr sz="3850" dirty="0">
                <a:latin typeface="Times New Roman"/>
                <a:cs typeface="Times New Roman"/>
              </a:rPr>
              <a:t>(</a:t>
            </a:r>
            <a:r>
              <a:rPr sz="3850" i="1" dirty="0">
                <a:latin typeface="Times New Roman"/>
                <a:cs typeface="Times New Roman"/>
              </a:rPr>
              <a:t>G</a:t>
            </a:r>
            <a:r>
              <a:rPr sz="3750" baseline="-20000" dirty="0">
                <a:latin typeface="Times New Roman"/>
                <a:cs typeface="Times New Roman"/>
              </a:rPr>
              <a:t>3</a:t>
            </a:r>
            <a:r>
              <a:rPr sz="3750" spc="405" baseline="-20000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Times New Roman"/>
                <a:cs typeface="Times New Roman"/>
              </a:rPr>
              <a:t>+ </a:t>
            </a:r>
            <a:r>
              <a:rPr sz="3850" i="1" spc="-20" dirty="0">
                <a:latin typeface="Times New Roman"/>
                <a:cs typeface="Times New Roman"/>
              </a:rPr>
              <a:t>G</a:t>
            </a:r>
            <a:r>
              <a:rPr sz="3750" spc="-30" baseline="-20000" dirty="0">
                <a:latin typeface="Times New Roman"/>
                <a:cs typeface="Times New Roman"/>
              </a:rPr>
              <a:t>5</a:t>
            </a:r>
            <a:r>
              <a:rPr sz="3850" spc="-20" dirty="0">
                <a:latin typeface="Times New Roman"/>
                <a:cs typeface="Times New Roman"/>
              </a:rPr>
              <a:t>)=0</a:t>
            </a:r>
            <a:endParaRPr sz="38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82253" y="9201654"/>
            <a:ext cx="2919730" cy="155829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65"/>
              </a:spcBef>
              <a:tabLst>
                <a:tab pos="1897380" algn="l"/>
                <a:tab pos="2868295" algn="l"/>
              </a:tabLst>
            </a:pPr>
            <a:r>
              <a:rPr sz="6450" i="1" baseline="-34883" dirty="0">
                <a:latin typeface="Times New Roman"/>
                <a:cs typeface="Times New Roman"/>
              </a:rPr>
              <a:t>G</a:t>
            </a:r>
            <a:r>
              <a:rPr sz="5550" baseline="-56306" dirty="0">
                <a:latin typeface="Times New Roman"/>
                <a:cs typeface="Times New Roman"/>
              </a:rPr>
              <a:t>5 </a:t>
            </a:r>
            <a:r>
              <a:rPr sz="6450" baseline="-34883" dirty="0">
                <a:latin typeface="Symbol"/>
                <a:cs typeface="Symbol"/>
              </a:rPr>
              <a:t></a:t>
            </a:r>
            <a:r>
              <a:rPr sz="6450" baseline="-34883" dirty="0">
                <a:latin typeface="Times New Roman"/>
                <a:cs typeface="Times New Roman"/>
              </a:rPr>
              <a:t> </a:t>
            </a:r>
            <a:r>
              <a:rPr sz="43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3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43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4300">
              <a:latin typeface="Times New Roman"/>
              <a:cs typeface="Times New Roman"/>
            </a:endParaRPr>
          </a:p>
          <a:p>
            <a:pPr marL="1230630">
              <a:lnSpc>
                <a:spcPct val="100000"/>
              </a:lnSpc>
              <a:spcBef>
                <a:spcPts val="875"/>
              </a:spcBef>
            </a:pPr>
            <a:r>
              <a:rPr sz="4300" i="1" spc="-114" dirty="0">
                <a:latin typeface="Times New Roman"/>
                <a:cs typeface="Times New Roman"/>
              </a:rPr>
              <a:t>R</a:t>
            </a:r>
            <a:r>
              <a:rPr sz="5550" spc="-172" baseline="-16516" dirty="0">
                <a:latin typeface="Times New Roman"/>
                <a:cs typeface="Times New Roman"/>
              </a:rPr>
              <a:t>5 </a:t>
            </a:r>
            <a:r>
              <a:rPr sz="4300" spc="-120" dirty="0">
                <a:latin typeface="Symbol"/>
                <a:cs typeface="Symbol"/>
              </a:rPr>
              <a:t></a:t>
            </a:r>
            <a:r>
              <a:rPr sz="4300" spc="-165" dirty="0">
                <a:latin typeface="Times New Roman"/>
                <a:cs typeface="Times New Roman"/>
              </a:rPr>
              <a:t> </a:t>
            </a:r>
            <a:r>
              <a:rPr sz="4300" i="1" spc="-25" dirty="0">
                <a:latin typeface="Times New Roman"/>
                <a:cs typeface="Times New Roman"/>
              </a:rPr>
              <a:t>R</a:t>
            </a:r>
            <a:r>
              <a:rPr sz="5550" spc="-37" baseline="-16516" dirty="0">
                <a:latin typeface="Times New Roman"/>
                <a:cs typeface="Times New Roman"/>
              </a:rPr>
              <a:t>6</a:t>
            </a:r>
            <a:endParaRPr sz="5550" baseline="-16516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961049" y="9178637"/>
            <a:ext cx="5295265" cy="1727200"/>
            <a:chOff x="4961049" y="9178637"/>
            <a:chExt cx="5295265" cy="1727200"/>
          </a:xfrm>
        </p:grpSpPr>
        <p:sp>
          <p:nvSpPr>
            <p:cNvPr id="31" name="object 31"/>
            <p:cNvSpPr/>
            <p:nvPr/>
          </p:nvSpPr>
          <p:spPr>
            <a:xfrm>
              <a:off x="7258215" y="9334462"/>
              <a:ext cx="2985135" cy="1558290"/>
            </a:xfrm>
            <a:custGeom>
              <a:avLst/>
              <a:gdLst/>
              <a:ahLst/>
              <a:cxnLst/>
              <a:rect l="l" t="t" r="r" b="b"/>
              <a:pathLst>
                <a:path w="2985134" h="1558290">
                  <a:moveTo>
                    <a:pt x="0" y="0"/>
                  </a:moveTo>
                  <a:lnTo>
                    <a:pt x="2985009" y="0"/>
                  </a:lnTo>
                  <a:lnTo>
                    <a:pt x="2985009" y="1558262"/>
                  </a:lnTo>
                  <a:lnTo>
                    <a:pt x="0" y="1558262"/>
                  </a:lnTo>
                  <a:lnTo>
                    <a:pt x="0" y="0"/>
                  </a:lnTo>
                  <a:close/>
                </a:path>
              </a:pathLst>
            </a:custGeom>
            <a:ln w="25967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74034" y="9191621"/>
              <a:ext cx="2282190" cy="905510"/>
            </a:xfrm>
            <a:custGeom>
              <a:avLst/>
              <a:gdLst/>
              <a:ahLst/>
              <a:cxnLst/>
              <a:rect l="l" t="t" r="r" b="b"/>
              <a:pathLst>
                <a:path w="2282190" h="905509">
                  <a:moveTo>
                    <a:pt x="0" y="0"/>
                  </a:moveTo>
                  <a:lnTo>
                    <a:pt x="2281800" y="905469"/>
                  </a:lnTo>
                </a:path>
              </a:pathLst>
            </a:custGeom>
            <a:ln w="2596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136984" y="10002458"/>
              <a:ext cx="119380" cy="113030"/>
            </a:xfrm>
            <a:custGeom>
              <a:avLst/>
              <a:gdLst/>
              <a:ahLst/>
              <a:cxnLst/>
              <a:rect l="l" t="t" r="r" b="b"/>
              <a:pathLst>
                <a:path w="119379" h="113029">
                  <a:moveTo>
                    <a:pt x="44661" y="0"/>
                  </a:moveTo>
                  <a:lnTo>
                    <a:pt x="118841" y="94632"/>
                  </a:lnTo>
                  <a:lnTo>
                    <a:pt x="0" y="112659"/>
                  </a:lnTo>
                </a:path>
              </a:pathLst>
            </a:custGeom>
            <a:ln w="2596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90" y="1361215"/>
            <a:ext cx="7034455" cy="4986445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6965173" y="2055013"/>
            <a:ext cx="4411345" cy="6870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3387725" algn="l"/>
              </a:tabLst>
            </a:pPr>
            <a:r>
              <a:rPr sz="4300" b="0" i="1" spc="-80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5550" b="0" spc="-120" baseline="-16516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4300" b="0" i="1" spc="-80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5550" b="0" spc="-120" baseline="-16516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5550" b="0" spc="-112" baseline="-1651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3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4300" b="0" spc="-3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300" b="0" spc="50" dirty="0">
                <a:solidFill>
                  <a:srgbClr val="000000"/>
                </a:solidFill>
                <a:latin typeface="Symbol"/>
                <a:cs typeface="Symbol"/>
              </a:rPr>
              <a:t></a:t>
            </a:r>
            <a:r>
              <a:rPr sz="5550" b="0" i="1" spc="75" baseline="-16516" dirty="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5550" b="0" i="1" spc="337" baseline="-1651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300" b="0" dirty="0">
                <a:solidFill>
                  <a:srgbClr val="000000"/>
                </a:solidFill>
                <a:latin typeface="Symbol"/>
                <a:cs typeface="Symbol"/>
              </a:rPr>
              <a:t></a:t>
            </a:r>
            <a:r>
              <a:rPr sz="4300" b="0" spc="-3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300" b="0" spc="45" dirty="0">
                <a:solidFill>
                  <a:srgbClr val="000000"/>
                </a:solidFill>
                <a:latin typeface="Symbol"/>
                <a:cs typeface="Symbol"/>
              </a:rPr>
              <a:t></a:t>
            </a:r>
            <a:r>
              <a:rPr sz="5550" b="0" i="1" spc="67" baseline="-16516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5550" b="0" i="1" baseline="-16516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4300" b="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4300" b="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3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5550" b="0" spc="-37" baseline="-16516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endParaRPr sz="5550" baseline="-16516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899132" y="2095394"/>
            <a:ext cx="4485640" cy="771525"/>
          </a:xfrm>
          <a:custGeom>
            <a:avLst/>
            <a:gdLst/>
            <a:ahLst/>
            <a:cxnLst/>
            <a:rect l="l" t="t" r="r" b="b"/>
            <a:pathLst>
              <a:path w="4485640" h="771525">
                <a:moveTo>
                  <a:pt x="0" y="0"/>
                </a:moveTo>
                <a:lnTo>
                  <a:pt x="4485303" y="0"/>
                </a:lnTo>
                <a:lnTo>
                  <a:pt x="4485303" y="771338"/>
                </a:lnTo>
                <a:lnTo>
                  <a:pt x="0" y="771338"/>
                </a:lnTo>
                <a:lnTo>
                  <a:pt x="0" y="0"/>
                </a:lnTo>
                <a:close/>
              </a:path>
            </a:pathLst>
          </a:custGeom>
          <a:ln w="2337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956854" y="6340030"/>
            <a:ext cx="3618865" cy="396811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 marR="30480" algn="just">
              <a:lnSpc>
                <a:spcPts val="6250"/>
              </a:lnSpc>
              <a:spcBef>
                <a:spcPts val="140"/>
              </a:spcBef>
            </a:pPr>
            <a:r>
              <a:rPr sz="4100" i="1" spc="-40" dirty="0">
                <a:latin typeface="Times New Roman"/>
                <a:cs typeface="Times New Roman"/>
              </a:rPr>
              <a:t>I</a:t>
            </a:r>
            <a:r>
              <a:rPr sz="5250" spc="-60" baseline="-15873" dirty="0">
                <a:latin typeface="Times New Roman"/>
                <a:cs typeface="Times New Roman"/>
              </a:rPr>
              <a:t>1</a:t>
            </a:r>
            <a:r>
              <a:rPr sz="5250" spc="209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</a:t>
            </a:r>
            <a:r>
              <a:rPr sz="4100" spc="-155" dirty="0">
                <a:latin typeface="Times New Roman"/>
                <a:cs typeface="Times New Roman"/>
              </a:rPr>
              <a:t> </a:t>
            </a:r>
            <a:r>
              <a:rPr sz="5200" spc="-220" dirty="0">
                <a:latin typeface="Symbol"/>
                <a:cs typeface="Symbol"/>
              </a:rPr>
              <a:t></a:t>
            </a:r>
            <a:r>
              <a:rPr sz="4100" i="1" spc="-220" dirty="0">
                <a:latin typeface="Times New Roman"/>
                <a:cs typeface="Times New Roman"/>
              </a:rPr>
              <a:t>E</a:t>
            </a:r>
            <a:r>
              <a:rPr sz="5250" spc="-330" baseline="-15873" dirty="0">
                <a:latin typeface="Times New Roman"/>
                <a:cs typeface="Times New Roman"/>
              </a:rPr>
              <a:t>1</a:t>
            </a:r>
            <a:r>
              <a:rPr sz="5250" spc="-60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</a:t>
            </a:r>
            <a:r>
              <a:rPr sz="4100" spc="-365" dirty="0">
                <a:latin typeface="Times New Roman"/>
                <a:cs typeface="Times New Roman"/>
              </a:rPr>
              <a:t> </a:t>
            </a:r>
            <a:r>
              <a:rPr sz="4100" spc="10" dirty="0">
                <a:latin typeface="Symbol"/>
                <a:cs typeface="Symbol"/>
              </a:rPr>
              <a:t></a:t>
            </a:r>
            <a:r>
              <a:rPr sz="5250" i="1" spc="15" baseline="-15873" dirty="0">
                <a:latin typeface="Times New Roman"/>
                <a:cs typeface="Times New Roman"/>
              </a:rPr>
              <a:t>b</a:t>
            </a:r>
            <a:r>
              <a:rPr sz="5250" i="1" spc="-487" baseline="-15873" dirty="0">
                <a:latin typeface="Times New Roman"/>
                <a:cs typeface="Times New Roman"/>
              </a:rPr>
              <a:t> </a:t>
            </a:r>
            <a:r>
              <a:rPr sz="5200" spc="-380" dirty="0">
                <a:latin typeface="Symbol"/>
                <a:cs typeface="Symbol"/>
              </a:rPr>
              <a:t></a:t>
            </a:r>
            <a:r>
              <a:rPr sz="4100" i="1" spc="-380" dirty="0">
                <a:latin typeface="Times New Roman"/>
                <a:cs typeface="Times New Roman"/>
              </a:rPr>
              <a:t>G</a:t>
            </a:r>
            <a:r>
              <a:rPr sz="5250" spc="-569" baseline="-15873" dirty="0">
                <a:latin typeface="Times New Roman"/>
                <a:cs typeface="Times New Roman"/>
              </a:rPr>
              <a:t>1</a:t>
            </a:r>
            <a:r>
              <a:rPr sz="5250" spc="-15" baseline="-15873" dirty="0">
                <a:latin typeface="Times New Roman"/>
                <a:cs typeface="Times New Roman"/>
              </a:rPr>
              <a:t> </a:t>
            </a:r>
            <a:r>
              <a:rPr sz="4100" i="1" spc="110" dirty="0">
                <a:latin typeface="Times New Roman"/>
                <a:cs typeface="Times New Roman"/>
              </a:rPr>
              <a:t>I</a:t>
            </a:r>
            <a:r>
              <a:rPr sz="5250" spc="165" baseline="-15873" dirty="0">
                <a:latin typeface="Times New Roman"/>
                <a:cs typeface="Times New Roman"/>
              </a:rPr>
              <a:t>2</a:t>
            </a:r>
            <a:r>
              <a:rPr sz="5250" spc="607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</a:t>
            </a:r>
            <a:r>
              <a:rPr sz="4100" spc="-155" dirty="0">
                <a:latin typeface="Times New Roman"/>
                <a:cs typeface="Times New Roman"/>
              </a:rPr>
              <a:t> </a:t>
            </a:r>
            <a:r>
              <a:rPr sz="5200" spc="-120" dirty="0">
                <a:latin typeface="Symbol"/>
                <a:cs typeface="Symbol"/>
              </a:rPr>
              <a:t></a:t>
            </a:r>
            <a:r>
              <a:rPr sz="4100" i="1" spc="-120" dirty="0">
                <a:latin typeface="Times New Roman"/>
                <a:cs typeface="Times New Roman"/>
              </a:rPr>
              <a:t>E</a:t>
            </a:r>
            <a:r>
              <a:rPr sz="5250" spc="-179" baseline="-15873" dirty="0">
                <a:latin typeface="Times New Roman"/>
                <a:cs typeface="Times New Roman"/>
              </a:rPr>
              <a:t>2</a:t>
            </a:r>
            <a:r>
              <a:rPr sz="5250" spc="330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</a:t>
            </a:r>
            <a:r>
              <a:rPr sz="4100" spc="-365" dirty="0">
                <a:latin typeface="Times New Roman"/>
                <a:cs typeface="Times New Roman"/>
              </a:rPr>
              <a:t> </a:t>
            </a:r>
            <a:r>
              <a:rPr sz="4100" spc="10" dirty="0">
                <a:latin typeface="Symbol"/>
                <a:cs typeface="Symbol"/>
              </a:rPr>
              <a:t></a:t>
            </a:r>
            <a:r>
              <a:rPr sz="5250" i="1" spc="15" baseline="-15873" dirty="0">
                <a:latin typeface="Times New Roman"/>
                <a:cs typeface="Times New Roman"/>
              </a:rPr>
              <a:t>b</a:t>
            </a:r>
            <a:r>
              <a:rPr sz="5250" i="1" spc="-487" baseline="-15873" dirty="0">
                <a:latin typeface="Times New Roman"/>
                <a:cs typeface="Times New Roman"/>
              </a:rPr>
              <a:t> </a:t>
            </a:r>
            <a:r>
              <a:rPr sz="5200" spc="-280" dirty="0">
                <a:latin typeface="Symbol"/>
                <a:cs typeface="Symbol"/>
              </a:rPr>
              <a:t></a:t>
            </a:r>
            <a:r>
              <a:rPr sz="4100" i="1" spc="-280" dirty="0">
                <a:latin typeface="Times New Roman"/>
                <a:cs typeface="Times New Roman"/>
              </a:rPr>
              <a:t>G</a:t>
            </a:r>
            <a:r>
              <a:rPr sz="5250" spc="-419" baseline="-15873" dirty="0">
                <a:latin typeface="Times New Roman"/>
                <a:cs typeface="Times New Roman"/>
              </a:rPr>
              <a:t>2</a:t>
            </a:r>
            <a:r>
              <a:rPr sz="5250" spc="-15" baseline="-15873" dirty="0">
                <a:latin typeface="Times New Roman"/>
                <a:cs typeface="Times New Roman"/>
              </a:rPr>
              <a:t> </a:t>
            </a:r>
            <a:r>
              <a:rPr sz="4100" i="1" spc="95" dirty="0">
                <a:latin typeface="Times New Roman"/>
                <a:cs typeface="Times New Roman"/>
              </a:rPr>
              <a:t>I</a:t>
            </a:r>
            <a:r>
              <a:rPr sz="5250" spc="142" baseline="-15873" dirty="0">
                <a:latin typeface="Times New Roman"/>
                <a:cs typeface="Times New Roman"/>
              </a:rPr>
              <a:t>3</a:t>
            </a:r>
            <a:r>
              <a:rPr sz="5250" spc="330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</a:t>
            </a:r>
            <a:r>
              <a:rPr sz="4100" spc="-155" dirty="0">
                <a:latin typeface="Times New Roman"/>
                <a:cs typeface="Times New Roman"/>
              </a:rPr>
              <a:t> </a:t>
            </a:r>
            <a:r>
              <a:rPr sz="5200" spc="-160" dirty="0">
                <a:latin typeface="Symbol"/>
                <a:cs typeface="Symbol"/>
              </a:rPr>
              <a:t></a:t>
            </a:r>
            <a:r>
              <a:rPr sz="4100" spc="-160" dirty="0">
                <a:latin typeface="Symbol"/>
                <a:cs typeface="Symbol"/>
              </a:rPr>
              <a:t></a:t>
            </a:r>
            <a:r>
              <a:rPr sz="5250" i="1" spc="-240" baseline="-15873" dirty="0">
                <a:latin typeface="Times New Roman"/>
                <a:cs typeface="Times New Roman"/>
              </a:rPr>
              <a:t>с</a:t>
            </a:r>
            <a:r>
              <a:rPr sz="5250" i="1" spc="419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</a:t>
            </a:r>
            <a:r>
              <a:rPr sz="4100" spc="-130" dirty="0">
                <a:latin typeface="Times New Roman"/>
                <a:cs typeface="Times New Roman"/>
              </a:rPr>
              <a:t> </a:t>
            </a:r>
            <a:r>
              <a:rPr sz="4100" i="1" spc="-20" dirty="0">
                <a:latin typeface="Times New Roman"/>
                <a:cs typeface="Times New Roman"/>
              </a:rPr>
              <a:t>E</a:t>
            </a:r>
            <a:r>
              <a:rPr sz="5250" spc="-30" baseline="-15873" dirty="0">
                <a:latin typeface="Times New Roman"/>
                <a:cs typeface="Times New Roman"/>
              </a:rPr>
              <a:t>3</a:t>
            </a:r>
            <a:r>
              <a:rPr sz="5250" spc="-757" baseline="-15873" dirty="0">
                <a:latin typeface="Times New Roman"/>
                <a:cs typeface="Times New Roman"/>
              </a:rPr>
              <a:t> </a:t>
            </a:r>
            <a:r>
              <a:rPr sz="5200" spc="-290" dirty="0">
                <a:latin typeface="Symbol"/>
                <a:cs typeface="Symbol"/>
              </a:rPr>
              <a:t></a:t>
            </a:r>
            <a:r>
              <a:rPr sz="4100" i="1" spc="-290" dirty="0">
                <a:latin typeface="Times New Roman"/>
                <a:cs typeface="Times New Roman"/>
              </a:rPr>
              <a:t>G</a:t>
            </a:r>
            <a:r>
              <a:rPr sz="5250" spc="-434" baseline="-15873" dirty="0">
                <a:latin typeface="Times New Roman"/>
                <a:cs typeface="Times New Roman"/>
              </a:rPr>
              <a:t>3</a:t>
            </a:r>
            <a:r>
              <a:rPr sz="5250" spc="-15" baseline="-15873" dirty="0">
                <a:latin typeface="Times New Roman"/>
                <a:cs typeface="Times New Roman"/>
              </a:rPr>
              <a:t> </a:t>
            </a:r>
            <a:r>
              <a:rPr sz="4100" i="1" spc="110" dirty="0">
                <a:latin typeface="Times New Roman"/>
                <a:cs typeface="Times New Roman"/>
              </a:rPr>
              <a:t>I</a:t>
            </a:r>
            <a:r>
              <a:rPr sz="5250" spc="165" baseline="-15873" dirty="0">
                <a:latin typeface="Times New Roman"/>
                <a:cs typeface="Times New Roman"/>
              </a:rPr>
              <a:t>4</a:t>
            </a:r>
            <a:r>
              <a:rPr sz="5250" spc="607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</a:t>
            </a:r>
            <a:r>
              <a:rPr sz="4100" spc="-155" dirty="0">
                <a:latin typeface="Times New Roman"/>
                <a:cs typeface="Times New Roman"/>
              </a:rPr>
              <a:t> </a:t>
            </a:r>
            <a:r>
              <a:rPr sz="5200" spc="-175" dirty="0">
                <a:latin typeface="Symbol"/>
                <a:cs typeface="Symbol"/>
              </a:rPr>
              <a:t></a:t>
            </a:r>
            <a:r>
              <a:rPr sz="4100" spc="-175" dirty="0">
                <a:latin typeface="Symbol"/>
                <a:cs typeface="Symbol"/>
              </a:rPr>
              <a:t></a:t>
            </a:r>
            <a:r>
              <a:rPr sz="5250" i="1" spc="-262" baseline="-15873" dirty="0">
                <a:latin typeface="Times New Roman"/>
                <a:cs typeface="Times New Roman"/>
              </a:rPr>
              <a:t>b</a:t>
            </a:r>
            <a:r>
              <a:rPr sz="5250" i="1" spc="330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</a:t>
            </a:r>
            <a:r>
              <a:rPr sz="4100" spc="-365" dirty="0">
                <a:latin typeface="Times New Roman"/>
                <a:cs typeface="Times New Roman"/>
              </a:rPr>
              <a:t> </a:t>
            </a:r>
            <a:r>
              <a:rPr sz="4100" spc="30" dirty="0">
                <a:latin typeface="Symbol"/>
                <a:cs typeface="Symbol"/>
              </a:rPr>
              <a:t></a:t>
            </a:r>
            <a:r>
              <a:rPr sz="5250" i="1" spc="44" baseline="-15873" dirty="0">
                <a:latin typeface="Times New Roman"/>
                <a:cs typeface="Times New Roman"/>
              </a:rPr>
              <a:t>с</a:t>
            </a:r>
            <a:r>
              <a:rPr sz="5250" i="1" spc="-397" baseline="-15873" dirty="0">
                <a:latin typeface="Times New Roman"/>
                <a:cs typeface="Times New Roman"/>
              </a:rPr>
              <a:t> </a:t>
            </a:r>
            <a:r>
              <a:rPr sz="5200" spc="-280" dirty="0">
                <a:latin typeface="Symbol"/>
                <a:cs typeface="Symbol"/>
              </a:rPr>
              <a:t></a:t>
            </a:r>
            <a:r>
              <a:rPr sz="4100" i="1" spc="-280" dirty="0">
                <a:latin typeface="Times New Roman"/>
                <a:cs typeface="Times New Roman"/>
              </a:rPr>
              <a:t>G</a:t>
            </a:r>
            <a:r>
              <a:rPr sz="5250" spc="-419" baseline="-15873" dirty="0">
                <a:latin typeface="Times New Roman"/>
                <a:cs typeface="Times New Roman"/>
              </a:rPr>
              <a:t>4</a:t>
            </a:r>
            <a:r>
              <a:rPr sz="5250" spc="-15" baseline="-15873" dirty="0">
                <a:latin typeface="Times New Roman"/>
                <a:cs typeface="Times New Roman"/>
              </a:rPr>
              <a:t> </a:t>
            </a:r>
            <a:r>
              <a:rPr sz="4100" i="1" spc="70" dirty="0">
                <a:latin typeface="Times New Roman"/>
                <a:cs typeface="Times New Roman"/>
              </a:rPr>
              <a:t>I</a:t>
            </a:r>
            <a:r>
              <a:rPr sz="5250" spc="104" baseline="-15873" dirty="0">
                <a:latin typeface="Times New Roman"/>
                <a:cs typeface="Times New Roman"/>
              </a:rPr>
              <a:t>5</a:t>
            </a:r>
            <a:r>
              <a:rPr sz="5250" spc="397" baseline="-15873" dirty="0">
                <a:latin typeface="Times New Roman"/>
                <a:cs typeface="Times New Roman"/>
              </a:rPr>
              <a:t> </a:t>
            </a:r>
            <a:r>
              <a:rPr sz="4100" spc="-25" dirty="0">
                <a:latin typeface="Symbol"/>
                <a:cs typeface="Symbol"/>
              </a:rPr>
              <a:t></a:t>
            </a:r>
            <a:r>
              <a:rPr sz="4100" spc="-180" dirty="0">
                <a:latin typeface="Times New Roman"/>
                <a:cs typeface="Times New Roman"/>
              </a:rPr>
              <a:t> </a:t>
            </a:r>
            <a:r>
              <a:rPr sz="4100" spc="-10" dirty="0">
                <a:latin typeface="Symbol"/>
                <a:cs typeface="Symbol"/>
              </a:rPr>
              <a:t></a:t>
            </a:r>
            <a:r>
              <a:rPr sz="5250" i="1" spc="-15" baseline="-15873" dirty="0">
                <a:latin typeface="Times New Roman"/>
                <a:cs typeface="Times New Roman"/>
              </a:rPr>
              <a:t>с</a:t>
            </a:r>
            <a:r>
              <a:rPr sz="4100" i="1" spc="-10" dirty="0">
                <a:latin typeface="Times New Roman"/>
                <a:cs typeface="Times New Roman"/>
              </a:rPr>
              <a:t>G</a:t>
            </a:r>
            <a:r>
              <a:rPr sz="5250" spc="-15" baseline="-15873" dirty="0">
                <a:latin typeface="Times New Roman"/>
                <a:cs typeface="Times New Roman"/>
              </a:rPr>
              <a:t>5</a:t>
            </a:r>
            <a:endParaRPr sz="5250" baseline="-15873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897964" y="6512938"/>
            <a:ext cx="3784600" cy="3923665"/>
          </a:xfrm>
          <a:custGeom>
            <a:avLst/>
            <a:gdLst/>
            <a:ahLst/>
            <a:cxnLst/>
            <a:rect l="l" t="t" r="r" b="b"/>
            <a:pathLst>
              <a:path w="3784600" h="3923665">
                <a:moveTo>
                  <a:pt x="0" y="0"/>
                </a:moveTo>
                <a:lnTo>
                  <a:pt x="3784470" y="0"/>
                </a:lnTo>
                <a:lnTo>
                  <a:pt x="3784470" y="3923324"/>
                </a:lnTo>
                <a:lnTo>
                  <a:pt x="0" y="3923324"/>
                </a:lnTo>
                <a:lnTo>
                  <a:pt x="0" y="0"/>
                </a:lnTo>
                <a:close/>
              </a:path>
            </a:pathLst>
          </a:custGeom>
          <a:ln w="2103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2122" y="2041823"/>
            <a:ext cx="4819526" cy="391939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0123" y="2055896"/>
            <a:ext cx="4636643" cy="385828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2521794" y="6597177"/>
            <a:ext cx="1893570" cy="1988820"/>
          </a:xfrm>
          <a:prstGeom prst="rect">
            <a:avLst/>
          </a:prstGeom>
        </p:spPr>
        <p:txBody>
          <a:bodyPr vert="horz" wrap="square" lIns="0" tIns="24701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1945"/>
              </a:spcBef>
            </a:pPr>
            <a:r>
              <a:rPr sz="4900" dirty="0">
                <a:latin typeface="Times New Roman"/>
                <a:cs typeface="Times New Roman"/>
              </a:rPr>
              <a:t>φ</a:t>
            </a:r>
            <a:r>
              <a:rPr sz="4875" baseline="-18803" dirty="0">
                <a:latin typeface="Times New Roman"/>
                <a:cs typeface="Times New Roman"/>
              </a:rPr>
              <a:t>а</a:t>
            </a:r>
            <a:r>
              <a:rPr sz="4875" spc="607" baseline="-18803" dirty="0">
                <a:latin typeface="Times New Roman"/>
                <a:cs typeface="Times New Roman"/>
              </a:rPr>
              <a:t> </a:t>
            </a:r>
            <a:r>
              <a:rPr sz="4900" dirty="0">
                <a:latin typeface="Times New Roman"/>
                <a:cs typeface="Times New Roman"/>
              </a:rPr>
              <a:t>=</a:t>
            </a:r>
            <a:r>
              <a:rPr sz="4900" spc="5" dirty="0">
                <a:latin typeface="Times New Roman"/>
                <a:cs typeface="Times New Roman"/>
              </a:rPr>
              <a:t> </a:t>
            </a:r>
            <a:r>
              <a:rPr sz="4900" spc="-50" dirty="0">
                <a:latin typeface="Times New Roman"/>
                <a:cs typeface="Times New Roman"/>
              </a:rPr>
              <a:t>0</a:t>
            </a:r>
            <a:endParaRPr sz="4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850"/>
              </a:spcBef>
              <a:tabLst>
                <a:tab pos="764540" algn="l"/>
              </a:tabLst>
            </a:pPr>
            <a:r>
              <a:rPr sz="4900" spc="-25" dirty="0">
                <a:latin typeface="Times New Roman"/>
                <a:cs typeface="Times New Roman"/>
              </a:rPr>
              <a:t>φ</a:t>
            </a:r>
            <a:r>
              <a:rPr sz="4875" spc="-37" baseline="-18803" dirty="0">
                <a:latin typeface="Times New Roman"/>
                <a:cs typeface="Times New Roman"/>
              </a:rPr>
              <a:t>b</a:t>
            </a:r>
            <a:r>
              <a:rPr sz="4875" baseline="-18803" dirty="0">
                <a:latin typeface="Times New Roman"/>
                <a:cs typeface="Times New Roman"/>
              </a:rPr>
              <a:t>	</a:t>
            </a:r>
            <a:r>
              <a:rPr sz="4900" dirty="0">
                <a:latin typeface="Times New Roman"/>
                <a:cs typeface="Times New Roman"/>
              </a:rPr>
              <a:t>=</a:t>
            </a:r>
            <a:r>
              <a:rPr sz="4900" spc="-20" dirty="0">
                <a:latin typeface="Times New Roman"/>
                <a:cs typeface="Times New Roman"/>
              </a:rPr>
              <a:t> </a:t>
            </a:r>
            <a:r>
              <a:rPr sz="4900" spc="-25" dirty="0">
                <a:latin typeface="Times New Roman"/>
                <a:cs typeface="Times New Roman"/>
              </a:rPr>
              <a:t>E</a:t>
            </a:r>
            <a:r>
              <a:rPr sz="4875" spc="-37" baseline="-18803" dirty="0">
                <a:latin typeface="Times New Roman"/>
                <a:cs typeface="Times New Roman"/>
              </a:rPr>
              <a:t>1</a:t>
            </a:r>
            <a:endParaRPr sz="4875" baseline="-18803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7626636" y="6642757"/>
            <a:ext cx="2075180" cy="2872740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60"/>
              </a:spcBef>
            </a:pPr>
            <a:r>
              <a:rPr sz="4900" b="0" dirty="0">
                <a:solidFill>
                  <a:srgbClr val="000000"/>
                </a:solidFill>
                <a:latin typeface="Times New Roman"/>
                <a:cs typeface="Times New Roman"/>
              </a:rPr>
              <a:t>φ</a:t>
            </a:r>
            <a:r>
              <a:rPr sz="4875" b="0" baseline="-18803" dirty="0">
                <a:solidFill>
                  <a:srgbClr val="000000"/>
                </a:solidFill>
                <a:latin typeface="Times New Roman"/>
                <a:cs typeface="Times New Roman"/>
              </a:rPr>
              <a:t>а</a:t>
            </a:r>
            <a:r>
              <a:rPr sz="4875" b="0" spc="607" baseline="-1880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900" b="0" dirty="0">
                <a:solidFill>
                  <a:srgbClr val="000000"/>
                </a:solidFill>
                <a:latin typeface="Times New Roman"/>
                <a:cs typeface="Times New Roman"/>
              </a:rPr>
              <a:t>=</a:t>
            </a:r>
            <a:r>
              <a:rPr sz="49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9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endParaRPr sz="4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465"/>
              </a:spcBef>
              <a:tabLst>
                <a:tab pos="764540" algn="l"/>
              </a:tabLst>
            </a:pPr>
            <a:r>
              <a:rPr sz="49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φ</a:t>
            </a:r>
            <a:r>
              <a:rPr sz="4875" b="0" spc="-37" baseline="-18803" dirty="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4875" b="0" baseline="-18803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4900" b="0" dirty="0">
                <a:solidFill>
                  <a:srgbClr val="000000"/>
                </a:solidFill>
                <a:latin typeface="Times New Roman"/>
                <a:cs typeface="Times New Roman"/>
              </a:rPr>
              <a:t>=</a:t>
            </a:r>
            <a:r>
              <a:rPr sz="49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9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4875" b="0" spc="-37" baseline="-18803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endParaRPr sz="4875" baseline="-18803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850"/>
              </a:spcBef>
            </a:pPr>
            <a:r>
              <a:rPr sz="4900" b="0" dirty="0">
                <a:solidFill>
                  <a:srgbClr val="000000"/>
                </a:solidFill>
                <a:latin typeface="Times New Roman"/>
                <a:cs typeface="Times New Roman"/>
              </a:rPr>
              <a:t>φ</a:t>
            </a:r>
            <a:r>
              <a:rPr sz="4875" b="0" baseline="-18803" dirty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4875" b="0" spc="615" baseline="-1880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900" b="0" dirty="0">
                <a:solidFill>
                  <a:srgbClr val="000000"/>
                </a:solidFill>
                <a:latin typeface="Times New Roman"/>
                <a:cs typeface="Times New Roman"/>
              </a:rPr>
              <a:t>=</a:t>
            </a:r>
            <a:r>
              <a:rPr sz="49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9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-E</a:t>
            </a:r>
            <a:r>
              <a:rPr sz="4875" b="0" spc="-37" baseline="-18803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endParaRPr sz="4875" baseline="-18803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423"/>
            <a:ext cx="20098864" cy="113011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81200" marR="5080" indent="-102743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5C5B59"/>
                </a:solidFill>
              </a:rPr>
              <a:t>МЕТОД</a:t>
            </a:r>
            <a:r>
              <a:rPr sz="3300" spc="135" dirty="0">
                <a:solidFill>
                  <a:srgbClr val="5C5B59"/>
                </a:solidFill>
              </a:rPr>
              <a:t> </a:t>
            </a:r>
            <a:r>
              <a:rPr sz="3300" spc="55" dirty="0">
                <a:solidFill>
                  <a:srgbClr val="5C5B59"/>
                </a:solidFill>
              </a:rPr>
              <a:t>ЭКВИВАЛЕНТНОГО</a:t>
            </a:r>
            <a:r>
              <a:rPr sz="3300" spc="140" dirty="0">
                <a:solidFill>
                  <a:srgbClr val="5C5B59"/>
                </a:solidFill>
              </a:rPr>
              <a:t> </a:t>
            </a:r>
            <a:r>
              <a:rPr sz="3300" spc="-10" dirty="0">
                <a:solidFill>
                  <a:srgbClr val="5C5B59"/>
                </a:solidFill>
              </a:rPr>
              <a:t>ГЕНЕРАТОРА </a:t>
            </a:r>
            <a:r>
              <a:rPr sz="3300" spc="50" dirty="0">
                <a:solidFill>
                  <a:srgbClr val="5C5B59"/>
                </a:solidFill>
              </a:rPr>
              <a:t>(ИСТОЧНИКА</a:t>
            </a:r>
            <a:r>
              <a:rPr sz="3300" spc="90" dirty="0">
                <a:solidFill>
                  <a:srgbClr val="5C5B59"/>
                </a:solidFill>
              </a:rPr>
              <a:t> </a:t>
            </a:r>
            <a:r>
              <a:rPr sz="3300" spc="45" dirty="0">
                <a:solidFill>
                  <a:srgbClr val="5C5B59"/>
                </a:solidFill>
              </a:rPr>
              <a:t>НАПРЯЖЕНИЯ)</a:t>
            </a:r>
            <a:endParaRPr sz="3300"/>
          </a:p>
        </p:txBody>
      </p:sp>
      <p:sp>
        <p:nvSpPr>
          <p:cNvPr id="4" name="object 4"/>
          <p:cNvSpPr txBox="1"/>
          <p:nvPr/>
        </p:nvSpPr>
        <p:spPr>
          <a:xfrm>
            <a:off x="715500" y="3011966"/>
            <a:ext cx="843915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85820" algn="l"/>
                <a:tab pos="6633845" algn="l"/>
              </a:tabLst>
            </a:pP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Двухполюсник</a:t>
            </a: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	</a:t>
            </a: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Пассивный</a:t>
            </a: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	</a:t>
            </a:r>
            <a:r>
              <a:rPr sz="3300" b="1" spc="-35" dirty="0">
                <a:solidFill>
                  <a:srgbClr val="5C5B59"/>
                </a:solidFill>
                <a:latin typeface="Calibri"/>
                <a:cs typeface="Calibri"/>
              </a:rPr>
              <a:t>Активный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9133" y="4088043"/>
            <a:ext cx="2044178" cy="169123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8857" y="4135999"/>
            <a:ext cx="2044178" cy="166837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11358" y="4135999"/>
            <a:ext cx="2044178" cy="167981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72518" y="6821320"/>
            <a:ext cx="2809538" cy="322249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43460" y="6575715"/>
            <a:ext cx="3780293" cy="37136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8659" y="1705514"/>
            <a:ext cx="74733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5C5B59"/>
                </a:solidFill>
              </a:rPr>
              <a:t>МЕТОД</a:t>
            </a:r>
            <a:r>
              <a:rPr sz="3300" spc="135" dirty="0">
                <a:solidFill>
                  <a:srgbClr val="5C5B59"/>
                </a:solidFill>
              </a:rPr>
              <a:t> </a:t>
            </a:r>
            <a:r>
              <a:rPr sz="3300" spc="55" dirty="0">
                <a:solidFill>
                  <a:srgbClr val="5C5B59"/>
                </a:solidFill>
              </a:rPr>
              <a:t>ЭКВИВАЛЕНТНОГО</a:t>
            </a:r>
            <a:r>
              <a:rPr sz="3300" spc="140" dirty="0">
                <a:solidFill>
                  <a:srgbClr val="5C5B59"/>
                </a:solidFill>
              </a:rPr>
              <a:t> </a:t>
            </a:r>
            <a:r>
              <a:rPr sz="3300" spc="-10" dirty="0">
                <a:solidFill>
                  <a:srgbClr val="5C5B59"/>
                </a:solidFill>
              </a:rPr>
              <a:t>ГЕНЕРАТОРА</a:t>
            </a:r>
            <a:endParaRPr sz="3300"/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657" y="2610632"/>
            <a:ext cx="6667207" cy="464233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9574" y="2743372"/>
            <a:ext cx="4236258" cy="226483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9574" y="5669126"/>
            <a:ext cx="5284749" cy="356308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872703" y="2932042"/>
            <a:ext cx="768985" cy="5377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b="1" spc="-50" dirty="0">
                <a:solidFill>
                  <a:srgbClr val="FBB812"/>
                </a:solidFill>
                <a:latin typeface="Calibri"/>
                <a:cs typeface="Calibri"/>
              </a:rPr>
              <a:t>1</a:t>
            </a:r>
            <a:endParaRPr sz="1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550" b="1" spc="-50" dirty="0">
                <a:solidFill>
                  <a:srgbClr val="FBB812"/>
                </a:solidFill>
                <a:latin typeface="Calibri"/>
                <a:cs typeface="Calibri"/>
              </a:rPr>
              <a:t>2</a:t>
            </a:r>
            <a:endParaRPr sz="1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3895" y="1705514"/>
            <a:ext cx="74733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МЕТОД</a:t>
            </a:r>
            <a:r>
              <a:rPr sz="3300" b="1" spc="13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C5B59"/>
                </a:solidFill>
                <a:latin typeface="Calibri"/>
                <a:cs typeface="Calibri"/>
              </a:rPr>
              <a:t>ЭКВИВАЛЕНТНОГО</a:t>
            </a:r>
            <a:r>
              <a:rPr sz="3300" b="1" spc="1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ГЕНЕРАТОРА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298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50" dirty="0"/>
              <a:t>3</a:t>
            </a: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7584" y="3098722"/>
            <a:ext cx="3689667" cy="361844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0565" y="6895947"/>
            <a:ext cx="5328937" cy="362880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048280" y="4464146"/>
            <a:ext cx="9994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i="1" spc="-25" dirty="0">
                <a:latin typeface="Times New Roman"/>
                <a:cs typeface="Times New Roman"/>
              </a:rPr>
              <a:t>Uхх</a:t>
            </a:r>
            <a:endParaRPr sz="4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753262" y="4452662"/>
            <a:ext cx="175260" cy="1109980"/>
            <a:chOff x="5753262" y="4452662"/>
            <a:chExt cx="175260" cy="1109980"/>
          </a:xfrm>
        </p:grpSpPr>
        <p:sp>
          <p:nvSpPr>
            <p:cNvPr id="20" name="object 20"/>
            <p:cNvSpPr/>
            <p:nvPr/>
          </p:nvSpPr>
          <p:spPr>
            <a:xfrm>
              <a:off x="5840863" y="4452662"/>
              <a:ext cx="0" cy="1090930"/>
            </a:xfrm>
            <a:custGeom>
              <a:avLst/>
              <a:gdLst/>
              <a:ahLst/>
              <a:cxnLst/>
              <a:rect l="l" t="t" r="r" b="b"/>
              <a:pathLst>
                <a:path h="1090929">
                  <a:moveTo>
                    <a:pt x="0" y="0"/>
                  </a:moveTo>
                  <a:lnTo>
                    <a:pt x="1" y="1090378"/>
                  </a:lnTo>
                </a:path>
              </a:pathLst>
            </a:custGeom>
            <a:ln w="3893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72735" y="5426168"/>
              <a:ext cx="136525" cy="117475"/>
            </a:xfrm>
            <a:custGeom>
              <a:avLst/>
              <a:gdLst/>
              <a:ahLst/>
              <a:cxnLst/>
              <a:rect l="l" t="t" r="r" b="b"/>
              <a:pathLst>
                <a:path w="136525" h="117475">
                  <a:moveTo>
                    <a:pt x="136272" y="6"/>
                  </a:moveTo>
                  <a:lnTo>
                    <a:pt x="68131" y="116872"/>
                  </a:lnTo>
                  <a:lnTo>
                    <a:pt x="0" y="0"/>
                  </a:lnTo>
                </a:path>
              </a:pathLst>
            </a:custGeom>
            <a:ln w="38947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747184" y="5173359"/>
            <a:ext cx="147320" cy="2588895"/>
            <a:chOff x="6747184" y="5173359"/>
            <a:chExt cx="147320" cy="2588895"/>
          </a:xfrm>
        </p:grpSpPr>
        <p:sp>
          <p:nvSpPr>
            <p:cNvPr id="23" name="object 23"/>
            <p:cNvSpPr/>
            <p:nvPr/>
          </p:nvSpPr>
          <p:spPr>
            <a:xfrm>
              <a:off x="6820724" y="5173359"/>
              <a:ext cx="0" cy="2576195"/>
            </a:xfrm>
            <a:custGeom>
              <a:avLst/>
              <a:gdLst/>
              <a:ahLst/>
              <a:cxnLst/>
              <a:rect l="l" t="t" r="r" b="b"/>
              <a:pathLst>
                <a:path h="2576195">
                  <a:moveTo>
                    <a:pt x="0" y="0"/>
                  </a:moveTo>
                  <a:lnTo>
                    <a:pt x="1" y="2575771"/>
                  </a:lnTo>
                </a:path>
              </a:pathLst>
            </a:custGeom>
            <a:ln w="25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60166" y="7645245"/>
              <a:ext cx="121285" cy="104139"/>
            </a:xfrm>
            <a:custGeom>
              <a:avLst/>
              <a:gdLst/>
              <a:ahLst/>
              <a:cxnLst/>
              <a:rect l="l" t="t" r="r" b="b"/>
              <a:pathLst>
                <a:path w="121284" h="104140">
                  <a:moveTo>
                    <a:pt x="121130" y="5"/>
                  </a:moveTo>
                  <a:lnTo>
                    <a:pt x="60560" y="103886"/>
                  </a:lnTo>
                  <a:lnTo>
                    <a:pt x="0" y="0"/>
                  </a:lnTo>
                </a:path>
              </a:pathLst>
            </a:custGeom>
            <a:ln w="2596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409759" y="5606128"/>
            <a:ext cx="3089275" cy="792480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285"/>
              </a:spcBef>
            </a:pPr>
            <a:r>
              <a:rPr sz="4400" b="1" i="1" dirty="0">
                <a:latin typeface="Times New Roman"/>
                <a:cs typeface="Times New Roman"/>
              </a:rPr>
              <a:t>Eэкв</a:t>
            </a:r>
            <a:r>
              <a:rPr sz="4400" b="1" i="1" spc="-204" dirty="0">
                <a:latin typeface="Times New Roman"/>
                <a:cs typeface="Times New Roman"/>
              </a:rPr>
              <a:t> </a:t>
            </a:r>
            <a:r>
              <a:rPr sz="4400" b="1" i="1" dirty="0">
                <a:latin typeface="Times New Roman"/>
                <a:cs typeface="Times New Roman"/>
              </a:rPr>
              <a:t>=</a:t>
            </a:r>
            <a:r>
              <a:rPr sz="4400" b="1" i="1" spc="-20" dirty="0">
                <a:latin typeface="Times New Roman"/>
                <a:cs typeface="Times New Roman"/>
              </a:rPr>
              <a:t> </a:t>
            </a:r>
            <a:r>
              <a:rPr sz="4400" b="1" i="1" spc="-25" dirty="0">
                <a:latin typeface="Times New Roman"/>
                <a:cs typeface="Times New Roman"/>
              </a:rPr>
              <a:t>Uхх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1" y="0"/>
            <a:ext cx="20096668" cy="1130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8417" y="1742616"/>
            <a:ext cx="74733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МЕТОД</a:t>
            </a:r>
            <a:r>
              <a:rPr sz="3300" b="1" spc="13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C5B59"/>
                </a:solidFill>
                <a:latin typeface="Calibri"/>
                <a:cs typeface="Calibri"/>
              </a:rPr>
              <a:t>ЭКВИВАЛЕНТНОГО</a:t>
            </a:r>
            <a:r>
              <a:rPr sz="3300" b="1" spc="1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ГЕНЕРАТОРА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6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50" dirty="0"/>
              <a:t>4</a:t>
            </a: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5008" y="3098722"/>
            <a:ext cx="3689667" cy="361844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4370" y="7200922"/>
            <a:ext cx="2777596" cy="3220603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875791" y="8223087"/>
            <a:ext cx="175260" cy="1503045"/>
            <a:chOff x="6875791" y="8223087"/>
            <a:chExt cx="175260" cy="1503045"/>
          </a:xfrm>
        </p:grpSpPr>
        <p:sp>
          <p:nvSpPr>
            <p:cNvPr id="20" name="object 20"/>
            <p:cNvSpPr/>
            <p:nvPr/>
          </p:nvSpPr>
          <p:spPr>
            <a:xfrm>
              <a:off x="6963392" y="8223087"/>
              <a:ext cx="0" cy="1483360"/>
            </a:xfrm>
            <a:custGeom>
              <a:avLst/>
              <a:gdLst/>
              <a:ahLst/>
              <a:cxnLst/>
              <a:rect l="l" t="t" r="r" b="b"/>
              <a:pathLst>
                <a:path h="1483359">
                  <a:moveTo>
                    <a:pt x="0" y="0"/>
                  </a:moveTo>
                  <a:lnTo>
                    <a:pt x="1" y="1483055"/>
                  </a:lnTo>
                </a:path>
              </a:pathLst>
            </a:custGeom>
            <a:ln w="3893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95265" y="9589270"/>
              <a:ext cx="136525" cy="117475"/>
            </a:xfrm>
            <a:custGeom>
              <a:avLst/>
              <a:gdLst/>
              <a:ahLst/>
              <a:cxnLst/>
              <a:rect l="l" t="t" r="r" b="b"/>
              <a:pathLst>
                <a:path w="136525" h="117475">
                  <a:moveTo>
                    <a:pt x="136270" y="6"/>
                  </a:moveTo>
                  <a:lnTo>
                    <a:pt x="68130" y="116872"/>
                  </a:lnTo>
                  <a:lnTo>
                    <a:pt x="0" y="0"/>
                  </a:lnTo>
                </a:path>
              </a:pathLst>
            </a:custGeom>
            <a:ln w="38947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218037" y="8946115"/>
            <a:ext cx="1694180" cy="0"/>
          </a:xfrm>
          <a:custGeom>
            <a:avLst/>
            <a:gdLst/>
            <a:ahLst/>
            <a:cxnLst/>
            <a:rect l="l" t="t" r="r" b="b"/>
            <a:pathLst>
              <a:path w="1694179">
                <a:moveTo>
                  <a:pt x="0" y="0"/>
                </a:moveTo>
                <a:lnTo>
                  <a:pt x="1693753" y="0"/>
                </a:lnTo>
              </a:path>
            </a:pathLst>
          </a:custGeom>
          <a:ln w="183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235011" y="8115450"/>
            <a:ext cx="1640839" cy="1472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 marR="30480" indent="272415">
              <a:lnSpc>
                <a:spcPct val="118700"/>
              </a:lnSpc>
              <a:spcBef>
                <a:spcPts val="90"/>
              </a:spcBef>
            </a:pPr>
            <a:r>
              <a:rPr sz="4000" i="1" spc="-20" dirty="0">
                <a:latin typeface="Times New Roman"/>
                <a:cs typeface="Times New Roman"/>
              </a:rPr>
              <a:t>R</a:t>
            </a:r>
            <a:r>
              <a:rPr sz="5175" spc="-30" baseline="-16103" dirty="0">
                <a:latin typeface="Times New Roman"/>
                <a:cs typeface="Times New Roman"/>
              </a:rPr>
              <a:t>1</a:t>
            </a:r>
            <a:r>
              <a:rPr sz="4000" i="1" spc="-20" dirty="0">
                <a:latin typeface="Times New Roman"/>
                <a:cs typeface="Times New Roman"/>
              </a:rPr>
              <a:t>R</a:t>
            </a:r>
            <a:r>
              <a:rPr sz="5175" spc="-30" baseline="-16103" dirty="0">
                <a:latin typeface="Times New Roman"/>
                <a:cs typeface="Times New Roman"/>
              </a:rPr>
              <a:t>2 </a:t>
            </a:r>
            <a:r>
              <a:rPr sz="4000" i="1" dirty="0">
                <a:latin typeface="Times New Roman"/>
                <a:cs typeface="Times New Roman"/>
              </a:rPr>
              <a:t>R</a:t>
            </a:r>
            <a:r>
              <a:rPr sz="5175" baseline="-16103" dirty="0">
                <a:latin typeface="Times New Roman"/>
                <a:cs typeface="Times New Roman"/>
              </a:rPr>
              <a:t>1</a:t>
            </a:r>
            <a:r>
              <a:rPr sz="5175" spc="82" baseline="-16103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</a:t>
            </a:r>
            <a:r>
              <a:rPr sz="4000" spc="-85" dirty="0">
                <a:latin typeface="Times New Roman"/>
                <a:cs typeface="Times New Roman"/>
              </a:rPr>
              <a:t> </a:t>
            </a:r>
            <a:r>
              <a:rPr sz="4000" i="1" spc="-25" dirty="0">
                <a:latin typeface="Times New Roman"/>
                <a:cs typeface="Times New Roman"/>
              </a:rPr>
              <a:t>R</a:t>
            </a:r>
            <a:r>
              <a:rPr sz="5175" spc="-37" baseline="-16103" dirty="0">
                <a:latin typeface="Times New Roman"/>
                <a:cs typeface="Times New Roman"/>
              </a:rPr>
              <a:t>2</a:t>
            </a:r>
            <a:endParaRPr sz="5175" baseline="-16103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92991" y="8548734"/>
            <a:ext cx="1238250" cy="640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918210" algn="l"/>
              </a:tabLst>
            </a:pPr>
            <a:r>
              <a:rPr sz="4000" i="1" spc="-25" dirty="0">
                <a:latin typeface="Times New Roman"/>
                <a:cs typeface="Times New Roman"/>
              </a:rPr>
              <a:t>R</a:t>
            </a:r>
            <a:r>
              <a:rPr sz="5175" i="1" spc="-37" baseline="-16103" dirty="0">
                <a:latin typeface="Times New Roman"/>
                <a:cs typeface="Times New Roman"/>
              </a:rPr>
              <a:t>вн</a:t>
            </a:r>
            <a:r>
              <a:rPr sz="5175" i="1" baseline="-16103" dirty="0">
                <a:latin typeface="Times New Roman"/>
                <a:cs typeface="Times New Roman"/>
              </a:rPr>
              <a:t>	</a:t>
            </a:r>
            <a:r>
              <a:rPr sz="4000" spc="-50" dirty="0">
                <a:latin typeface="Symbol"/>
                <a:cs typeface="Symbol"/>
              </a:rPr>
              <a:t>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826449" y="8255551"/>
            <a:ext cx="3180080" cy="1454785"/>
          </a:xfrm>
          <a:custGeom>
            <a:avLst/>
            <a:gdLst/>
            <a:ahLst/>
            <a:cxnLst/>
            <a:rect l="l" t="t" r="r" b="b"/>
            <a:pathLst>
              <a:path w="3180079" h="1454784">
                <a:moveTo>
                  <a:pt x="0" y="0"/>
                </a:moveTo>
                <a:lnTo>
                  <a:pt x="3179689" y="0"/>
                </a:lnTo>
                <a:lnTo>
                  <a:pt x="3179689" y="1454378"/>
                </a:lnTo>
                <a:lnTo>
                  <a:pt x="0" y="1454378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1225" y="1698094"/>
            <a:ext cx="74733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МЕТОД</a:t>
            </a:r>
            <a:r>
              <a:rPr sz="3300" b="1" spc="13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C5B59"/>
                </a:solidFill>
                <a:latin typeface="Calibri"/>
                <a:cs typeface="Calibri"/>
              </a:rPr>
              <a:t>ЭКВИВАЛЕНТНОГО</a:t>
            </a:r>
            <a:r>
              <a:rPr sz="3300" b="1" spc="1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ГЕНЕРАТОРА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7214" y="3470028"/>
            <a:ext cx="768985" cy="1784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b="1" spc="-50" dirty="0">
                <a:solidFill>
                  <a:srgbClr val="FBB812"/>
                </a:solidFill>
                <a:latin typeface="Calibri"/>
                <a:cs typeface="Calibri"/>
              </a:rPr>
              <a:t>4</a:t>
            </a:r>
            <a:endParaRPr sz="115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469142" y="4049302"/>
            <a:ext cx="1035050" cy="0"/>
          </a:xfrm>
          <a:custGeom>
            <a:avLst/>
            <a:gdLst/>
            <a:ahLst/>
            <a:cxnLst/>
            <a:rect l="l" t="t" r="r" b="b"/>
            <a:pathLst>
              <a:path w="1035050">
                <a:moveTo>
                  <a:pt x="0" y="0"/>
                </a:moveTo>
                <a:lnTo>
                  <a:pt x="1034640" y="0"/>
                </a:lnTo>
              </a:path>
            </a:pathLst>
          </a:custGeom>
          <a:ln w="226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954592" y="2583345"/>
            <a:ext cx="3943350" cy="3799840"/>
            <a:chOff x="1954592" y="2583345"/>
            <a:chExt cx="3943350" cy="379984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4592" y="2583345"/>
              <a:ext cx="3874151" cy="379936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09790" y="4161374"/>
              <a:ext cx="0" cy="1090930"/>
            </a:xfrm>
            <a:custGeom>
              <a:avLst/>
              <a:gdLst/>
              <a:ahLst/>
              <a:cxnLst/>
              <a:rect l="l" t="t" r="r" b="b"/>
              <a:pathLst>
                <a:path h="1090929">
                  <a:moveTo>
                    <a:pt x="0" y="0"/>
                  </a:moveTo>
                  <a:lnTo>
                    <a:pt x="1" y="1090378"/>
                  </a:lnTo>
                </a:path>
              </a:pathLst>
            </a:custGeom>
            <a:ln w="3893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41662" y="5134879"/>
              <a:ext cx="136525" cy="117475"/>
            </a:xfrm>
            <a:custGeom>
              <a:avLst/>
              <a:gdLst/>
              <a:ahLst/>
              <a:cxnLst/>
              <a:rect l="l" t="t" r="r" b="b"/>
              <a:pathLst>
                <a:path w="136525" h="117475">
                  <a:moveTo>
                    <a:pt x="136272" y="6"/>
                  </a:moveTo>
                  <a:lnTo>
                    <a:pt x="68131" y="116872"/>
                  </a:lnTo>
                  <a:lnTo>
                    <a:pt x="0" y="0"/>
                  </a:lnTo>
                </a:path>
              </a:pathLst>
            </a:custGeom>
            <a:ln w="38947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604240" y="4197891"/>
            <a:ext cx="746760" cy="732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6900" i="1" spc="179" baseline="13888" dirty="0">
                <a:latin typeface="Times New Roman"/>
                <a:cs typeface="Times New Roman"/>
              </a:rPr>
              <a:t>I</a:t>
            </a:r>
            <a:r>
              <a:rPr sz="3900" i="1" spc="120" dirty="0">
                <a:latin typeface="Times New Roman"/>
                <a:cs typeface="Times New Roman"/>
              </a:rPr>
              <a:t>кз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7929096" y="3371642"/>
            <a:ext cx="2509520" cy="732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1055370" algn="l"/>
              </a:tabLst>
            </a:pPr>
            <a:r>
              <a:rPr sz="6900" b="0" i="1" spc="-37" baseline="-21135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5850" b="0" i="1" spc="-37" baseline="-41310" dirty="0">
                <a:solidFill>
                  <a:srgbClr val="000000"/>
                </a:solidFill>
                <a:latin typeface="Times New Roman"/>
                <a:cs typeface="Times New Roman"/>
              </a:rPr>
              <a:t>вн</a:t>
            </a:r>
            <a:r>
              <a:rPr sz="5850" b="0" i="1" baseline="-4131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6900" b="0" spc="75" baseline="-21135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6900" b="0" spc="-89" baseline="-21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900" b="0" i="1" baseline="13888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6900" b="0" i="1" spc="-825" baseline="1388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хх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842583" y="3232705"/>
            <a:ext cx="2777490" cy="1701164"/>
          </a:xfrm>
          <a:custGeom>
            <a:avLst/>
            <a:gdLst/>
            <a:ahLst/>
            <a:cxnLst/>
            <a:rect l="l" t="t" r="r" b="b"/>
            <a:pathLst>
              <a:path w="2777490" h="1701164">
                <a:moveTo>
                  <a:pt x="0" y="0"/>
                </a:moveTo>
                <a:lnTo>
                  <a:pt x="2777351" y="0"/>
                </a:lnTo>
                <a:lnTo>
                  <a:pt x="2777351" y="1701103"/>
                </a:lnTo>
                <a:lnTo>
                  <a:pt x="0" y="1701103"/>
                </a:lnTo>
                <a:lnTo>
                  <a:pt x="0" y="0"/>
                </a:lnTo>
                <a:close/>
              </a:path>
            </a:pathLst>
          </a:custGeom>
          <a:ln w="2596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885319" y="5318076"/>
            <a:ext cx="2700020" cy="805180"/>
          </a:xfrm>
          <a:prstGeom prst="rect">
            <a:avLst/>
          </a:prstGeom>
          <a:ln w="25969">
            <a:solidFill>
              <a:srgbClr val="FFC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310"/>
              </a:spcBef>
            </a:pPr>
            <a:r>
              <a:rPr sz="4400" i="1" spc="-10" dirty="0">
                <a:latin typeface="Times New Roman"/>
                <a:cs typeface="Times New Roman"/>
              </a:rPr>
              <a:t>Uхх=Eэкв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17207" y="4172859"/>
            <a:ext cx="9994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i="1" spc="-25" dirty="0">
                <a:latin typeface="Times New Roman"/>
                <a:cs typeface="Times New Roman"/>
              </a:rPr>
              <a:t>Uхх</a:t>
            </a:r>
            <a:endParaRPr sz="44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947176" y="6578189"/>
            <a:ext cx="4321810" cy="3783965"/>
            <a:chOff x="1947176" y="6578189"/>
            <a:chExt cx="4321810" cy="3783965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7176" y="6578189"/>
              <a:ext cx="4321564" cy="378340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795665" y="8308608"/>
              <a:ext cx="911225" cy="607695"/>
            </a:xfrm>
            <a:custGeom>
              <a:avLst/>
              <a:gdLst/>
              <a:ahLst/>
              <a:cxnLst/>
              <a:rect l="l" t="t" r="r" b="b"/>
              <a:pathLst>
                <a:path w="911225" h="607695">
                  <a:moveTo>
                    <a:pt x="455483" y="0"/>
                  </a:moveTo>
                  <a:lnTo>
                    <a:pt x="398349" y="2367"/>
                  </a:lnTo>
                  <a:lnTo>
                    <a:pt x="343332" y="9278"/>
                  </a:lnTo>
                  <a:lnTo>
                    <a:pt x="290860" y="20449"/>
                  </a:lnTo>
                  <a:lnTo>
                    <a:pt x="241360" y="35595"/>
                  </a:lnTo>
                  <a:lnTo>
                    <a:pt x="195257" y="54431"/>
                  </a:lnTo>
                  <a:lnTo>
                    <a:pt x="152980" y="76673"/>
                  </a:lnTo>
                  <a:lnTo>
                    <a:pt x="114955" y="102036"/>
                  </a:lnTo>
                  <a:lnTo>
                    <a:pt x="81608" y="130235"/>
                  </a:lnTo>
                  <a:lnTo>
                    <a:pt x="53367" y="160986"/>
                  </a:lnTo>
                  <a:lnTo>
                    <a:pt x="30659" y="194004"/>
                  </a:lnTo>
                  <a:lnTo>
                    <a:pt x="13911" y="229004"/>
                  </a:lnTo>
                  <a:lnTo>
                    <a:pt x="3548" y="265702"/>
                  </a:lnTo>
                  <a:lnTo>
                    <a:pt x="0" y="303812"/>
                  </a:lnTo>
                  <a:lnTo>
                    <a:pt x="3548" y="341925"/>
                  </a:lnTo>
                  <a:lnTo>
                    <a:pt x="13911" y="378625"/>
                  </a:lnTo>
                  <a:lnTo>
                    <a:pt x="30659" y="413626"/>
                  </a:lnTo>
                  <a:lnTo>
                    <a:pt x="53367" y="446645"/>
                  </a:lnTo>
                  <a:lnTo>
                    <a:pt x="81608" y="477397"/>
                  </a:lnTo>
                  <a:lnTo>
                    <a:pt x="114955" y="505597"/>
                  </a:lnTo>
                  <a:lnTo>
                    <a:pt x="152980" y="530961"/>
                  </a:lnTo>
                  <a:lnTo>
                    <a:pt x="195257" y="553203"/>
                  </a:lnTo>
                  <a:lnTo>
                    <a:pt x="241360" y="572040"/>
                  </a:lnTo>
                  <a:lnTo>
                    <a:pt x="290860" y="587186"/>
                  </a:lnTo>
                  <a:lnTo>
                    <a:pt x="343332" y="598357"/>
                  </a:lnTo>
                  <a:lnTo>
                    <a:pt x="398349" y="605268"/>
                  </a:lnTo>
                  <a:lnTo>
                    <a:pt x="455483" y="607635"/>
                  </a:lnTo>
                  <a:lnTo>
                    <a:pt x="512617" y="605268"/>
                  </a:lnTo>
                  <a:lnTo>
                    <a:pt x="567634" y="598357"/>
                  </a:lnTo>
                  <a:lnTo>
                    <a:pt x="620106" y="587186"/>
                  </a:lnTo>
                  <a:lnTo>
                    <a:pt x="669606" y="572040"/>
                  </a:lnTo>
                  <a:lnTo>
                    <a:pt x="715709" y="553203"/>
                  </a:lnTo>
                  <a:lnTo>
                    <a:pt x="757986" y="530961"/>
                  </a:lnTo>
                  <a:lnTo>
                    <a:pt x="796011" y="505597"/>
                  </a:lnTo>
                  <a:lnTo>
                    <a:pt x="829358" y="477397"/>
                  </a:lnTo>
                  <a:lnTo>
                    <a:pt x="857599" y="446645"/>
                  </a:lnTo>
                  <a:lnTo>
                    <a:pt x="880307" y="413626"/>
                  </a:lnTo>
                  <a:lnTo>
                    <a:pt x="897055" y="378625"/>
                  </a:lnTo>
                  <a:lnTo>
                    <a:pt x="907418" y="341925"/>
                  </a:lnTo>
                  <a:lnTo>
                    <a:pt x="910967" y="303812"/>
                  </a:lnTo>
                  <a:lnTo>
                    <a:pt x="907418" y="265702"/>
                  </a:lnTo>
                  <a:lnTo>
                    <a:pt x="897055" y="229004"/>
                  </a:lnTo>
                  <a:lnTo>
                    <a:pt x="880307" y="194004"/>
                  </a:lnTo>
                  <a:lnTo>
                    <a:pt x="857599" y="160986"/>
                  </a:lnTo>
                  <a:lnTo>
                    <a:pt x="829358" y="130235"/>
                  </a:lnTo>
                  <a:lnTo>
                    <a:pt x="796011" y="102036"/>
                  </a:lnTo>
                  <a:lnTo>
                    <a:pt x="757986" y="76673"/>
                  </a:lnTo>
                  <a:lnTo>
                    <a:pt x="715709" y="54431"/>
                  </a:lnTo>
                  <a:lnTo>
                    <a:pt x="669606" y="35595"/>
                  </a:lnTo>
                  <a:lnTo>
                    <a:pt x="620106" y="20449"/>
                  </a:lnTo>
                  <a:lnTo>
                    <a:pt x="567634" y="9278"/>
                  </a:lnTo>
                  <a:lnTo>
                    <a:pt x="512617" y="2367"/>
                  </a:lnTo>
                  <a:lnTo>
                    <a:pt x="455483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378979" y="8554277"/>
            <a:ext cx="603250" cy="7137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5"/>
              </a:spcBef>
            </a:pPr>
            <a:r>
              <a:rPr sz="4500" i="1" spc="-95" dirty="0">
                <a:latin typeface="Times New Roman"/>
                <a:cs typeface="Times New Roman"/>
              </a:rPr>
              <a:t>R</a:t>
            </a:r>
            <a:r>
              <a:rPr sz="5775" spc="-142" baseline="-16594" dirty="0">
                <a:latin typeface="Times New Roman"/>
                <a:cs typeface="Times New Roman"/>
              </a:rPr>
              <a:t>2</a:t>
            </a:r>
            <a:endParaRPr sz="5775" baseline="-16594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47584" y="7755666"/>
            <a:ext cx="2083435" cy="7137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5"/>
              </a:spcBef>
            </a:pPr>
            <a:r>
              <a:rPr sz="6750" i="1" baseline="-34567" dirty="0">
                <a:latin typeface="Times New Roman"/>
                <a:cs typeface="Times New Roman"/>
              </a:rPr>
              <a:t>I</a:t>
            </a:r>
            <a:r>
              <a:rPr sz="5775" i="1" baseline="-56998" dirty="0">
                <a:latin typeface="Times New Roman"/>
                <a:cs typeface="Times New Roman"/>
              </a:rPr>
              <a:t>кз</a:t>
            </a:r>
            <a:r>
              <a:rPr sz="5775" i="1" spc="419" baseline="-56998" dirty="0">
                <a:latin typeface="Times New Roman"/>
                <a:cs typeface="Times New Roman"/>
              </a:rPr>
              <a:t> </a:t>
            </a:r>
            <a:r>
              <a:rPr sz="6750" baseline="-34567" dirty="0">
                <a:latin typeface="Symbol"/>
                <a:cs typeface="Symbol"/>
              </a:rPr>
              <a:t></a:t>
            </a:r>
            <a:r>
              <a:rPr sz="6750" spc="97" baseline="-34567" dirty="0">
                <a:latin typeface="Times New Roman"/>
                <a:cs typeface="Times New Roman"/>
              </a:rPr>
              <a:t> </a:t>
            </a:r>
            <a:r>
              <a:rPr sz="4500" u="heavy" spc="-204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4500" u="heavy" spc="-2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0" i="1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 </a:t>
            </a:r>
            <a:endParaRPr sz="4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970851" y="7783536"/>
            <a:ext cx="2232660" cy="1623695"/>
          </a:xfrm>
          <a:custGeom>
            <a:avLst/>
            <a:gdLst/>
            <a:ahLst/>
            <a:cxnLst/>
            <a:rect l="l" t="t" r="r" b="b"/>
            <a:pathLst>
              <a:path w="2232659" h="1623695">
                <a:moveTo>
                  <a:pt x="0" y="0"/>
                </a:moveTo>
                <a:lnTo>
                  <a:pt x="2232264" y="0"/>
                </a:lnTo>
                <a:lnTo>
                  <a:pt x="2232264" y="1623190"/>
                </a:lnTo>
                <a:lnTo>
                  <a:pt x="0" y="1623190"/>
                </a:lnTo>
                <a:lnTo>
                  <a:pt x="0" y="0"/>
                </a:lnTo>
                <a:close/>
              </a:path>
            </a:pathLst>
          </a:custGeom>
          <a:ln w="25966">
            <a:solidFill>
              <a:srgbClr val="07B1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332556" y="8541219"/>
            <a:ext cx="254635" cy="3708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i="1" spc="-35" dirty="0">
                <a:latin typeface="Times New Roman"/>
                <a:cs typeface="Times New Roman"/>
              </a:rPr>
              <a:t>кз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46966" y="8212252"/>
            <a:ext cx="177800" cy="617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850" i="1" spc="-50" dirty="0">
                <a:latin typeface="Times New Roman"/>
                <a:cs typeface="Times New Roman"/>
              </a:rPr>
              <a:t>I</a:t>
            </a:r>
            <a:endParaRPr sz="3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3895" y="1705514"/>
            <a:ext cx="74733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C5B59"/>
                </a:solidFill>
                <a:latin typeface="Calibri"/>
                <a:cs typeface="Calibri"/>
              </a:rPr>
              <a:t>МЕТОД</a:t>
            </a:r>
            <a:r>
              <a:rPr sz="3300" b="1" spc="135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C5B59"/>
                </a:solidFill>
                <a:latin typeface="Calibri"/>
                <a:cs typeface="Calibri"/>
              </a:rPr>
              <a:t>ЭКВИВАЛЕНТНОГО</a:t>
            </a:r>
            <a:r>
              <a:rPr sz="3300" b="1" spc="140" dirty="0">
                <a:solidFill>
                  <a:srgbClr val="5C5B59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C5B59"/>
                </a:solidFill>
                <a:latin typeface="Calibri"/>
                <a:cs typeface="Calibri"/>
              </a:rPr>
              <a:t>ГЕНЕРАТОРА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90"/>
              </a:spcBef>
            </a:pPr>
            <a:r>
              <a:rPr spc="-50" dirty="0"/>
              <a:t>5</a:t>
            </a: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701" y="2617857"/>
            <a:ext cx="5898762" cy="399694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5080" y="6833943"/>
            <a:ext cx="5490038" cy="381012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8035307" y="3722073"/>
            <a:ext cx="3214370" cy="1856739"/>
            <a:chOff x="8035307" y="3722073"/>
            <a:chExt cx="3214370" cy="1856739"/>
          </a:xfrm>
        </p:grpSpPr>
        <p:sp>
          <p:nvSpPr>
            <p:cNvPr id="19" name="object 19"/>
            <p:cNvSpPr/>
            <p:nvPr/>
          </p:nvSpPr>
          <p:spPr>
            <a:xfrm>
              <a:off x="8054960" y="3741726"/>
              <a:ext cx="3175635" cy="1817370"/>
            </a:xfrm>
            <a:custGeom>
              <a:avLst/>
              <a:gdLst/>
              <a:ahLst/>
              <a:cxnLst/>
              <a:rect l="l" t="t" r="r" b="b"/>
              <a:pathLst>
                <a:path w="3175634" h="1817370">
                  <a:moveTo>
                    <a:pt x="0" y="0"/>
                  </a:moveTo>
                  <a:lnTo>
                    <a:pt x="3175024" y="0"/>
                  </a:lnTo>
                  <a:lnTo>
                    <a:pt x="3175024" y="1816943"/>
                  </a:lnTo>
                  <a:lnTo>
                    <a:pt x="0" y="1816943"/>
                  </a:lnTo>
                  <a:lnTo>
                    <a:pt x="0" y="0"/>
                  </a:lnTo>
                  <a:close/>
                </a:path>
              </a:pathLst>
            </a:custGeom>
            <a:ln w="3930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113478" y="4601461"/>
              <a:ext cx="1916430" cy="0"/>
            </a:xfrm>
            <a:custGeom>
              <a:avLst/>
              <a:gdLst/>
              <a:ahLst/>
              <a:cxnLst/>
              <a:rect l="l" t="t" r="r" b="b"/>
              <a:pathLst>
                <a:path w="1916429">
                  <a:moveTo>
                    <a:pt x="0" y="0"/>
                  </a:moveTo>
                  <a:lnTo>
                    <a:pt x="1915995" y="0"/>
                  </a:lnTo>
                </a:path>
              </a:pathLst>
            </a:custGeom>
            <a:ln w="243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252830" y="4150300"/>
            <a:ext cx="728345" cy="727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4600" i="1" dirty="0">
                <a:latin typeface="Times New Roman"/>
                <a:cs typeface="Times New Roman"/>
              </a:rPr>
              <a:t>I</a:t>
            </a:r>
            <a:r>
              <a:rPr sz="4600" i="1" spc="390" dirty="0">
                <a:latin typeface="Times New Roman"/>
                <a:cs typeface="Times New Roman"/>
              </a:rPr>
              <a:t> </a:t>
            </a:r>
            <a:r>
              <a:rPr sz="4600" spc="-50" dirty="0">
                <a:latin typeface="Symbol"/>
                <a:cs typeface="Symbol"/>
              </a:rPr>
              <a:t></a:t>
            </a:r>
            <a:endParaRPr sz="46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145937" y="3926318"/>
            <a:ext cx="1825625" cy="140843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5400" marR="30480" indent="464820">
              <a:lnSpc>
                <a:spcPts val="5360"/>
              </a:lnSpc>
              <a:spcBef>
                <a:spcPts val="365"/>
              </a:spcBef>
              <a:tabLst>
                <a:tab pos="679450" algn="l"/>
              </a:tabLst>
            </a:pPr>
            <a:r>
              <a:rPr sz="6900" i="1" spc="-30" baseline="13888" dirty="0">
                <a:latin typeface="Times New Roman"/>
                <a:cs typeface="Times New Roman"/>
              </a:rPr>
              <a:t>E</a:t>
            </a:r>
            <a:r>
              <a:rPr sz="2650" i="1" spc="-20" dirty="0">
                <a:latin typeface="Times New Roman"/>
                <a:cs typeface="Times New Roman"/>
              </a:rPr>
              <a:t>экв </a:t>
            </a:r>
            <a:r>
              <a:rPr sz="4600" i="1" spc="-25" dirty="0">
                <a:latin typeface="Times New Roman"/>
                <a:cs typeface="Times New Roman"/>
              </a:rPr>
              <a:t>R</a:t>
            </a:r>
            <a:r>
              <a:rPr sz="3975" spc="-37" baseline="-24109" dirty="0">
                <a:latin typeface="Times New Roman"/>
                <a:cs typeface="Times New Roman"/>
              </a:rPr>
              <a:t>3</a:t>
            </a:r>
            <a:r>
              <a:rPr sz="3975" baseline="-24109" dirty="0">
                <a:latin typeface="Times New Roman"/>
                <a:cs typeface="Times New Roman"/>
              </a:rPr>
              <a:t>	</a:t>
            </a:r>
            <a:r>
              <a:rPr sz="4600" dirty="0">
                <a:latin typeface="Symbol"/>
                <a:cs typeface="Symbol"/>
              </a:rPr>
              <a:t></a:t>
            </a:r>
            <a:r>
              <a:rPr sz="4600" spc="-150" dirty="0">
                <a:latin typeface="Times New Roman"/>
                <a:cs typeface="Times New Roman"/>
              </a:rPr>
              <a:t> </a:t>
            </a:r>
            <a:r>
              <a:rPr sz="4600" i="1" spc="-45" dirty="0">
                <a:latin typeface="Times New Roman"/>
                <a:cs typeface="Times New Roman"/>
              </a:rPr>
              <a:t>R</a:t>
            </a:r>
            <a:r>
              <a:rPr sz="3975" i="1" spc="-67" baseline="-24109" dirty="0">
                <a:latin typeface="Times New Roman"/>
                <a:cs typeface="Times New Roman"/>
              </a:rPr>
              <a:t>вн</a:t>
            </a:r>
            <a:endParaRPr sz="3975" baseline="-24109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301</Words>
  <Application>Microsoft Office PowerPoint</Application>
  <PresentationFormat>Произвольный</PresentationFormat>
  <Paragraphs>91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 MT</vt:lpstr>
      <vt:lpstr>Calibri</vt:lpstr>
      <vt:lpstr>Microsoft Sans Serif</vt:lpstr>
      <vt:lpstr>Symbol</vt:lpstr>
      <vt:lpstr>Times New Roman</vt:lpstr>
      <vt:lpstr>Office Theme</vt:lpstr>
      <vt:lpstr>МЕТОД НАЛОЖЕНИЯ, УЗЛОВЫХ ПОТЕНЦИАЛОВ И</vt:lpstr>
      <vt:lpstr>МЕТОД НАЛОЖЕНИЯ</vt:lpstr>
      <vt:lpstr>Презентация PowerPoint</vt:lpstr>
      <vt:lpstr>Презентация PowerPoint</vt:lpstr>
      <vt:lpstr>АЛГЕБРАИЧЕСКАЯ СУММА ЧАСТИЧНЫХ ТОКОВ</vt:lpstr>
      <vt:lpstr>МЕТОД УЗЛОВЫХ ПОТЕНЦИАЛОВ</vt:lpstr>
      <vt:lpstr>Презентация PowerPoint</vt:lpstr>
      <vt:lpstr>Презентация PowerPoint</vt:lpstr>
      <vt:lpstr>Презентация PowerPoint</vt:lpstr>
      <vt:lpstr>Презентация PowerPoint</vt:lpstr>
      <vt:lpstr>I1R1  b  a  E1</vt:lpstr>
      <vt:lpstr>φа = 0 φb = E1 φc = -E2</vt:lpstr>
      <vt:lpstr>МЕТОД ЭКВИВАЛЕНТНОГО ГЕНЕРАТОРА (ИСТОЧНИКА НАПРЯЖЕНИЯ)</vt:lpstr>
      <vt:lpstr>МЕТОД ЭКВИВАЛЕНТНОГО ГЕНЕРАТОРА</vt:lpstr>
      <vt:lpstr>3</vt:lpstr>
      <vt:lpstr>4</vt:lpstr>
      <vt:lpstr>Rвн  U хх</vt:lpstr>
      <vt:lpstr>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НАЛОЖЕНИЯ, УЗЛОВЫХ ПОТЕНЦИАЛОВ И</dc:title>
  <cp:lastModifiedBy>Блащук Михаил Юрьевич</cp:lastModifiedBy>
  <cp:revision>1</cp:revision>
  <dcterms:created xsi:type="dcterms:W3CDTF">2025-01-18T03:21:08Z</dcterms:created>
  <dcterms:modified xsi:type="dcterms:W3CDTF">2025-01-20T07:35:26Z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2021-11-04T00:00:00Z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2025-01-18T00:00:00Z</vt:filetime>
  </property>
  <property fmtid="{D5CDD505-2E9C-101B-9397-08002B2CF9AE}" pid="5" name="Producer">
    <vt:lpwstr>Adobe PDF Library 15.0</vt:lpwstr>
  </property>
</Properties>
</file>