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2748" y="13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63699" y="5976646"/>
            <a:ext cx="6030595" cy="2538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5187" y="4265703"/>
            <a:ext cx="8347709" cy="274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056764">
              <a:lnSpc>
                <a:spcPct val="100600"/>
              </a:lnSpc>
              <a:spcBef>
                <a:spcPts val="90"/>
              </a:spcBef>
            </a:pPr>
            <a:r>
              <a:rPr spc="135" dirty="0"/>
              <a:t>МЕТОДЫ</a:t>
            </a:r>
            <a:r>
              <a:rPr spc="265" dirty="0"/>
              <a:t> </a:t>
            </a:r>
            <a:r>
              <a:rPr spc="55" dirty="0"/>
              <a:t>РАСЧЕТА </a:t>
            </a:r>
            <a:r>
              <a:rPr spc="220" dirty="0"/>
              <a:t>ЛИНЕЙНЫХ</a:t>
            </a: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185" dirty="0"/>
              <a:t>ЭЛЕКТРИЧЕСКИХ</a:t>
            </a:r>
            <a:r>
              <a:rPr spc="250" dirty="0"/>
              <a:t> </a:t>
            </a:r>
            <a:r>
              <a:rPr spc="220" dirty="0"/>
              <a:t>ЦЕПЕЙ</a:t>
            </a:r>
          </a:p>
        </p:txBody>
      </p:sp>
      <p:sp>
        <p:nvSpPr>
          <p:cNvPr id="23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049113" y="4334811"/>
            <a:ext cx="8347709" cy="2740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056764">
              <a:lnSpc>
                <a:spcPct val="100600"/>
              </a:lnSpc>
              <a:spcBef>
                <a:spcPts val="90"/>
              </a:spcBef>
            </a:pPr>
            <a:r>
              <a:rPr sz="5900" b="1" spc="135" dirty="0">
                <a:solidFill>
                  <a:srgbClr val="4A4947"/>
                </a:solidFill>
                <a:latin typeface="Calibri"/>
                <a:cs typeface="Calibri"/>
              </a:rPr>
              <a:t>МЕТОДЫ</a:t>
            </a:r>
            <a:r>
              <a:rPr sz="5900" b="1" spc="265" dirty="0">
                <a:solidFill>
                  <a:srgbClr val="4A4947"/>
                </a:solidFill>
                <a:latin typeface="Calibri"/>
                <a:cs typeface="Calibri"/>
              </a:rPr>
              <a:t> </a:t>
            </a:r>
            <a:r>
              <a:rPr sz="5900" b="1" spc="55" dirty="0">
                <a:solidFill>
                  <a:srgbClr val="4A4947"/>
                </a:solidFill>
                <a:latin typeface="Calibri"/>
                <a:cs typeface="Calibri"/>
              </a:rPr>
              <a:t>РАСЧЕТА </a:t>
            </a:r>
            <a:r>
              <a:rPr sz="5900" b="1" spc="220" dirty="0">
                <a:solidFill>
                  <a:srgbClr val="4A4947"/>
                </a:solidFill>
                <a:latin typeface="Calibri"/>
                <a:cs typeface="Calibri"/>
              </a:rPr>
              <a:t>ЛИНЕЙНЫХ</a:t>
            </a:r>
            <a:endParaRPr sz="5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5900" b="1" spc="185" dirty="0">
                <a:solidFill>
                  <a:srgbClr val="4A4947"/>
                </a:solidFill>
                <a:latin typeface="Calibri"/>
                <a:cs typeface="Calibri"/>
              </a:rPr>
              <a:t>ЭЛЕКТРИЧЕСКИХ</a:t>
            </a:r>
            <a:r>
              <a:rPr sz="5900" b="1" spc="250" dirty="0">
                <a:solidFill>
                  <a:srgbClr val="4A4947"/>
                </a:solidFill>
                <a:latin typeface="Calibri"/>
                <a:cs typeface="Calibri"/>
              </a:rPr>
              <a:t> </a:t>
            </a:r>
            <a:r>
              <a:rPr sz="5900" b="1" spc="220" dirty="0">
                <a:solidFill>
                  <a:srgbClr val="4A4947"/>
                </a:solidFill>
                <a:latin typeface="Calibri"/>
                <a:cs typeface="Calibri"/>
              </a:rPr>
              <a:t>ЦЕПЕЙ</a:t>
            </a:r>
            <a:endParaRPr sz="5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32742" y="1554855"/>
            <a:ext cx="1050544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spc="45" dirty="0">
                <a:solidFill>
                  <a:srgbClr val="5B5C57"/>
                </a:solidFill>
              </a:rPr>
              <a:t>КЛАССИФИКАЦИЯ</a:t>
            </a:r>
            <a:r>
              <a:rPr sz="3100" spc="90" dirty="0">
                <a:solidFill>
                  <a:srgbClr val="5B5C57"/>
                </a:solidFill>
              </a:rPr>
              <a:t> </a:t>
            </a:r>
            <a:r>
              <a:rPr sz="3100" dirty="0">
                <a:solidFill>
                  <a:srgbClr val="5B5C57"/>
                </a:solidFill>
              </a:rPr>
              <a:t>ЭЛЕКТРИЧЕСКИХ</a:t>
            </a:r>
            <a:r>
              <a:rPr sz="3100" spc="95" dirty="0">
                <a:solidFill>
                  <a:srgbClr val="5B5C57"/>
                </a:solidFill>
              </a:rPr>
              <a:t> </a:t>
            </a:r>
            <a:r>
              <a:rPr sz="3100" spc="50" dirty="0">
                <a:solidFill>
                  <a:srgbClr val="5B5C57"/>
                </a:solidFill>
              </a:rPr>
              <a:t>ЦЕПЕЙ</a:t>
            </a:r>
            <a:r>
              <a:rPr sz="3100" spc="95" dirty="0">
                <a:solidFill>
                  <a:srgbClr val="5B5C57"/>
                </a:solidFill>
              </a:rPr>
              <a:t> </a:t>
            </a:r>
            <a:r>
              <a:rPr sz="3100" dirty="0">
                <a:solidFill>
                  <a:srgbClr val="5B5C57"/>
                </a:solidFill>
              </a:rPr>
              <a:t>ПО</a:t>
            </a:r>
            <a:r>
              <a:rPr sz="3100" spc="95" dirty="0">
                <a:solidFill>
                  <a:srgbClr val="5B5C57"/>
                </a:solidFill>
              </a:rPr>
              <a:t> </a:t>
            </a:r>
            <a:r>
              <a:rPr sz="3100" spc="40" dirty="0">
                <a:solidFill>
                  <a:srgbClr val="5B5C57"/>
                </a:solidFill>
              </a:rPr>
              <a:t>СЛОЖНОСТИ</a:t>
            </a:r>
            <a:endParaRPr sz="3100"/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7670" y="3240121"/>
            <a:ext cx="4381646" cy="255626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66156" y="3066440"/>
            <a:ext cx="5405736" cy="2790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3834" y="6844996"/>
            <a:ext cx="8306103" cy="376599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0" y="2427936"/>
            <a:ext cx="3057525" cy="621030"/>
          </a:xfrm>
          <a:prstGeom prst="rect">
            <a:avLst/>
          </a:prstGeom>
          <a:solidFill>
            <a:srgbClr val="FBB812"/>
          </a:solidFill>
        </p:spPr>
        <p:txBody>
          <a:bodyPr vert="horz" wrap="square" lIns="0" tIns="21590" rIns="0" bIns="0" rtlCol="0">
            <a:spAutoFit/>
          </a:bodyPr>
          <a:lstStyle/>
          <a:p>
            <a:pPr marL="845819">
              <a:lnSpc>
                <a:spcPct val="100000"/>
              </a:lnSpc>
              <a:spcBef>
                <a:spcPts val="170"/>
              </a:spcBef>
            </a:pPr>
            <a:r>
              <a:rPr sz="3300" b="1" spc="55" dirty="0">
                <a:solidFill>
                  <a:srgbClr val="5B5C57"/>
                </a:solidFill>
                <a:latin typeface="Calibri"/>
                <a:cs typeface="Calibri"/>
              </a:rPr>
              <a:t>ПРОСТЫЕ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0" y="6182900"/>
            <a:ext cx="3057525" cy="621030"/>
          </a:xfrm>
          <a:prstGeom prst="rect">
            <a:avLst/>
          </a:prstGeom>
          <a:solidFill>
            <a:srgbClr val="FBB812"/>
          </a:solidFill>
        </p:spPr>
        <p:txBody>
          <a:bodyPr vert="horz" wrap="square" lIns="0" tIns="33655" rIns="0" bIns="0" rtlCol="0">
            <a:spAutoFit/>
          </a:bodyPr>
          <a:lstStyle/>
          <a:p>
            <a:pPr marL="845819">
              <a:lnSpc>
                <a:spcPct val="100000"/>
              </a:lnSpc>
              <a:spcBef>
                <a:spcPts val="265"/>
              </a:spcBef>
            </a:pPr>
            <a:r>
              <a:rPr sz="3300" b="1" spc="35" dirty="0">
                <a:solidFill>
                  <a:srgbClr val="5B5C57"/>
                </a:solidFill>
                <a:latin typeface="Calibri"/>
                <a:cs typeface="Calibri"/>
              </a:rPr>
              <a:t>СЛОЖНЫЕ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000685" y="923269"/>
            <a:ext cx="18448020" cy="9214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10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РАСЧЕТ</a:t>
            </a:r>
            <a:r>
              <a:rPr sz="3300" b="1" spc="2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80" dirty="0">
                <a:solidFill>
                  <a:srgbClr val="5C5B59"/>
                </a:solidFill>
                <a:latin typeface="Calibri"/>
                <a:cs typeface="Calibri"/>
              </a:rPr>
              <a:t>ОДНОКОНТУРНЫХ</a:t>
            </a:r>
            <a:r>
              <a:rPr sz="3300" b="1" spc="2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80" dirty="0">
                <a:solidFill>
                  <a:srgbClr val="5C5B59"/>
                </a:solidFill>
                <a:latin typeface="Calibri"/>
                <a:cs typeface="Calibri"/>
              </a:rPr>
              <a:t>ЭЛЕКТРИЧЕСКИХ</a:t>
            </a:r>
            <a:r>
              <a:rPr sz="3300" b="1" spc="2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95" dirty="0">
                <a:solidFill>
                  <a:srgbClr val="5C5B59"/>
                </a:solidFill>
                <a:latin typeface="Calibri"/>
                <a:cs typeface="Calibri"/>
              </a:rPr>
              <a:t>ЦЕПЕЙ</a:t>
            </a:r>
            <a:endParaRPr sz="33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05205" y="2261711"/>
            <a:ext cx="5327015" cy="3117215"/>
            <a:chOff x="1005205" y="2261711"/>
            <a:chExt cx="5327015" cy="311721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205" y="2261711"/>
              <a:ext cx="5326591" cy="3116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9322" y="3165505"/>
              <a:ext cx="1512276" cy="855979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3609" y="2086522"/>
            <a:ext cx="6956542" cy="346501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407559" y="5960448"/>
            <a:ext cx="3543300" cy="96139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320"/>
              </a:spcBef>
            </a:pPr>
            <a:r>
              <a:rPr sz="4300" i="1" spc="-80" dirty="0">
                <a:latin typeface="Times New Roman"/>
                <a:cs typeface="Times New Roman"/>
              </a:rPr>
              <a:t>I</a:t>
            </a:r>
            <a:r>
              <a:rPr sz="4300" i="1" spc="-58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(</a:t>
            </a:r>
            <a:r>
              <a:rPr sz="4300" i="1" dirty="0">
                <a:latin typeface="Times New Roman"/>
                <a:cs typeface="Times New Roman"/>
              </a:rPr>
              <a:t>R</a:t>
            </a:r>
            <a:r>
              <a:rPr sz="5475" i="1" baseline="-15981" dirty="0">
                <a:latin typeface="Times New Roman"/>
                <a:cs typeface="Times New Roman"/>
              </a:rPr>
              <a:t>н</a:t>
            </a:r>
            <a:r>
              <a:rPr sz="5475" i="1" spc="89" baseline="-15981" dirty="0">
                <a:latin typeface="Times New Roman"/>
                <a:cs typeface="Times New Roman"/>
              </a:rPr>
              <a:t> </a:t>
            </a:r>
            <a:r>
              <a:rPr sz="4300" spc="-120" dirty="0">
                <a:latin typeface="Symbol"/>
                <a:cs typeface="Symbol"/>
              </a:rPr>
              <a:t></a:t>
            </a:r>
            <a:r>
              <a:rPr sz="4300" spc="-170" dirty="0">
                <a:latin typeface="Times New Roman"/>
                <a:cs typeface="Times New Roman"/>
              </a:rPr>
              <a:t> </a:t>
            </a:r>
            <a:r>
              <a:rPr sz="4300" i="1" spc="-135" dirty="0">
                <a:latin typeface="Times New Roman"/>
                <a:cs typeface="Times New Roman"/>
              </a:rPr>
              <a:t>R</a:t>
            </a:r>
            <a:r>
              <a:rPr sz="5475" i="1" spc="-202" baseline="-15981" dirty="0">
                <a:latin typeface="Times New Roman"/>
                <a:cs typeface="Times New Roman"/>
              </a:rPr>
              <a:t>вн</a:t>
            </a:r>
            <a:r>
              <a:rPr sz="5475" i="1" spc="-644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)</a:t>
            </a:r>
            <a:r>
              <a:rPr sz="4300" spc="-204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-80" dirty="0">
                <a:latin typeface="Times New Roman"/>
                <a:cs typeface="Times New Roman"/>
              </a:rPr>
              <a:t> </a:t>
            </a:r>
            <a:r>
              <a:rPr sz="4300" i="1" spc="-50" dirty="0">
                <a:latin typeface="Times New Roman"/>
                <a:cs typeface="Times New Roman"/>
              </a:rPr>
              <a:t>E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16610" y="8124297"/>
            <a:ext cx="1983105" cy="0"/>
          </a:xfrm>
          <a:custGeom>
            <a:avLst/>
            <a:gdLst/>
            <a:ahLst/>
            <a:cxnLst/>
            <a:rect l="l" t="t" r="r" b="b"/>
            <a:pathLst>
              <a:path w="1983104">
                <a:moveTo>
                  <a:pt x="0" y="0"/>
                </a:moveTo>
                <a:lnTo>
                  <a:pt x="1983027" y="0"/>
                </a:lnTo>
              </a:path>
            </a:pathLst>
          </a:custGeom>
          <a:ln w="194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336032" y="7155456"/>
            <a:ext cx="1929130" cy="1751964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735"/>
              </a:spcBef>
            </a:pPr>
            <a:r>
              <a:rPr sz="4300" i="1" spc="-50" dirty="0">
                <a:latin typeface="Times New Roman"/>
                <a:cs typeface="Times New Roman"/>
              </a:rPr>
              <a:t>Е</a:t>
            </a:r>
            <a:endParaRPr sz="430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  <a:spcBef>
                <a:spcPts val="1635"/>
              </a:spcBef>
            </a:pPr>
            <a:r>
              <a:rPr sz="4300" i="1" dirty="0">
                <a:latin typeface="Times New Roman"/>
                <a:cs typeface="Times New Roman"/>
              </a:rPr>
              <a:t>R</a:t>
            </a:r>
            <a:r>
              <a:rPr sz="5475" i="1" baseline="-15981" dirty="0">
                <a:latin typeface="Times New Roman"/>
                <a:cs typeface="Times New Roman"/>
              </a:rPr>
              <a:t>н</a:t>
            </a:r>
            <a:r>
              <a:rPr sz="5475" i="1" spc="247" baseline="-15981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204" dirty="0">
                <a:latin typeface="Times New Roman"/>
                <a:cs typeface="Times New Roman"/>
              </a:rPr>
              <a:t> </a:t>
            </a:r>
            <a:r>
              <a:rPr sz="4300" i="1" spc="-25" dirty="0">
                <a:latin typeface="Times New Roman"/>
                <a:cs typeface="Times New Roman"/>
              </a:rPr>
              <a:t>R</a:t>
            </a:r>
            <a:r>
              <a:rPr sz="5475" i="1" spc="-37" baseline="-15981" dirty="0">
                <a:latin typeface="Times New Roman"/>
                <a:cs typeface="Times New Roman"/>
              </a:rPr>
              <a:t>вн</a:t>
            </a:r>
            <a:endParaRPr sz="5475" baseline="-15981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24369" y="7702553"/>
            <a:ext cx="673100" cy="680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300" i="1" dirty="0">
                <a:latin typeface="Times New Roman"/>
                <a:cs typeface="Times New Roman"/>
              </a:rPr>
              <a:t>I</a:t>
            </a:r>
            <a:r>
              <a:rPr sz="4300" i="1" spc="320" dirty="0">
                <a:latin typeface="Times New Roman"/>
                <a:cs typeface="Times New Roman"/>
              </a:rPr>
              <a:t> </a:t>
            </a:r>
            <a:r>
              <a:rPr sz="4300" spc="-50" dirty="0">
                <a:latin typeface="Symbol"/>
                <a:cs typeface="Symbol"/>
              </a:rPr>
              <a:t>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14048" y="7384122"/>
            <a:ext cx="2985135" cy="1675130"/>
          </a:xfrm>
          <a:custGeom>
            <a:avLst/>
            <a:gdLst/>
            <a:ahLst/>
            <a:cxnLst/>
            <a:rect l="l" t="t" r="r" b="b"/>
            <a:pathLst>
              <a:path w="2985135" h="1675129">
                <a:moveTo>
                  <a:pt x="0" y="0"/>
                </a:moveTo>
                <a:lnTo>
                  <a:pt x="2985001" y="0"/>
                </a:lnTo>
                <a:lnTo>
                  <a:pt x="2985001" y="1675132"/>
                </a:lnTo>
                <a:lnTo>
                  <a:pt x="0" y="1675132"/>
                </a:lnTo>
                <a:lnTo>
                  <a:pt x="0" y="0"/>
                </a:lnTo>
                <a:close/>
              </a:path>
            </a:pathLst>
          </a:custGeom>
          <a:ln w="3895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358286" y="5928593"/>
            <a:ext cx="243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i="1" spc="-50" dirty="0">
                <a:latin typeface="Times New Roman"/>
                <a:cs typeface="Times New Roman"/>
              </a:rPr>
              <a:t>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76252" y="6135713"/>
            <a:ext cx="2753995" cy="157416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20"/>
              </a:spcBef>
              <a:tabLst>
                <a:tab pos="858519" algn="l"/>
              </a:tabLst>
            </a:pPr>
            <a:r>
              <a:rPr sz="4200" i="1" spc="-25" dirty="0">
                <a:latin typeface="Times New Roman"/>
                <a:cs typeface="Times New Roman"/>
              </a:rPr>
              <a:t>E</a:t>
            </a:r>
            <a:r>
              <a:rPr sz="5400" i="1" spc="-37" baseline="-16203" dirty="0">
                <a:latin typeface="Times New Roman"/>
                <a:cs typeface="Times New Roman"/>
              </a:rPr>
              <a:t>Э</a:t>
            </a:r>
            <a:r>
              <a:rPr sz="5400" i="1" baseline="-16203" dirty="0">
                <a:latin typeface="Times New Roman"/>
                <a:cs typeface="Times New Roman"/>
              </a:rPr>
              <a:t>	</a:t>
            </a:r>
            <a:r>
              <a:rPr sz="4200" dirty="0">
                <a:latin typeface="Symbol"/>
                <a:cs typeface="Symbol"/>
              </a:rPr>
              <a:t></a:t>
            </a:r>
            <a:r>
              <a:rPr sz="4200" spc="5" dirty="0">
                <a:latin typeface="Times New Roman"/>
                <a:cs typeface="Times New Roman"/>
              </a:rPr>
              <a:t> </a:t>
            </a:r>
            <a:r>
              <a:rPr sz="4200" spc="225" dirty="0">
                <a:latin typeface="Symbol"/>
                <a:cs typeface="Symbol"/>
              </a:rPr>
              <a:t></a:t>
            </a:r>
            <a:r>
              <a:rPr sz="9000" spc="337" baseline="-7870" dirty="0">
                <a:latin typeface="Symbol"/>
                <a:cs typeface="Symbol"/>
              </a:rPr>
              <a:t></a:t>
            </a:r>
            <a:r>
              <a:rPr sz="9000" spc="-1327" baseline="-7870" dirty="0">
                <a:latin typeface="Times New Roman"/>
                <a:cs typeface="Times New Roman"/>
              </a:rPr>
              <a:t> </a:t>
            </a:r>
            <a:r>
              <a:rPr sz="4200" i="1" spc="-25" dirty="0">
                <a:latin typeface="Times New Roman"/>
                <a:cs typeface="Times New Roman"/>
              </a:rPr>
              <a:t>E</a:t>
            </a:r>
            <a:r>
              <a:rPr sz="5400" i="1" spc="-37" baseline="-16203" dirty="0">
                <a:latin typeface="Times New Roman"/>
                <a:cs typeface="Times New Roman"/>
              </a:rPr>
              <a:t>i</a:t>
            </a:r>
            <a:endParaRPr sz="5400" baseline="-16203">
              <a:latin typeface="Times New Roman"/>
              <a:cs typeface="Times New Roman"/>
            </a:endParaRPr>
          </a:p>
          <a:p>
            <a:pPr marL="1075055" algn="ctr">
              <a:lnSpc>
                <a:spcPct val="100000"/>
              </a:lnSpc>
              <a:spcBef>
                <a:spcPts val="250"/>
              </a:spcBef>
            </a:pP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3600" i="1" spc="-560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Symbol"/>
                <a:cs typeface="Symbol"/>
              </a:rPr>
              <a:t></a:t>
            </a:r>
            <a:r>
              <a:rPr sz="3600" spc="-25" dirty="0">
                <a:latin typeface="Times New Roman"/>
                <a:cs typeface="Times New Roman"/>
              </a:rPr>
              <a:t>1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505824" y="5960448"/>
            <a:ext cx="2946400" cy="1740535"/>
          </a:xfrm>
          <a:custGeom>
            <a:avLst/>
            <a:gdLst/>
            <a:ahLst/>
            <a:cxnLst/>
            <a:rect l="l" t="t" r="r" b="b"/>
            <a:pathLst>
              <a:path w="2946400" h="1740534">
                <a:moveTo>
                  <a:pt x="0" y="0"/>
                </a:moveTo>
                <a:lnTo>
                  <a:pt x="2946066" y="0"/>
                </a:lnTo>
                <a:lnTo>
                  <a:pt x="2946066" y="1740059"/>
                </a:lnTo>
                <a:lnTo>
                  <a:pt x="0" y="1740059"/>
                </a:lnTo>
                <a:lnTo>
                  <a:pt x="0" y="0"/>
                </a:lnTo>
                <a:close/>
              </a:path>
            </a:pathLst>
          </a:custGeom>
          <a:ln w="25967">
            <a:solidFill>
              <a:srgbClr val="78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2302913" y="5942159"/>
            <a:ext cx="341630" cy="56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550" i="1" spc="-50" dirty="0">
                <a:latin typeface="Times New Roman"/>
                <a:cs typeface="Times New Roman"/>
              </a:rPr>
              <a:t>m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30227" y="6146139"/>
            <a:ext cx="2360930" cy="155067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20"/>
              </a:spcBef>
              <a:tabLst>
                <a:tab pos="828040" algn="l"/>
              </a:tabLst>
            </a:pPr>
            <a:r>
              <a:rPr sz="4100" i="1" spc="-25" dirty="0">
                <a:latin typeface="Times New Roman"/>
                <a:cs typeface="Times New Roman"/>
              </a:rPr>
              <a:t>R</a:t>
            </a:r>
            <a:r>
              <a:rPr sz="5325" i="1" spc="-37" baseline="-16431" dirty="0">
                <a:latin typeface="Times New Roman"/>
                <a:cs typeface="Times New Roman"/>
              </a:rPr>
              <a:t>Э</a:t>
            </a:r>
            <a:r>
              <a:rPr sz="5325" i="1" baseline="-16431" dirty="0">
                <a:latin typeface="Times New Roman"/>
                <a:cs typeface="Times New Roman"/>
              </a:rPr>
              <a:t>	</a:t>
            </a:r>
            <a:r>
              <a:rPr sz="4100" dirty="0">
                <a:latin typeface="Symbol"/>
                <a:cs typeface="Symbol"/>
              </a:rPr>
              <a:t></a:t>
            </a:r>
            <a:r>
              <a:rPr sz="4100" spc="260" dirty="0">
                <a:latin typeface="Times New Roman"/>
                <a:cs typeface="Times New Roman"/>
              </a:rPr>
              <a:t> </a:t>
            </a:r>
            <a:r>
              <a:rPr sz="8850" baseline="-8003" dirty="0">
                <a:latin typeface="Symbol"/>
                <a:cs typeface="Symbol"/>
              </a:rPr>
              <a:t></a:t>
            </a:r>
            <a:r>
              <a:rPr sz="8850" spc="-1275" baseline="-8003" dirty="0">
                <a:latin typeface="Times New Roman"/>
                <a:cs typeface="Times New Roman"/>
              </a:rPr>
              <a:t> </a:t>
            </a:r>
            <a:r>
              <a:rPr sz="4100" i="1" spc="-25" dirty="0">
                <a:latin typeface="Times New Roman"/>
                <a:cs typeface="Times New Roman"/>
              </a:rPr>
              <a:t>R</a:t>
            </a:r>
            <a:r>
              <a:rPr sz="5325" i="1" spc="-37" baseline="-16431" dirty="0">
                <a:latin typeface="Times New Roman"/>
                <a:cs typeface="Times New Roman"/>
              </a:rPr>
              <a:t>i</a:t>
            </a:r>
            <a:endParaRPr sz="5325" baseline="-16431">
              <a:latin typeface="Times New Roman"/>
              <a:cs typeface="Times New Roman"/>
            </a:endParaRPr>
          </a:p>
          <a:p>
            <a:pPr marL="1233805">
              <a:lnSpc>
                <a:spcPct val="100000"/>
              </a:lnSpc>
              <a:spcBef>
                <a:spcPts val="245"/>
              </a:spcBef>
            </a:pPr>
            <a:r>
              <a:rPr sz="3550" i="1" dirty="0">
                <a:latin typeface="Times New Roman"/>
                <a:cs typeface="Times New Roman"/>
              </a:rPr>
              <a:t>i</a:t>
            </a:r>
            <a:r>
              <a:rPr sz="3550" i="1" spc="-550" dirty="0">
                <a:latin typeface="Times New Roman"/>
                <a:cs typeface="Times New Roman"/>
              </a:rPr>
              <a:t> </a:t>
            </a:r>
            <a:r>
              <a:rPr sz="3550" spc="-25" dirty="0">
                <a:latin typeface="Symbol"/>
                <a:cs typeface="Symbol"/>
              </a:rPr>
              <a:t></a:t>
            </a:r>
            <a:r>
              <a:rPr sz="3550" spc="-25" dirty="0">
                <a:latin typeface="Times New Roman"/>
                <a:cs typeface="Times New Roman"/>
              </a:rPr>
              <a:t>1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860815" y="5973526"/>
            <a:ext cx="2531110" cy="1714500"/>
          </a:xfrm>
          <a:custGeom>
            <a:avLst/>
            <a:gdLst/>
            <a:ahLst/>
            <a:cxnLst/>
            <a:rect l="l" t="t" r="r" b="b"/>
            <a:pathLst>
              <a:path w="2531109" h="1714500">
                <a:moveTo>
                  <a:pt x="0" y="0"/>
                </a:moveTo>
                <a:lnTo>
                  <a:pt x="2530767" y="0"/>
                </a:lnTo>
                <a:lnTo>
                  <a:pt x="2530767" y="1714088"/>
                </a:lnTo>
                <a:lnTo>
                  <a:pt x="0" y="1714088"/>
                </a:lnTo>
                <a:lnTo>
                  <a:pt x="0" y="0"/>
                </a:lnTo>
                <a:close/>
              </a:path>
            </a:pathLst>
          </a:custGeom>
          <a:ln w="25966">
            <a:solidFill>
              <a:srgbClr val="78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2850" y="8078947"/>
            <a:ext cx="2816563" cy="1973981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11637818" y="9110495"/>
            <a:ext cx="1644014" cy="0"/>
          </a:xfrm>
          <a:custGeom>
            <a:avLst/>
            <a:gdLst/>
            <a:ahLst/>
            <a:cxnLst/>
            <a:rect l="l" t="t" r="r" b="b"/>
            <a:pathLst>
              <a:path w="1644015">
                <a:moveTo>
                  <a:pt x="0" y="0"/>
                </a:moveTo>
                <a:lnTo>
                  <a:pt x="1643658" y="0"/>
                </a:lnTo>
              </a:path>
            </a:pathLst>
          </a:custGeom>
          <a:ln w="2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685877" y="8333361"/>
            <a:ext cx="2700020" cy="1636395"/>
          </a:xfrm>
          <a:prstGeom prst="rect">
            <a:avLst/>
          </a:prstGeom>
          <a:ln w="3895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4935">
              <a:lnSpc>
                <a:spcPts val="5335"/>
              </a:lnSpc>
            </a:pPr>
            <a:r>
              <a:rPr sz="6750" i="1" baseline="-34567" dirty="0">
                <a:latin typeface="Times New Roman"/>
                <a:cs typeface="Times New Roman"/>
              </a:rPr>
              <a:t>I</a:t>
            </a:r>
            <a:r>
              <a:rPr sz="6750" i="1" spc="577" baseline="-34567" dirty="0">
                <a:latin typeface="Times New Roman"/>
                <a:cs typeface="Times New Roman"/>
              </a:rPr>
              <a:t> </a:t>
            </a:r>
            <a:r>
              <a:rPr sz="6750" baseline="-34567" dirty="0">
                <a:latin typeface="Symbol"/>
                <a:cs typeface="Symbol"/>
              </a:rPr>
              <a:t></a:t>
            </a:r>
            <a:r>
              <a:rPr sz="6750" spc="-315" baseline="-34567" dirty="0">
                <a:latin typeface="Times New Roman"/>
                <a:cs typeface="Times New Roman"/>
              </a:rPr>
              <a:t> </a:t>
            </a:r>
            <a:r>
              <a:rPr sz="4500" i="1" dirty="0">
                <a:latin typeface="Times New Roman"/>
                <a:cs typeface="Times New Roman"/>
              </a:rPr>
              <a:t>U</a:t>
            </a:r>
            <a:r>
              <a:rPr sz="4500" i="1" spc="175" dirty="0">
                <a:latin typeface="Times New Roman"/>
                <a:cs typeface="Times New Roman"/>
              </a:rPr>
              <a:t> </a:t>
            </a:r>
            <a:r>
              <a:rPr sz="4500" dirty="0">
                <a:latin typeface="Symbol"/>
                <a:cs typeface="Symbol"/>
              </a:rPr>
              <a:t></a:t>
            </a:r>
            <a:r>
              <a:rPr sz="4500" spc="-180" dirty="0">
                <a:latin typeface="Times New Roman"/>
                <a:cs typeface="Times New Roman"/>
              </a:rPr>
              <a:t> </a:t>
            </a:r>
            <a:r>
              <a:rPr sz="4500" i="1" spc="25" dirty="0">
                <a:latin typeface="Times New Roman"/>
                <a:cs typeface="Times New Roman"/>
              </a:rPr>
              <a:t>Е</a:t>
            </a:r>
            <a:r>
              <a:rPr sz="5775" i="1" spc="37" baseline="-16594" dirty="0">
                <a:latin typeface="Times New Roman"/>
                <a:cs typeface="Times New Roman"/>
              </a:rPr>
              <a:t>э</a:t>
            </a:r>
            <a:endParaRPr sz="5775" baseline="-16594">
              <a:latin typeface="Times New Roman"/>
              <a:cs typeface="Times New Roman"/>
            </a:endParaRPr>
          </a:p>
          <a:p>
            <a:pPr marL="821055" algn="ctr">
              <a:lnSpc>
                <a:spcPct val="100000"/>
              </a:lnSpc>
              <a:spcBef>
                <a:spcPts val="894"/>
              </a:spcBef>
            </a:pPr>
            <a:r>
              <a:rPr sz="4500" i="1" spc="-25" dirty="0">
                <a:latin typeface="Times New Roman"/>
                <a:cs typeface="Times New Roman"/>
              </a:rPr>
              <a:t>R</a:t>
            </a:r>
            <a:r>
              <a:rPr sz="5775" i="1" spc="-37" baseline="-16594" dirty="0">
                <a:latin typeface="Times New Roman"/>
                <a:cs typeface="Times New Roman"/>
              </a:rPr>
              <a:t>э</a:t>
            </a:r>
            <a:endParaRPr sz="5775" baseline="-16594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6559" y="1646152"/>
            <a:ext cx="506666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r>
              <a:rPr sz="3300" b="1" spc="15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0" dirty="0">
                <a:solidFill>
                  <a:srgbClr val="5B5C57"/>
                </a:solidFill>
                <a:latin typeface="Calibri"/>
                <a:cs typeface="Calibri"/>
              </a:rPr>
              <a:t>ПРЕОБРАЗОВАНИЯ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3169" y="2853222"/>
            <a:ext cx="2912173" cy="267736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17021" y="2346893"/>
            <a:ext cx="7660640" cy="3735070"/>
            <a:chOff x="417021" y="2346893"/>
            <a:chExt cx="7660640" cy="373507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021" y="2346893"/>
              <a:ext cx="6688465" cy="37348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39438" y="4131954"/>
              <a:ext cx="889000" cy="234950"/>
            </a:xfrm>
            <a:custGeom>
              <a:avLst/>
              <a:gdLst/>
              <a:ahLst/>
              <a:cxnLst/>
              <a:rect l="l" t="t" r="r" b="b"/>
              <a:pathLst>
                <a:path w="889000" h="234950">
                  <a:moveTo>
                    <a:pt x="771389" y="234631"/>
                  </a:moveTo>
                  <a:lnTo>
                    <a:pt x="771389" y="175973"/>
                  </a:lnTo>
                  <a:lnTo>
                    <a:pt x="0" y="175973"/>
                  </a:lnTo>
                  <a:lnTo>
                    <a:pt x="0" y="58657"/>
                  </a:lnTo>
                  <a:lnTo>
                    <a:pt x="771389" y="58657"/>
                  </a:lnTo>
                  <a:lnTo>
                    <a:pt x="771389" y="0"/>
                  </a:lnTo>
                  <a:lnTo>
                    <a:pt x="888640" y="117315"/>
                  </a:lnTo>
                  <a:lnTo>
                    <a:pt x="771389" y="234631"/>
                  </a:lnTo>
                  <a:close/>
                </a:path>
              </a:pathLst>
            </a:custGeom>
            <a:solidFill>
              <a:srgbClr val="2DA2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02411" y="4042514"/>
              <a:ext cx="975360" cy="410845"/>
            </a:xfrm>
            <a:custGeom>
              <a:avLst/>
              <a:gdLst/>
              <a:ahLst/>
              <a:cxnLst/>
              <a:rect l="l" t="t" r="r" b="b"/>
              <a:pathLst>
                <a:path w="975359" h="410845">
                  <a:moveTo>
                    <a:pt x="815820" y="155508"/>
                  </a:moveTo>
                  <a:lnTo>
                    <a:pt x="44431" y="155508"/>
                  </a:lnTo>
                  <a:lnTo>
                    <a:pt x="37026" y="111051"/>
                  </a:lnTo>
                  <a:lnTo>
                    <a:pt x="771388" y="111051"/>
                  </a:lnTo>
                  <a:lnTo>
                    <a:pt x="771388" y="0"/>
                  </a:lnTo>
                  <a:lnTo>
                    <a:pt x="878657" y="107328"/>
                  </a:lnTo>
                  <a:lnTo>
                    <a:pt x="815820" y="107328"/>
                  </a:lnTo>
                  <a:lnTo>
                    <a:pt x="815820" y="155508"/>
                  </a:lnTo>
                  <a:close/>
                </a:path>
                <a:path w="975359" h="410845">
                  <a:moveTo>
                    <a:pt x="878656" y="306185"/>
                  </a:moveTo>
                  <a:lnTo>
                    <a:pt x="815820" y="306185"/>
                  </a:lnTo>
                  <a:lnTo>
                    <a:pt x="915193" y="206757"/>
                  </a:lnTo>
                  <a:lnTo>
                    <a:pt x="815820" y="107328"/>
                  </a:lnTo>
                  <a:lnTo>
                    <a:pt x="878657" y="107328"/>
                  </a:lnTo>
                  <a:lnTo>
                    <a:pt x="974870" y="203595"/>
                  </a:lnTo>
                  <a:lnTo>
                    <a:pt x="974870" y="209918"/>
                  </a:lnTo>
                  <a:lnTo>
                    <a:pt x="878656" y="306185"/>
                  </a:lnTo>
                  <a:close/>
                </a:path>
                <a:path w="975359" h="410845">
                  <a:moveTo>
                    <a:pt x="774556" y="410344"/>
                  </a:moveTo>
                  <a:lnTo>
                    <a:pt x="771388" y="410344"/>
                  </a:lnTo>
                  <a:lnTo>
                    <a:pt x="771388" y="302462"/>
                  </a:lnTo>
                  <a:lnTo>
                    <a:pt x="0" y="302462"/>
                  </a:lnTo>
                  <a:lnTo>
                    <a:pt x="0" y="111051"/>
                  </a:lnTo>
                  <a:lnTo>
                    <a:pt x="37026" y="111051"/>
                  </a:lnTo>
                  <a:lnTo>
                    <a:pt x="44431" y="155508"/>
                  </a:lnTo>
                  <a:lnTo>
                    <a:pt x="44431" y="258006"/>
                  </a:lnTo>
                  <a:lnTo>
                    <a:pt x="815820" y="258006"/>
                  </a:lnTo>
                  <a:lnTo>
                    <a:pt x="815820" y="306185"/>
                  </a:lnTo>
                  <a:lnTo>
                    <a:pt x="878656" y="306185"/>
                  </a:lnTo>
                  <a:lnTo>
                    <a:pt x="774556" y="410344"/>
                  </a:lnTo>
                  <a:close/>
                </a:path>
                <a:path w="975359" h="410845">
                  <a:moveTo>
                    <a:pt x="845442" y="185146"/>
                  </a:moveTo>
                  <a:lnTo>
                    <a:pt x="74052" y="185146"/>
                  </a:lnTo>
                  <a:lnTo>
                    <a:pt x="59242" y="170327"/>
                  </a:lnTo>
                  <a:lnTo>
                    <a:pt x="830631" y="170327"/>
                  </a:lnTo>
                  <a:lnTo>
                    <a:pt x="830631" y="143104"/>
                  </a:lnTo>
                  <a:lnTo>
                    <a:pt x="866387" y="178880"/>
                  </a:lnTo>
                  <a:lnTo>
                    <a:pt x="845442" y="178880"/>
                  </a:lnTo>
                  <a:lnTo>
                    <a:pt x="845442" y="185146"/>
                  </a:lnTo>
                  <a:close/>
                </a:path>
                <a:path w="975359" h="410845">
                  <a:moveTo>
                    <a:pt x="830631" y="270409"/>
                  </a:moveTo>
                  <a:lnTo>
                    <a:pt x="830631" y="243187"/>
                  </a:lnTo>
                  <a:lnTo>
                    <a:pt x="59242" y="243187"/>
                  </a:lnTo>
                  <a:lnTo>
                    <a:pt x="59242" y="170327"/>
                  </a:lnTo>
                  <a:lnTo>
                    <a:pt x="74052" y="185146"/>
                  </a:lnTo>
                  <a:lnTo>
                    <a:pt x="74052" y="228368"/>
                  </a:lnTo>
                  <a:lnTo>
                    <a:pt x="845442" y="228368"/>
                  </a:lnTo>
                  <a:lnTo>
                    <a:pt x="845442" y="234633"/>
                  </a:lnTo>
                  <a:lnTo>
                    <a:pt x="866387" y="234633"/>
                  </a:lnTo>
                  <a:lnTo>
                    <a:pt x="830631" y="270409"/>
                  </a:lnTo>
                  <a:close/>
                </a:path>
                <a:path w="975359" h="410845">
                  <a:moveTo>
                    <a:pt x="866387" y="234633"/>
                  </a:moveTo>
                  <a:lnTo>
                    <a:pt x="845442" y="234633"/>
                  </a:lnTo>
                  <a:lnTo>
                    <a:pt x="873303" y="206757"/>
                  </a:lnTo>
                  <a:lnTo>
                    <a:pt x="845442" y="178880"/>
                  </a:lnTo>
                  <a:lnTo>
                    <a:pt x="866387" y="178880"/>
                  </a:lnTo>
                  <a:lnTo>
                    <a:pt x="894248" y="206757"/>
                  </a:lnTo>
                  <a:lnTo>
                    <a:pt x="866387" y="234633"/>
                  </a:lnTo>
                  <a:close/>
                </a:path>
              </a:pathLst>
            </a:custGeom>
            <a:solidFill>
              <a:srgbClr val="1E76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6026746" y="7150817"/>
            <a:ext cx="1988820" cy="0"/>
          </a:xfrm>
          <a:custGeom>
            <a:avLst/>
            <a:gdLst/>
            <a:ahLst/>
            <a:cxnLst/>
            <a:rect l="l" t="t" r="r" b="b"/>
            <a:pathLst>
              <a:path w="1988820">
                <a:moveTo>
                  <a:pt x="0" y="0"/>
                </a:moveTo>
                <a:lnTo>
                  <a:pt x="1988744" y="0"/>
                </a:lnTo>
              </a:path>
            </a:pathLst>
          </a:custGeom>
          <a:ln w="27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724573" y="7595322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70845" y="7595322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90698" y="6669009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4720" y="6669009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79416" y="7083634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31524" y="7083634"/>
            <a:ext cx="217804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0" dirty="0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68084" y="7083524"/>
            <a:ext cx="411480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i="1" spc="-25" dirty="0">
                <a:latin typeface="Times New Roman"/>
                <a:cs typeface="Times New Roman"/>
              </a:rPr>
              <a:t>аб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4453" y="7083524"/>
            <a:ext cx="27749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i="1" spc="-50" dirty="0">
                <a:latin typeface="Times New Roman"/>
                <a:cs typeface="Times New Roman"/>
              </a:rPr>
              <a:t>Э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79483" y="7158588"/>
            <a:ext cx="1694180" cy="811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2795" algn="l"/>
              </a:tabLst>
            </a:pPr>
            <a:r>
              <a:rPr sz="5150" i="1" spc="-5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dirty="0">
                <a:latin typeface="Symbol"/>
                <a:cs typeface="Symbol"/>
              </a:rPr>
              <a:t></a:t>
            </a:r>
            <a:r>
              <a:rPr sz="5150" spc="-165" dirty="0">
                <a:latin typeface="Times New Roman"/>
                <a:cs typeface="Times New Roman"/>
              </a:rPr>
              <a:t> </a:t>
            </a:r>
            <a:r>
              <a:rPr sz="5150" i="1" spc="-50" dirty="0">
                <a:latin typeface="Times New Roman"/>
                <a:cs typeface="Times New Roman"/>
              </a:rPr>
              <a:t>R</a:t>
            </a:r>
            <a:endParaRPr sz="51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13358" y="6232275"/>
            <a:ext cx="1413510" cy="811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41680" algn="l"/>
              </a:tabLst>
            </a:pPr>
            <a:r>
              <a:rPr sz="5150" i="1" spc="-5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dirty="0">
                <a:latin typeface="Symbol"/>
                <a:cs typeface="Symbol"/>
              </a:rPr>
              <a:t></a:t>
            </a:r>
            <a:r>
              <a:rPr sz="5150" spc="-475" dirty="0">
                <a:latin typeface="Times New Roman"/>
                <a:cs typeface="Times New Roman"/>
              </a:rPr>
              <a:t> </a:t>
            </a:r>
            <a:r>
              <a:rPr sz="5150" i="1" spc="-50" dirty="0">
                <a:latin typeface="Times New Roman"/>
                <a:cs typeface="Times New Roman"/>
              </a:rPr>
              <a:t>R</a:t>
            </a:r>
            <a:endParaRPr sz="51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3063" y="6646953"/>
            <a:ext cx="5233670" cy="811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85825" algn="l"/>
                <a:tab pos="2110105" algn="l"/>
                <a:tab pos="3633470" algn="l"/>
                <a:tab pos="4858385" algn="l"/>
              </a:tabLst>
            </a:pPr>
            <a:r>
              <a:rPr sz="5150" i="1" spc="-5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dirty="0">
                <a:latin typeface="Symbol"/>
                <a:cs typeface="Symbol"/>
              </a:rPr>
              <a:t></a:t>
            </a:r>
            <a:r>
              <a:rPr sz="5150" spc="85" dirty="0">
                <a:latin typeface="Times New Roman"/>
                <a:cs typeface="Times New Roman"/>
              </a:rPr>
              <a:t> </a:t>
            </a:r>
            <a:r>
              <a:rPr sz="5150" i="1" spc="-6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dirty="0">
                <a:latin typeface="Symbol"/>
                <a:cs typeface="Symbol"/>
              </a:rPr>
              <a:t></a:t>
            </a:r>
            <a:r>
              <a:rPr sz="5150" spc="-160" dirty="0">
                <a:latin typeface="Times New Roman"/>
                <a:cs typeface="Times New Roman"/>
              </a:rPr>
              <a:t> </a:t>
            </a:r>
            <a:r>
              <a:rPr sz="5150" i="1" spc="-5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dirty="0">
                <a:latin typeface="Symbol"/>
                <a:cs typeface="Symbol"/>
              </a:rPr>
              <a:t></a:t>
            </a:r>
            <a:r>
              <a:rPr sz="5150" spc="85" dirty="0">
                <a:latin typeface="Times New Roman"/>
                <a:cs typeface="Times New Roman"/>
              </a:rPr>
              <a:t> </a:t>
            </a:r>
            <a:r>
              <a:rPr sz="5150" i="1" spc="-50" dirty="0">
                <a:latin typeface="Times New Roman"/>
                <a:cs typeface="Times New Roman"/>
              </a:rPr>
              <a:t>R</a:t>
            </a:r>
            <a:r>
              <a:rPr sz="5150" i="1" dirty="0">
                <a:latin typeface="Times New Roman"/>
                <a:cs typeface="Times New Roman"/>
              </a:rPr>
              <a:t>	</a:t>
            </a:r>
            <a:r>
              <a:rPr sz="5150" spc="-50" dirty="0">
                <a:latin typeface="Symbol"/>
                <a:cs typeface="Symbol"/>
              </a:rPr>
              <a:t></a:t>
            </a:r>
            <a:endParaRPr sz="5150">
              <a:latin typeface="Symbol"/>
              <a:cs typeface="Symbo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12434" y="6168165"/>
            <a:ext cx="2141855" cy="2032000"/>
          </a:xfrm>
          <a:custGeom>
            <a:avLst/>
            <a:gdLst/>
            <a:ahLst/>
            <a:cxnLst/>
            <a:rect l="l" t="t" r="r" b="b"/>
            <a:pathLst>
              <a:path w="2141854" h="2032000">
                <a:moveTo>
                  <a:pt x="1891680" y="12699"/>
                </a:moveTo>
                <a:lnTo>
                  <a:pt x="249845" y="12699"/>
                </a:lnTo>
                <a:lnTo>
                  <a:pt x="255395" y="0"/>
                </a:lnTo>
                <a:lnTo>
                  <a:pt x="1886130" y="0"/>
                </a:lnTo>
                <a:lnTo>
                  <a:pt x="1891680" y="12699"/>
                </a:lnTo>
                <a:close/>
              </a:path>
              <a:path w="2141854" h="2032000">
                <a:moveTo>
                  <a:pt x="270279" y="25399"/>
                </a:moveTo>
                <a:lnTo>
                  <a:pt x="207266" y="25399"/>
                </a:lnTo>
                <a:lnTo>
                  <a:pt x="217631" y="12699"/>
                </a:lnTo>
                <a:lnTo>
                  <a:pt x="275678" y="12699"/>
                </a:lnTo>
                <a:lnTo>
                  <a:pt x="270279" y="25399"/>
                </a:lnTo>
                <a:close/>
              </a:path>
              <a:path w="2141854" h="2032000">
                <a:moveTo>
                  <a:pt x="1848703" y="25399"/>
                </a:moveTo>
                <a:lnTo>
                  <a:pt x="292822" y="25399"/>
                </a:lnTo>
                <a:lnTo>
                  <a:pt x="303567" y="12699"/>
                </a:lnTo>
                <a:lnTo>
                  <a:pt x="1837958" y="12699"/>
                </a:lnTo>
                <a:lnTo>
                  <a:pt x="1848703" y="25399"/>
                </a:lnTo>
                <a:close/>
              </a:path>
              <a:path w="2141854" h="2032000">
                <a:moveTo>
                  <a:pt x="1934259" y="25399"/>
                </a:moveTo>
                <a:lnTo>
                  <a:pt x="1871246" y="25399"/>
                </a:lnTo>
                <a:lnTo>
                  <a:pt x="1865846" y="12699"/>
                </a:lnTo>
                <a:lnTo>
                  <a:pt x="1923894" y="12699"/>
                </a:lnTo>
                <a:lnTo>
                  <a:pt x="1934259" y="25399"/>
                </a:lnTo>
                <a:close/>
              </a:path>
              <a:path w="2141854" h="2032000">
                <a:moveTo>
                  <a:pt x="228826" y="38099"/>
                </a:moveTo>
                <a:lnTo>
                  <a:pt x="186944" y="38099"/>
                </a:lnTo>
                <a:lnTo>
                  <a:pt x="191987" y="25399"/>
                </a:lnTo>
                <a:lnTo>
                  <a:pt x="238930" y="25399"/>
                </a:lnTo>
                <a:lnTo>
                  <a:pt x="228826" y="38099"/>
                </a:lnTo>
                <a:close/>
              </a:path>
              <a:path w="2141854" h="2032000">
                <a:moveTo>
                  <a:pt x="262632" y="38099"/>
                </a:moveTo>
                <a:lnTo>
                  <a:pt x="240724" y="38099"/>
                </a:lnTo>
                <a:lnTo>
                  <a:pt x="245818" y="25399"/>
                </a:lnTo>
                <a:lnTo>
                  <a:pt x="272824" y="25399"/>
                </a:lnTo>
                <a:lnTo>
                  <a:pt x="262632" y="38099"/>
                </a:lnTo>
                <a:close/>
              </a:path>
              <a:path w="2141854" h="2032000">
                <a:moveTo>
                  <a:pt x="1900801" y="38099"/>
                </a:moveTo>
                <a:lnTo>
                  <a:pt x="1878893" y="38099"/>
                </a:lnTo>
                <a:lnTo>
                  <a:pt x="1868701" y="25399"/>
                </a:lnTo>
                <a:lnTo>
                  <a:pt x="1895706" y="25399"/>
                </a:lnTo>
                <a:lnTo>
                  <a:pt x="1900801" y="38099"/>
                </a:lnTo>
                <a:close/>
              </a:path>
              <a:path w="2141854" h="2032000">
                <a:moveTo>
                  <a:pt x="1954581" y="38099"/>
                </a:moveTo>
                <a:lnTo>
                  <a:pt x="1912699" y="38099"/>
                </a:lnTo>
                <a:lnTo>
                  <a:pt x="1902596" y="25399"/>
                </a:lnTo>
                <a:lnTo>
                  <a:pt x="1949538" y="25399"/>
                </a:lnTo>
                <a:lnTo>
                  <a:pt x="1954581" y="38099"/>
                </a:lnTo>
                <a:close/>
              </a:path>
              <a:path w="2141854" h="2032000">
                <a:moveTo>
                  <a:pt x="199335" y="50799"/>
                </a:moveTo>
                <a:lnTo>
                  <a:pt x="162704" y="50799"/>
                </a:lnTo>
                <a:lnTo>
                  <a:pt x="172228" y="38099"/>
                </a:lnTo>
                <a:lnTo>
                  <a:pt x="208948" y="38099"/>
                </a:lnTo>
                <a:lnTo>
                  <a:pt x="199335" y="50799"/>
                </a:lnTo>
                <a:close/>
              </a:path>
              <a:path w="2141854" h="2032000">
                <a:moveTo>
                  <a:pt x="218304" y="50799"/>
                </a:moveTo>
                <a:lnTo>
                  <a:pt x="211239" y="50799"/>
                </a:lnTo>
                <a:lnTo>
                  <a:pt x="216096" y="38099"/>
                </a:lnTo>
                <a:lnTo>
                  <a:pt x="227846" y="38099"/>
                </a:lnTo>
                <a:lnTo>
                  <a:pt x="218304" y="50799"/>
                </a:lnTo>
                <a:close/>
              </a:path>
              <a:path w="2141854" h="2032000">
                <a:moveTo>
                  <a:pt x="1930285" y="50799"/>
                </a:moveTo>
                <a:lnTo>
                  <a:pt x="1923221" y="50799"/>
                </a:lnTo>
                <a:lnTo>
                  <a:pt x="1913679" y="38099"/>
                </a:lnTo>
                <a:lnTo>
                  <a:pt x="1925429" y="38099"/>
                </a:lnTo>
                <a:lnTo>
                  <a:pt x="1930285" y="50799"/>
                </a:lnTo>
                <a:close/>
              </a:path>
              <a:path w="2141854" h="2032000">
                <a:moveTo>
                  <a:pt x="1978821" y="50799"/>
                </a:moveTo>
                <a:lnTo>
                  <a:pt x="1942190" y="50799"/>
                </a:lnTo>
                <a:lnTo>
                  <a:pt x="1932577" y="38099"/>
                </a:lnTo>
                <a:lnTo>
                  <a:pt x="1969296" y="38099"/>
                </a:lnTo>
                <a:lnTo>
                  <a:pt x="1978821" y="50799"/>
                </a:lnTo>
                <a:close/>
              </a:path>
              <a:path w="2141854" h="2032000">
                <a:moveTo>
                  <a:pt x="171432" y="63499"/>
                </a:moveTo>
                <a:lnTo>
                  <a:pt x="144161" y="63499"/>
                </a:lnTo>
                <a:lnTo>
                  <a:pt x="148745" y="50799"/>
                </a:lnTo>
                <a:lnTo>
                  <a:pt x="180500" y="50799"/>
                </a:lnTo>
                <a:lnTo>
                  <a:pt x="171432" y="63499"/>
                </a:lnTo>
                <a:close/>
              </a:path>
              <a:path w="2141854" h="2032000">
                <a:moveTo>
                  <a:pt x="199577" y="63499"/>
                </a:moveTo>
                <a:lnTo>
                  <a:pt x="187852" y="63499"/>
                </a:lnTo>
                <a:lnTo>
                  <a:pt x="197052" y="50799"/>
                </a:lnTo>
                <a:lnTo>
                  <a:pt x="204228" y="50799"/>
                </a:lnTo>
                <a:lnTo>
                  <a:pt x="199577" y="63499"/>
                </a:lnTo>
                <a:close/>
              </a:path>
              <a:path w="2141854" h="2032000">
                <a:moveTo>
                  <a:pt x="1953673" y="63499"/>
                </a:moveTo>
                <a:lnTo>
                  <a:pt x="1941948" y="63499"/>
                </a:lnTo>
                <a:lnTo>
                  <a:pt x="1937297" y="50799"/>
                </a:lnTo>
                <a:lnTo>
                  <a:pt x="1944474" y="50799"/>
                </a:lnTo>
                <a:lnTo>
                  <a:pt x="1953673" y="63499"/>
                </a:lnTo>
                <a:close/>
              </a:path>
              <a:path w="2141854" h="2032000">
                <a:moveTo>
                  <a:pt x="1997364" y="63499"/>
                </a:moveTo>
                <a:lnTo>
                  <a:pt x="1970093" y="63499"/>
                </a:lnTo>
                <a:lnTo>
                  <a:pt x="1961026" y="50799"/>
                </a:lnTo>
                <a:lnTo>
                  <a:pt x="1992780" y="50799"/>
                </a:lnTo>
                <a:lnTo>
                  <a:pt x="1997364" y="63499"/>
                </a:lnTo>
                <a:close/>
              </a:path>
              <a:path w="2141854" h="2032000">
                <a:moveTo>
                  <a:pt x="153752" y="76199"/>
                </a:moveTo>
                <a:lnTo>
                  <a:pt x="122299" y="76199"/>
                </a:lnTo>
                <a:lnTo>
                  <a:pt x="130853" y="63499"/>
                </a:lnTo>
                <a:lnTo>
                  <a:pt x="158128" y="63499"/>
                </a:lnTo>
                <a:lnTo>
                  <a:pt x="153752" y="76199"/>
                </a:lnTo>
                <a:close/>
              </a:path>
              <a:path w="2141854" h="2032000">
                <a:moveTo>
                  <a:pt x="177246" y="76199"/>
                </a:moveTo>
                <a:lnTo>
                  <a:pt x="161252" y="76199"/>
                </a:lnTo>
                <a:lnTo>
                  <a:pt x="169887" y="63499"/>
                </a:lnTo>
                <a:lnTo>
                  <a:pt x="186018" y="63499"/>
                </a:lnTo>
                <a:lnTo>
                  <a:pt x="177246" y="76199"/>
                </a:lnTo>
                <a:close/>
              </a:path>
              <a:path w="2141854" h="2032000">
                <a:moveTo>
                  <a:pt x="1980273" y="76199"/>
                </a:moveTo>
                <a:lnTo>
                  <a:pt x="1964279" y="76199"/>
                </a:lnTo>
                <a:lnTo>
                  <a:pt x="1955508" y="63499"/>
                </a:lnTo>
                <a:lnTo>
                  <a:pt x="1971638" y="63499"/>
                </a:lnTo>
                <a:lnTo>
                  <a:pt x="1980273" y="76199"/>
                </a:lnTo>
                <a:close/>
              </a:path>
              <a:path w="2141854" h="2032000">
                <a:moveTo>
                  <a:pt x="2019226" y="76199"/>
                </a:moveTo>
                <a:lnTo>
                  <a:pt x="1987773" y="76199"/>
                </a:lnTo>
                <a:lnTo>
                  <a:pt x="1983397" y="63499"/>
                </a:lnTo>
                <a:lnTo>
                  <a:pt x="2010672" y="63499"/>
                </a:lnTo>
                <a:lnTo>
                  <a:pt x="2019226" y="76199"/>
                </a:lnTo>
                <a:close/>
              </a:path>
              <a:path w="2141854" h="2032000">
                <a:moveTo>
                  <a:pt x="132921" y="88899"/>
                </a:moveTo>
                <a:lnTo>
                  <a:pt x="109856" y="88899"/>
                </a:lnTo>
                <a:lnTo>
                  <a:pt x="118057" y="76199"/>
                </a:lnTo>
                <a:lnTo>
                  <a:pt x="141068" y="76199"/>
                </a:lnTo>
                <a:lnTo>
                  <a:pt x="132921" y="88899"/>
                </a:lnTo>
                <a:close/>
              </a:path>
              <a:path w="2141854" h="2032000">
                <a:moveTo>
                  <a:pt x="151957" y="88899"/>
                </a:moveTo>
                <a:lnTo>
                  <a:pt x="148619" y="88899"/>
                </a:lnTo>
                <a:lnTo>
                  <a:pt x="156952" y="76199"/>
                </a:lnTo>
                <a:lnTo>
                  <a:pt x="160149" y="76199"/>
                </a:lnTo>
                <a:lnTo>
                  <a:pt x="151957" y="88899"/>
                </a:lnTo>
                <a:close/>
              </a:path>
              <a:path w="2141854" h="2032000">
                <a:moveTo>
                  <a:pt x="1992906" y="88899"/>
                </a:moveTo>
                <a:lnTo>
                  <a:pt x="1989568" y="88899"/>
                </a:lnTo>
                <a:lnTo>
                  <a:pt x="1981376" y="76199"/>
                </a:lnTo>
                <a:lnTo>
                  <a:pt x="1984573" y="76199"/>
                </a:lnTo>
                <a:lnTo>
                  <a:pt x="1992906" y="88899"/>
                </a:lnTo>
                <a:close/>
              </a:path>
              <a:path w="2141854" h="2032000">
                <a:moveTo>
                  <a:pt x="2031669" y="88899"/>
                </a:moveTo>
                <a:lnTo>
                  <a:pt x="2008604" y="88899"/>
                </a:lnTo>
                <a:lnTo>
                  <a:pt x="2000458" y="76199"/>
                </a:lnTo>
                <a:lnTo>
                  <a:pt x="2023468" y="76199"/>
                </a:lnTo>
                <a:lnTo>
                  <a:pt x="2031669" y="88899"/>
                </a:lnTo>
                <a:close/>
              </a:path>
              <a:path w="2141854" h="2032000">
                <a:moveTo>
                  <a:pt x="121081" y="101566"/>
                </a:moveTo>
                <a:lnTo>
                  <a:pt x="97981" y="101566"/>
                </a:lnTo>
                <a:lnTo>
                  <a:pt x="105796" y="88899"/>
                </a:lnTo>
                <a:lnTo>
                  <a:pt x="128871" y="88899"/>
                </a:lnTo>
                <a:lnTo>
                  <a:pt x="121081" y="101566"/>
                </a:lnTo>
                <a:close/>
              </a:path>
              <a:path w="2141854" h="2032000">
                <a:moveTo>
                  <a:pt x="140020" y="101566"/>
                </a:moveTo>
                <a:lnTo>
                  <a:pt x="132490" y="101566"/>
                </a:lnTo>
                <a:lnTo>
                  <a:pt x="136458" y="88899"/>
                </a:lnTo>
                <a:lnTo>
                  <a:pt x="147881" y="88899"/>
                </a:lnTo>
                <a:lnTo>
                  <a:pt x="140020" y="101566"/>
                </a:lnTo>
                <a:close/>
              </a:path>
              <a:path w="2141854" h="2032000">
                <a:moveTo>
                  <a:pt x="2009035" y="101566"/>
                </a:moveTo>
                <a:lnTo>
                  <a:pt x="2001505" y="101566"/>
                </a:lnTo>
                <a:lnTo>
                  <a:pt x="1993644" y="88899"/>
                </a:lnTo>
                <a:lnTo>
                  <a:pt x="2005067" y="88899"/>
                </a:lnTo>
                <a:lnTo>
                  <a:pt x="2009035" y="101566"/>
                </a:lnTo>
                <a:close/>
              </a:path>
              <a:path w="2141854" h="2032000">
                <a:moveTo>
                  <a:pt x="2043544" y="101566"/>
                </a:moveTo>
                <a:lnTo>
                  <a:pt x="2020444" y="101566"/>
                </a:lnTo>
                <a:lnTo>
                  <a:pt x="2012654" y="88899"/>
                </a:lnTo>
                <a:lnTo>
                  <a:pt x="2035729" y="88899"/>
                </a:lnTo>
                <a:lnTo>
                  <a:pt x="2043544" y="101566"/>
                </a:lnTo>
                <a:close/>
              </a:path>
              <a:path w="2141854" h="2032000">
                <a:moveTo>
                  <a:pt x="109721" y="114299"/>
                </a:moveTo>
                <a:lnTo>
                  <a:pt x="86635" y="114299"/>
                </a:lnTo>
                <a:lnTo>
                  <a:pt x="94109" y="101566"/>
                </a:lnTo>
                <a:lnTo>
                  <a:pt x="117203" y="101566"/>
                </a:lnTo>
                <a:lnTo>
                  <a:pt x="109721" y="114299"/>
                </a:lnTo>
                <a:close/>
              </a:path>
              <a:path w="2141854" h="2032000">
                <a:moveTo>
                  <a:pt x="124778" y="114299"/>
                </a:moveTo>
                <a:lnTo>
                  <a:pt x="113638" y="114299"/>
                </a:lnTo>
                <a:lnTo>
                  <a:pt x="119763" y="103709"/>
                </a:lnTo>
                <a:lnTo>
                  <a:pt x="121081" y="101566"/>
                </a:lnTo>
                <a:lnTo>
                  <a:pt x="128536" y="101566"/>
                </a:lnTo>
                <a:lnTo>
                  <a:pt x="124778" y="114299"/>
                </a:lnTo>
                <a:close/>
              </a:path>
              <a:path w="2141854" h="2032000">
                <a:moveTo>
                  <a:pt x="2027887" y="114299"/>
                </a:moveTo>
                <a:lnTo>
                  <a:pt x="2016747" y="114299"/>
                </a:lnTo>
                <a:lnTo>
                  <a:pt x="2012989" y="101566"/>
                </a:lnTo>
                <a:lnTo>
                  <a:pt x="2020444" y="101566"/>
                </a:lnTo>
                <a:lnTo>
                  <a:pt x="2021762" y="103709"/>
                </a:lnTo>
                <a:lnTo>
                  <a:pt x="2027887" y="114299"/>
                </a:lnTo>
                <a:close/>
              </a:path>
              <a:path w="2141854" h="2032000">
                <a:moveTo>
                  <a:pt x="2054890" y="114299"/>
                </a:moveTo>
                <a:lnTo>
                  <a:pt x="2031804" y="114299"/>
                </a:lnTo>
                <a:lnTo>
                  <a:pt x="2024322" y="101566"/>
                </a:lnTo>
                <a:lnTo>
                  <a:pt x="2047416" y="101566"/>
                </a:lnTo>
                <a:lnTo>
                  <a:pt x="2054890" y="114299"/>
                </a:lnTo>
                <a:close/>
              </a:path>
              <a:path w="2141854" h="2032000">
                <a:moveTo>
                  <a:pt x="98925" y="126999"/>
                </a:moveTo>
                <a:lnTo>
                  <a:pt x="75901" y="126999"/>
                </a:lnTo>
                <a:lnTo>
                  <a:pt x="82961" y="114299"/>
                </a:lnTo>
                <a:lnTo>
                  <a:pt x="106025" y="114299"/>
                </a:lnTo>
                <a:lnTo>
                  <a:pt x="98925" y="126999"/>
                </a:lnTo>
                <a:close/>
              </a:path>
              <a:path w="2141854" h="2032000">
                <a:moveTo>
                  <a:pt x="113985" y="126999"/>
                </a:moveTo>
                <a:lnTo>
                  <a:pt x="103019" y="126999"/>
                </a:lnTo>
                <a:lnTo>
                  <a:pt x="110007" y="114299"/>
                </a:lnTo>
                <a:lnTo>
                  <a:pt x="117558" y="114299"/>
                </a:lnTo>
                <a:lnTo>
                  <a:pt x="113985" y="126999"/>
                </a:lnTo>
                <a:close/>
              </a:path>
              <a:path w="2141854" h="2032000">
                <a:moveTo>
                  <a:pt x="2038506" y="126999"/>
                </a:moveTo>
                <a:lnTo>
                  <a:pt x="2027540" y="126999"/>
                </a:lnTo>
                <a:lnTo>
                  <a:pt x="2023967" y="114299"/>
                </a:lnTo>
                <a:lnTo>
                  <a:pt x="2031518" y="114299"/>
                </a:lnTo>
                <a:lnTo>
                  <a:pt x="2038506" y="126999"/>
                </a:lnTo>
                <a:close/>
              </a:path>
              <a:path w="2141854" h="2032000">
                <a:moveTo>
                  <a:pt x="2065623" y="126999"/>
                </a:moveTo>
                <a:lnTo>
                  <a:pt x="2042600" y="126999"/>
                </a:lnTo>
                <a:lnTo>
                  <a:pt x="2035500" y="114299"/>
                </a:lnTo>
                <a:lnTo>
                  <a:pt x="2058564" y="114299"/>
                </a:lnTo>
                <a:lnTo>
                  <a:pt x="2065623" y="126999"/>
                </a:lnTo>
                <a:close/>
              </a:path>
              <a:path w="2141854" h="2032000">
                <a:moveTo>
                  <a:pt x="88694" y="139699"/>
                </a:moveTo>
                <a:lnTo>
                  <a:pt x="65781" y="139699"/>
                </a:lnTo>
                <a:lnTo>
                  <a:pt x="72431" y="126999"/>
                </a:lnTo>
                <a:lnTo>
                  <a:pt x="95417" y="126999"/>
                </a:lnTo>
                <a:lnTo>
                  <a:pt x="88694" y="139699"/>
                </a:lnTo>
                <a:close/>
              </a:path>
              <a:path w="2141854" h="2032000">
                <a:moveTo>
                  <a:pt x="103724" y="139699"/>
                </a:moveTo>
                <a:lnTo>
                  <a:pt x="92955" y="139699"/>
                </a:lnTo>
                <a:lnTo>
                  <a:pt x="99572" y="126999"/>
                </a:lnTo>
                <a:lnTo>
                  <a:pt x="107116" y="126999"/>
                </a:lnTo>
                <a:lnTo>
                  <a:pt x="103724" y="139699"/>
                </a:lnTo>
                <a:close/>
              </a:path>
              <a:path w="2141854" h="2032000">
                <a:moveTo>
                  <a:pt x="2048569" y="139699"/>
                </a:moveTo>
                <a:lnTo>
                  <a:pt x="2037801" y="139699"/>
                </a:lnTo>
                <a:lnTo>
                  <a:pt x="2034409" y="126999"/>
                </a:lnTo>
                <a:lnTo>
                  <a:pt x="2041953" y="126999"/>
                </a:lnTo>
                <a:lnTo>
                  <a:pt x="2048569" y="139699"/>
                </a:lnTo>
                <a:close/>
              </a:path>
              <a:path w="2141854" h="2032000">
                <a:moveTo>
                  <a:pt x="2075744" y="139699"/>
                </a:moveTo>
                <a:lnTo>
                  <a:pt x="2052831" y="139699"/>
                </a:lnTo>
                <a:lnTo>
                  <a:pt x="2046108" y="126999"/>
                </a:lnTo>
                <a:lnTo>
                  <a:pt x="2069094" y="126999"/>
                </a:lnTo>
                <a:lnTo>
                  <a:pt x="2075744" y="139699"/>
                </a:lnTo>
                <a:close/>
              </a:path>
              <a:path w="2141854" h="2032000">
                <a:moveTo>
                  <a:pt x="79048" y="152399"/>
                </a:moveTo>
                <a:lnTo>
                  <a:pt x="56296" y="152399"/>
                </a:lnTo>
                <a:lnTo>
                  <a:pt x="62521" y="139699"/>
                </a:lnTo>
                <a:lnTo>
                  <a:pt x="85380" y="139699"/>
                </a:lnTo>
                <a:lnTo>
                  <a:pt x="79048" y="152399"/>
                </a:lnTo>
                <a:close/>
              </a:path>
              <a:path w="2141854" h="2032000">
                <a:moveTo>
                  <a:pt x="87890" y="152399"/>
                </a:moveTo>
                <a:lnTo>
                  <a:pt x="83468" y="152399"/>
                </a:lnTo>
                <a:lnTo>
                  <a:pt x="89700" y="139699"/>
                </a:lnTo>
                <a:lnTo>
                  <a:pt x="94016" y="139699"/>
                </a:lnTo>
                <a:lnTo>
                  <a:pt x="87890" y="152399"/>
                </a:lnTo>
                <a:close/>
              </a:path>
              <a:path w="2141854" h="2032000">
                <a:moveTo>
                  <a:pt x="2058057" y="152399"/>
                </a:moveTo>
                <a:lnTo>
                  <a:pt x="2053635" y="152399"/>
                </a:lnTo>
                <a:lnTo>
                  <a:pt x="2047509" y="139699"/>
                </a:lnTo>
                <a:lnTo>
                  <a:pt x="2051825" y="139699"/>
                </a:lnTo>
                <a:lnTo>
                  <a:pt x="2058057" y="152399"/>
                </a:lnTo>
                <a:close/>
              </a:path>
              <a:path w="2141854" h="2032000">
                <a:moveTo>
                  <a:pt x="2085229" y="152399"/>
                </a:moveTo>
                <a:lnTo>
                  <a:pt x="2062477" y="152399"/>
                </a:lnTo>
                <a:lnTo>
                  <a:pt x="2056144" y="139699"/>
                </a:lnTo>
                <a:lnTo>
                  <a:pt x="2079004" y="139699"/>
                </a:lnTo>
                <a:lnTo>
                  <a:pt x="2085229" y="152399"/>
                </a:lnTo>
                <a:close/>
              </a:path>
              <a:path w="2141854" h="2032000">
                <a:moveTo>
                  <a:pt x="70008" y="165099"/>
                </a:moveTo>
                <a:lnTo>
                  <a:pt x="47467" y="165099"/>
                </a:lnTo>
                <a:lnTo>
                  <a:pt x="53254" y="152399"/>
                </a:lnTo>
                <a:lnTo>
                  <a:pt x="75936" y="152399"/>
                </a:lnTo>
                <a:lnTo>
                  <a:pt x="70008" y="165099"/>
                </a:lnTo>
                <a:close/>
              </a:path>
              <a:path w="2141854" h="2032000">
                <a:moveTo>
                  <a:pt x="79147" y="165099"/>
                </a:moveTo>
                <a:lnTo>
                  <a:pt x="74576" y="165099"/>
                </a:lnTo>
                <a:lnTo>
                  <a:pt x="80410" y="152399"/>
                </a:lnTo>
                <a:lnTo>
                  <a:pt x="84882" y="152399"/>
                </a:lnTo>
                <a:lnTo>
                  <a:pt x="79147" y="165099"/>
                </a:lnTo>
                <a:close/>
              </a:path>
              <a:path w="2141854" h="2032000">
                <a:moveTo>
                  <a:pt x="2066949" y="165099"/>
                </a:moveTo>
                <a:lnTo>
                  <a:pt x="2062378" y="165099"/>
                </a:lnTo>
                <a:lnTo>
                  <a:pt x="2056643" y="152399"/>
                </a:lnTo>
                <a:lnTo>
                  <a:pt x="2061115" y="152399"/>
                </a:lnTo>
                <a:lnTo>
                  <a:pt x="2066949" y="165099"/>
                </a:lnTo>
                <a:close/>
              </a:path>
              <a:path w="2141854" h="2032000">
                <a:moveTo>
                  <a:pt x="2094058" y="165099"/>
                </a:moveTo>
                <a:lnTo>
                  <a:pt x="2071517" y="165099"/>
                </a:lnTo>
                <a:lnTo>
                  <a:pt x="2065589" y="152399"/>
                </a:lnTo>
                <a:lnTo>
                  <a:pt x="2088271" y="152399"/>
                </a:lnTo>
                <a:lnTo>
                  <a:pt x="2094058" y="165099"/>
                </a:lnTo>
                <a:close/>
              </a:path>
              <a:path w="2141854" h="2032000">
                <a:moveTo>
                  <a:pt x="53829" y="190499"/>
                </a:moveTo>
                <a:lnTo>
                  <a:pt x="36735" y="190499"/>
                </a:lnTo>
                <a:lnTo>
                  <a:pt x="39318" y="177799"/>
                </a:lnTo>
                <a:lnTo>
                  <a:pt x="44652" y="165099"/>
                </a:lnTo>
                <a:lnTo>
                  <a:pt x="67104" y="165099"/>
                </a:lnTo>
                <a:lnTo>
                  <a:pt x="61594" y="177799"/>
                </a:lnTo>
                <a:lnTo>
                  <a:pt x="58907" y="177799"/>
                </a:lnTo>
                <a:lnTo>
                  <a:pt x="53829" y="190499"/>
                </a:lnTo>
                <a:close/>
              </a:path>
              <a:path w="2141854" h="2032000">
                <a:moveTo>
                  <a:pt x="68413" y="190499"/>
                </a:moveTo>
                <a:lnTo>
                  <a:pt x="58664" y="190499"/>
                </a:lnTo>
                <a:lnTo>
                  <a:pt x="63661" y="177799"/>
                </a:lnTo>
                <a:lnTo>
                  <a:pt x="66301" y="177799"/>
                </a:lnTo>
                <a:lnTo>
                  <a:pt x="71724" y="165099"/>
                </a:lnTo>
                <a:lnTo>
                  <a:pt x="76340" y="165099"/>
                </a:lnTo>
                <a:lnTo>
                  <a:pt x="71010" y="177799"/>
                </a:lnTo>
                <a:lnTo>
                  <a:pt x="68413" y="190499"/>
                </a:lnTo>
                <a:close/>
              </a:path>
              <a:path w="2141854" h="2032000">
                <a:moveTo>
                  <a:pt x="2082861" y="190499"/>
                </a:moveTo>
                <a:lnTo>
                  <a:pt x="2073112" y="190499"/>
                </a:lnTo>
                <a:lnTo>
                  <a:pt x="2070515" y="177799"/>
                </a:lnTo>
                <a:lnTo>
                  <a:pt x="2065184" y="165099"/>
                </a:lnTo>
                <a:lnTo>
                  <a:pt x="2069801" y="165099"/>
                </a:lnTo>
                <a:lnTo>
                  <a:pt x="2075224" y="177799"/>
                </a:lnTo>
                <a:lnTo>
                  <a:pt x="2077864" y="177799"/>
                </a:lnTo>
                <a:lnTo>
                  <a:pt x="2082861" y="190499"/>
                </a:lnTo>
                <a:close/>
              </a:path>
              <a:path w="2141854" h="2032000">
                <a:moveTo>
                  <a:pt x="2104790" y="190499"/>
                </a:moveTo>
                <a:lnTo>
                  <a:pt x="2087696" y="190499"/>
                </a:lnTo>
                <a:lnTo>
                  <a:pt x="2082618" y="177799"/>
                </a:lnTo>
                <a:lnTo>
                  <a:pt x="2079930" y="177799"/>
                </a:lnTo>
                <a:lnTo>
                  <a:pt x="2074420" y="165099"/>
                </a:lnTo>
                <a:lnTo>
                  <a:pt x="2096873" y="165099"/>
                </a:lnTo>
                <a:lnTo>
                  <a:pt x="2102207" y="177799"/>
                </a:lnTo>
                <a:lnTo>
                  <a:pt x="2104790" y="190499"/>
                </a:lnTo>
                <a:close/>
              </a:path>
              <a:path w="2141854" h="2032000">
                <a:moveTo>
                  <a:pt x="38325" y="228599"/>
                </a:moveTo>
                <a:lnTo>
                  <a:pt x="19162" y="228599"/>
                </a:lnTo>
                <a:lnTo>
                  <a:pt x="23048" y="215899"/>
                </a:lnTo>
                <a:lnTo>
                  <a:pt x="25143" y="215899"/>
                </a:lnTo>
                <a:lnTo>
                  <a:pt x="29527" y="203199"/>
                </a:lnTo>
                <a:lnTo>
                  <a:pt x="31869" y="190499"/>
                </a:lnTo>
                <a:lnTo>
                  <a:pt x="51364" y="190499"/>
                </a:lnTo>
                <a:lnTo>
                  <a:pt x="46732" y="203199"/>
                </a:lnTo>
                <a:lnTo>
                  <a:pt x="44496" y="203199"/>
                </a:lnTo>
                <a:lnTo>
                  <a:pt x="40324" y="215899"/>
                </a:lnTo>
                <a:lnTo>
                  <a:pt x="38325" y="228599"/>
                </a:lnTo>
                <a:close/>
              </a:path>
              <a:path w="2141854" h="2032000">
                <a:moveTo>
                  <a:pt x="54479" y="215899"/>
                </a:moveTo>
                <a:lnTo>
                  <a:pt x="49489" y="215899"/>
                </a:lnTo>
                <a:lnTo>
                  <a:pt x="51684" y="203199"/>
                </a:lnTo>
                <a:lnTo>
                  <a:pt x="56243" y="190499"/>
                </a:lnTo>
                <a:lnTo>
                  <a:pt x="63501" y="190499"/>
                </a:lnTo>
                <a:lnTo>
                  <a:pt x="61119" y="203199"/>
                </a:lnTo>
                <a:lnTo>
                  <a:pt x="56639" y="203199"/>
                </a:lnTo>
                <a:lnTo>
                  <a:pt x="54479" y="215899"/>
                </a:lnTo>
                <a:close/>
              </a:path>
              <a:path w="2141854" h="2032000">
                <a:moveTo>
                  <a:pt x="2092036" y="215899"/>
                </a:moveTo>
                <a:lnTo>
                  <a:pt x="2087046" y="215899"/>
                </a:lnTo>
                <a:lnTo>
                  <a:pt x="2084886" y="203199"/>
                </a:lnTo>
                <a:lnTo>
                  <a:pt x="2080406" y="203199"/>
                </a:lnTo>
                <a:lnTo>
                  <a:pt x="2078024" y="190499"/>
                </a:lnTo>
                <a:lnTo>
                  <a:pt x="2085282" y="190499"/>
                </a:lnTo>
                <a:lnTo>
                  <a:pt x="2089841" y="203199"/>
                </a:lnTo>
                <a:lnTo>
                  <a:pt x="2092036" y="215899"/>
                </a:lnTo>
                <a:close/>
              </a:path>
              <a:path w="2141854" h="2032000">
                <a:moveTo>
                  <a:pt x="2122363" y="228599"/>
                </a:moveTo>
                <a:lnTo>
                  <a:pt x="2103199" y="228599"/>
                </a:lnTo>
                <a:lnTo>
                  <a:pt x="2101201" y="215899"/>
                </a:lnTo>
                <a:lnTo>
                  <a:pt x="2097028" y="203199"/>
                </a:lnTo>
                <a:lnTo>
                  <a:pt x="2094793" y="203199"/>
                </a:lnTo>
                <a:lnTo>
                  <a:pt x="2090161" y="190499"/>
                </a:lnTo>
                <a:lnTo>
                  <a:pt x="2109656" y="190499"/>
                </a:lnTo>
                <a:lnTo>
                  <a:pt x="2111998" y="203199"/>
                </a:lnTo>
                <a:lnTo>
                  <a:pt x="2116382" y="215899"/>
                </a:lnTo>
                <a:lnTo>
                  <a:pt x="2118476" y="215899"/>
                </a:lnTo>
                <a:lnTo>
                  <a:pt x="2122363" y="228599"/>
                </a:lnTo>
                <a:close/>
              </a:path>
              <a:path w="2141854" h="2032000">
                <a:moveTo>
                  <a:pt x="40132" y="253999"/>
                </a:moveTo>
                <a:lnTo>
                  <a:pt x="34895" y="253999"/>
                </a:lnTo>
                <a:lnTo>
                  <a:pt x="38056" y="241299"/>
                </a:lnTo>
                <a:lnTo>
                  <a:pt x="39779" y="228599"/>
                </a:lnTo>
                <a:lnTo>
                  <a:pt x="43419" y="228599"/>
                </a:lnTo>
                <a:lnTo>
                  <a:pt x="45383" y="215899"/>
                </a:lnTo>
                <a:lnTo>
                  <a:pt x="50443" y="215899"/>
                </a:lnTo>
                <a:lnTo>
                  <a:pt x="48512" y="228599"/>
                </a:lnTo>
                <a:lnTo>
                  <a:pt x="44934" y="241299"/>
                </a:lnTo>
                <a:lnTo>
                  <a:pt x="43239" y="241299"/>
                </a:lnTo>
                <a:lnTo>
                  <a:pt x="40132" y="253999"/>
                </a:lnTo>
                <a:close/>
              </a:path>
              <a:path w="2141854" h="2032000">
                <a:moveTo>
                  <a:pt x="2106630" y="253999"/>
                </a:moveTo>
                <a:lnTo>
                  <a:pt x="2101393" y="253999"/>
                </a:lnTo>
                <a:lnTo>
                  <a:pt x="2098286" y="241299"/>
                </a:lnTo>
                <a:lnTo>
                  <a:pt x="2096591" y="241299"/>
                </a:lnTo>
                <a:lnTo>
                  <a:pt x="2093013" y="228599"/>
                </a:lnTo>
                <a:lnTo>
                  <a:pt x="2091082" y="215899"/>
                </a:lnTo>
                <a:lnTo>
                  <a:pt x="2096142" y="215899"/>
                </a:lnTo>
                <a:lnTo>
                  <a:pt x="2098106" y="228599"/>
                </a:lnTo>
                <a:lnTo>
                  <a:pt x="2101746" y="228599"/>
                </a:lnTo>
                <a:lnTo>
                  <a:pt x="2103469" y="241299"/>
                </a:lnTo>
                <a:lnTo>
                  <a:pt x="2106630" y="253999"/>
                </a:lnTo>
                <a:close/>
              </a:path>
              <a:path w="2141854" h="2032000">
                <a:moveTo>
                  <a:pt x="29659" y="253999"/>
                </a:moveTo>
                <a:lnTo>
                  <a:pt x="12371" y="253999"/>
                </a:lnTo>
                <a:lnTo>
                  <a:pt x="13947" y="241299"/>
                </a:lnTo>
                <a:lnTo>
                  <a:pt x="17323" y="228599"/>
                </a:lnTo>
                <a:lnTo>
                  <a:pt x="34626" y="228599"/>
                </a:lnTo>
                <a:lnTo>
                  <a:pt x="32871" y="241299"/>
                </a:lnTo>
                <a:lnTo>
                  <a:pt x="29659" y="253999"/>
                </a:lnTo>
                <a:close/>
              </a:path>
              <a:path w="2141854" h="2032000">
                <a:moveTo>
                  <a:pt x="2129154" y="253999"/>
                </a:moveTo>
                <a:lnTo>
                  <a:pt x="2111866" y="253999"/>
                </a:lnTo>
                <a:lnTo>
                  <a:pt x="2108654" y="241299"/>
                </a:lnTo>
                <a:lnTo>
                  <a:pt x="2106899" y="228599"/>
                </a:lnTo>
                <a:lnTo>
                  <a:pt x="2124202" y="228599"/>
                </a:lnTo>
                <a:lnTo>
                  <a:pt x="2127577" y="241299"/>
                </a:lnTo>
                <a:lnTo>
                  <a:pt x="2129154" y="253999"/>
                </a:lnTo>
                <a:close/>
              </a:path>
              <a:path w="2141854" h="2032000">
                <a:moveTo>
                  <a:pt x="22000" y="279399"/>
                </a:moveTo>
                <a:lnTo>
                  <a:pt x="5908" y="279399"/>
                </a:lnTo>
                <a:lnTo>
                  <a:pt x="8216" y="266699"/>
                </a:lnTo>
                <a:lnTo>
                  <a:pt x="9522" y="253999"/>
                </a:lnTo>
                <a:lnTo>
                  <a:pt x="28155" y="253999"/>
                </a:lnTo>
                <a:lnTo>
                  <a:pt x="25443" y="266699"/>
                </a:lnTo>
                <a:lnTo>
                  <a:pt x="24197" y="266699"/>
                </a:lnTo>
                <a:lnTo>
                  <a:pt x="22000" y="279399"/>
                </a:lnTo>
                <a:close/>
              </a:path>
              <a:path w="2141854" h="2032000">
                <a:moveTo>
                  <a:pt x="36056" y="266699"/>
                </a:moveTo>
                <a:lnTo>
                  <a:pt x="30749" y="266699"/>
                </a:lnTo>
                <a:lnTo>
                  <a:pt x="33417" y="253999"/>
                </a:lnTo>
                <a:lnTo>
                  <a:pt x="38678" y="253999"/>
                </a:lnTo>
                <a:lnTo>
                  <a:pt x="36056" y="266699"/>
                </a:lnTo>
                <a:close/>
              </a:path>
              <a:path w="2141854" h="2032000">
                <a:moveTo>
                  <a:pt x="2110776" y="266699"/>
                </a:moveTo>
                <a:lnTo>
                  <a:pt x="2105469" y="266699"/>
                </a:lnTo>
                <a:lnTo>
                  <a:pt x="2102847" y="253999"/>
                </a:lnTo>
                <a:lnTo>
                  <a:pt x="2108108" y="253999"/>
                </a:lnTo>
                <a:lnTo>
                  <a:pt x="2110776" y="266699"/>
                </a:lnTo>
                <a:close/>
              </a:path>
              <a:path w="2141854" h="2032000">
                <a:moveTo>
                  <a:pt x="2135616" y="279399"/>
                </a:moveTo>
                <a:lnTo>
                  <a:pt x="2119525" y="279399"/>
                </a:lnTo>
                <a:lnTo>
                  <a:pt x="2117328" y="266699"/>
                </a:lnTo>
                <a:lnTo>
                  <a:pt x="2116082" y="266699"/>
                </a:lnTo>
                <a:lnTo>
                  <a:pt x="2113370" y="253999"/>
                </a:lnTo>
                <a:lnTo>
                  <a:pt x="2132002" y="253999"/>
                </a:lnTo>
                <a:lnTo>
                  <a:pt x="2133308" y="266699"/>
                </a:lnTo>
                <a:lnTo>
                  <a:pt x="2135616" y="279399"/>
                </a:lnTo>
                <a:close/>
              </a:path>
              <a:path w="2141854" h="2032000">
                <a:moveTo>
                  <a:pt x="31778" y="292099"/>
                </a:moveTo>
                <a:lnTo>
                  <a:pt x="26399" y="292099"/>
                </a:lnTo>
                <a:lnTo>
                  <a:pt x="27363" y="279399"/>
                </a:lnTo>
                <a:lnTo>
                  <a:pt x="29525" y="266699"/>
                </a:lnTo>
                <a:lnTo>
                  <a:pt x="34852" y="266699"/>
                </a:lnTo>
                <a:lnTo>
                  <a:pt x="32727" y="279399"/>
                </a:lnTo>
                <a:lnTo>
                  <a:pt x="31778" y="292099"/>
                </a:lnTo>
                <a:close/>
              </a:path>
              <a:path w="2141854" h="2032000">
                <a:moveTo>
                  <a:pt x="2115126" y="292099"/>
                </a:moveTo>
                <a:lnTo>
                  <a:pt x="2109747" y="292099"/>
                </a:lnTo>
                <a:lnTo>
                  <a:pt x="2108798" y="279399"/>
                </a:lnTo>
                <a:lnTo>
                  <a:pt x="2106673" y="266699"/>
                </a:lnTo>
                <a:lnTo>
                  <a:pt x="2112000" y="266699"/>
                </a:lnTo>
                <a:lnTo>
                  <a:pt x="2114162" y="279399"/>
                </a:lnTo>
                <a:lnTo>
                  <a:pt x="2115126" y="292099"/>
                </a:lnTo>
                <a:close/>
              </a:path>
              <a:path w="2141854" h="2032000">
                <a:moveTo>
                  <a:pt x="17514" y="317499"/>
                </a:moveTo>
                <a:lnTo>
                  <a:pt x="1201" y="317499"/>
                </a:lnTo>
                <a:lnTo>
                  <a:pt x="2384" y="304799"/>
                </a:lnTo>
                <a:lnTo>
                  <a:pt x="3128" y="292099"/>
                </a:lnTo>
                <a:lnTo>
                  <a:pt x="4880" y="279399"/>
                </a:lnTo>
                <a:lnTo>
                  <a:pt x="21019" y="279399"/>
                </a:lnTo>
                <a:lnTo>
                  <a:pt x="19350" y="292099"/>
                </a:lnTo>
                <a:lnTo>
                  <a:pt x="18640" y="304799"/>
                </a:lnTo>
                <a:lnTo>
                  <a:pt x="17514" y="317499"/>
                </a:lnTo>
                <a:close/>
              </a:path>
              <a:path w="2141854" h="2032000">
                <a:moveTo>
                  <a:pt x="2140323" y="317499"/>
                </a:moveTo>
                <a:lnTo>
                  <a:pt x="2124011" y="317499"/>
                </a:lnTo>
                <a:lnTo>
                  <a:pt x="2122884" y="304799"/>
                </a:lnTo>
                <a:lnTo>
                  <a:pt x="2122174" y="292099"/>
                </a:lnTo>
                <a:lnTo>
                  <a:pt x="2120506" y="279399"/>
                </a:lnTo>
                <a:lnTo>
                  <a:pt x="2136645" y="279399"/>
                </a:lnTo>
                <a:lnTo>
                  <a:pt x="2138397" y="292099"/>
                </a:lnTo>
                <a:lnTo>
                  <a:pt x="2139141" y="304799"/>
                </a:lnTo>
                <a:lnTo>
                  <a:pt x="2140323" y="317499"/>
                </a:lnTo>
                <a:close/>
              </a:path>
              <a:path w="2141854" h="2032000">
                <a:moveTo>
                  <a:pt x="28389" y="317499"/>
                </a:moveTo>
                <a:lnTo>
                  <a:pt x="22951" y="317499"/>
                </a:lnTo>
                <a:lnTo>
                  <a:pt x="24060" y="304799"/>
                </a:lnTo>
                <a:lnTo>
                  <a:pt x="24757" y="292099"/>
                </a:lnTo>
                <a:lnTo>
                  <a:pt x="30165" y="292099"/>
                </a:lnTo>
                <a:lnTo>
                  <a:pt x="29479" y="304799"/>
                </a:lnTo>
                <a:lnTo>
                  <a:pt x="28389" y="317499"/>
                </a:lnTo>
                <a:close/>
              </a:path>
              <a:path w="2141854" h="2032000">
                <a:moveTo>
                  <a:pt x="2118574" y="317499"/>
                </a:moveTo>
                <a:lnTo>
                  <a:pt x="2113136" y="317499"/>
                </a:lnTo>
                <a:lnTo>
                  <a:pt x="2112046" y="304799"/>
                </a:lnTo>
                <a:lnTo>
                  <a:pt x="2111360" y="292099"/>
                </a:lnTo>
                <a:lnTo>
                  <a:pt x="2116768" y="292099"/>
                </a:lnTo>
                <a:lnTo>
                  <a:pt x="2117465" y="304799"/>
                </a:lnTo>
                <a:lnTo>
                  <a:pt x="2118574" y="317499"/>
                </a:lnTo>
                <a:close/>
              </a:path>
              <a:path w="2141854" h="2032000">
                <a:moveTo>
                  <a:pt x="16513" y="330199"/>
                </a:moveTo>
                <a:lnTo>
                  <a:pt x="152" y="330199"/>
                </a:lnTo>
                <a:lnTo>
                  <a:pt x="750" y="317499"/>
                </a:lnTo>
                <a:lnTo>
                  <a:pt x="17083" y="317499"/>
                </a:lnTo>
                <a:lnTo>
                  <a:pt x="16513" y="330199"/>
                </a:lnTo>
                <a:close/>
              </a:path>
              <a:path w="2141854" h="2032000">
                <a:moveTo>
                  <a:pt x="27421" y="330199"/>
                </a:moveTo>
                <a:lnTo>
                  <a:pt x="21967" y="330199"/>
                </a:lnTo>
                <a:lnTo>
                  <a:pt x="22528" y="317499"/>
                </a:lnTo>
                <a:lnTo>
                  <a:pt x="27973" y="317499"/>
                </a:lnTo>
                <a:lnTo>
                  <a:pt x="27421" y="330199"/>
                </a:lnTo>
                <a:close/>
              </a:path>
              <a:path w="2141854" h="2032000">
                <a:moveTo>
                  <a:pt x="2119558" y="330199"/>
                </a:moveTo>
                <a:lnTo>
                  <a:pt x="2114104" y="330199"/>
                </a:lnTo>
                <a:lnTo>
                  <a:pt x="2113552" y="317499"/>
                </a:lnTo>
                <a:lnTo>
                  <a:pt x="2118997" y="317499"/>
                </a:lnTo>
                <a:lnTo>
                  <a:pt x="2119558" y="330199"/>
                </a:lnTo>
                <a:close/>
              </a:path>
              <a:path w="2141854" h="2032000">
                <a:moveTo>
                  <a:pt x="2141373" y="330199"/>
                </a:moveTo>
                <a:lnTo>
                  <a:pt x="2125011" y="330199"/>
                </a:lnTo>
                <a:lnTo>
                  <a:pt x="2124441" y="317499"/>
                </a:lnTo>
                <a:lnTo>
                  <a:pt x="2140774" y="317499"/>
                </a:lnTo>
                <a:lnTo>
                  <a:pt x="2141373" y="330199"/>
                </a:lnTo>
                <a:close/>
              </a:path>
              <a:path w="2141854" h="2032000">
                <a:moveTo>
                  <a:pt x="16368" y="1689099"/>
                </a:moveTo>
                <a:lnTo>
                  <a:pt x="0" y="1689099"/>
                </a:lnTo>
                <a:lnTo>
                  <a:pt x="0" y="330199"/>
                </a:lnTo>
                <a:lnTo>
                  <a:pt x="16368" y="330199"/>
                </a:lnTo>
                <a:lnTo>
                  <a:pt x="16368" y="1689099"/>
                </a:lnTo>
                <a:close/>
              </a:path>
              <a:path w="2141854" h="2032000">
                <a:moveTo>
                  <a:pt x="27280" y="1689099"/>
                </a:moveTo>
                <a:lnTo>
                  <a:pt x="21824" y="1689099"/>
                </a:lnTo>
                <a:lnTo>
                  <a:pt x="21824" y="330199"/>
                </a:lnTo>
                <a:lnTo>
                  <a:pt x="27280" y="330199"/>
                </a:lnTo>
                <a:lnTo>
                  <a:pt x="27280" y="1689099"/>
                </a:lnTo>
                <a:close/>
              </a:path>
              <a:path w="2141854" h="2032000">
                <a:moveTo>
                  <a:pt x="2119701" y="1689099"/>
                </a:moveTo>
                <a:lnTo>
                  <a:pt x="2114245" y="1689099"/>
                </a:lnTo>
                <a:lnTo>
                  <a:pt x="2114245" y="330199"/>
                </a:lnTo>
                <a:lnTo>
                  <a:pt x="2119701" y="330199"/>
                </a:lnTo>
                <a:lnTo>
                  <a:pt x="2119701" y="1689099"/>
                </a:lnTo>
                <a:close/>
              </a:path>
              <a:path w="2141854" h="2032000">
                <a:moveTo>
                  <a:pt x="2141525" y="1689099"/>
                </a:moveTo>
                <a:lnTo>
                  <a:pt x="2125157" y="1689099"/>
                </a:lnTo>
                <a:lnTo>
                  <a:pt x="2125157" y="330199"/>
                </a:lnTo>
                <a:lnTo>
                  <a:pt x="2141525" y="330199"/>
                </a:lnTo>
                <a:lnTo>
                  <a:pt x="2141525" y="1689099"/>
                </a:lnTo>
                <a:close/>
              </a:path>
              <a:path w="2141854" h="2032000">
                <a:moveTo>
                  <a:pt x="21019" y="1739899"/>
                </a:moveTo>
                <a:lnTo>
                  <a:pt x="4880" y="1739899"/>
                </a:lnTo>
                <a:lnTo>
                  <a:pt x="3128" y="1727199"/>
                </a:lnTo>
                <a:lnTo>
                  <a:pt x="2384" y="1714499"/>
                </a:lnTo>
                <a:lnTo>
                  <a:pt x="1201" y="1714499"/>
                </a:lnTo>
                <a:lnTo>
                  <a:pt x="750" y="1701799"/>
                </a:lnTo>
                <a:lnTo>
                  <a:pt x="152" y="1689099"/>
                </a:lnTo>
                <a:lnTo>
                  <a:pt x="16513" y="1689099"/>
                </a:lnTo>
                <a:lnTo>
                  <a:pt x="17083" y="1701799"/>
                </a:lnTo>
                <a:lnTo>
                  <a:pt x="17514" y="1701799"/>
                </a:lnTo>
                <a:lnTo>
                  <a:pt x="18640" y="1714499"/>
                </a:lnTo>
                <a:lnTo>
                  <a:pt x="19350" y="1727199"/>
                </a:lnTo>
                <a:lnTo>
                  <a:pt x="21019" y="1739899"/>
                </a:lnTo>
                <a:close/>
              </a:path>
              <a:path w="2141854" h="2032000">
                <a:moveTo>
                  <a:pt x="27973" y="1701799"/>
                </a:moveTo>
                <a:lnTo>
                  <a:pt x="22528" y="1701799"/>
                </a:lnTo>
                <a:lnTo>
                  <a:pt x="21967" y="1689099"/>
                </a:lnTo>
                <a:lnTo>
                  <a:pt x="27421" y="1689099"/>
                </a:lnTo>
                <a:lnTo>
                  <a:pt x="27973" y="1701799"/>
                </a:lnTo>
                <a:close/>
              </a:path>
              <a:path w="2141854" h="2032000">
                <a:moveTo>
                  <a:pt x="2118997" y="1701799"/>
                </a:moveTo>
                <a:lnTo>
                  <a:pt x="2113552" y="1701799"/>
                </a:lnTo>
                <a:lnTo>
                  <a:pt x="2114104" y="1689099"/>
                </a:lnTo>
                <a:lnTo>
                  <a:pt x="2119558" y="1689099"/>
                </a:lnTo>
                <a:lnTo>
                  <a:pt x="2118997" y="1701799"/>
                </a:lnTo>
                <a:close/>
              </a:path>
              <a:path w="2141854" h="2032000">
                <a:moveTo>
                  <a:pt x="2136645" y="1739899"/>
                </a:moveTo>
                <a:lnTo>
                  <a:pt x="2120506" y="1739899"/>
                </a:lnTo>
                <a:lnTo>
                  <a:pt x="2122174" y="1727199"/>
                </a:lnTo>
                <a:lnTo>
                  <a:pt x="2122884" y="1714499"/>
                </a:lnTo>
                <a:lnTo>
                  <a:pt x="2124011" y="1701799"/>
                </a:lnTo>
                <a:lnTo>
                  <a:pt x="2124441" y="1701799"/>
                </a:lnTo>
                <a:lnTo>
                  <a:pt x="2125011" y="1689099"/>
                </a:lnTo>
                <a:lnTo>
                  <a:pt x="2141373" y="1689099"/>
                </a:lnTo>
                <a:lnTo>
                  <a:pt x="2140774" y="1701799"/>
                </a:lnTo>
                <a:lnTo>
                  <a:pt x="2140323" y="1714499"/>
                </a:lnTo>
                <a:lnTo>
                  <a:pt x="2139141" y="1714499"/>
                </a:lnTo>
                <a:lnTo>
                  <a:pt x="2138397" y="1727199"/>
                </a:lnTo>
                <a:lnTo>
                  <a:pt x="2136645" y="1739899"/>
                </a:lnTo>
                <a:close/>
              </a:path>
              <a:path w="2141854" h="2032000">
                <a:moveTo>
                  <a:pt x="34852" y="1752599"/>
                </a:moveTo>
                <a:lnTo>
                  <a:pt x="29525" y="1752599"/>
                </a:lnTo>
                <a:lnTo>
                  <a:pt x="27363" y="1739899"/>
                </a:lnTo>
                <a:lnTo>
                  <a:pt x="26399" y="1739899"/>
                </a:lnTo>
                <a:lnTo>
                  <a:pt x="24757" y="1727199"/>
                </a:lnTo>
                <a:lnTo>
                  <a:pt x="24060" y="1714499"/>
                </a:lnTo>
                <a:lnTo>
                  <a:pt x="22951" y="1701799"/>
                </a:lnTo>
                <a:lnTo>
                  <a:pt x="28389" y="1701799"/>
                </a:lnTo>
                <a:lnTo>
                  <a:pt x="29479" y="1714499"/>
                </a:lnTo>
                <a:lnTo>
                  <a:pt x="30165" y="1727199"/>
                </a:lnTo>
                <a:lnTo>
                  <a:pt x="31778" y="1727199"/>
                </a:lnTo>
                <a:lnTo>
                  <a:pt x="32727" y="1739899"/>
                </a:lnTo>
                <a:lnTo>
                  <a:pt x="34852" y="1752599"/>
                </a:lnTo>
                <a:close/>
              </a:path>
              <a:path w="2141854" h="2032000">
                <a:moveTo>
                  <a:pt x="2112000" y="1752599"/>
                </a:moveTo>
                <a:lnTo>
                  <a:pt x="2106673" y="1752599"/>
                </a:lnTo>
                <a:lnTo>
                  <a:pt x="2108798" y="1739899"/>
                </a:lnTo>
                <a:lnTo>
                  <a:pt x="2109747" y="1727199"/>
                </a:lnTo>
                <a:lnTo>
                  <a:pt x="2111360" y="1727199"/>
                </a:lnTo>
                <a:lnTo>
                  <a:pt x="2112046" y="1714499"/>
                </a:lnTo>
                <a:lnTo>
                  <a:pt x="2113136" y="1701799"/>
                </a:lnTo>
                <a:lnTo>
                  <a:pt x="2118574" y="1701799"/>
                </a:lnTo>
                <a:lnTo>
                  <a:pt x="2117465" y="1714499"/>
                </a:lnTo>
                <a:lnTo>
                  <a:pt x="2116768" y="1727199"/>
                </a:lnTo>
                <a:lnTo>
                  <a:pt x="2115126" y="1739899"/>
                </a:lnTo>
                <a:lnTo>
                  <a:pt x="2114162" y="1739899"/>
                </a:lnTo>
                <a:lnTo>
                  <a:pt x="2112000" y="1752599"/>
                </a:lnTo>
                <a:close/>
              </a:path>
              <a:path w="2141854" h="2032000">
                <a:moveTo>
                  <a:pt x="38325" y="1803399"/>
                </a:moveTo>
                <a:lnTo>
                  <a:pt x="23048" y="1803399"/>
                </a:lnTo>
                <a:lnTo>
                  <a:pt x="19162" y="1790699"/>
                </a:lnTo>
                <a:lnTo>
                  <a:pt x="17323" y="1790699"/>
                </a:lnTo>
                <a:lnTo>
                  <a:pt x="13947" y="1777999"/>
                </a:lnTo>
                <a:lnTo>
                  <a:pt x="12371" y="1765299"/>
                </a:lnTo>
                <a:lnTo>
                  <a:pt x="9522" y="1765299"/>
                </a:lnTo>
                <a:lnTo>
                  <a:pt x="8216" y="1752599"/>
                </a:lnTo>
                <a:lnTo>
                  <a:pt x="5908" y="1739899"/>
                </a:lnTo>
                <a:lnTo>
                  <a:pt x="22000" y="1739899"/>
                </a:lnTo>
                <a:lnTo>
                  <a:pt x="24197" y="1752599"/>
                </a:lnTo>
                <a:lnTo>
                  <a:pt x="25443" y="1752599"/>
                </a:lnTo>
                <a:lnTo>
                  <a:pt x="28155" y="1765299"/>
                </a:lnTo>
                <a:lnTo>
                  <a:pt x="29659" y="1777999"/>
                </a:lnTo>
                <a:lnTo>
                  <a:pt x="32871" y="1777999"/>
                </a:lnTo>
                <a:lnTo>
                  <a:pt x="34626" y="1790699"/>
                </a:lnTo>
                <a:lnTo>
                  <a:pt x="38325" y="1803399"/>
                </a:lnTo>
                <a:close/>
              </a:path>
              <a:path w="2141854" h="2032000">
                <a:moveTo>
                  <a:pt x="2118476" y="1803399"/>
                </a:moveTo>
                <a:lnTo>
                  <a:pt x="2103199" y="1803399"/>
                </a:lnTo>
                <a:lnTo>
                  <a:pt x="2106899" y="1790699"/>
                </a:lnTo>
                <a:lnTo>
                  <a:pt x="2108654" y="1777999"/>
                </a:lnTo>
                <a:lnTo>
                  <a:pt x="2111866" y="1777999"/>
                </a:lnTo>
                <a:lnTo>
                  <a:pt x="2113370" y="1765299"/>
                </a:lnTo>
                <a:lnTo>
                  <a:pt x="2116082" y="1752599"/>
                </a:lnTo>
                <a:lnTo>
                  <a:pt x="2117328" y="1752599"/>
                </a:lnTo>
                <a:lnTo>
                  <a:pt x="2119525" y="1739899"/>
                </a:lnTo>
                <a:lnTo>
                  <a:pt x="2135616" y="1739899"/>
                </a:lnTo>
                <a:lnTo>
                  <a:pt x="2133308" y="1752599"/>
                </a:lnTo>
                <a:lnTo>
                  <a:pt x="2132002" y="1765299"/>
                </a:lnTo>
                <a:lnTo>
                  <a:pt x="2129154" y="1765299"/>
                </a:lnTo>
                <a:lnTo>
                  <a:pt x="2127577" y="1777999"/>
                </a:lnTo>
                <a:lnTo>
                  <a:pt x="2124202" y="1790699"/>
                </a:lnTo>
                <a:lnTo>
                  <a:pt x="2122363" y="1790699"/>
                </a:lnTo>
                <a:lnTo>
                  <a:pt x="2118476" y="1803399"/>
                </a:lnTo>
                <a:close/>
              </a:path>
              <a:path w="2141854" h="2032000">
                <a:moveTo>
                  <a:pt x="38678" y="1765299"/>
                </a:moveTo>
                <a:lnTo>
                  <a:pt x="33417" y="1765299"/>
                </a:lnTo>
                <a:lnTo>
                  <a:pt x="30749" y="1752599"/>
                </a:lnTo>
                <a:lnTo>
                  <a:pt x="36056" y="1752599"/>
                </a:lnTo>
                <a:lnTo>
                  <a:pt x="38678" y="1765299"/>
                </a:lnTo>
                <a:close/>
              </a:path>
              <a:path w="2141854" h="2032000">
                <a:moveTo>
                  <a:pt x="2108108" y="1765299"/>
                </a:moveTo>
                <a:lnTo>
                  <a:pt x="2102847" y="1765299"/>
                </a:lnTo>
                <a:lnTo>
                  <a:pt x="2105469" y="1752599"/>
                </a:lnTo>
                <a:lnTo>
                  <a:pt x="2110776" y="1752599"/>
                </a:lnTo>
                <a:lnTo>
                  <a:pt x="2108108" y="1765299"/>
                </a:lnTo>
                <a:close/>
              </a:path>
              <a:path w="2141854" h="2032000">
                <a:moveTo>
                  <a:pt x="44934" y="1790699"/>
                </a:moveTo>
                <a:lnTo>
                  <a:pt x="39779" y="1790699"/>
                </a:lnTo>
                <a:lnTo>
                  <a:pt x="38056" y="1777999"/>
                </a:lnTo>
                <a:lnTo>
                  <a:pt x="34895" y="1765299"/>
                </a:lnTo>
                <a:lnTo>
                  <a:pt x="40132" y="1765299"/>
                </a:lnTo>
                <a:lnTo>
                  <a:pt x="43239" y="1777999"/>
                </a:lnTo>
                <a:lnTo>
                  <a:pt x="44934" y="1790699"/>
                </a:lnTo>
                <a:close/>
              </a:path>
              <a:path w="2141854" h="2032000">
                <a:moveTo>
                  <a:pt x="2101746" y="1790699"/>
                </a:moveTo>
                <a:lnTo>
                  <a:pt x="2096591" y="1790699"/>
                </a:lnTo>
                <a:lnTo>
                  <a:pt x="2098286" y="1777999"/>
                </a:lnTo>
                <a:lnTo>
                  <a:pt x="2101393" y="1765299"/>
                </a:lnTo>
                <a:lnTo>
                  <a:pt x="2106630" y="1765299"/>
                </a:lnTo>
                <a:lnTo>
                  <a:pt x="2103469" y="1777999"/>
                </a:lnTo>
                <a:lnTo>
                  <a:pt x="2101746" y="1790699"/>
                </a:lnTo>
                <a:close/>
              </a:path>
              <a:path w="2141854" h="2032000">
                <a:moveTo>
                  <a:pt x="61119" y="1828799"/>
                </a:moveTo>
                <a:lnTo>
                  <a:pt x="56243" y="1828799"/>
                </a:lnTo>
                <a:lnTo>
                  <a:pt x="51684" y="1816099"/>
                </a:lnTo>
                <a:lnTo>
                  <a:pt x="49489" y="1816099"/>
                </a:lnTo>
                <a:lnTo>
                  <a:pt x="45383" y="1803399"/>
                </a:lnTo>
                <a:lnTo>
                  <a:pt x="43419" y="1790699"/>
                </a:lnTo>
                <a:lnTo>
                  <a:pt x="48512" y="1790699"/>
                </a:lnTo>
                <a:lnTo>
                  <a:pt x="50443" y="1803399"/>
                </a:lnTo>
                <a:lnTo>
                  <a:pt x="54479" y="1803399"/>
                </a:lnTo>
                <a:lnTo>
                  <a:pt x="56639" y="1816099"/>
                </a:lnTo>
                <a:lnTo>
                  <a:pt x="61119" y="1828799"/>
                </a:lnTo>
                <a:close/>
              </a:path>
              <a:path w="2141854" h="2032000">
                <a:moveTo>
                  <a:pt x="2085282" y="1828799"/>
                </a:moveTo>
                <a:lnTo>
                  <a:pt x="2080406" y="1828799"/>
                </a:lnTo>
                <a:lnTo>
                  <a:pt x="2084886" y="1816099"/>
                </a:lnTo>
                <a:lnTo>
                  <a:pt x="2087046" y="1803399"/>
                </a:lnTo>
                <a:lnTo>
                  <a:pt x="2091082" y="1803399"/>
                </a:lnTo>
                <a:lnTo>
                  <a:pt x="2093013" y="1790699"/>
                </a:lnTo>
                <a:lnTo>
                  <a:pt x="2098106" y="1790699"/>
                </a:lnTo>
                <a:lnTo>
                  <a:pt x="2096142" y="1803399"/>
                </a:lnTo>
                <a:lnTo>
                  <a:pt x="2092036" y="1816099"/>
                </a:lnTo>
                <a:lnTo>
                  <a:pt x="2089841" y="1816099"/>
                </a:lnTo>
                <a:lnTo>
                  <a:pt x="2085282" y="1828799"/>
                </a:lnTo>
                <a:close/>
              </a:path>
              <a:path w="2141854" h="2032000">
                <a:moveTo>
                  <a:pt x="51364" y="1828799"/>
                </a:moveTo>
                <a:lnTo>
                  <a:pt x="31869" y="1828799"/>
                </a:lnTo>
                <a:lnTo>
                  <a:pt x="29527" y="1816099"/>
                </a:lnTo>
                <a:lnTo>
                  <a:pt x="25143" y="1803399"/>
                </a:lnTo>
                <a:lnTo>
                  <a:pt x="40324" y="1803399"/>
                </a:lnTo>
                <a:lnTo>
                  <a:pt x="44496" y="1816099"/>
                </a:lnTo>
                <a:lnTo>
                  <a:pt x="46732" y="1816099"/>
                </a:lnTo>
                <a:lnTo>
                  <a:pt x="51364" y="1828799"/>
                </a:lnTo>
                <a:close/>
              </a:path>
              <a:path w="2141854" h="2032000">
                <a:moveTo>
                  <a:pt x="2109656" y="1828799"/>
                </a:moveTo>
                <a:lnTo>
                  <a:pt x="2090161" y="1828799"/>
                </a:lnTo>
                <a:lnTo>
                  <a:pt x="2094793" y="1816099"/>
                </a:lnTo>
                <a:lnTo>
                  <a:pt x="2097028" y="1816099"/>
                </a:lnTo>
                <a:lnTo>
                  <a:pt x="2101201" y="1803399"/>
                </a:lnTo>
                <a:lnTo>
                  <a:pt x="2116382" y="1803399"/>
                </a:lnTo>
                <a:lnTo>
                  <a:pt x="2111998" y="1816099"/>
                </a:lnTo>
                <a:lnTo>
                  <a:pt x="2109656" y="1828799"/>
                </a:lnTo>
                <a:close/>
              </a:path>
              <a:path w="2141854" h="2032000">
                <a:moveTo>
                  <a:pt x="67104" y="1854199"/>
                </a:moveTo>
                <a:lnTo>
                  <a:pt x="44652" y="1854199"/>
                </a:lnTo>
                <a:lnTo>
                  <a:pt x="39318" y="1841499"/>
                </a:lnTo>
                <a:lnTo>
                  <a:pt x="36735" y="1828799"/>
                </a:lnTo>
                <a:lnTo>
                  <a:pt x="53829" y="1828799"/>
                </a:lnTo>
                <a:lnTo>
                  <a:pt x="58907" y="1841499"/>
                </a:lnTo>
                <a:lnTo>
                  <a:pt x="61594" y="1841499"/>
                </a:lnTo>
                <a:lnTo>
                  <a:pt x="67104" y="1854199"/>
                </a:lnTo>
                <a:close/>
              </a:path>
              <a:path w="2141854" h="2032000">
                <a:moveTo>
                  <a:pt x="68413" y="1841499"/>
                </a:moveTo>
                <a:lnTo>
                  <a:pt x="63661" y="1841499"/>
                </a:lnTo>
                <a:lnTo>
                  <a:pt x="58664" y="1828799"/>
                </a:lnTo>
                <a:lnTo>
                  <a:pt x="63501" y="1828799"/>
                </a:lnTo>
                <a:lnTo>
                  <a:pt x="68413" y="1841499"/>
                </a:lnTo>
                <a:close/>
              </a:path>
              <a:path w="2141854" h="2032000">
                <a:moveTo>
                  <a:pt x="2077864" y="1841499"/>
                </a:moveTo>
                <a:lnTo>
                  <a:pt x="2073112" y="1841499"/>
                </a:lnTo>
                <a:lnTo>
                  <a:pt x="2078024" y="1828799"/>
                </a:lnTo>
                <a:lnTo>
                  <a:pt x="2082861" y="1828799"/>
                </a:lnTo>
                <a:lnTo>
                  <a:pt x="2077864" y="1841499"/>
                </a:lnTo>
                <a:close/>
              </a:path>
              <a:path w="2141854" h="2032000">
                <a:moveTo>
                  <a:pt x="2096873" y="1854199"/>
                </a:moveTo>
                <a:lnTo>
                  <a:pt x="2074420" y="1854199"/>
                </a:lnTo>
                <a:lnTo>
                  <a:pt x="2079930" y="1841499"/>
                </a:lnTo>
                <a:lnTo>
                  <a:pt x="2082618" y="1841499"/>
                </a:lnTo>
                <a:lnTo>
                  <a:pt x="2087696" y="1828799"/>
                </a:lnTo>
                <a:lnTo>
                  <a:pt x="2104790" y="1828799"/>
                </a:lnTo>
                <a:lnTo>
                  <a:pt x="2102207" y="1841499"/>
                </a:lnTo>
                <a:lnTo>
                  <a:pt x="2096873" y="1854199"/>
                </a:lnTo>
                <a:close/>
              </a:path>
              <a:path w="2141854" h="2032000">
                <a:moveTo>
                  <a:pt x="76340" y="1854199"/>
                </a:moveTo>
                <a:lnTo>
                  <a:pt x="71724" y="1854199"/>
                </a:lnTo>
                <a:lnTo>
                  <a:pt x="66301" y="1841499"/>
                </a:lnTo>
                <a:lnTo>
                  <a:pt x="71010" y="1841499"/>
                </a:lnTo>
                <a:lnTo>
                  <a:pt x="76340" y="1854199"/>
                </a:lnTo>
                <a:close/>
              </a:path>
              <a:path w="2141854" h="2032000">
                <a:moveTo>
                  <a:pt x="2069801" y="1854199"/>
                </a:moveTo>
                <a:lnTo>
                  <a:pt x="2065184" y="1854199"/>
                </a:lnTo>
                <a:lnTo>
                  <a:pt x="2070515" y="1841499"/>
                </a:lnTo>
                <a:lnTo>
                  <a:pt x="2075224" y="1841499"/>
                </a:lnTo>
                <a:lnTo>
                  <a:pt x="2069801" y="1854199"/>
                </a:lnTo>
                <a:close/>
              </a:path>
              <a:path w="2141854" h="2032000">
                <a:moveTo>
                  <a:pt x="79048" y="1879599"/>
                </a:moveTo>
                <a:lnTo>
                  <a:pt x="62521" y="1879599"/>
                </a:lnTo>
                <a:lnTo>
                  <a:pt x="56296" y="1866899"/>
                </a:lnTo>
                <a:lnTo>
                  <a:pt x="53254" y="1866899"/>
                </a:lnTo>
                <a:lnTo>
                  <a:pt x="47467" y="1854199"/>
                </a:lnTo>
                <a:lnTo>
                  <a:pt x="70008" y="1854199"/>
                </a:lnTo>
                <a:lnTo>
                  <a:pt x="75936" y="1866899"/>
                </a:lnTo>
                <a:lnTo>
                  <a:pt x="79048" y="1879599"/>
                </a:lnTo>
                <a:close/>
              </a:path>
              <a:path w="2141854" h="2032000">
                <a:moveTo>
                  <a:pt x="84882" y="1866899"/>
                </a:moveTo>
                <a:lnTo>
                  <a:pt x="80410" y="1866899"/>
                </a:lnTo>
                <a:lnTo>
                  <a:pt x="74576" y="1854199"/>
                </a:lnTo>
                <a:lnTo>
                  <a:pt x="79147" y="1854199"/>
                </a:lnTo>
                <a:lnTo>
                  <a:pt x="84882" y="1866899"/>
                </a:lnTo>
                <a:close/>
              </a:path>
              <a:path w="2141854" h="2032000">
                <a:moveTo>
                  <a:pt x="2061115" y="1866899"/>
                </a:moveTo>
                <a:lnTo>
                  <a:pt x="2056643" y="1866899"/>
                </a:lnTo>
                <a:lnTo>
                  <a:pt x="2062378" y="1854199"/>
                </a:lnTo>
                <a:lnTo>
                  <a:pt x="2066949" y="1854199"/>
                </a:lnTo>
                <a:lnTo>
                  <a:pt x="2061115" y="1866899"/>
                </a:lnTo>
                <a:close/>
              </a:path>
              <a:path w="2141854" h="2032000">
                <a:moveTo>
                  <a:pt x="2079004" y="1879599"/>
                </a:moveTo>
                <a:lnTo>
                  <a:pt x="2062477" y="1879599"/>
                </a:lnTo>
                <a:lnTo>
                  <a:pt x="2065589" y="1866899"/>
                </a:lnTo>
                <a:lnTo>
                  <a:pt x="2071517" y="1854199"/>
                </a:lnTo>
                <a:lnTo>
                  <a:pt x="2094058" y="1854199"/>
                </a:lnTo>
                <a:lnTo>
                  <a:pt x="2088271" y="1866899"/>
                </a:lnTo>
                <a:lnTo>
                  <a:pt x="2085229" y="1866899"/>
                </a:lnTo>
                <a:lnTo>
                  <a:pt x="2079004" y="1879599"/>
                </a:lnTo>
                <a:close/>
              </a:path>
              <a:path w="2141854" h="2032000">
                <a:moveTo>
                  <a:pt x="94016" y="1879599"/>
                </a:moveTo>
                <a:lnTo>
                  <a:pt x="89700" y="1879599"/>
                </a:lnTo>
                <a:lnTo>
                  <a:pt x="83468" y="1866899"/>
                </a:lnTo>
                <a:lnTo>
                  <a:pt x="87890" y="1866899"/>
                </a:lnTo>
                <a:lnTo>
                  <a:pt x="94016" y="1879599"/>
                </a:lnTo>
                <a:close/>
              </a:path>
              <a:path w="2141854" h="2032000">
                <a:moveTo>
                  <a:pt x="2051825" y="1879599"/>
                </a:moveTo>
                <a:lnTo>
                  <a:pt x="2047509" y="1879599"/>
                </a:lnTo>
                <a:lnTo>
                  <a:pt x="2053635" y="1866899"/>
                </a:lnTo>
                <a:lnTo>
                  <a:pt x="2058057" y="1866899"/>
                </a:lnTo>
                <a:lnTo>
                  <a:pt x="2051825" y="1879599"/>
                </a:lnTo>
                <a:close/>
              </a:path>
              <a:path w="2141854" h="2032000">
                <a:moveTo>
                  <a:pt x="88694" y="1892299"/>
                </a:moveTo>
                <a:lnTo>
                  <a:pt x="72431" y="1892299"/>
                </a:lnTo>
                <a:lnTo>
                  <a:pt x="65781" y="1879599"/>
                </a:lnTo>
                <a:lnTo>
                  <a:pt x="85380" y="1879599"/>
                </a:lnTo>
                <a:lnTo>
                  <a:pt x="88694" y="1892299"/>
                </a:lnTo>
                <a:close/>
              </a:path>
              <a:path w="2141854" h="2032000">
                <a:moveTo>
                  <a:pt x="103724" y="1892299"/>
                </a:moveTo>
                <a:lnTo>
                  <a:pt x="99572" y="1892299"/>
                </a:lnTo>
                <a:lnTo>
                  <a:pt x="92955" y="1879599"/>
                </a:lnTo>
                <a:lnTo>
                  <a:pt x="97219" y="1879599"/>
                </a:lnTo>
                <a:lnTo>
                  <a:pt x="103724" y="1892299"/>
                </a:lnTo>
                <a:close/>
              </a:path>
              <a:path w="2141854" h="2032000">
                <a:moveTo>
                  <a:pt x="2041953" y="1892299"/>
                </a:moveTo>
                <a:lnTo>
                  <a:pt x="2037801" y="1892299"/>
                </a:lnTo>
                <a:lnTo>
                  <a:pt x="2044305" y="1879599"/>
                </a:lnTo>
                <a:lnTo>
                  <a:pt x="2048569" y="1879599"/>
                </a:lnTo>
                <a:lnTo>
                  <a:pt x="2041953" y="1892299"/>
                </a:lnTo>
                <a:close/>
              </a:path>
              <a:path w="2141854" h="2032000">
                <a:moveTo>
                  <a:pt x="2069094" y="1892299"/>
                </a:moveTo>
                <a:lnTo>
                  <a:pt x="2052831" y="1892299"/>
                </a:lnTo>
                <a:lnTo>
                  <a:pt x="2056144" y="1879599"/>
                </a:lnTo>
                <a:lnTo>
                  <a:pt x="2075744" y="1879599"/>
                </a:lnTo>
                <a:lnTo>
                  <a:pt x="2069094" y="1892299"/>
                </a:lnTo>
                <a:close/>
              </a:path>
              <a:path w="2141854" h="2032000">
                <a:moveTo>
                  <a:pt x="106025" y="1904999"/>
                </a:moveTo>
                <a:lnTo>
                  <a:pt x="82961" y="1904999"/>
                </a:lnTo>
                <a:lnTo>
                  <a:pt x="75901" y="1892299"/>
                </a:lnTo>
                <a:lnTo>
                  <a:pt x="98925" y="1892299"/>
                </a:lnTo>
                <a:lnTo>
                  <a:pt x="106025" y="1904999"/>
                </a:lnTo>
                <a:close/>
              </a:path>
              <a:path w="2141854" h="2032000">
                <a:moveTo>
                  <a:pt x="117558" y="1904999"/>
                </a:moveTo>
                <a:lnTo>
                  <a:pt x="110007" y="1904999"/>
                </a:lnTo>
                <a:lnTo>
                  <a:pt x="103019" y="1892299"/>
                </a:lnTo>
                <a:lnTo>
                  <a:pt x="113985" y="1892299"/>
                </a:lnTo>
                <a:lnTo>
                  <a:pt x="117558" y="1904999"/>
                </a:lnTo>
                <a:close/>
              </a:path>
              <a:path w="2141854" h="2032000">
                <a:moveTo>
                  <a:pt x="2031518" y="1904999"/>
                </a:moveTo>
                <a:lnTo>
                  <a:pt x="2023967" y="1904999"/>
                </a:lnTo>
                <a:lnTo>
                  <a:pt x="2027540" y="1892299"/>
                </a:lnTo>
                <a:lnTo>
                  <a:pt x="2038506" y="1892299"/>
                </a:lnTo>
                <a:lnTo>
                  <a:pt x="2031518" y="1904999"/>
                </a:lnTo>
                <a:close/>
              </a:path>
              <a:path w="2141854" h="2032000">
                <a:moveTo>
                  <a:pt x="2058564" y="1904999"/>
                </a:moveTo>
                <a:lnTo>
                  <a:pt x="2035500" y="1904999"/>
                </a:lnTo>
                <a:lnTo>
                  <a:pt x="2042600" y="1892299"/>
                </a:lnTo>
                <a:lnTo>
                  <a:pt x="2065623" y="1892299"/>
                </a:lnTo>
                <a:lnTo>
                  <a:pt x="2058564" y="1904999"/>
                </a:lnTo>
                <a:close/>
              </a:path>
              <a:path w="2141854" h="2032000">
                <a:moveTo>
                  <a:pt x="117163" y="1917665"/>
                </a:moveTo>
                <a:lnTo>
                  <a:pt x="94069" y="1917665"/>
                </a:lnTo>
                <a:lnTo>
                  <a:pt x="86635" y="1904999"/>
                </a:lnTo>
                <a:lnTo>
                  <a:pt x="109721" y="1904999"/>
                </a:lnTo>
                <a:lnTo>
                  <a:pt x="117163" y="1917665"/>
                </a:lnTo>
                <a:close/>
              </a:path>
              <a:path w="2141854" h="2032000">
                <a:moveTo>
                  <a:pt x="128516" y="1917665"/>
                </a:moveTo>
                <a:lnTo>
                  <a:pt x="120962" y="1917665"/>
                </a:lnTo>
                <a:lnTo>
                  <a:pt x="113638" y="1904999"/>
                </a:lnTo>
                <a:lnTo>
                  <a:pt x="124778" y="1904999"/>
                </a:lnTo>
                <a:lnTo>
                  <a:pt x="128516" y="1917665"/>
                </a:lnTo>
                <a:close/>
              </a:path>
              <a:path w="2141854" h="2032000">
                <a:moveTo>
                  <a:pt x="2020486" y="1917665"/>
                </a:moveTo>
                <a:lnTo>
                  <a:pt x="2013009" y="1917665"/>
                </a:lnTo>
                <a:lnTo>
                  <a:pt x="2016747" y="1904999"/>
                </a:lnTo>
                <a:lnTo>
                  <a:pt x="2027887" y="1904999"/>
                </a:lnTo>
                <a:lnTo>
                  <a:pt x="2021765" y="1915587"/>
                </a:lnTo>
                <a:lnTo>
                  <a:pt x="2020486" y="1917665"/>
                </a:lnTo>
                <a:close/>
              </a:path>
              <a:path w="2141854" h="2032000">
                <a:moveTo>
                  <a:pt x="2047456" y="1917665"/>
                </a:moveTo>
                <a:lnTo>
                  <a:pt x="2024362" y="1917665"/>
                </a:lnTo>
                <a:lnTo>
                  <a:pt x="2031804" y="1904999"/>
                </a:lnTo>
                <a:lnTo>
                  <a:pt x="2054890" y="1904999"/>
                </a:lnTo>
                <a:lnTo>
                  <a:pt x="2047456" y="1917665"/>
                </a:lnTo>
                <a:close/>
              </a:path>
              <a:path w="2141854" h="2032000">
                <a:moveTo>
                  <a:pt x="128871" y="1930399"/>
                </a:moveTo>
                <a:lnTo>
                  <a:pt x="105796" y="1930399"/>
                </a:lnTo>
                <a:lnTo>
                  <a:pt x="97939" y="1917665"/>
                </a:lnTo>
                <a:lnTo>
                  <a:pt x="121039" y="1917665"/>
                </a:lnTo>
                <a:lnTo>
                  <a:pt x="128871" y="1930399"/>
                </a:lnTo>
                <a:close/>
              </a:path>
              <a:path w="2141854" h="2032000">
                <a:moveTo>
                  <a:pt x="147881" y="1930399"/>
                </a:moveTo>
                <a:lnTo>
                  <a:pt x="132479" y="1930399"/>
                </a:lnTo>
                <a:lnTo>
                  <a:pt x="124770" y="1917665"/>
                </a:lnTo>
                <a:lnTo>
                  <a:pt x="139978" y="1917665"/>
                </a:lnTo>
                <a:lnTo>
                  <a:pt x="147881" y="1930399"/>
                </a:lnTo>
                <a:close/>
              </a:path>
              <a:path w="2141854" h="2032000">
                <a:moveTo>
                  <a:pt x="2009046" y="1930399"/>
                </a:moveTo>
                <a:lnTo>
                  <a:pt x="1993644" y="1930399"/>
                </a:lnTo>
                <a:lnTo>
                  <a:pt x="2001547" y="1917665"/>
                </a:lnTo>
                <a:lnTo>
                  <a:pt x="2016755" y="1917665"/>
                </a:lnTo>
                <a:lnTo>
                  <a:pt x="2009046" y="1930399"/>
                </a:lnTo>
                <a:close/>
              </a:path>
              <a:path w="2141854" h="2032000">
                <a:moveTo>
                  <a:pt x="2035729" y="1930399"/>
                </a:moveTo>
                <a:lnTo>
                  <a:pt x="2012654" y="1930399"/>
                </a:lnTo>
                <a:lnTo>
                  <a:pt x="2020486" y="1917665"/>
                </a:lnTo>
                <a:lnTo>
                  <a:pt x="2043586" y="1917665"/>
                </a:lnTo>
                <a:lnTo>
                  <a:pt x="2035729" y="1930399"/>
                </a:lnTo>
                <a:close/>
              </a:path>
              <a:path w="2141854" h="2032000">
                <a:moveTo>
                  <a:pt x="141068" y="1943099"/>
                </a:moveTo>
                <a:lnTo>
                  <a:pt x="118057" y="1943099"/>
                </a:lnTo>
                <a:lnTo>
                  <a:pt x="109856" y="1930399"/>
                </a:lnTo>
                <a:lnTo>
                  <a:pt x="132921" y="1930399"/>
                </a:lnTo>
                <a:lnTo>
                  <a:pt x="141068" y="1943099"/>
                </a:lnTo>
                <a:close/>
              </a:path>
              <a:path w="2141854" h="2032000">
                <a:moveTo>
                  <a:pt x="160149" y="1943099"/>
                </a:moveTo>
                <a:lnTo>
                  <a:pt x="148619" y="1943099"/>
                </a:lnTo>
                <a:lnTo>
                  <a:pt x="144476" y="1930399"/>
                </a:lnTo>
                <a:lnTo>
                  <a:pt x="151957" y="1930399"/>
                </a:lnTo>
                <a:lnTo>
                  <a:pt x="160149" y="1943099"/>
                </a:lnTo>
                <a:close/>
              </a:path>
              <a:path w="2141854" h="2032000">
                <a:moveTo>
                  <a:pt x="1992906" y="1943099"/>
                </a:moveTo>
                <a:lnTo>
                  <a:pt x="1981376" y="1943099"/>
                </a:lnTo>
                <a:lnTo>
                  <a:pt x="1989568" y="1930399"/>
                </a:lnTo>
                <a:lnTo>
                  <a:pt x="1997049" y="1930399"/>
                </a:lnTo>
                <a:lnTo>
                  <a:pt x="1992906" y="1943099"/>
                </a:lnTo>
                <a:close/>
              </a:path>
              <a:path w="2141854" h="2032000">
                <a:moveTo>
                  <a:pt x="2023468" y="1943099"/>
                </a:moveTo>
                <a:lnTo>
                  <a:pt x="2000458" y="1943099"/>
                </a:lnTo>
                <a:lnTo>
                  <a:pt x="2008604" y="1930399"/>
                </a:lnTo>
                <a:lnTo>
                  <a:pt x="2031669" y="1930399"/>
                </a:lnTo>
                <a:lnTo>
                  <a:pt x="2023468" y="1943099"/>
                </a:lnTo>
                <a:close/>
              </a:path>
              <a:path w="2141854" h="2032000">
                <a:moveTo>
                  <a:pt x="158128" y="1955799"/>
                </a:moveTo>
                <a:lnTo>
                  <a:pt x="130853" y="1955799"/>
                </a:lnTo>
                <a:lnTo>
                  <a:pt x="122299" y="1943099"/>
                </a:lnTo>
                <a:lnTo>
                  <a:pt x="153752" y="1943099"/>
                </a:lnTo>
                <a:lnTo>
                  <a:pt x="158128" y="1955799"/>
                </a:lnTo>
                <a:close/>
              </a:path>
              <a:path w="2141854" h="2032000">
                <a:moveTo>
                  <a:pt x="177246" y="1955799"/>
                </a:moveTo>
                <a:lnTo>
                  <a:pt x="169887" y="1955799"/>
                </a:lnTo>
                <a:lnTo>
                  <a:pt x="161252" y="1943099"/>
                </a:lnTo>
                <a:lnTo>
                  <a:pt x="172868" y="1943099"/>
                </a:lnTo>
                <a:lnTo>
                  <a:pt x="177246" y="1955799"/>
                </a:lnTo>
                <a:close/>
              </a:path>
              <a:path w="2141854" h="2032000">
                <a:moveTo>
                  <a:pt x="1971638" y="1955799"/>
                </a:moveTo>
                <a:lnTo>
                  <a:pt x="1964279" y="1955799"/>
                </a:lnTo>
                <a:lnTo>
                  <a:pt x="1968657" y="1943099"/>
                </a:lnTo>
                <a:lnTo>
                  <a:pt x="1980273" y="1943099"/>
                </a:lnTo>
                <a:lnTo>
                  <a:pt x="1971638" y="1955799"/>
                </a:lnTo>
                <a:close/>
              </a:path>
              <a:path w="2141854" h="2032000">
                <a:moveTo>
                  <a:pt x="2010672" y="1955799"/>
                </a:moveTo>
                <a:lnTo>
                  <a:pt x="1983397" y="1955799"/>
                </a:lnTo>
                <a:lnTo>
                  <a:pt x="1987773" y="1943099"/>
                </a:lnTo>
                <a:lnTo>
                  <a:pt x="2019226" y="1943099"/>
                </a:lnTo>
                <a:lnTo>
                  <a:pt x="2010672" y="1955799"/>
                </a:lnTo>
                <a:close/>
              </a:path>
              <a:path w="2141854" h="2032000">
                <a:moveTo>
                  <a:pt x="180500" y="1968499"/>
                </a:moveTo>
                <a:lnTo>
                  <a:pt x="148745" y="1968499"/>
                </a:lnTo>
                <a:lnTo>
                  <a:pt x="144161" y="1955799"/>
                </a:lnTo>
                <a:lnTo>
                  <a:pt x="171432" y="1955799"/>
                </a:lnTo>
                <a:lnTo>
                  <a:pt x="180500" y="1968499"/>
                </a:lnTo>
                <a:close/>
              </a:path>
              <a:path w="2141854" h="2032000">
                <a:moveTo>
                  <a:pt x="199577" y="1968499"/>
                </a:moveTo>
                <a:lnTo>
                  <a:pt x="187852" y="1968499"/>
                </a:lnTo>
                <a:lnTo>
                  <a:pt x="183261" y="1955799"/>
                </a:lnTo>
                <a:lnTo>
                  <a:pt x="190535" y="1955799"/>
                </a:lnTo>
                <a:lnTo>
                  <a:pt x="199577" y="1968499"/>
                </a:lnTo>
                <a:close/>
              </a:path>
              <a:path w="2141854" h="2032000">
                <a:moveTo>
                  <a:pt x="1953673" y="1968499"/>
                </a:moveTo>
                <a:lnTo>
                  <a:pt x="1941948" y="1968499"/>
                </a:lnTo>
                <a:lnTo>
                  <a:pt x="1950990" y="1955799"/>
                </a:lnTo>
                <a:lnTo>
                  <a:pt x="1958265" y="1955799"/>
                </a:lnTo>
                <a:lnTo>
                  <a:pt x="1953673" y="1968499"/>
                </a:lnTo>
                <a:close/>
              </a:path>
              <a:path w="2141854" h="2032000">
                <a:moveTo>
                  <a:pt x="1992780" y="1968499"/>
                </a:moveTo>
                <a:lnTo>
                  <a:pt x="1961026" y="1968499"/>
                </a:lnTo>
                <a:lnTo>
                  <a:pt x="1970093" y="1955799"/>
                </a:lnTo>
                <a:lnTo>
                  <a:pt x="1997364" y="1955799"/>
                </a:lnTo>
                <a:lnTo>
                  <a:pt x="1992780" y="1968499"/>
                </a:lnTo>
                <a:close/>
              </a:path>
              <a:path w="2141854" h="2032000">
                <a:moveTo>
                  <a:pt x="199335" y="1981199"/>
                </a:moveTo>
                <a:lnTo>
                  <a:pt x="172228" y="1981199"/>
                </a:lnTo>
                <a:lnTo>
                  <a:pt x="162704" y="1968499"/>
                </a:lnTo>
                <a:lnTo>
                  <a:pt x="194522" y="1968499"/>
                </a:lnTo>
                <a:lnTo>
                  <a:pt x="199335" y="1981199"/>
                </a:lnTo>
                <a:close/>
              </a:path>
              <a:path w="2141854" h="2032000">
                <a:moveTo>
                  <a:pt x="227846" y="1981199"/>
                </a:moveTo>
                <a:lnTo>
                  <a:pt x="211239" y="1981199"/>
                </a:lnTo>
                <a:lnTo>
                  <a:pt x="201779" y="1968499"/>
                </a:lnTo>
                <a:lnTo>
                  <a:pt x="218304" y="1968499"/>
                </a:lnTo>
                <a:lnTo>
                  <a:pt x="227846" y="1981199"/>
                </a:lnTo>
                <a:close/>
              </a:path>
              <a:path w="2141854" h="2032000">
                <a:moveTo>
                  <a:pt x="1930285" y="1981199"/>
                </a:moveTo>
                <a:lnTo>
                  <a:pt x="1913679" y="1981199"/>
                </a:lnTo>
                <a:lnTo>
                  <a:pt x="1923221" y="1968499"/>
                </a:lnTo>
                <a:lnTo>
                  <a:pt x="1939746" y="1968499"/>
                </a:lnTo>
                <a:lnTo>
                  <a:pt x="1930285" y="1981199"/>
                </a:lnTo>
                <a:close/>
              </a:path>
              <a:path w="2141854" h="2032000">
                <a:moveTo>
                  <a:pt x="1969296" y="1981199"/>
                </a:moveTo>
                <a:lnTo>
                  <a:pt x="1942190" y="1981199"/>
                </a:lnTo>
                <a:lnTo>
                  <a:pt x="1947003" y="1968499"/>
                </a:lnTo>
                <a:lnTo>
                  <a:pt x="1978821" y="1968499"/>
                </a:lnTo>
                <a:lnTo>
                  <a:pt x="1969296" y="1981199"/>
                </a:lnTo>
                <a:close/>
              </a:path>
              <a:path w="2141854" h="2032000">
                <a:moveTo>
                  <a:pt x="228826" y="1993899"/>
                </a:moveTo>
                <a:lnTo>
                  <a:pt x="186944" y="1993899"/>
                </a:lnTo>
                <a:lnTo>
                  <a:pt x="177125" y="1981199"/>
                </a:lnTo>
                <a:lnTo>
                  <a:pt x="223757" y="1981199"/>
                </a:lnTo>
                <a:lnTo>
                  <a:pt x="228826" y="1993899"/>
                </a:lnTo>
                <a:close/>
              </a:path>
              <a:path w="2141854" h="2032000">
                <a:moveTo>
                  <a:pt x="262632" y="1993899"/>
                </a:moveTo>
                <a:lnTo>
                  <a:pt x="245818" y="1993899"/>
                </a:lnTo>
                <a:lnTo>
                  <a:pt x="240724" y="1981199"/>
                </a:lnTo>
                <a:lnTo>
                  <a:pt x="257514" y="1981199"/>
                </a:lnTo>
                <a:lnTo>
                  <a:pt x="262632" y="1993899"/>
                </a:lnTo>
                <a:close/>
              </a:path>
              <a:path w="2141854" h="2032000">
                <a:moveTo>
                  <a:pt x="1895706" y="1993899"/>
                </a:moveTo>
                <a:lnTo>
                  <a:pt x="1878893" y="1993899"/>
                </a:lnTo>
                <a:lnTo>
                  <a:pt x="1884011" y="1981199"/>
                </a:lnTo>
                <a:lnTo>
                  <a:pt x="1900801" y="1981199"/>
                </a:lnTo>
                <a:lnTo>
                  <a:pt x="1895706" y="1993899"/>
                </a:lnTo>
                <a:close/>
              </a:path>
              <a:path w="2141854" h="2032000">
                <a:moveTo>
                  <a:pt x="1954581" y="1993899"/>
                </a:moveTo>
                <a:lnTo>
                  <a:pt x="1912699" y="1993899"/>
                </a:lnTo>
                <a:lnTo>
                  <a:pt x="1917768" y="1981199"/>
                </a:lnTo>
                <a:lnTo>
                  <a:pt x="1964399" y="1981199"/>
                </a:lnTo>
                <a:lnTo>
                  <a:pt x="1954581" y="1993899"/>
                </a:lnTo>
                <a:close/>
              </a:path>
              <a:path w="2141854" h="2032000">
                <a:moveTo>
                  <a:pt x="270279" y="2006599"/>
                </a:moveTo>
                <a:lnTo>
                  <a:pt x="217631" y="2006599"/>
                </a:lnTo>
                <a:lnTo>
                  <a:pt x="207266" y="1993899"/>
                </a:lnTo>
                <a:lnTo>
                  <a:pt x="259740" y="1993899"/>
                </a:lnTo>
                <a:lnTo>
                  <a:pt x="270279" y="2006599"/>
                </a:lnTo>
                <a:close/>
              </a:path>
              <a:path w="2141854" h="2032000">
                <a:moveTo>
                  <a:pt x="1848703" y="2006599"/>
                </a:moveTo>
                <a:lnTo>
                  <a:pt x="292822" y="2006599"/>
                </a:lnTo>
                <a:lnTo>
                  <a:pt x="287422" y="1993899"/>
                </a:lnTo>
                <a:lnTo>
                  <a:pt x="1854103" y="1993899"/>
                </a:lnTo>
                <a:lnTo>
                  <a:pt x="1848703" y="2006599"/>
                </a:lnTo>
                <a:close/>
              </a:path>
              <a:path w="2141854" h="2032000">
                <a:moveTo>
                  <a:pt x="1923894" y="2006599"/>
                </a:moveTo>
                <a:lnTo>
                  <a:pt x="1871246" y="2006599"/>
                </a:lnTo>
                <a:lnTo>
                  <a:pt x="1881785" y="1993899"/>
                </a:lnTo>
                <a:lnTo>
                  <a:pt x="1934259" y="1993899"/>
                </a:lnTo>
                <a:lnTo>
                  <a:pt x="1923894" y="2006599"/>
                </a:lnTo>
                <a:close/>
              </a:path>
              <a:path w="2141854" h="2032000">
                <a:moveTo>
                  <a:pt x="1891680" y="2019299"/>
                </a:moveTo>
                <a:lnTo>
                  <a:pt x="249845" y="2019299"/>
                </a:lnTo>
                <a:lnTo>
                  <a:pt x="238993" y="2006599"/>
                </a:lnTo>
                <a:lnTo>
                  <a:pt x="1902532" y="2006599"/>
                </a:lnTo>
                <a:lnTo>
                  <a:pt x="1891680" y="2019299"/>
                </a:lnTo>
                <a:close/>
              </a:path>
              <a:path w="2141854" h="2032000">
                <a:moveTo>
                  <a:pt x="1823395" y="2031999"/>
                </a:moveTo>
                <a:lnTo>
                  <a:pt x="318129" y="2031999"/>
                </a:lnTo>
                <a:lnTo>
                  <a:pt x="306485" y="2019299"/>
                </a:lnTo>
                <a:lnTo>
                  <a:pt x="1835040" y="2019299"/>
                </a:lnTo>
                <a:lnTo>
                  <a:pt x="1823395" y="2031999"/>
                </a:lnTo>
                <a:close/>
              </a:path>
            </a:pathLst>
          </a:custGeom>
          <a:solidFill>
            <a:srgbClr val="2DA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9849163" y="7142620"/>
            <a:ext cx="694690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900" i="1" spc="-25" dirty="0">
                <a:latin typeface="Times New Roman"/>
                <a:cs typeface="Times New Roman"/>
              </a:rPr>
              <a:t>R</a:t>
            </a:r>
            <a:r>
              <a:rPr sz="6300" i="1" spc="-37" baseline="-16534" dirty="0">
                <a:latin typeface="Times New Roman"/>
                <a:cs typeface="Times New Roman"/>
              </a:rPr>
              <a:t>э</a:t>
            </a:r>
            <a:endParaRPr sz="6300" baseline="-16534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44969" y="6271249"/>
            <a:ext cx="1979930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7350" i="1" baseline="-34580" dirty="0">
                <a:latin typeface="Times New Roman"/>
                <a:cs typeface="Times New Roman"/>
              </a:rPr>
              <a:t>I</a:t>
            </a:r>
            <a:r>
              <a:rPr sz="6300" baseline="-56878" dirty="0">
                <a:latin typeface="Times New Roman"/>
                <a:cs typeface="Times New Roman"/>
              </a:rPr>
              <a:t>1</a:t>
            </a:r>
            <a:r>
              <a:rPr sz="6300" spc="397" baseline="-56878" dirty="0">
                <a:latin typeface="Times New Roman"/>
                <a:cs typeface="Times New Roman"/>
              </a:rPr>
              <a:t> </a:t>
            </a:r>
            <a:r>
              <a:rPr sz="7350" baseline="-34580" dirty="0">
                <a:latin typeface="Symbol"/>
                <a:cs typeface="Symbol"/>
              </a:rPr>
              <a:t></a:t>
            </a:r>
            <a:r>
              <a:rPr sz="7350" spc="89" baseline="-34580" dirty="0">
                <a:latin typeface="Times New Roman"/>
                <a:cs typeface="Times New Roman"/>
              </a:rPr>
              <a:t> </a:t>
            </a:r>
            <a:r>
              <a:rPr sz="4900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9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 </a:t>
            </a:r>
            <a:endParaRPr sz="49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07302" y="9381710"/>
            <a:ext cx="424180" cy="495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50" i="1" spc="-25" dirty="0">
                <a:latin typeface="Times New Roman"/>
                <a:cs typeface="Times New Roman"/>
              </a:rPr>
              <a:t>аб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39969" y="9381710"/>
            <a:ext cx="1051560" cy="495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40080" algn="l"/>
              </a:tabLst>
            </a:pPr>
            <a:r>
              <a:rPr sz="3050" spc="-50" dirty="0">
                <a:latin typeface="Times New Roman"/>
                <a:cs typeface="Times New Roman"/>
              </a:rPr>
              <a:t>1</a:t>
            </a:r>
            <a:r>
              <a:rPr sz="3050" dirty="0">
                <a:latin typeface="Times New Roman"/>
                <a:cs typeface="Times New Roman"/>
              </a:rPr>
              <a:t>	</a:t>
            </a:r>
            <a:r>
              <a:rPr sz="3050" i="1" spc="-25" dirty="0">
                <a:latin typeface="Times New Roman"/>
                <a:cs typeface="Times New Roman"/>
              </a:rPr>
              <a:t>аб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4094" y="8934271"/>
            <a:ext cx="2651125" cy="831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12850" algn="l"/>
              </a:tabLst>
            </a:pPr>
            <a:r>
              <a:rPr sz="5250" i="1" spc="25" dirty="0">
                <a:latin typeface="Times New Roman"/>
                <a:cs typeface="Times New Roman"/>
              </a:rPr>
              <a:t>U</a:t>
            </a:r>
            <a:r>
              <a:rPr sz="5250" i="1" dirty="0">
                <a:latin typeface="Times New Roman"/>
                <a:cs typeface="Times New Roman"/>
              </a:rPr>
              <a:t>	</a:t>
            </a:r>
            <a:r>
              <a:rPr sz="5250" dirty="0">
                <a:latin typeface="Symbol"/>
                <a:cs typeface="Symbol"/>
              </a:rPr>
              <a:t></a:t>
            </a:r>
            <a:r>
              <a:rPr sz="5250" spc="120" dirty="0">
                <a:latin typeface="Times New Roman"/>
                <a:cs typeface="Times New Roman"/>
              </a:rPr>
              <a:t> </a:t>
            </a:r>
            <a:r>
              <a:rPr sz="5250" i="1" dirty="0">
                <a:latin typeface="Times New Roman"/>
                <a:cs typeface="Times New Roman"/>
              </a:rPr>
              <a:t>I</a:t>
            </a:r>
            <a:r>
              <a:rPr sz="5250" i="1" spc="525" dirty="0">
                <a:latin typeface="Times New Roman"/>
                <a:cs typeface="Times New Roman"/>
              </a:rPr>
              <a:t> </a:t>
            </a:r>
            <a:r>
              <a:rPr sz="5250" i="1" spc="-50" dirty="0">
                <a:latin typeface="Times New Roman"/>
                <a:cs typeface="Times New Roman"/>
              </a:rPr>
              <a:t>R</a:t>
            </a:r>
            <a:endParaRPr sz="52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378738" y="9421509"/>
            <a:ext cx="1043305" cy="0"/>
          </a:xfrm>
          <a:custGeom>
            <a:avLst/>
            <a:gdLst/>
            <a:ahLst/>
            <a:cxnLst/>
            <a:rect l="l" t="t" r="r" b="b"/>
            <a:pathLst>
              <a:path w="1043304">
                <a:moveTo>
                  <a:pt x="0" y="0"/>
                </a:moveTo>
                <a:lnTo>
                  <a:pt x="1042860" y="0"/>
                </a:lnTo>
              </a:path>
            </a:pathLst>
          </a:custGeom>
          <a:ln w="276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972187" y="9872147"/>
            <a:ext cx="221615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14012" y="9353486"/>
            <a:ext cx="221615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73909" y="9429556"/>
            <a:ext cx="435609" cy="822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200" i="1" spc="-50" dirty="0">
                <a:latin typeface="Times New Roman"/>
                <a:cs typeface="Times New Roman"/>
              </a:rPr>
              <a:t>R</a:t>
            </a:r>
            <a:endParaRPr sz="5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41506" y="8910894"/>
            <a:ext cx="248920" cy="822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200" i="1" spc="-50" dirty="0">
                <a:latin typeface="Times New Roman"/>
                <a:cs typeface="Times New Roman"/>
              </a:rPr>
              <a:t>I</a:t>
            </a:r>
            <a:endParaRPr sz="5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06106" y="8656750"/>
            <a:ext cx="1530985" cy="822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800" baseline="-21367" dirty="0">
                <a:latin typeface="Symbol"/>
                <a:cs typeface="Symbol"/>
              </a:rPr>
              <a:t></a:t>
            </a:r>
            <a:r>
              <a:rPr sz="7800" spc="-157" baseline="-21367" dirty="0">
                <a:latin typeface="Times New Roman"/>
                <a:cs typeface="Times New Roman"/>
              </a:rPr>
              <a:t> </a:t>
            </a:r>
            <a:r>
              <a:rPr sz="7800" i="1" spc="217" baseline="13888" dirty="0">
                <a:latin typeface="Times New Roman"/>
                <a:cs typeface="Times New Roman"/>
              </a:rPr>
              <a:t>U</a:t>
            </a:r>
            <a:r>
              <a:rPr sz="3050" i="1" spc="145" dirty="0">
                <a:latin typeface="Times New Roman"/>
                <a:cs typeface="Times New Roman"/>
              </a:rPr>
              <a:t>аб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9644554" y="9427743"/>
            <a:ext cx="1048385" cy="0"/>
          </a:xfrm>
          <a:custGeom>
            <a:avLst/>
            <a:gdLst/>
            <a:ahLst/>
            <a:cxnLst/>
            <a:rect l="l" t="t" r="r" b="b"/>
            <a:pathLst>
              <a:path w="1048384">
                <a:moveTo>
                  <a:pt x="0" y="0"/>
                </a:moveTo>
                <a:lnTo>
                  <a:pt x="1048348" y="0"/>
                </a:lnTo>
              </a:path>
            </a:pathLst>
          </a:custGeom>
          <a:ln w="27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0241196" y="9881644"/>
            <a:ext cx="222250" cy="4933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50" spc="-50" dirty="0">
                <a:latin typeface="Times New Roman"/>
                <a:cs typeface="Times New Roman"/>
              </a:rPr>
              <a:t>3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87068" y="9359441"/>
            <a:ext cx="222250" cy="4933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50" spc="-50" dirty="0">
                <a:latin typeface="Times New Roman"/>
                <a:cs typeface="Times New Roman"/>
              </a:rPr>
              <a:t>3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853112" y="9435935"/>
            <a:ext cx="437515" cy="8280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250" i="1" spc="-50" dirty="0">
                <a:latin typeface="Times New Roman"/>
                <a:cs typeface="Times New Roman"/>
              </a:rPr>
              <a:t>R</a:t>
            </a:r>
            <a:endParaRPr sz="52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614405" y="8490589"/>
            <a:ext cx="512445" cy="8280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250" i="1" spc="-50" dirty="0">
                <a:latin typeface="Times New Roman"/>
                <a:cs typeface="Times New Roman"/>
              </a:rPr>
              <a:t>U</a:t>
            </a:r>
            <a:endParaRPr sz="52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162173" y="8936256"/>
            <a:ext cx="420370" cy="4933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50" i="1" spc="-25" dirty="0">
                <a:latin typeface="Times New Roman"/>
                <a:cs typeface="Times New Roman"/>
              </a:rPr>
              <a:t>аб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5588" y="8913789"/>
            <a:ext cx="1064895" cy="8280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681355" algn="l"/>
              </a:tabLst>
            </a:pPr>
            <a:r>
              <a:rPr sz="5250" i="1" spc="-50" dirty="0">
                <a:latin typeface="Times New Roman"/>
                <a:cs typeface="Times New Roman"/>
              </a:rPr>
              <a:t>I</a:t>
            </a:r>
            <a:r>
              <a:rPr sz="5250" i="1" dirty="0">
                <a:latin typeface="Times New Roman"/>
                <a:cs typeface="Times New Roman"/>
              </a:rPr>
              <a:t>	</a:t>
            </a:r>
            <a:r>
              <a:rPr sz="5250" spc="-50" dirty="0">
                <a:latin typeface="Symbol"/>
                <a:cs typeface="Symbol"/>
              </a:rPr>
              <a:t></a:t>
            </a:r>
            <a:endParaRPr sz="52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object 18"/>
          <p:cNvGrpSpPr/>
          <p:nvPr/>
        </p:nvGrpSpPr>
        <p:grpSpPr>
          <a:xfrm>
            <a:off x="1109913" y="2722430"/>
            <a:ext cx="9201785" cy="4168775"/>
            <a:chOff x="1109913" y="2722430"/>
            <a:chExt cx="9201785" cy="416877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9913" y="2722430"/>
              <a:ext cx="9201562" cy="41683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9647" y="5086618"/>
              <a:ext cx="270897" cy="27051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6999" y="5086717"/>
              <a:ext cx="283986" cy="27051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3684" y="5138658"/>
              <a:ext cx="283986" cy="27051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937859" y="1714102"/>
            <a:ext cx="544703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r>
              <a:rPr sz="3300" b="1" spc="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5" dirty="0">
                <a:solidFill>
                  <a:srgbClr val="5B5C57"/>
                </a:solidFill>
                <a:latin typeface="Calibri"/>
                <a:cs typeface="Calibri"/>
              </a:rPr>
              <a:t>ЗАКОНОВ</a:t>
            </a:r>
            <a:r>
              <a:rPr sz="3300" b="1" spc="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КИРХГОФА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44466" y="8455049"/>
            <a:ext cx="26289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spc="-50" dirty="0">
                <a:latin typeface="Symbol"/>
                <a:cs typeface="Symbol"/>
              </a:rPr>
              <a:t></a:t>
            </a:r>
            <a:endParaRPr sz="38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6733" y="9426608"/>
            <a:ext cx="16573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5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55286" y="9426608"/>
            <a:ext cx="16573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5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44466" y="9232298"/>
            <a:ext cx="606425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52755" algn="l"/>
              </a:tabLst>
            </a:pPr>
            <a:r>
              <a:rPr sz="3800" spc="-50" dirty="0">
                <a:latin typeface="Symbol"/>
                <a:cs typeface="Symbol"/>
              </a:rPr>
              <a:t></a:t>
            </a:r>
            <a:r>
              <a:rPr sz="3800" dirty="0">
                <a:latin typeface="Times New Roman"/>
                <a:cs typeface="Times New Roman"/>
              </a:rPr>
              <a:t>	</a:t>
            </a:r>
            <a:r>
              <a:rPr sz="3300" spc="-75" baseline="1262" dirty="0">
                <a:latin typeface="Times New Roman"/>
                <a:cs typeface="Times New Roman"/>
              </a:rPr>
              <a:t>5</a:t>
            </a:r>
            <a:endParaRPr sz="3300" baseline="1262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5151" y="8693236"/>
            <a:ext cx="181737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4710" algn="l"/>
                <a:tab pos="1663700" algn="l"/>
              </a:tabLst>
            </a:pPr>
            <a:r>
              <a:rPr sz="2200" spc="-50" dirty="0">
                <a:latin typeface="Times New Roman"/>
                <a:cs typeface="Times New Roman"/>
              </a:rPr>
              <a:t>3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1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19066" y="9105679"/>
            <a:ext cx="2173605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772795" algn="l"/>
                <a:tab pos="1608455" algn="l"/>
              </a:tabLst>
            </a:pPr>
            <a:r>
              <a:rPr sz="5700" spc="37" baseline="21929" dirty="0">
                <a:latin typeface="Symbol"/>
                <a:cs typeface="Symbol"/>
              </a:rPr>
              <a:t></a:t>
            </a:r>
            <a:r>
              <a:rPr sz="3800" i="1" spc="25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20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60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19066" y="8372305"/>
            <a:ext cx="248031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768350" algn="l"/>
                <a:tab pos="1568450" algn="l"/>
                <a:tab pos="2308860" algn="l"/>
              </a:tabLst>
            </a:pPr>
            <a:r>
              <a:rPr sz="5700" spc="37" baseline="32163" dirty="0">
                <a:latin typeface="Symbol"/>
                <a:cs typeface="Symbol"/>
              </a:rPr>
              <a:t></a:t>
            </a:r>
            <a:r>
              <a:rPr sz="3800" i="1" spc="25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20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60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spc="-50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19066" y="7642693"/>
            <a:ext cx="2394585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563370" algn="l"/>
              </a:tabLst>
            </a:pPr>
            <a:r>
              <a:rPr sz="5700" baseline="-4385" dirty="0">
                <a:latin typeface="Symbol"/>
                <a:cs typeface="Symbol"/>
              </a:rPr>
              <a:t></a:t>
            </a:r>
            <a:r>
              <a:rPr sz="3800" i="1" dirty="0">
                <a:latin typeface="Times New Roman"/>
                <a:cs typeface="Times New Roman"/>
              </a:rPr>
              <a:t>I</a:t>
            </a:r>
            <a:r>
              <a:rPr sz="3300" baseline="-23989" dirty="0">
                <a:latin typeface="Times New Roman"/>
                <a:cs typeface="Times New Roman"/>
              </a:rPr>
              <a:t>1</a:t>
            </a:r>
            <a:r>
              <a:rPr sz="3300" spc="525" baseline="-2398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75" dirty="0">
                <a:latin typeface="Times New Roman"/>
                <a:cs typeface="Times New Roman"/>
              </a:rPr>
              <a:t> </a:t>
            </a:r>
            <a:r>
              <a:rPr sz="3800" i="1" spc="105" dirty="0">
                <a:latin typeface="Times New Roman"/>
                <a:cs typeface="Times New Roman"/>
              </a:rPr>
              <a:t>I</a:t>
            </a:r>
            <a:r>
              <a:rPr sz="3300" spc="157" baseline="-23989" dirty="0">
                <a:latin typeface="Times New Roman"/>
                <a:cs typeface="Times New Roman"/>
              </a:rPr>
              <a:t>2</a:t>
            </a:r>
            <a:r>
              <a:rPr sz="3300" baseline="-23989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85" dirty="0">
                <a:latin typeface="Times New Roman"/>
                <a:cs typeface="Times New Roman"/>
              </a:rPr>
              <a:t> </a:t>
            </a:r>
            <a:r>
              <a:rPr sz="3800" i="1" spc="-25" dirty="0">
                <a:latin typeface="Times New Roman"/>
                <a:cs typeface="Times New Roman"/>
              </a:rPr>
              <a:t>J</a:t>
            </a:r>
            <a:r>
              <a:rPr sz="3800" i="1" spc="-565" dirty="0">
                <a:latin typeface="Times New Roman"/>
                <a:cs typeface="Times New Roman"/>
              </a:rPr>
              <a:t> </a:t>
            </a:r>
            <a:r>
              <a:rPr sz="3800" spc="-50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60952" y="7793346"/>
            <a:ext cx="1406525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750" b="1" dirty="0">
                <a:latin typeface="Times New Roman"/>
                <a:cs typeface="Times New Roman"/>
              </a:rPr>
              <a:t>N</a:t>
            </a:r>
            <a:r>
              <a:rPr sz="3825" b="1" baseline="-17429" dirty="0">
                <a:latin typeface="Times New Roman"/>
                <a:cs typeface="Times New Roman"/>
              </a:rPr>
              <a:t>В</a:t>
            </a:r>
            <a:r>
              <a:rPr sz="3825" b="1" spc="487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=</a:t>
            </a:r>
            <a:r>
              <a:rPr sz="3750" b="1" spc="90" dirty="0">
                <a:latin typeface="Times New Roman"/>
                <a:cs typeface="Times New Roman"/>
              </a:rPr>
              <a:t> </a:t>
            </a:r>
            <a:r>
              <a:rPr sz="3750" b="1" spc="-50" dirty="0">
                <a:latin typeface="Times New Roman"/>
                <a:cs typeface="Times New Roman"/>
              </a:rPr>
              <a:t>6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36766" y="8637407"/>
            <a:ext cx="26352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b="1" spc="-50" dirty="0">
                <a:latin typeface="Times New Roman"/>
                <a:cs typeface="Times New Roman"/>
              </a:rPr>
              <a:t>У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86352" y="8377697"/>
            <a:ext cx="136906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26440" algn="l"/>
              </a:tabLst>
            </a:pPr>
            <a:r>
              <a:rPr sz="3750" b="1" spc="-50" dirty="0">
                <a:latin typeface="Times New Roman"/>
                <a:cs typeface="Times New Roman"/>
              </a:rPr>
              <a:t>N</a:t>
            </a:r>
            <a:r>
              <a:rPr sz="3750" b="1" dirty="0">
                <a:latin typeface="Times New Roman"/>
                <a:cs typeface="Times New Roman"/>
              </a:rPr>
              <a:t>	=</a:t>
            </a:r>
            <a:r>
              <a:rPr sz="3750" b="1" spc="-30" dirty="0">
                <a:latin typeface="Times New Roman"/>
                <a:cs typeface="Times New Roman"/>
              </a:rPr>
              <a:t> </a:t>
            </a:r>
            <a:r>
              <a:rPr sz="3750" b="1" spc="-50" dirty="0">
                <a:latin typeface="Times New Roman"/>
                <a:cs typeface="Times New Roman"/>
              </a:rPr>
              <a:t>4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60952" y="8962046"/>
            <a:ext cx="3639185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750" b="1" dirty="0">
                <a:latin typeface="Times New Roman"/>
                <a:cs typeface="Times New Roman"/>
              </a:rPr>
              <a:t>1</a:t>
            </a:r>
            <a:r>
              <a:rPr sz="3750" b="1" spc="50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ЗК</a:t>
            </a:r>
            <a:r>
              <a:rPr sz="3750" b="1" spc="2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</a:t>
            </a:r>
            <a:r>
              <a:rPr sz="3750" spc="50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N</a:t>
            </a:r>
            <a:r>
              <a:rPr sz="3825" b="1" baseline="-17429" dirty="0">
                <a:latin typeface="Times New Roman"/>
                <a:cs typeface="Times New Roman"/>
              </a:rPr>
              <a:t>У</a:t>
            </a:r>
            <a:r>
              <a:rPr sz="3825" b="1" spc="532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-</a:t>
            </a:r>
            <a:r>
              <a:rPr sz="3750" b="1" spc="70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1=</a:t>
            </a:r>
            <a:r>
              <a:rPr sz="3750" b="1" spc="-15" dirty="0">
                <a:latin typeface="Times New Roman"/>
                <a:cs typeface="Times New Roman"/>
              </a:rPr>
              <a:t> </a:t>
            </a:r>
            <a:r>
              <a:rPr sz="3750" b="1" spc="-50" dirty="0">
                <a:latin typeface="Times New Roman"/>
                <a:cs typeface="Times New Roman"/>
              </a:rPr>
              <a:t>3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135001" y="1626817"/>
            <a:ext cx="544703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r>
              <a:rPr sz="3300" b="1" spc="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5" dirty="0">
                <a:solidFill>
                  <a:srgbClr val="5B5C57"/>
                </a:solidFill>
                <a:latin typeface="Calibri"/>
                <a:cs typeface="Calibri"/>
              </a:rPr>
              <a:t>ЗАКОНОВ</a:t>
            </a:r>
            <a:r>
              <a:rPr sz="3300" b="1" spc="114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КИРХГОФА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63601" y="2502459"/>
            <a:ext cx="9201785" cy="4168775"/>
            <a:chOff x="363601" y="2502459"/>
            <a:chExt cx="9201785" cy="416877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601" y="2502459"/>
              <a:ext cx="9201552" cy="41683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6353" y="3697239"/>
              <a:ext cx="960397" cy="55753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6231" y="5709999"/>
              <a:ext cx="1064207" cy="55753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525986" y="7867912"/>
            <a:ext cx="1099820" cy="520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81380" algn="l"/>
              </a:tabLst>
            </a:pPr>
            <a:r>
              <a:rPr sz="3250" spc="-50" dirty="0">
                <a:latin typeface="Times New Roman"/>
                <a:cs typeface="Times New Roman"/>
              </a:rPr>
              <a:t>1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3250" spc="-50" dirty="0">
                <a:latin typeface="Times New Roman"/>
                <a:cs typeface="Times New Roman"/>
              </a:rPr>
              <a:t>4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9829" y="7799149"/>
            <a:ext cx="73152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87680" algn="l"/>
              </a:tabLst>
            </a:pPr>
            <a:r>
              <a:rPr sz="5700" spc="-75" baseline="-15350" dirty="0">
                <a:latin typeface="Symbol"/>
                <a:cs typeface="Symbol"/>
              </a:rPr>
              <a:t></a:t>
            </a:r>
            <a:r>
              <a:rPr sz="5700" baseline="-15350" dirty="0">
                <a:latin typeface="Times New Roman"/>
                <a:cs typeface="Times New Roman"/>
              </a:rPr>
              <a:t>	</a:t>
            </a:r>
            <a:r>
              <a:rPr sz="3250" spc="-50" dirty="0">
                <a:latin typeface="Times New Roman"/>
                <a:cs typeface="Times New Roman"/>
              </a:rPr>
              <a:t>3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9829" y="9439010"/>
            <a:ext cx="7719059" cy="1045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4020"/>
              </a:lnSpc>
              <a:spcBef>
                <a:spcPts val="90"/>
              </a:spcBef>
            </a:pPr>
            <a:r>
              <a:rPr sz="3800" spc="-50" dirty="0">
                <a:latin typeface="Symbol"/>
                <a:cs typeface="Symbol"/>
              </a:rPr>
              <a:t></a:t>
            </a:r>
            <a:endParaRPr sz="3800">
              <a:latin typeface="Symbol"/>
              <a:cs typeface="Symbol"/>
            </a:endParaRPr>
          </a:p>
          <a:p>
            <a:pPr marL="38100">
              <a:lnSpc>
                <a:spcPts val="4020"/>
              </a:lnSpc>
            </a:pPr>
            <a:r>
              <a:rPr sz="5700" spc="-540" baseline="2192" dirty="0">
                <a:latin typeface="Symbol"/>
                <a:cs typeface="Symbol"/>
              </a:rPr>
              <a:t></a:t>
            </a:r>
            <a:r>
              <a:rPr sz="5700" spc="-540" baseline="-13888" dirty="0">
                <a:latin typeface="Symbol"/>
                <a:cs typeface="Symbol"/>
              </a:rPr>
              <a:t></a:t>
            </a:r>
            <a:r>
              <a:rPr sz="3800" i="1" spc="-360" dirty="0">
                <a:latin typeface="Times New Roman"/>
                <a:cs typeface="Times New Roman"/>
              </a:rPr>
              <a:t>I</a:t>
            </a:r>
            <a:r>
              <a:rPr sz="4875" spc="-540" baseline="-16239" dirty="0">
                <a:latin typeface="Times New Roman"/>
                <a:cs typeface="Times New Roman"/>
              </a:rPr>
              <a:t>1</a:t>
            </a:r>
            <a:r>
              <a:rPr sz="3800" i="1" spc="-360" dirty="0">
                <a:latin typeface="Times New Roman"/>
                <a:cs typeface="Times New Roman"/>
              </a:rPr>
              <a:t>R</a:t>
            </a:r>
            <a:r>
              <a:rPr sz="4875" spc="-540" baseline="-16239" dirty="0">
                <a:latin typeface="Times New Roman"/>
                <a:cs typeface="Times New Roman"/>
              </a:rPr>
              <a:t>1</a:t>
            </a:r>
            <a:r>
              <a:rPr sz="4875" spc="-60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</a:t>
            </a:r>
            <a:r>
              <a:rPr sz="3800" spc="-110" dirty="0">
                <a:latin typeface="Times New Roman"/>
                <a:cs typeface="Times New Roman"/>
              </a:rPr>
              <a:t> </a:t>
            </a:r>
            <a:r>
              <a:rPr sz="3800" i="1" spc="105" dirty="0">
                <a:latin typeface="Times New Roman"/>
                <a:cs typeface="Times New Roman"/>
              </a:rPr>
              <a:t>I</a:t>
            </a:r>
            <a:r>
              <a:rPr sz="4875" spc="157" baseline="-16239" dirty="0">
                <a:latin typeface="Times New Roman"/>
                <a:cs typeface="Times New Roman"/>
              </a:rPr>
              <a:t>2</a:t>
            </a:r>
            <a:r>
              <a:rPr sz="4875" spc="-637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Times New Roman"/>
                <a:cs typeface="Times New Roman"/>
              </a:rPr>
              <a:t>(</a:t>
            </a:r>
            <a:r>
              <a:rPr sz="3800" i="1" dirty="0">
                <a:latin typeface="Times New Roman"/>
                <a:cs typeface="Times New Roman"/>
              </a:rPr>
              <a:t>R</a:t>
            </a:r>
            <a:r>
              <a:rPr sz="4875" baseline="-16239" dirty="0">
                <a:latin typeface="Times New Roman"/>
                <a:cs typeface="Times New Roman"/>
              </a:rPr>
              <a:t>2</a:t>
            </a:r>
            <a:r>
              <a:rPr sz="4875" spc="315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20" dirty="0">
                <a:latin typeface="Times New Roman"/>
                <a:cs typeface="Times New Roman"/>
              </a:rPr>
              <a:t> </a:t>
            </a:r>
            <a:r>
              <a:rPr sz="3800" i="1" spc="-114" dirty="0">
                <a:latin typeface="Times New Roman"/>
                <a:cs typeface="Times New Roman"/>
              </a:rPr>
              <a:t>R</a:t>
            </a:r>
            <a:r>
              <a:rPr sz="4875" spc="-172" baseline="-16239" dirty="0">
                <a:latin typeface="Times New Roman"/>
                <a:cs typeface="Times New Roman"/>
              </a:rPr>
              <a:t>5</a:t>
            </a:r>
            <a:r>
              <a:rPr sz="4875" spc="-765" baseline="-16239" dirty="0">
                <a:latin typeface="Times New Roman"/>
                <a:cs typeface="Times New Roman"/>
              </a:rPr>
              <a:t> </a:t>
            </a:r>
            <a:r>
              <a:rPr sz="3800" spc="-20" dirty="0">
                <a:latin typeface="Times New Roman"/>
                <a:cs typeface="Times New Roman"/>
              </a:rPr>
              <a:t>)</a:t>
            </a:r>
            <a:r>
              <a:rPr sz="3800" spc="-285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65" dirty="0">
                <a:latin typeface="Times New Roman"/>
                <a:cs typeface="Times New Roman"/>
              </a:rPr>
              <a:t> </a:t>
            </a:r>
            <a:r>
              <a:rPr sz="3800" i="1" spc="90" dirty="0">
                <a:latin typeface="Times New Roman"/>
                <a:cs typeface="Times New Roman"/>
              </a:rPr>
              <a:t>I</a:t>
            </a:r>
            <a:r>
              <a:rPr sz="4875" spc="135" baseline="-16239" dirty="0">
                <a:latin typeface="Times New Roman"/>
                <a:cs typeface="Times New Roman"/>
              </a:rPr>
              <a:t>3</a:t>
            </a:r>
            <a:r>
              <a:rPr sz="3800" spc="90" dirty="0">
                <a:latin typeface="Times New Roman"/>
                <a:cs typeface="Times New Roman"/>
              </a:rPr>
              <a:t>(</a:t>
            </a:r>
            <a:r>
              <a:rPr sz="3800" i="1" spc="90" dirty="0">
                <a:latin typeface="Times New Roman"/>
                <a:cs typeface="Times New Roman"/>
              </a:rPr>
              <a:t>R</a:t>
            </a:r>
            <a:r>
              <a:rPr sz="4875" spc="135" baseline="-16239" dirty="0">
                <a:latin typeface="Times New Roman"/>
                <a:cs typeface="Times New Roman"/>
              </a:rPr>
              <a:t>3</a:t>
            </a:r>
            <a:r>
              <a:rPr sz="4875" spc="60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14" dirty="0">
                <a:latin typeface="Times New Roman"/>
                <a:cs typeface="Times New Roman"/>
              </a:rPr>
              <a:t> </a:t>
            </a:r>
            <a:r>
              <a:rPr sz="3800" i="1" spc="-80" dirty="0">
                <a:latin typeface="Times New Roman"/>
                <a:cs typeface="Times New Roman"/>
              </a:rPr>
              <a:t>R</a:t>
            </a:r>
            <a:r>
              <a:rPr sz="4875" spc="-120" baseline="-16239" dirty="0">
                <a:latin typeface="Times New Roman"/>
                <a:cs typeface="Times New Roman"/>
              </a:rPr>
              <a:t>4</a:t>
            </a:r>
            <a:r>
              <a:rPr sz="4875" spc="-585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Times New Roman"/>
                <a:cs typeface="Times New Roman"/>
              </a:rPr>
              <a:t>)</a:t>
            </a:r>
            <a:r>
              <a:rPr sz="3800" spc="-114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10" dirty="0">
                <a:latin typeface="Times New Roman"/>
                <a:cs typeface="Times New Roman"/>
              </a:rPr>
              <a:t> </a:t>
            </a:r>
            <a:r>
              <a:rPr sz="3800" i="1" spc="-25" dirty="0">
                <a:latin typeface="Times New Roman"/>
                <a:cs typeface="Times New Roman"/>
              </a:rPr>
              <a:t>E</a:t>
            </a:r>
            <a:r>
              <a:rPr sz="4875" spc="-37" baseline="-16239" dirty="0">
                <a:latin typeface="Times New Roman"/>
                <a:cs typeface="Times New Roman"/>
              </a:rPr>
              <a:t>1</a:t>
            </a:r>
            <a:r>
              <a:rPr sz="3800" spc="-25" dirty="0">
                <a:latin typeface="Times New Roman"/>
                <a:cs typeface="Times New Roman"/>
              </a:rPr>
              <a:t>.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9829" y="8256360"/>
            <a:ext cx="5153660" cy="149352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20"/>
              </a:spcBef>
            </a:pPr>
            <a:r>
              <a:rPr sz="5700" spc="157" baseline="-10233" dirty="0">
                <a:latin typeface="Symbol"/>
                <a:cs typeface="Symbol"/>
              </a:rPr>
              <a:t></a:t>
            </a:r>
            <a:r>
              <a:rPr sz="3800" i="1" spc="105" dirty="0">
                <a:latin typeface="Times New Roman"/>
                <a:cs typeface="Times New Roman"/>
              </a:rPr>
              <a:t>I</a:t>
            </a:r>
            <a:r>
              <a:rPr sz="4875" spc="157" baseline="-16239" dirty="0">
                <a:latin typeface="Times New Roman"/>
                <a:cs typeface="Times New Roman"/>
              </a:rPr>
              <a:t>5</a:t>
            </a:r>
            <a:r>
              <a:rPr sz="4875" spc="367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40" dirty="0">
                <a:latin typeface="Times New Roman"/>
                <a:cs typeface="Times New Roman"/>
              </a:rPr>
              <a:t> </a:t>
            </a:r>
            <a:r>
              <a:rPr sz="3800" i="1" spc="90" dirty="0">
                <a:latin typeface="Times New Roman"/>
                <a:cs typeface="Times New Roman"/>
              </a:rPr>
              <a:t>I</a:t>
            </a:r>
            <a:r>
              <a:rPr sz="4875" spc="135" baseline="-16239" dirty="0">
                <a:latin typeface="Times New Roman"/>
                <a:cs typeface="Times New Roman"/>
              </a:rPr>
              <a:t>3</a:t>
            </a:r>
            <a:r>
              <a:rPr sz="4875" spc="52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80" dirty="0">
                <a:latin typeface="Times New Roman"/>
                <a:cs typeface="Times New Roman"/>
              </a:rPr>
              <a:t> </a:t>
            </a:r>
            <a:r>
              <a:rPr sz="3800" i="1" spc="135" dirty="0">
                <a:latin typeface="Times New Roman"/>
                <a:cs typeface="Times New Roman"/>
              </a:rPr>
              <a:t>I</a:t>
            </a:r>
            <a:r>
              <a:rPr sz="4875" spc="202" baseline="-16239" dirty="0">
                <a:latin typeface="Times New Roman"/>
                <a:cs typeface="Times New Roman"/>
              </a:rPr>
              <a:t>2</a:t>
            </a:r>
            <a:r>
              <a:rPr sz="3800" spc="135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20"/>
              </a:spcBef>
            </a:pPr>
            <a:r>
              <a:rPr sz="5700" spc="82" baseline="20467" dirty="0">
                <a:latin typeface="Symbol"/>
                <a:cs typeface="Symbol"/>
              </a:rPr>
              <a:t></a:t>
            </a:r>
            <a:r>
              <a:rPr sz="3800" i="1" spc="55" dirty="0">
                <a:latin typeface="Times New Roman"/>
                <a:cs typeface="Times New Roman"/>
              </a:rPr>
              <a:t>I</a:t>
            </a:r>
            <a:r>
              <a:rPr sz="4875" spc="82" baseline="-16239" dirty="0">
                <a:latin typeface="Times New Roman"/>
                <a:cs typeface="Times New Roman"/>
              </a:rPr>
              <a:t>5</a:t>
            </a:r>
            <a:r>
              <a:rPr sz="3800" i="1" spc="55" dirty="0">
                <a:latin typeface="Times New Roman"/>
                <a:cs typeface="Times New Roman"/>
              </a:rPr>
              <a:t>R</a:t>
            </a:r>
            <a:r>
              <a:rPr sz="4875" spc="82" baseline="-16239" dirty="0">
                <a:latin typeface="Times New Roman"/>
                <a:cs typeface="Times New Roman"/>
              </a:rPr>
              <a:t>6</a:t>
            </a:r>
            <a:r>
              <a:rPr sz="4875" spc="254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75" dirty="0">
                <a:latin typeface="Times New Roman"/>
                <a:cs typeface="Times New Roman"/>
              </a:rPr>
              <a:t> </a:t>
            </a:r>
            <a:r>
              <a:rPr sz="3800" i="1" spc="95" dirty="0">
                <a:latin typeface="Times New Roman"/>
                <a:cs typeface="Times New Roman"/>
              </a:rPr>
              <a:t>I</a:t>
            </a:r>
            <a:r>
              <a:rPr sz="4875" spc="142" baseline="-16239" dirty="0">
                <a:latin typeface="Times New Roman"/>
                <a:cs typeface="Times New Roman"/>
              </a:rPr>
              <a:t>3</a:t>
            </a:r>
            <a:r>
              <a:rPr sz="3800" spc="95" dirty="0">
                <a:latin typeface="Times New Roman"/>
                <a:cs typeface="Times New Roman"/>
              </a:rPr>
              <a:t>(</a:t>
            </a:r>
            <a:r>
              <a:rPr sz="3800" i="1" spc="95" dirty="0">
                <a:latin typeface="Times New Roman"/>
                <a:cs typeface="Times New Roman"/>
              </a:rPr>
              <a:t>R</a:t>
            </a:r>
            <a:r>
              <a:rPr sz="4875" spc="142" baseline="-16239" dirty="0">
                <a:latin typeface="Times New Roman"/>
                <a:cs typeface="Times New Roman"/>
              </a:rPr>
              <a:t>4</a:t>
            </a:r>
            <a:r>
              <a:rPr sz="4875" spc="322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14" dirty="0">
                <a:latin typeface="Times New Roman"/>
                <a:cs typeface="Times New Roman"/>
              </a:rPr>
              <a:t> </a:t>
            </a:r>
            <a:r>
              <a:rPr sz="3800" i="1" dirty="0">
                <a:latin typeface="Times New Roman"/>
                <a:cs typeface="Times New Roman"/>
              </a:rPr>
              <a:t>R</a:t>
            </a:r>
            <a:r>
              <a:rPr sz="4875" baseline="-16239" dirty="0">
                <a:latin typeface="Times New Roman"/>
                <a:cs typeface="Times New Roman"/>
              </a:rPr>
              <a:t>3</a:t>
            </a:r>
            <a:r>
              <a:rPr sz="3800" dirty="0">
                <a:latin typeface="Times New Roman"/>
                <a:cs typeface="Times New Roman"/>
              </a:rPr>
              <a:t>)</a:t>
            </a:r>
            <a:r>
              <a:rPr sz="3800" spc="-114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15" dirty="0">
                <a:latin typeface="Times New Roman"/>
                <a:cs typeface="Times New Roman"/>
              </a:rPr>
              <a:t> </a:t>
            </a:r>
            <a:r>
              <a:rPr sz="3800" i="1" spc="65" dirty="0">
                <a:latin typeface="Times New Roman"/>
                <a:cs typeface="Times New Roman"/>
              </a:rPr>
              <a:t>E</a:t>
            </a:r>
            <a:r>
              <a:rPr sz="4875" spc="97" baseline="-16239" dirty="0">
                <a:latin typeface="Times New Roman"/>
                <a:cs typeface="Times New Roman"/>
              </a:rPr>
              <a:t>2</a:t>
            </a:r>
            <a:r>
              <a:rPr sz="3800" spc="65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80094" y="7678753"/>
            <a:ext cx="181483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62330" algn="l"/>
                <a:tab pos="1668145" algn="l"/>
              </a:tabLst>
            </a:pPr>
            <a:r>
              <a:rPr sz="3800" dirty="0">
                <a:latin typeface="Symbol"/>
                <a:cs typeface="Symbol"/>
              </a:rPr>
              <a:t></a:t>
            </a:r>
            <a:r>
              <a:rPr sz="3800" spc="25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105" dirty="0">
                <a:latin typeface="Times New Roman"/>
                <a:cs typeface="Times New Roman"/>
              </a:rPr>
              <a:t> </a:t>
            </a:r>
            <a:r>
              <a:rPr sz="3800" i="1" spc="-50" dirty="0">
                <a:latin typeface="Times New Roman"/>
                <a:cs typeface="Times New Roman"/>
              </a:rPr>
              <a:t>I</a:t>
            </a:r>
            <a:r>
              <a:rPr sz="3800" i="1" dirty="0">
                <a:latin typeface="Times New Roman"/>
                <a:cs typeface="Times New Roman"/>
              </a:rPr>
              <a:t>	</a:t>
            </a:r>
            <a:r>
              <a:rPr sz="3800" spc="-50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9829" y="7465519"/>
            <a:ext cx="499109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800" spc="60" dirty="0">
                <a:latin typeface="Symbol"/>
                <a:cs typeface="Symbol"/>
              </a:rPr>
              <a:t></a:t>
            </a:r>
            <a:r>
              <a:rPr sz="5700" i="1" spc="89" baseline="-24853" dirty="0">
                <a:latin typeface="Times New Roman"/>
                <a:cs typeface="Times New Roman"/>
              </a:rPr>
              <a:t>I</a:t>
            </a:r>
            <a:endParaRPr sz="5700" baseline="-24853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9829" y="6950486"/>
            <a:ext cx="251587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5700" baseline="-4385" dirty="0">
                <a:latin typeface="Symbol"/>
                <a:cs typeface="Symbol"/>
              </a:rPr>
              <a:t></a:t>
            </a:r>
            <a:r>
              <a:rPr sz="3800" i="1" dirty="0">
                <a:latin typeface="Times New Roman"/>
                <a:cs typeface="Times New Roman"/>
              </a:rPr>
              <a:t>I</a:t>
            </a:r>
            <a:r>
              <a:rPr sz="4875" baseline="-16239" dirty="0">
                <a:latin typeface="Times New Roman"/>
                <a:cs typeface="Times New Roman"/>
              </a:rPr>
              <a:t>1</a:t>
            </a:r>
            <a:r>
              <a:rPr sz="4875" spc="-37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</a:t>
            </a:r>
            <a:r>
              <a:rPr sz="3800" spc="-60" dirty="0">
                <a:latin typeface="Times New Roman"/>
                <a:cs typeface="Times New Roman"/>
              </a:rPr>
              <a:t> </a:t>
            </a:r>
            <a:r>
              <a:rPr sz="3800" i="1" spc="110" dirty="0">
                <a:latin typeface="Times New Roman"/>
                <a:cs typeface="Times New Roman"/>
              </a:rPr>
              <a:t>I</a:t>
            </a:r>
            <a:r>
              <a:rPr sz="4875" spc="165" baseline="-16239" dirty="0">
                <a:latin typeface="Times New Roman"/>
                <a:cs typeface="Times New Roman"/>
              </a:rPr>
              <a:t>2</a:t>
            </a:r>
            <a:r>
              <a:rPr sz="4875" spc="607" baseline="-16239" dirty="0">
                <a:latin typeface="Times New Roman"/>
                <a:cs typeface="Times New Roman"/>
              </a:rPr>
              <a:t> 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65" dirty="0">
                <a:latin typeface="Times New Roman"/>
                <a:cs typeface="Times New Roman"/>
              </a:rPr>
              <a:t> </a:t>
            </a:r>
            <a:r>
              <a:rPr sz="3800" i="1" spc="-25" dirty="0">
                <a:latin typeface="Times New Roman"/>
                <a:cs typeface="Times New Roman"/>
              </a:rPr>
              <a:t>J</a:t>
            </a:r>
            <a:r>
              <a:rPr sz="3800" i="1" spc="-475" dirty="0">
                <a:latin typeface="Times New Roman"/>
                <a:cs typeface="Times New Roman"/>
              </a:rPr>
              <a:t> </a:t>
            </a:r>
            <a:r>
              <a:rPr sz="3800" spc="-50" dirty="0">
                <a:latin typeface="Times New Roman"/>
                <a:cs typeface="Times New Roman"/>
              </a:rPr>
              <a:t>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5231" y="7497767"/>
            <a:ext cx="36131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b="1" spc="-25" dirty="0">
                <a:latin typeface="Times New Roman"/>
                <a:cs typeface="Times New Roman"/>
              </a:rPr>
              <a:t>ит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4922" y="7238055"/>
            <a:ext cx="515747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4437380" algn="l"/>
              </a:tabLst>
            </a:pPr>
            <a:r>
              <a:rPr sz="3750" b="1" dirty="0">
                <a:latin typeface="Times New Roman"/>
                <a:cs typeface="Times New Roman"/>
              </a:rPr>
              <a:t>2</a:t>
            </a:r>
            <a:r>
              <a:rPr sz="3750" b="1" spc="85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ЗК</a:t>
            </a:r>
            <a:r>
              <a:rPr sz="3750" b="1" spc="5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</a:t>
            </a:r>
            <a:r>
              <a:rPr sz="3750" spc="-245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N</a:t>
            </a:r>
            <a:r>
              <a:rPr sz="3825" b="1" baseline="-17429" dirty="0">
                <a:latin typeface="Times New Roman"/>
                <a:cs typeface="Times New Roman"/>
              </a:rPr>
              <a:t>в</a:t>
            </a:r>
            <a:r>
              <a:rPr sz="3750" b="1" dirty="0">
                <a:latin typeface="Times New Roman"/>
                <a:cs typeface="Times New Roman"/>
              </a:rPr>
              <a:t>-</a:t>
            </a:r>
            <a:r>
              <a:rPr sz="3750" b="1" spc="-30" dirty="0">
                <a:latin typeface="Times New Roman"/>
                <a:cs typeface="Times New Roman"/>
              </a:rPr>
              <a:t>(N</a:t>
            </a:r>
            <a:r>
              <a:rPr sz="3825" b="1" spc="-44" baseline="-17429" dirty="0">
                <a:latin typeface="Times New Roman"/>
                <a:cs typeface="Times New Roman"/>
              </a:rPr>
              <a:t>у</a:t>
            </a:r>
            <a:r>
              <a:rPr sz="3750" b="1" spc="-30" dirty="0">
                <a:latin typeface="Times New Roman"/>
                <a:cs typeface="Times New Roman"/>
              </a:rPr>
              <a:t>-</a:t>
            </a:r>
            <a:r>
              <a:rPr sz="3750" b="1" spc="-10" dirty="0">
                <a:latin typeface="Times New Roman"/>
                <a:cs typeface="Times New Roman"/>
              </a:rPr>
              <a:t>1)-</a:t>
            </a:r>
            <a:r>
              <a:rPr sz="3750" b="1" spc="-50" dirty="0">
                <a:latin typeface="Times New Roman"/>
                <a:cs typeface="Times New Roman"/>
              </a:rPr>
              <a:t>N</a:t>
            </a:r>
            <a:r>
              <a:rPr sz="3750" b="1" dirty="0">
                <a:latin typeface="Times New Roman"/>
                <a:cs typeface="Times New Roman"/>
              </a:rPr>
              <a:t>	=</a:t>
            </a:r>
            <a:r>
              <a:rPr sz="3750" b="1" spc="380" dirty="0">
                <a:latin typeface="Times New Roman"/>
                <a:cs typeface="Times New Roman"/>
              </a:rPr>
              <a:t> </a:t>
            </a:r>
            <a:r>
              <a:rPr sz="3750" b="1" spc="-50" dirty="0">
                <a:latin typeface="Times New Roman"/>
                <a:cs typeface="Times New Roman"/>
              </a:rPr>
              <a:t>2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135001" y="1626817"/>
            <a:ext cx="524954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r>
              <a:rPr sz="3300" b="1" spc="1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B5C57"/>
                </a:solidFill>
                <a:latin typeface="Calibri"/>
                <a:cs typeface="Calibri"/>
              </a:rPr>
              <a:t>КОНТУРНЫХ</a:t>
            </a:r>
            <a:r>
              <a:rPr sz="3300" b="1" spc="12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ТОКОВ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81660" y="2371205"/>
            <a:ext cx="9500235" cy="4298315"/>
            <a:chOff x="481660" y="2371205"/>
            <a:chExt cx="9500235" cy="429831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660" y="2371205"/>
              <a:ext cx="9499857" cy="42980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9647" y="3306272"/>
              <a:ext cx="869556" cy="57022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7544" y="5422806"/>
              <a:ext cx="4685159" cy="5181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8245" y="3410157"/>
              <a:ext cx="869556" cy="57022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447094" y="3189111"/>
            <a:ext cx="233679" cy="524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250" b="1" i="1" spc="-50" dirty="0">
                <a:solidFill>
                  <a:srgbClr val="FFC000"/>
                </a:solidFill>
                <a:latin typeface="Times New Roman"/>
                <a:cs typeface="Times New Roman"/>
              </a:rPr>
              <a:t>J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63271" y="3280009"/>
            <a:ext cx="491490" cy="524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4875" b="1" i="1" spc="-37" baseline="11965" dirty="0">
                <a:solidFill>
                  <a:srgbClr val="FFC000"/>
                </a:solidFill>
                <a:latin typeface="Times New Roman"/>
                <a:cs typeface="Times New Roman"/>
              </a:rPr>
              <a:t>I</a:t>
            </a:r>
            <a:r>
              <a:rPr sz="2150" b="1" i="1" spc="-25" dirty="0">
                <a:solidFill>
                  <a:srgbClr val="FFC000"/>
                </a:solidFill>
                <a:latin typeface="Times New Roman"/>
                <a:cs typeface="Times New Roman"/>
              </a:rPr>
              <a:t>11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5165" y="5318740"/>
            <a:ext cx="518159" cy="524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4875" b="1" i="1" spc="-37" baseline="11965" dirty="0">
                <a:solidFill>
                  <a:srgbClr val="FFC000"/>
                </a:solidFill>
                <a:latin typeface="Times New Roman"/>
                <a:cs typeface="Times New Roman"/>
              </a:rPr>
              <a:t>I</a:t>
            </a:r>
            <a:r>
              <a:rPr sz="2150" b="1" i="1" spc="-25" dirty="0">
                <a:solidFill>
                  <a:srgbClr val="FFC000"/>
                </a:solidFill>
                <a:latin typeface="Times New Roman"/>
                <a:cs typeface="Times New Roman"/>
              </a:rPr>
              <a:t>22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6217" y="7159047"/>
            <a:ext cx="10405745" cy="3206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00">
              <a:lnSpc>
                <a:spcPts val="4070"/>
              </a:lnSpc>
              <a:spcBef>
                <a:spcPts val="114"/>
              </a:spcBef>
            </a:pPr>
            <a:r>
              <a:rPr sz="5400" spc="-232" baseline="-16203" dirty="0">
                <a:latin typeface="Symbol"/>
                <a:cs typeface="Symbol"/>
              </a:rPr>
              <a:t></a:t>
            </a:r>
            <a:r>
              <a:rPr sz="5400" spc="-232" baseline="16203" dirty="0">
                <a:latin typeface="Symbol"/>
                <a:cs typeface="Symbol"/>
              </a:rPr>
              <a:t></a:t>
            </a:r>
            <a:r>
              <a:rPr sz="3600" i="1" spc="-155" dirty="0">
                <a:latin typeface="Times New Roman"/>
                <a:cs typeface="Times New Roman"/>
              </a:rPr>
              <a:t>I</a:t>
            </a:r>
            <a:r>
              <a:rPr sz="4650" spc="-232" baseline="-16129" dirty="0">
                <a:latin typeface="Times New Roman"/>
                <a:cs typeface="Times New Roman"/>
              </a:rPr>
              <a:t>11</a:t>
            </a:r>
            <a:r>
              <a:rPr sz="3600" spc="-155" dirty="0">
                <a:latin typeface="Times New Roman"/>
                <a:cs typeface="Times New Roman"/>
              </a:rPr>
              <a:t>(</a:t>
            </a:r>
            <a:r>
              <a:rPr sz="3600" i="1" spc="-155" dirty="0">
                <a:latin typeface="Times New Roman"/>
                <a:cs typeface="Times New Roman"/>
              </a:rPr>
              <a:t>R</a:t>
            </a:r>
            <a:r>
              <a:rPr sz="4650" spc="-232" baseline="-16129" dirty="0">
                <a:latin typeface="Times New Roman"/>
                <a:cs typeface="Times New Roman"/>
              </a:rPr>
              <a:t>6</a:t>
            </a:r>
            <a:r>
              <a:rPr sz="4650" spc="232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0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24193" dirty="0">
                <a:latin typeface="Times New Roman"/>
                <a:cs typeface="Times New Roman"/>
              </a:rPr>
              <a:t>4</a:t>
            </a:r>
            <a:r>
              <a:rPr sz="4650" spc="472" baseline="-24193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0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3</a:t>
            </a:r>
            <a:r>
              <a:rPr sz="3600" dirty="0">
                <a:latin typeface="Times New Roman"/>
                <a:cs typeface="Times New Roman"/>
              </a:rPr>
              <a:t>)</a:t>
            </a:r>
            <a:r>
              <a:rPr sz="3600" spc="-254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i="1" spc="65" dirty="0">
                <a:latin typeface="Times New Roman"/>
                <a:cs typeface="Times New Roman"/>
              </a:rPr>
              <a:t>I</a:t>
            </a:r>
            <a:r>
              <a:rPr sz="4650" spc="97" baseline="-16129" dirty="0">
                <a:latin typeface="Times New Roman"/>
                <a:cs typeface="Times New Roman"/>
              </a:rPr>
              <a:t>22</a:t>
            </a:r>
            <a:r>
              <a:rPr sz="4650" spc="-622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(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24193" dirty="0">
                <a:latin typeface="Times New Roman"/>
                <a:cs typeface="Times New Roman"/>
              </a:rPr>
              <a:t>4</a:t>
            </a:r>
            <a:r>
              <a:rPr sz="4650" spc="472" baseline="-24193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0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3</a:t>
            </a:r>
            <a:r>
              <a:rPr sz="3600" dirty="0">
                <a:latin typeface="Times New Roman"/>
                <a:cs typeface="Times New Roman"/>
              </a:rPr>
              <a:t>)</a:t>
            </a:r>
            <a:r>
              <a:rPr sz="3600" spc="-9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i="1" spc="70" dirty="0">
                <a:latin typeface="Times New Roman"/>
                <a:cs typeface="Times New Roman"/>
              </a:rPr>
              <a:t>E</a:t>
            </a:r>
            <a:r>
              <a:rPr sz="4650" spc="104" baseline="-16129" dirty="0">
                <a:latin typeface="Times New Roman"/>
                <a:cs typeface="Times New Roman"/>
              </a:rPr>
              <a:t>2</a:t>
            </a:r>
            <a:r>
              <a:rPr sz="3600" spc="70" dirty="0">
                <a:latin typeface="Times New Roman"/>
                <a:cs typeface="Times New Roman"/>
              </a:rPr>
              <a:t>;</a:t>
            </a:r>
            <a:endParaRPr sz="3600">
              <a:latin typeface="Times New Roman"/>
              <a:cs typeface="Times New Roman"/>
            </a:endParaRPr>
          </a:p>
          <a:p>
            <a:pPr marL="63500">
              <a:lnSpc>
                <a:spcPts val="3670"/>
              </a:lnSpc>
            </a:pPr>
            <a:r>
              <a:rPr sz="3600" spc="-50" dirty="0">
                <a:latin typeface="Symbol"/>
                <a:cs typeface="Symbol"/>
              </a:rPr>
              <a:t></a:t>
            </a:r>
            <a:endParaRPr sz="3600">
              <a:latin typeface="Symbol"/>
              <a:cs typeface="Symbol"/>
            </a:endParaRPr>
          </a:p>
          <a:p>
            <a:pPr marL="63500">
              <a:lnSpc>
                <a:spcPts val="3920"/>
              </a:lnSpc>
            </a:pPr>
            <a:r>
              <a:rPr sz="3600" spc="-275" dirty="0">
                <a:latin typeface="Symbol"/>
                <a:cs typeface="Symbol"/>
              </a:rPr>
              <a:t></a:t>
            </a:r>
            <a:r>
              <a:rPr sz="5400" spc="-412" baseline="-19290" dirty="0">
                <a:latin typeface="Symbol"/>
                <a:cs typeface="Symbol"/>
              </a:rPr>
              <a:t></a:t>
            </a:r>
            <a:r>
              <a:rPr sz="3600" i="1" spc="-275" dirty="0">
                <a:latin typeface="Times New Roman"/>
                <a:cs typeface="Times New Roman"/>
              </a:rPr>
              <a:t>I</a:t>
            </a:r>
            <a:r>
              <a:rPr sz="4650" spc="-412" baseline="-16129" dirty="0">
                <a:latin typeface="Times New Roman"/>
                <a:cs typeface="Times New Roman"/>
              </a:rPr>
              <a:t>22</a:t>
            </a:r>
            <a:r>
              <a:rPr sz="4650" spc="-622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(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2</a:t>
            </a:r>
            <a:r>
              <a:rPr sz="4650" spc="209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2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5</a:t>
            </a:r>
            <a:r>
              <a:rPr sz="4650" spc="89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2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4</a:t>
            </a:r>
            <a:r>
              <a:rPr sz="4650" spc="262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2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3</a:t>
            </a:r>
            <a:r>
              <a:rPr sz="4650" spc="30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25" dirty="0">
                <a:latin typeface="Times New Roman"/>
                <a:cs typeface="Times New Roman"/>
              </a:rPr>
              <a:t> </a:t>
            </a:r>
            <a:r>
              <a:rPr sz="3600" i="1" spc="-375" dirty="0">
                <a:latin typeface="Times New Roman"/>
                <a:cs typeface="Times New Roman"/>
              </a:rPr>
              <a:t>R</a:t>
            </a:r>
            <a:r>
              <a:rPr sz="4650" spc="225" baseline="-16129" dirty="0">
                <a:latin typeface="Times New Roman"/>
                <a:cs typeface="Times New Roman"/>
              </a:rPr>
              <a:t>1</a:t>
            </a:r>
            <a:r>
              <a:rPr sz="3600" spc="-15" dirty="0">
                <a:latin typeface="Times New Roman"/>
                <a:cs typeface="Times New Roman"/>
              </a:rPr>
              <a:t>)</a:t>
            </a:r>
            <a:r>
              <a:rPr sz="3600" spc="-26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7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4650" baseline="-16129" dirty="0">
                <a:latin typeface="Times New Roman"/>
                <a:cs typeface="Times New Roman"/>
              </a:rPr>
              <a:t>11</a:t>
            </a:r>
            <a:r>
              <a:rPr sz="3600" dirty="0">
                <a:latin typeface="Times New Roman"/>
                <a:cs typeface="Times New Roman"/>
              </a:rPr>
              <a:t>(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23297" dirty="0">
                <a:latin typeface="Times New Roman"/>
                <a:cs typeface="Times New Roman"/>
              </a:rPr>
              <a:t>4</a:t>
            </a:r>
            <a:r>
              <a:rPr sz="4650" spc="434" baseline="-23297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2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4650" baseline="-16129" dirty="0">
                <a:latin typeface="Times New Roman"/>
                <a:cs typeface="Times New Roman"/>
              </a:rPr>
              <a:t>3</a:t>
            </a:r>
            <a:r>
              <a:rPr sz="3600" dirty="0">
                <a:latin typeface="Times New Roman"/>
                <a:cs typeface="Times New Roman"/>
              </a:rPr>
              <a:t>)</a:t>
            </a:r>
            <a:r>
              <a:rPr sz="3600" spc="-26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i="1" spc="-25" dirty="0">
                <a:latin typeface="Times New Roman"/>
                <a:cs typeface="Times New Roman"/>
              </a:rPr>
              <a:t>JR</a:t>
            </a:r>
            <a:r>
              <a:rPr sz="4650" spc="-37" baseline="-16129" dirty="0">
                <a:latin typeface="Times New Roman"/>
                <a:cs typeface="Times New Roman"/>
              </a:rPr>
              <a:t>1</a:t>
            </a:r>
            <a:r>
              <a:rPr sz="4650" spc="165" baseline="-16129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-5" dirty="0">
                <a:latin typeface="Times New Roman"/>
                <a:cs typeface="Times New Roman"/>
              </a:rPr>
              <a:t> </a:t>
            </a:r>
            <a:r>
              <a:rPr sz="3600" i="1" spc="-25" dirty="0">
                <a:latin typeface="Times New Roman"/>
                <a:cs typeface="Times New Roman"/>
              </a:rPr>
              <a:t>E</a:t>
            </a:r>
            <a:r>
              <a:rPr sz="4650" spc="-37" baseline="-16129" dirty="0">
                <a:latin typeface="Times New Roman"/>
                <a:cs typeface="Times New Roman"/>
              </a:rPr>
              <a:t>1</a:t>
            </a:r>
            <a:r>
              <a:rPr sz="3600" spc="-25" dirty="0">
                <a:latin typeface="Times New Roman"/>
                <a:cs typeface="Times New Roman"/>
              </a:rPr>
              <a:t>.</a:t>
            </a:r>
            <a:endParaRPr sz="3600">
              <a:latin typeface="Times New Roman"/>
              <a:cs typeface="Times New Roman"/>
            </a:endParaRPr>
          </a:p>
          <a:p>
            <a:pPr marL="255904">
              <a:lnSpc>
                <a:spcPct val="100000"/>
              </a:lnSpc>
              <a:spcBef>
                <a:spcPts val="3270"/>
              </a:spcBef>
              <a:tabLst>
                <a:tab pos="2836545" algn="l"/>
                <a:tab pos="5032375" algn="l"/>
              </a:tabLst>
            </a:pPr>
            <a:r>
              <a:rPr sz="3700" i="1" dirty="0">
                <a:latin typeface="Times New Roman"/>
                <a:cs typeface="Times New Roman"/>
              </a:rPr>
              <a:t>I</a:t>
            </a:r>
            <a:r>
              <a:rPr sz="4725" baseline="-16754" dirty="0">
                <a:latin typeface="Times New Roman"/>
                <a:cs typeface="Times New Roman"/>
              </a:rPr>
              <a:t>1</a:t>
            </a:r>
            <a:r>
              <a:rPr sz="4725" spc="209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</a:t>
            </a:r>
            <a:r>
              <a:rPr sz="3700" spc="60" dirty="0">
                <a:latin typeface="Times New Roman"/>
                <a:cs typeface="Times New Roman"/>
              </a:rPr>
              <a:t> </a:t>
            </a:r>
            <a:r>
              <a:rPr sz="3700" i="1" spc="85" dirty="0">
                <a:latin typeface="Times New Roman"/>
                <a:cs typeface="Times New Roman"/>
              </a:rPr>
              <a:t>I</a:t>
            </a:r>
            <a:r>
              <a:rPr sz="4725" spc="127" baseline="-16754" dirty="0">
                <a:latin typeface="Times New Roman"/>
                <a:cs typeface="Times New Roman"/>
              </a:rPr>
              <a:t>22</a:t>
            </a:r>
            <a:r>
              <a:rPr sz="4725" spc="330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</a:t>
            </a:r>
            <a:r>
              <a:rPr sz="3700" spc="-60" dirty="0">
                <a:latin typeface="Times New Roman"/>
                <a:cs typeface="Times New Roman"/>
              </a:rPr>
              <a:t> </a:t>
            </a:r>
            <a:r>
              <a:rPr sz="3700" i="1" dirty="0">
                <a:latin typeface="Times New Roman"/>
                <a:cs typeface="Times New Roman"/>
              </a:rPr>
              <a:t>J</a:t>
            </a:r>
            <a:r>
              <a:rPr sz="3700" i="1" spc="-480" dirty="0">
                <a:latin typeface="Times New Roman"/>
                <a:cs typeface="Times New Roman"/>
              </a:rPr>
              <a:t> </a:t>
            </a:r>
            <a:r>
              <a:rPr sz="3700" spc="-50" dirty="0">
                <a:latin typeface="Times New Roman"/>
                <a:cs typeface="Times New Roman"/>
              </a:rPr>
              <a:t>;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i="1" spc="120" dirty="0">
                <a:latin typeface="Times New Roman"/>
                <a:cs typeface="Times New Roman"/>
              </a:rPr>
              <a:t>I</a:t>
            </a:r>
            <a:r>
              <a:rPr sz="4725" spc="179" baseline="-16754" dirty="0">
                <a:latin typeface="Times New Roman"/>
                <a:cs typeface="Times New Roman"/>
              </a:rPr>
              <a:t>2</a:t>
            </a:r>
            <a:r>
              <a:rPr sz="4725" spc="585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</a:t>
            </a:r>
            <a:r>
              <a:rPr sz="3700" spc="-65" dirty="0">
                <a:latin typeface="Times New Roman"/>
                <a:cs typeface="Times New Roman"/>
              </a:rPr>
              <a:t> </a:t>
            </a:r>
            <a:r>
              <a:rPr sz="3700" spc="145" dirty="0">
                <a:latin typeface="Symbol"/>
                <a:cs typeface="Symbol"/>
              </a:rPr>
              <a:t></a:t>
            </a:r>
            <a:r>
              <a:rPr sz="3700" i="1" spc="145" dirty="0">
                <a:latin typeface="Times New Roman"/>
                <a:cs typeface="Times New Roman"/>
              </a:rPr>
              <a:t>I</a:t>
            </a:r>
            <a:r>
              <a:rPr sz="4725" spc="217" baseline="-16754" dirty="0">
                <a:latin typeface="Times New Roman"/>
                <a:cs typeface="Times New Roman"/>
              </a:rPr>
              <a:t>22</a:t>
            </a:r>
            <a:r>
              <a:rPr sz="3700" spc="145" dirty="0">
                <a:latin typeface="Times New Roman"/>
                <a:cs typeface="Times New Roman"/>
              </a:rPr>
              <a:t>;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i="1" spc="105" dirty="0">
                <a:latin typeface="Times New Roman"/>
                <a:cs typeface="Times New Roman"/>
              </a:rPr>
              <a:t>I</a:t>
            </a:r>
            <a:r>
              <a:rPr sz="4725" spc="157" baseline="-16754" dirty="0">
                <a:latin typeface="Times New Roman"/>
                <a:cs typeface="Times New Roman"/>
              </a:rPr>
              <a:t>3</a:t>
            </a:r>
            <a:r>
              <a:rPr sz="4725" spc="330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</a:t>
            </a:r>
            <a:r>
              <a:rPr sz="3700" spc="60" dirty="0">
                <a:latin typeface="Times New Roman"/>
                <a:cs typeface="Times New Roman"/>
              </a:rPr>
              <a:t> </a:t>
            </a:r>
            <a:r>
              <a:rPr sz="3700" i="1" dirty="0">
                <a:latin typeface="Times New Roman"/>
                <a:cs typeface="Times New Roman"/>
              </a:rPr>
              <a:t>I</a:t>
            </a:r>
            <a:r>
              <a:rPr sz="4725" baseline="-16754" dirty="0">
                <a:latin typeface="Times New Roman"/>
                <a:cs typeface="Times New Roman"/>
              </a:rPr>
              <a:t>11</a:t>
            </a:r>
            <a:r>
              <a:rPr sz="4725" spc="-30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</a:t>
            </a:r>
            <a:r>
              <a:rPr sz="3700" spc="-55" dirty="0">
                <a:latin typeface="Times New Roman"/>
                <a:cs typeface="Times New Roman"/>
              </a:rPr>
              <a:t> </a:t>
            </a:r>
            <a:r>
              <a:rPr sz="3700" i="1" spc="110" dirty="0">
                <a:latin typeface="Times New Roman"/>
                <a:cs typeface="Times New Roman"/>
              </a:rPr>
              <a:t>I</a:t>
            </a:r>
            <a:r>
              <a:rPr sz="4725" spc="165" baseline="-16754" dirty="0">
                <a:latin typeface="Times New Roman"/>
                <a:cs typeface="Times New Roman"/>
              </a:rPr>
              <a:t>22</a:t>
            </a:r>
            <a:r>
              <a:rPr sz="3700" spc="110" dirty="0">
                <a:latin typeface="Times New Roman"/>
                <a:cs typeface="Times New Roman"/>
              </a:rPr>
              <a:t>;</a:t>
            </a:r>
            <a:endParaRPr sz="3700">
              <a:latin typeface="Times New Roman"/>
              <a:cs typeface="Times New Roman"/>
            </a:endParaRPr>
          </a:p>
          <a:p>
            <a:pPr marL="255270">
              <a:lnSpc>
                <a:spcPct val="100000"/>
              </a:lnSpc>
              <a:spcBef>
                <a:spcPts val="1215"/>
              </a:spcBef>
              <a:tabLst>
                <a:tab pos="2830830" algn="l"/>
              </a:tabLst>
            </a:pPr>
            <a:r>
              <a:rPr sz="3700" i="1" spc="125" dirty="0">
                <a:latin typeface="Times New Roman"/>
                <a:cs typeface="Times New Roman"/>
              </a:rPr>
              <a:t>I</a:t>
            </a:r>
            <a:r>
              <a:rPr sz="4725" spc="187" baseline="-16754" dirty="0">
                <a:latin typeface="Times New Roman"/>
                <a:cs typeface="Times New Roman"/>
              </a:rPr>
              <a:t>4</a:t>
            </a:r>
            <a:r>
              <a:rPr sz="4725" spc="577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</a:t>
            </a:r>
            <a:r>
              <a:rPr sz="3700" spc="65" dirty="0">
                <a:latin typeface="Times New Roman"/>
                <a:cs typeface="Times New Roman"/>
              </a:rPr>
              <a:t> </a:t>
            </a:r>
            <a:r>
              <a:rPr sz="3700" i="1" dirty="0">
                <a:latin typeface="Times New Roman"/>
                <a:cs typeface="Times New Roman"/>
              </a:rPr>
              <a:t>I</a:t>
            </a:r>
            <a:r>
              <a:rPr sz="4725" baseline="-16754" dirty="0">
                <a:latin typeface="Times New Roman"/>
                <a:cs typeface="Times New Roman"/>
              </a:rPr>
              <a:t>11</a:t>
            </a:r>
            <a:r>
              <a:rPr sz="4725" spc="-37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</a:t>
            </a:r>
            <a:r>
              <a:rPr sz="3700" spc="-100" dirty="0">
                <a:latin typeface="Times New Roman"/>
                <a:cs typeface="Times New Roman"/>
              </a:rPr>
              <a:t> </a:t>
            </a:r>
            <a:r>
              <a:rPr sz="3700" i="1" dirty="0">
                <a:latin typeface="Times New Roman"/>
                <a:cs typeface="Times New Roman"/>
              </a:rPr>
              <a:t>J</a:t>
            </a:r>
            <a:r>
              <a:rPr sz="3700" i="1" spc="-480" dirty="0">
                <a:latin typeface="Times New Roman"/>
                <a:cs typeface="Times New Roman"/>
              </a:rPr>
              <a:t> </a:t>
            </a:r>
            <a:r>
              <a:rPr sz="3700" spc="-50" dirty="0">
                <a:latin typeface="Times New Roman"/>
                <a:cs typeface="Times New Roman"/>
              </a:rPr>
              <a:t>;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i="1" spc="85" dirty="0">
                <a:latin typeface="Times New Roman"/>
                <a:cs typeface="Times New Roman"/>
              </a:rPr>
              <a:t>I</a:t>
            </a:r>
            <a:r>
              <a:rPr sz="4725" spc="127" baseline="-16754" dirty="0">
                <a:latin typeface="Times New Roman"/>
                <a:cs typeface="Times New Roman"/>
              </a:rPr>
              <a:t>5</a:t>
            </a:r>
            <a:r>
              <a:rPr sz="4725" spc="397" baseline="-16754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Symbol"/>
                <a:cs typeface="Symbol"/>
              </a:rPr>
              <a:t></a:t>
            </a:r>
            <a:r>
              <a:rPr sz="3700" spc="65" dirty="0">
                <a:latin typeface="Times New Roman"/>
                <a:cs typeface="Times New Roman"/>
              </a:rPr>
              <a:t> </a:t>
            </a:r>
            <a:r>
              <a:rPr sz="3700" i="1" spc="-20" dirty="0">
                <a:latin typeface="Times New Roman"/>
                <a:cs typeface="Times New Roman"/>
              </a:rPr>
              <a:t>I</a:t>
            </a:r>
            <a:r>
              <a:rPr sz="4725" spc="-30" baseline="-16754" dirty="0">
                <a:latin typeface="Times New Roman"/>
                <a:cs typeface="Times New Roman"/>
              </a:rPr>
              <a:t>11</a:t>
            </a:r>
            <a:r>
              <a:rPr sz="3700" spc="-20" dirty="0">
                <a:latin typeface="Times New Roman"/>
                <a:cs typeface="Times New Roman"/>
              </a:rPr>
              <a:t>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51201" y="9079473"/>
            <a:ext cx="7884795" cy="1402715"/>
          </a:xfrm>
          <a:custGeom>
            <a:avLst/>
            <a:gdLst/>
            <a:ahLst/>
            <a:cxnLst/>
            <a:rect l="l" t="t" r="r" b="b"/>
            <a:pathLst>
              <a:path w="7884795" h="1402715">
                <a:moveTo>
                  <a:pt x="0" y="0"/>
                </a:moveTo>
                <a:lnTo>
                  <a:pt x="7884328" y="0"/>
                </a:lnTo>
                <a:lnTo>
                  <a:pt x="7884328" y="1402436"/>
                </a:lnTo>
                <a:lnTo>
                  <a:pt x="0" y="1402436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2DA2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122301" y="1429185"/>
            <a:ext cx="7562850" cy="1852930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5"/>
              </a:spcBef>
            </a:pP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ЭНЕРГЕТИЧЕСКИЙ</a:t>
            </a:r>
            <a:r>
              <a:rPr sz="3300" b="1" spc="229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БАЛАНС</a:t>
            </a:r>
            <a:r>
              <a:rPr sz="3300" b="1" spc="23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МОЩНОСТИ</a:t>
            </a:r>
            <a:endParaRPr sz="3300">
              <a:latin typeface="Calibri"/>
              <a:cs typeface="Calibri"/>
            </a:endParaRPr>
          </a:p>
          <a:p>
            <a:pPr marL="275590">
              <a:lnSpc>
                <a:spcPts val="4265"/>
              </a:lnSpc>
              <a:spcBef>
                <a:spcPts val="2315"/>
              </a:spcBef>
              <a:tabLst>
                <a:tab pos="2317115" algn="l"/>
                <a:tab pos="4044315" algn="l"/>
                <a:tab pos="4644390" algn="l"/>
                <a:tab pos="6371590" algn="l"/>
              </a:tabLst>
            </a:pPr>
            <a:r>
              <a:rPr sz="4800" b="1" dirty="0">
                <a:latin typeface="Times New Roman"/>
                <a:cs typeface="Times New Roman"/>
              </a:rPr>
              <a:t>∑</a:t>
            </a:r>
            <a:r>
              <a:rPr sz="4800" b="1" spc="-40" dirty="0">
                <a:latin typeface="Times New Roman"/>
                <a:cs typeface="Times New Roman"/>
              </a:rPr>
              <a:t> </a:t>
            </a:r>
            <a:r>
              <a:rPr sz="4800" b="1" i="1" dirty="0">
                <a:latin typeface="Times New Roman"/>
                <a:cs typeface="Times New Roman"/>
              </a:rPr>
              <a:t>I</a:t>
            </a:r>
            <a:r>
              <a:rPr sz="4800" b="1" i="1" spc="515" dirty="0">
                <a:latin typeface="Times New Roman"/>
                <a:cs typeface="Times New Roman"/>
              </a:rPr>
              <a:t> </a:t>
            </a:r>
            <a:r>
              <a:rPr sz="4725" b="1" spc="-37" baseline="25573" dirty="0">
                <a:latin typeface="Times New Roman"/>
                <a:cs typeface="Times New Roman"/>
              </a:rPr>
              <a:t>2</a:t>
            </a:r>
            <a:r>
              <a:rPr sz="4800" b="1" i="1" spc="-25" dirty="0">
                <a:latin typeface="Times New Roman"/>
                <a:cs typeface="Times New Roman"/>
              </a:rPr>
              <a:t>R</a:t>
            </a:r>
            <a:r>
              <a:rPr sz="4800" b="1" i="1" dirty="0">
                <a:latin typeface="Times New Roman"/>
                <a:cs typeface="Times New Roman"/>
              </a:rPr>
              <a:t>	</a:t>
            </a:r>
            <a:r>
              <a:rPr sz="4800" b="1" dirty="0">
                <a:latin typeface="Times New Roman"/>
                <a:cs typeface="Times New Roman"/>
              </a:rPr>
              <a:t>=</a:t>
            </a:r>
            <a:r>
              <a:rPr sz="4800" b="1" spc="-30" dirty="0">
                <a:latin typeface="Times New Roman"/>
                <a:cs typeface="Times New Roman"/>
              </a:rPr>
              <a:t> </a:t>
            </a:r>
            <a:r>
              <a:rPr sz="4800" b="1" dirty="0">
                <a:latin typeface="Times New Roman"/>
                <a:cs typeface="Times New Roman"/>
              </a:rPr>
              <a:t>∑</a:t>
            </a:r>
            <a:r>
              <a:rPr sz="4800" b="1" spc="-40" dirty="0">
                <a:latin typeface="Times New Roman"/>
                <a:cs typeface="Times New Roman"/>
              </a:rPr>
              <a:t> </a:t>
            </a:r>
            <a:r>
              <a:rPr sz="4800" b="1" i="1" spc="-50" dirty="0">
                <a:latin typeface="Times New Roman"/>
                <a:cs typeface="Times New Roman"/>
              </a:rPr>
              <a:t>E</a:t>
            </a:r>
            <a:r>
              <a:rPr sz="4800" b="1" i="1" dirty="0">
                <a:latin typeface="Times New Roman"/>
                <a:cs typeface="Times New Roman"/>
              </a:rPr>
              <a:t>	</a:t>
            </a:r>
            <a:r>
              <a:rPr sz="4800" b="1" i="1" spc="-50" dirty="0">
                <a:latin typeface="Times New Roman"/>
                <a:cs typeface="Times New Roman"/>
              </a:rPr>
              <a:t>I</a:t>
            </a:r>
            <a:r>
              <a:rPr sz="4800" b="1" i="1" dirty="0">
                <a:latin typeface="Times New Roman"/>
                <a:cs typeface="Times New Roman"/>
              </a:rPr>
              <a:t>	</a:t>
            </a:r>
            <a:r>
              <a:rPr sz="4800" b="1" dirty="0">
                <a:latin typeface="Times New Roman"/>
                <a:cs typeface="Times New Roman"/>
              </a:rPr>
              <a:t>+</a:t>
            </a:r>
            <a:r>
              <a:rPr sz="4800" b="1" spc="-20" dirty="0">
                <a:latin typeface="Times New Roman"/>
                <a:cs typeface="Times New Roman"/>
              </a:rPr>
              <a:t> </a:t>
            </a:r>
            <a:r>
              <a:rPr sz="4800" b="1" dirty="0">
                <a:latin typeface="Times New Roman"/>
                <a:cs typeface="Times New Roman"/>
              </a:rPr>
              <a:t>∑</a:t>
            </a:r>
            <a:r>
              <a:rPr sz="4800" b="1" spc="75" dirty="0">
                <a:latin typeface="Times New Roman"/>
                <a:cs typeface="Times New Roman"/>
              </a:rPr>
              <a:t> </a:t>
            </a:r>
            <a:r>
              <a:rPr sz="4800" b="1" i="1" spc="-50" dirty="0">
                <a:latin typeface="Times New Roman"/>
                <a:cs typeface="Times New Roman"/>
              </a:rPr>
              <a:t>J</a:t>
            </a:r>
            <a:r>
              <a:rPr sz="4800" b="1" i="1" dirty="0">
                <a:latin typeface="Times New Roman"/>
                <a:cs typeface="Times New Roman"/>
              </a:rPr>
              <a:t>	</a:t>
            </a:r>
            <a:r>
              <a:rPr sz="4800" b="1" i="1" spc="-50" dirty="0">
                <a:latin typeface="Times New Roman"/>
                <a:cs typeface="Times New Roman"/>
              </a:rPr>
              <a:t>U</a:t>
            </a:r>
            <a:endParaRPr sz="4800">
              <a:latin typeface="Times New Roman"/>
              <a:cs typeface="Times New Roman"/>
            </a:endParaRPr>
          </a:p>
          <a:p>
            <a:pPr marL="688340" algn="ctr">
              <a:lnSpc>
                <a:spcPts val="2285"/>
              </a:lnSpc>
              <a:tabLst>
                <a:tab pos="1516380" algn="l"/>
                <a:tab pos="3401060" algn="l"/>
                <a:tab pos="3871595" algn="l"/>
                <a:tab pos="5641975" algn="l"/>
                <a:tab pos="6398895" algn="l"/>
              </a:tabLst>
            </a:pPr>
            <a:r>
              <a:rPr sz="3150" b="1" spc="-50" dirty="0">
                <a:latin typeface="Times New Roman"/>
                <a:cs typeface="Times New Roman"/>
              </a:rPr>
              <a:t>k</a:t>
            </a:r>
            <a:r>
              <a:rPr sz="3150" b="1" dirty="0">
                <a:latin typeface="Times New Roman"/>
                <a:cs typeface="Times New Roman"/>
              </a:rPr>
              <a:t>	</a:t>
            </a:r>
            <a:r>
              <a:rPr sz="3150" b="1" spc="-50" dirty="0">
                <a:latin typeface="Times New Roman"/>
                <a:cs typeface="Times New Roman"/>
              </a:rPr>
              <a:t>k</a:t>
            </a:r>
            <a:r>
              <a:rPr sz="3150" b="1" dirty="0">
                <a:latin typeface="Times New Roman"/>
                <a:cs typeface="Times New Roman"/>
              </a:rPr>
              <a:t>	</a:t>
            </a:r>
            <a:r>
              <a:rPr sz="3150" b="1" spc="-50" dirty="0">
                <a:latin typeface="Times New Roman"/>
                <a:cs typeface="Times New Roman"/>
              </a:rPr>
              <a:t>n</a:t>
            </a:r>
            <a:r>
              <a:rPr sz="3150" b="1" dirty="0">
                <a:latin typeface="Times New Roman"/>
                <a:cs typeface="Times New Roman"/>
              </a:rPr>
              <a:t>	</a:t>
            </a:r>
            <a:r>
              <a:rPr sz="3150" b="1" spc="-50" dirty="0">
                <a:latin typeface="Times New Roman"/>
                <a:cs typeface="Times New Roman"/>
              </a:rPr>
              <a:t>n</a:t>
            </a:r>
            <a:r>
              <a:rPr sz="3150" b="1" dirty="0">
                <a:latin typeface="Times New Roman"/>
                <a:cs typeface="Times New Roman"/>
              </a:rPr>
              <a:t>	</a:t>
            </a:r>
            <a:r>
              <a:rPr sz="3150" b="1" spc="-50" dirty="0">
                <a:latin typeface="Times New Roman"/>
                <a:cs typeface="Times New Roman"/>
              </a:rPr>
              <a:t>m</a:t>
            </a:r>
            <a:r>
              <a:rPr sz="3150" b="1" dirty="0">
                <a:latin typeface="Times New Roman"/>
                <a:cs typeface="Times New Roman"/>
              </a:rPr>
              <a:t>	</a:t>
            </a:r>
            <a:r>
              <a:rPr sz="3150" b="1" spc="-50" dirty="0">
                <a:latin typeface="Times New Roman"/>
                <a:cs typeface="Times New Roman"/>
              </a:rPr>
              <a:t>m</a:t>
            </a:r>
            <a:endParaRPr sz="315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608" y="3552708"/>
            <a:ext cx="10552882" cy="478917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395550" y="8839458"/>
            <a:ext cx="9580245" cy="1516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889"/>
              </a:lnSpc>
              <a:spcBef>
                <a:spcPts val="105"/>
              </a:spcBef>
              <a:tabLst>
                <a:tab pos="603250" algn="l"/>
                <a:tab pos="2273935" algn="l"/>
                <a:tab pos="3128010" algn="l"/>
                <a:tab pos="5414645" algn="l"/>
                <a:tab pos="6268720" algn="l"/>
                <a:tab pos="8555355" algn="l"/>
                <a:tab pos="9233535" algn="l"/>
              </a:tabLst>
            </a:pPr>
            <a:r>
              <a:rPr sz="4250" b="1" i="1" spc="-25" dirty="0">
                <a:latin typeface="Times New Roman"/>
                <a:cs typeface="Times New Roman"/>
              </a:rPr>
              <a:t>I</a:t>
            </a:r>
            <a:r>
              <a:rPr sz="4125" b="1" spc="-37" baseline="-20202" dirty="0">
                <a:latin typeface="Times New Roman"/>
                <a:cs typeface="Times New Roman"/>
              </a:rPr>
              <a:t>1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i="1" dirty="0">
                <a:latin typeface="Times New Roman"/>
                <a:cs typeface="Times New Roman"/>
              </a:rPr>
              <a:t>R</a:t>
            </a:r>
            <a:r>
              <a:rPr sz="4125" b="1" baseline="-20202" dirty="0">
                <a:latin typeface="Times New Roman"/>
                <a:cs typeface="Times New Roman"/>
              </a:rPr>
              <a:t>1</a:t>
            </a:r>
            <a:r>
              <a:rPr sz="4125" b="1" spc="434" baseline="-20202" dirty="0">
                <a:latin typeface="Times New Roman"/>
                <a:cs typeface="Times New Roman"/>
              </a:rPr>
              <a:t> 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40" dirty="0">
                <a:latin typeface="Times New Roman"/>
                <a:cs typeface="Times New Roman"/>
              </a:rPr>
              <a:t> </a:t>
            </a:r>
            <a:r>
              <a:rPr sz="4250" b="1" i="1" spc="-25" dirty="0">
                <a:latin typeface="Times New Roman"/>
                <a:cs typeface="Times New Roman"/>
              </a:rPr>
              <a:t>I</a:t>
            </a:r>
            <a:r>
              <a:rPr sz="4125" b="1" spc="-37" baseline="-20202" dirty="0">
                <a:latin typeface="Times New Roman"/>
                <a:cs typeface="Times New Roman"/>
              </a:rPr>
              <a:t>2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spc="-25" dirty="0">
                <a:latin typeface="Times New Roman"/>
                <a:cs typeface="Times New Roman"/>
              </a:rPr>
              <a:t>(</a:t>
            </a:r>
            <a:r>
              <a:rPr sz="4250" b="1" i="1" spc="-25" dirty="0">
                <a:latin typeface="Times New Roman"/>
                <a:cs typeface="Times New Roman"/>
              </a:rPr>
              <a:t>R</a:t>
            </a:r>
            <a:r>
              <a:rPr sz="4125" b="1" spc="-37" baseline="-20202" dirty="0">
                <a:latin typeface="Times New Roman"/>
                <a:cs typeface="Times New Roman"/>
              </a:rPr>
              <a:t>2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45" dirty="0">
                <a:latin typeface="Times New Roman"/>
                <a:cs typeface="Times New Roman"/>
              </a:rPr>
              <a:t> </a:t>
            </a:r>
            <a:r>
              <a:rPr sz="4250" b="1" i="1" dirty="0">
                <a:latin typeface="Times New Roman"/>
                <a:cs typeface="Times New Roman"/>
              </a:rPr>
              <a:t>R</a:t>
            </a:r>
            <a:r>
              <a:rPr sz="4125" b="1" baseline="-20202" dirty="0">
                <a:latin typeface="Times New Roman"/>
                <a:cs typeface="Times New Roman"/>
              </a:rPr>
              <a:t>5</a:t>
            </a:r>
            <a:r>
              <a:rPr sz="4250" b="1" dirty="0">
                <a:latin typeface="Times New Roman"/>
                <a:cs typeface="Times New Roman"/>
              </a:rPr>
              <a:t>)</a:t>
            </a:r>
            <a:r>
              <a:rPr sz="4250" b="1" spc="-120" dirty="0">
                <a:latin typeface="Times New Roman"/>
                <a:cs typeface="Times New Roman"/>
              </a:rPr>
              <a:t> 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40" dirty="0">
                <a:latin typeface="Times New Roman"/>
                <a:cs typeface="Times New Roman"/>
              </a:rPr>
              <a:t> </a:t>
            </a:r>
            <a:r>
              <a:rPr sz="4250" b="1" i="1" spc="-25" dirty="0">
                <a:latin typeface="Times New Roman"/>
                <a:cs typeface="Times New Roman"/>
              </a:rPr>
              <a:t>I</a:t>
            </a:r>
            <a:r>
              <a:rPr sz="4125" b="1" spc="-37" baseline="-20202" dirty="0">
                <a:latin typeface="Times New Roman"/>
                <a:cs typeface="Times New Roman"/>
              </a:rPr>
              <a:t>3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spc="-25" dirty="0">
                <a:latin typeface="Times New Roman"/>
                <a:cs typeface="Times New Roman"/>
              </a:rPr>
              <a:t>(</a:t>
            </a:r>
            <a:r>
              <a:rPr sz="4250" b="1" i="1" spc="-25" dirty="0">
                <a:latin typeface="Times New Roman"/>
                <a:cs typeface="Times New Roman"/>
              </a:rPr>
              <a:t>R</a:t>
            </a:r>
            <a:r>
              <a:rPr sz="4125" b="1" spc="-37" baseline="-20202" dirty="0">
                <a:latin typeface="Times New Roman"/>
                <a:cs typeface="Times New Roman"/>
              </a:rPr>
              <a:t>3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45" dirty="0">
                <a:latin typeface="Times New Roman"/>
                <a:cs typeface="Times New Roman"/>
              </a:rPr>
              <a:t> </a:t>
            </a:r>
            <a:r>
              <a:rPr sz="4250" b="1" i="1" dirty="0">
                <a:latin typeface="Times New Roman"/>
                <a:cs typeface="Times New Roman"/>
              </a:rPr>
              <a:t>R</a:t>
            </a:r>
            <a:r>
              <a:rPr sz="4125" b="1" baseline="-20202" dirty="0">
                <a:latin typeface="Times New Roman"/>
                <a:cs typeface="Times New Roman"/>
              </a:rPr>
              <a:t>4</a:t>
            </a:r>
            <a:r>
              <a:rPr sz="4250" b="1" dirty="0">
                <a:latin typeface="Times New Roman"/>
                <a:cs typeface="Times New Roman"/>
              </a:rPr>
              <a:t>)</a:t>
            </a:r>
            <a:r>
              <a:rPr sz="4250" b="1" spc="-120" dirty="0">
                <a:latin typeface="Times New Roman"/>
                <a:cs typeface="Times New Roman"/>
              </a:rPr>
              <a:t> 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40" dirty="0">
                <a:latin typeface="Times New Roman"/>
                <a:cs typeface="Times New Roman"/>
              </a:rPr>
              <a:t> </a:t>
            </a:r>
            <a:r>
              <a:rPr sz="4250" b="1" i="1" spc="-25" dirty="0">
                <a:latin typeface="Times New Roman"/>
                <a:cs typeface="Times New Roman"/>
              </a:rPr>
              <a:t>I</a:t>
            </a:r>
            <a:r>
              <a:rPr sz="4125" b="1" spc="-37" baseline="-20202" dirty="0">
                <a:latin typeface="Times New Roman"/>
                <a:cs typeface="Times New Roman"/>
              </a:rPr>
              <a:t>5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i="1" spc="-25" dirty="0">
                <a:latin typeface="Times New Roman"/>
                <a:cs typeface="Times New Roman"/>
              </a:rPr>
              <a:t>R</a:t>
            </a:r>
            <a:r>
              <a:rPr sz="4125" b="1" spc="-37" baseline="-20202" dirty="0">
                <a:latin typeface="Times New Roman"/>
                <a:cs typeface="Times New Roman"/>
              </a:rPr>
              <a:t>6</a:t>
            </a:r>
            <a:r>
              <a:rPr sz="4125" b="1" baseline="-20202" dirty="0">
                <a:latin typeface="Times New Roman"/>
                <a:cs typeface="Times New Roman"/>
              </a:rPr>
              <a:t>	</a:t>
            </a:r>
            <a:r>
              <a:rPr sz="4250" b="1" spc="-50" dirty="0">
                <a:latin typeface="Times New Roman"/>
                <a:cs typeface="Times New Roman"/>
              </a:rPr>
              <a:t>=</a:t>
            </a:r>
            <a:endParaRPr sz="4250">
              <a:latin typeface="Times New Roman"/>
              <a:cs typeface="Times New Roman"/>
            </a:endParaRPr>
          </a:p>
          <a:p>
            <a:pPr marL="427355">
              <a:lnSpc>
                <a:spcPts val="1625"/>
              </a:lnSpc>
              <a:tabLst>
                <a:tab pos="2098040" algn="l"/>
                <a:tab pos="5238750" algn="l"/>
                <a:tab pos="8379459" algn="l"/>
              </a:tabLst>
            </a:pPr>
            <a:r>
              <a:rPr sz="2750" b="1" spc="-50" dirty="0">
                <a:latin typeface="Times New Roman"/>
                <a:cs typeface="Times New Roman"/>
              </a:rPr>
              <a:t>2</a:t>
            </a:r>
            <a:r>
              <a:rPr sz="2750" b="1" dirty="0">
                <a:latin typeface="Times New Roman"/>
                <a:cs typeface="Times New Roman"/>
              </a:rPr>
              <a:t>	</a:t>
            </a:r>
            <a:r>
              <a:rPr sz="2750" b="1" spc="-50" dirty="0">
                <a:latin typeface="Times New Roman"/>
                <a:cs typeface="Times New Roman"/>
              </a:rPr>
              <a:t>2</a:t>
            </a:r>
            <a:r>
              <a:rPr sz="2750" b="1" dirty="0">
                <a:latin typeface="Times New Roman"/>
                <a:cs typeface="Times New Roman"/>
              </a:rPr>
              <a:t>	</a:t>
            </a:r>
            <a:r>
              <a:rPr sz="2750" b="1" spc="-50" dirty="0">
                <a:latin typeface="Times New Roman"/>
                <a:cs typeface="Times New Roman"/>
              </a:rPr>
              <a:t>2</a:t>
            </a:r>
            <a:r>
              <a:rPr sz="2750" b="1" dirty="0">
                <a:latin typeface="Times New Roman"/>
                <a:cs typeface="Times New Roman"/>
              </a:rPr>
              <a:t>	</a:t>
            </a:r>
            <a:r>
              <a:rPr sz="2750" b="1" spc="-50" dirty="0">
                <a:latin typeface="Times New Roman"/>
                <a:cs typeface="Times New Roman"/>
              </a:rPr>
              <a:t>2</a:t>
            </a:r>
            <a:endParaRPr sz="27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120"/>
              </a:spcBef>
            </a:pPr>
            <a:r>
              <a:rPr sz="4250" b="1" i="1" dirty="0">
                <a:latin typeface="Times New Roman"/>
                <a:cs typeface="Times New Roman"/>
              </a:rPr>
              <a:t>=</a:t>
            </a:r>
            <a:r>
              <a:rPr sz="4250" b="1" i="1" spc="-30" dirty="0">
                <a:latin typeface="Times New Roman"/>
                <a:cs typeface="Times New Roman"/>
              </a:rPr>
              <a:t> </a:t>
            </a:r>
            <a:r>
              <a:rPr sz="4250" b="1" i="1" dirty="0">
                <a:latin typeface="Times New Roman"/>
                <a:cs typeface="Times New Roman"/>
              </a:rPr>
              <a:t>E</a:t>
            </a:r>
            <a:r>
              <a:rPr sz="4125" b="1" baseline="-20202" dirty="0">
                <a:latin typeface="Times New Roman"/>
                <a:cs typeface="Times New Roman"/>
              </a:rPr>
              <a:t>1</a:t>
            </a:r>
            <a:r>
              <a:rPr sz="4250" b="1" i="1" dirty="0">
                <a:latin typeface="Times New Roman"/>
                <a:cs typeface="Times New Roman"/>
              </a:rPr>
              <a:t>I</a:t>
            </a:r>
            <a:r>
              <a:rPr sz="4125" b="1" baseline="-20202" dirty="0">
                <a:latin typeface="Times New Roman"/>
                <a:cs typeface="Times New Roman"/>
              </a:rPr>
              <a:t>1</a:t>
            </a:r>
            <a:r>
              <a:rPr sz="4125" b="1" spc="442" baseline="-20202" dirty="0">
                <a:latin typeface="Times New Roman"/>
                <a:cs typeface="Times New Roman"/>
              </a:rPr>
              <a:t> 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30" dirty="0">
                <a:latin typeface="Times New Roman"/>
                <a:cs typeface="Times New Roman"/>
              </a:rPr>
              <a:t> </a:t>
            </a:r>
            <a:r>
              <a:rPr sz="4250" b="1" i="1" dirty="0">
                <a:latin typeface="Times New Roman"/>
                <a:cs typeface="Times New Roman"/>
              </a:rPr>
              <a:t>E</a:t>
            </a:r>
            <a:r>
              <a:rPr sz="4125" b="1" baseline="-20202" dirty="0">
                <a:latin typeface="Times New Roman"/>
                <a:cs typeface="Times New Roman"/>
              </a:rPr>
              <a:t>2</a:t>
            </a:r>
            <a:r>
              <a:rPr sz="4250" b="1" i="1" dirty="0">
                <a:latin typeface="Times New Roman"/>
                <a:cs typeface="Times New Roman"/>
              </a:rPr>
              <a:t>I</a:t>
            </a:r>
            <a:r>
              <a:rPr sz="4125" b="1" baseline="-20202" dirty="0">
                <a:latin typeface="Times New Roman"/>
                <a:cs typeface="Times New Roman"/>
              </a:rPr>
              <a:t>4</a:t>
            </a:r>
            <a:r>
              <a:rPr sz="4125" b="1" spc="450" baseline="-20202" dirty="0">
                <a:latin typeface="Times New Roman"/>
                <a:cs typeface="Times New Roman"/>
              </a:rPr>
              <a:t> </a:t>
            </a:r>
            <a:r>
              <a:rPr sz="4250" b="1" dirty="0">
                <a:latin typeface="Times New Roman"/>
                <a:cs typeface="Times New Roman"/>
              </a:rPr>
              <a:t>+</a:t>
            </a:r>
            <a:r>
              <a:rPr sz="4250" b="1" spc="-30" dirty="0">
                <a:latin typeface="Times New Roman"/>
                <a:cs typeface="Times New Roman"/>
              </a:rPr>
              <a:t> </a:t>
            </a:r>
            <a:r>
              <a:rPr sz="4250" b="1" i="1" spc="-20" dirty="0">
                <a:latin typeface="Times New Roman"/>
                <a:cs typeface="Times New Roman"/>
              </a:rPr>
              <a:t>JU</a:t>
            </a:r>
            <a:r>
              <a:rPr sz="4125" b="1" spc="-30" baseline="-20202" dirty="0">
                <a:latin typeface="Times New Roman"/>
                <a:cs typeface="Times New Roman"/>
              </a:rPr>
              <a:t>ва</a:t>
            </a:r>
            <a:endParaRPr sz="4125" baseline="-2020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135001" y="1626817"/>
            <a:ext cx="826135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960"/>
              </a:lnSpc>
              <a:spcBef>
                <a:spcPts val="95"/>
              </a:spcBef>
            </a:pPr>
            <a:r>
              <a:rPr sz="3300" b="1" spc="45" dirty="0">
                <a:solidFill>
                  <a:srgbClr val="5B5C57"/>
                </a:solidFill>
                <a:latin typeface="Calibri"/>
                <a:cs typeface="Calibri"/>
              </a:rPr>
              <a:t>УСЛОВИЕ</a:t>
            </a:r>
            <a:r>
              <a:rPr sz="3300" b="1" spc="18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ПЕРЕДАЧИ</a:t>
            </a:r>
            <a:r>
              <a:rPr sz="3300" b="1" spc="1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45" dirty="0">
                <a:solidFill>
                  <a:srgbClr val="5B5C57"/>
                </a:solidFill>
                <a:latin typeface="Calibri"/>
                <a:cs typeface="Calibri"/>
              </a:rPr>
              <a:t>ИСТОЧНИКОМ</a:t>
            </a:r>
            <a:r>
              <a:rPr sz="3300" b="1" spc="1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50" dirty="0">
                <a:solidFill>
                  <a:srgbClr val="5B5C57"/>
                </a:solidFill>
                <a:latin typeface="Calibri"/>
                <a:cs typeface="Calibri"/>
              </a:rPr>
              <a:t>E</a:t>
            </a:r>
            <a:endParaRPr sz="3300">
              <a:latin typeface="Calibri"/>
              <a:cs typeface="Calibri"/>
            </a:endParaRPr>
          </a:p>
          <a:p>
            <a:pPr marL="12700">
              <a:lnSpc>
                <a:spcPts val="3960"/>
              </a:lnSpc>
            </a:pPr>
            <a:r>
              <a:rPr sz="3300" b="1" spc="55" dirty="0">
                <a:solidFill>
                  <a:srgbClr val="5B5C57"/>
                </a:solidFill>
                <a:latin typeface="Calibri"/>
                <a:cs typeface="Calibri"/>
              </a:rPr>
              <a:t>МАКСИМАЛЬНОЙ</a:t>
            </a:r>
            <a:r>
              <a:rPr sz="3300" b="1" spc="6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МОЩНОСТИ</a:t>
            </a:r>
            <a:r>
              <a:rPr sz="3300" b="1" spc="6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В</a:t>
            </a:r>
            <a:r>
              <a:rPr sz="3300" b="1" spc="6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НАГРУЗКУ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08909" y="4386745"/>
            <a:ext cx="1764664" cy="0"/>
          </a:xfrm>
          <a:custGeom>
            <a:avLst/>
            <a:gdLst/>
            <a:ahLst/>
            <a:cxnLst/>
            <a:rect l="l" t="t" r="r" b="b"/>
            <a:pathLst>
              <a:path w="1764664">
                <a:moveTo>
                  <a:pt x="0" y="0"/>
                </a:moveTo>
                <a:lnTo>
                  <a:pt x="1764237" y="0"/>
                </a:lnTo>
              </a:path>
            </a:pathLst>
          </a:custGeom>
          <a:ln w="73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521444" y="4153902"/>
            <a:ext cx="245110" cy="591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700" i="1" spc="-50" dirty="0">
                <a:latin typeface="Times New Roman"/>
                <a:cs typeface="Times New Roman"/>
              </a:rPr>
              <a:t>н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0377" y="4153902"/>
            <a:ext cx="245110" cy="591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700" i="1" spc="-50" dirty="0">
                <a:latin typeface="Times New Roman"/>
                <a:cs typeface="Times New Roman"/>
              </a:rPr>
              <a:t>н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93278" y="3887705"/>
            <a:ext cx="35750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4650" i="1" spc="-310" dirty="0">
                <a:latin typeface="Times New Roman"/>
                <a:cs typeface="Times New Roman"/>
              </a:rPr>
              <a:t>R</a:t>
            </a:r>
            <a:endParaRPr sz="4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07840" y="3575858"/>
            <a:ext cx="37020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4650" i="1" spc="-50" dirty="0">
                <a:latin typeface="Times New Roman"/>
                <a:cs typeface="Times New Roman"/>
              </a:rPr>
              <a:t>E</a:t>
            </a:r>
            <a:endParaRPr sz="4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39547" y="4009733"/>
            <a:ext cx="20764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4650" i="1" spc="-50" dirty="0">
                <a:latin typeface="Times New Roman"/>
                <a:cs typeface="Times New Roman"/>
              </a:rPr>
              <a:t>I</a:t>
            </a:r>
            <a:endParaRPr sz="4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0963" y="3932802"/>
            <a:ext cx="234378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105660" algn="l"/>
              </a:tabLst>
            </a:pPr>
            <a:r>
              <a:rPr sz="4650" spc="-50" dirty="0">
                <a:latin typeface="Symbol"/>
                <a:cs typeface="Symbol"/>
              </a:rPr>
              <a:t></a:t>
            </a:r>
            <a:r>
              <a:rPr sz="4650" dirty="0">
                <a:latin typeface="Times New Roman"/>
                <a:cs typeface="Times New Roman"/>
              </a:rPr>
              <a:t>	</a:t>
            </a:r>
            <a:r>
              <a:rPr sz="4650" spc="-50" dirty="0">
                <a:latin typeface="Symbol"/>
                <a:cs typeface="Symbol"/>
              </a:rPr>
              <a:t></a:t>
            </a:r>
            <a:endParaRPr sz="46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0963" y="3550804"/>
            <a:ext cx="234378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105660" algn="l"/>
              </a:tabLst>
            </a:pPr>
            <a:r>
              <a:rPr sz="4650" spc="-50" dirty="0">
                <a:latin typeface="Symbol"/>
                <a:cs typeface="Symbol"/>
              </a:rPr>
              <a:t></a:t>
            </a:r>
            <a:r>
              <a:rPr sz="4650" dirty="0">
                <a:latin typeface="Times New Roman"/>
                <a:cs typeface="Times New Roman"/>
              </a:rPr>
              <a:t>	</a:t>
            </a:r>
            <a:r>
              <a:rPr sz="4650" spc="-50" dirty="0">
                <a:latin typeface="Symbol"/>
                <a:cs typeface="Symbol"/>
              </a:rPr>
              <a:t></a:t>
            </a:r>
            <a:endParaRPr sz="4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95563" y="4528788"/>
            <a:ext cx="239458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4650" spc="-40" dirty="0">
                <a:latin typeface="Symbol"/>
                <a:cs typeface="Symbol"/>
              </a:rPr>
              <a:t></a:t>
            </a:r>
            <a:r>
              <a:rPr sz="4650" spc="-295" dirty="0">
                <a:latin typeface="Times New Roman"/>
                <a:cs typeface="Times New Roman"/>
              </a:rPr>
              <a:t> </a:t>
            </a:r>
            <a:r>
              <a:rPr sz="6975" i="1" spc="-75" baseline="14336" dirty="0">
                <a:latin typeface="Times New Roman"/>
                <a:cs typeface="Times New Roman"/>
              </a:rPr>
              <a:t>R</a:t>
            </a:r>
            <a:r>
              <a:rPr sz="2750" i="1" spc="-50" dirty="0">
                <a:latin typeface="Times New Roman"/>
                <a:cs typeface="Times New Roman"/>
              </a:rPr>
              <a:t>н</a:t>
            </a:r>
            <a:r>
              <a:rPr sz="2750" i="1" spc="-125" dirty="0">
                <a:latin typeface="Times New Roman"/>
                <a:cs typeface="Times New Roman"/>
              </a:rPr>
              <a:t> </a:t>
            </a:r>
            <a:r>
              <a:rPr sz="6975" spc="-52" baseline="13739" dirty="0">
                <a:latin typeface="Symbol"/>
                <a:cs typeface="Symbol"/>
              </a:rPr>
              <a:t></a:t>
            </a:r>
            <a:r>
              <a:rPr sz="6975" spc="-1087" baseline="13739" dirty="0">
                <a:latin typeface="Times New Roman"/>
                <a:cs typeface="Times New Roman"/>
              </a:rPr>
              <a:t> </a:t>
            </a:r>
            <a:r>
              <a:rPr sz="6975" i="1" baseline="14336" dirty="0">
                <a:latin typeface="Times New Roman"/>
                <a:cs typeface="Times New Roman"/>
              </a:rPr>
              <a:t>R</a:t>
            </a:r>
            <a:r>
              <a:rPr sz="2750" i="1" dirty="0">
                <a:latin typeface="Times New Roman"/>
                <a:cs typeface="Times New Roman"/>
              </a:rPr>
              <a:t>вн</a:t>
            </a:r>
            <a:r>
              <a:rPr sz="2750" i="1" spc="204" dirty="0">
                <a:latin typeface="Times New Roman"/>
                <a:cs typeface="Times New Roman"/>
              </a:rPr>
              <a:t> </a:t>
            </a:r>
            <a:r>
              <a:rPr sz="4650" spc="-50" dirty="0">
                <a:latin typeface="Symbol"/>
                <a:cs typeface="Symbol"/>
              </a:rPr>
              <a:t></a:t>
            </a:r>
            <a:endParaRPr sz="46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42090" y="3888589"/>
            <a:ext cx="1017905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683895" algn="l"/>
              </a:tabLst>
            </a:pPr>
            <a:r>
              <a:rPr sz="4650" i="1" spc="-50" dirty="0">
                <a:latin typeface="Times New Roman"/>
                <a:cs typeface="Times New Roman"/>
              </a:rPr>
              <a:t>R</a:t>
            </a:r>
            <a:r>
              <a:rPr sz="4650" i="1" dirty="0">
                <a:latin typeface="Times New Roman"/>
                <a:cs typeface="Times New Roman"/>
              </a:rPr>
              <a:t>	</a:t>
            </a:r>
            <a:r>
              <a:rPr sz="4650" spc="-50" dirty="0">
                <a:latin typeface="Symbol"/>
                <a:cs typeface="Symbol"/>
              </a:rPr>
              <a:t></a:t>
            </a:r>
            <a:endParaRPr sz="46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44488" y="3888295"/>
            <a:ext cx="693420" cy="733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4650" i="1" spc="-35" dirty="0">
                <a:latin typeface="Times New Roman"/>
                <a:cs typeface="Times New Roman"/>
              </a:rPr>
              <a:t>P</a:t>
            </a:r>
            <a:r>
              <a:rPr sz="4650" i="1" spc="-385" dirty="0">
                <a:latin typeface="Times New Roman"/>
                <a:cs typeface="Times New Roman"/>
              </a:rPr>
              <a:t> </a:t>
            </a:r>
            <a:r>
              <a:rPr sz="3250" spc="-50" dirty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50122" y="3361757"/>
            <a:ext cx="188595" cy="450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750" spc="-50" dirty="0">
                <a:latin typeface="Times New Roman"/>
                <a:cs typeface="Times New Roman"/>
              </a:rPr>
              <a:t>2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99166" y="3925557"/>
            <a:ext cx="188595" cy="450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750" spc="-50" dirty="0">
                <a:latin typeface="Times New Roman"/>
                <a:cs typeface="Times New Roman"/>
              </a:rPr>
              <a:t>2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58988" y="3379850"/>
            <a:ext cx="5684520" cy="1896110"/>
          </a:xfrm>
          <a:custGeom>
            <a:avLst/>
            <a:gdLst/>
            <a:ahLst/>
            <a:cxnLst/>
            <a:rect l="l" t="t" r="r" b="b"/>
            <a:pathLst>
              <a:path w="5684520" h="1896110">
                <a:moveTo>
                  <a:pt x="0" y="0"/>
                </a:moveTo>
                <a:lnTo>
                  <a:pt x="5684486" y="0"/>
                </a:lnTo>
                <a:lnTo>
                  <a:pt x="5684486" y="1895885"/>
                </a:lnTo>
                <a:lnTo>
                  <a:pt x="0" y="1895885"/>
                </a:lnTo>
                <a:lnTo>
                  <a:pt x="0" y="0"/>
                </a:lnTo>
                <a:close/>
              </a:path>
            </a:pathLst>
          </a:custGeom>
          <a:ln w="3895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5575" y="2981940"/>
            <a:ext cx="4360914" cy="254498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2819778" y="5884637"/>
            <a:ext cx="8086090" cy="5142865"/>
            <a:chOff x="2819778" y="5884637"/>
            <a:chExt cx="8086090" cy="5142865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778" y="5884637"/>
              <a:ext cx="8085732" cy="514228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0301" y="6781459"/>
              <a:ext cx="270897" cy="27051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140083" y="8710458"/>
            <a:ext cx="238696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95"/>
              </a:spcBef>
            </a:pPr>
            <a:r>
              <a:rPr sz="7350" i="1" baseline="13605" dirty="0">
                <a:latin typeface="Times New Roman"/>
                <a:cs typeface="Times New Roman"/>
              </a:rPr>
              <a:t>R</a:t>
            </a:r>
            <a:r>
              <a:rPr sz="4200" i="1" dirty="0">
                <a:latin typeface="Times New Roman"/>
                <a:cs typeface="Times New Roman"/>
              </a:rPr>
              <a:t>вн</a:t>
            </a:r>
            <a:r>
              <a:rPr sz="4200" i="1" spc="315" dirty="0">
                <a:latin typeface="Times New Roman"/>
                <a:cs typeface="Times New Roman"/>
              </a:rPr>
              <a:t> </a:t>
            </a:r>
            <a:r>
              <a:rPr sz="7350" baseline="13605" dirty="0">
                <a:latin typeface="Symbol"/>
                <a:cs typeface="Symbol"/>
              </a:rPr>
              <a:t></a:t>
            </a:r>
            <a:r>
              <a:rPr sz="7350" spc="-209" baseline="13605" dirty="0">
                <a:latin typeface="Times New Roman"/>
                <a:cs typeface="Times New Roman"/>
              </a:rPr>
              <a:t> </a:t>
            </a:r>
            <a:r>
              <a:rPr sz="7350" i="1" spc="-37" baseline="13605" dirty="0">
                <a:latin typeface="Times New Roman"/>
                <a:cs typeface="Times New Roman"/>
              </a:rPr>
              <a:t>R</a:t>
            </a:r>
            <a:r>
              <a:rPr sz="4200" i="1" spc="-25" dirty="0">
                <a:latin typeface="Times New Roman"/>
                <a:cs typeface="Times New Roman"/>
              </a:rPr>
              <a:t>н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152498" y="8599112"/>
            <a:ext cx="2349500" cy="870585"/>
          </a:xfrm>
          <a:custGeom>
            <a:avLst/>
            <a:gdLst/>
            <a:ahLst/>
            <a:cxnLst/>
            <a:rect l="l" t="t" r="r" b="b"/>
            <a:pathLst>
              <a:path w="2349500" h="870584">
                <a:moveTo>
                  <a:pt x="0" y="0"/>
                </a:moveTo>
                <a:lnTo>
                  <a:pt x="2349080" y="0"/>
                </a:lnTo>
                <a:lnTo>
                  <a:pt x="2349080" y="870029"/>
                </a:lnTo>
                <a:lnTo>
                  <a:pt x="0" y="870029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259</Words>
  <Application>Microsoft Office PowerPoint</Application>
  <PresentationFormat>Произвольный</PresentationFormat>
  <Paragraphs>106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КЛАССИФИКАЦИЯ ЭЛЕКТРИЧЕСКИХ ЦЕПЕЙ ПО СЛОЖНОСТИ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Блащук Михаил Юрьевич</cp:lastModifiedBy>
  <cp:revision>1</cp:revision>
  <dcterms:created xsi:type="dcterms:W3CDTF">2025-01-18T03:20:21Z</dcterms:created>
  <dcterms:modified xsi:type="dcterms:W3CDTF">2025-01-20T07:32:37Z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2021-12-21T00:00:00Z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2025-01-18T00:00:00Z</vt:filetime>
  </property>
  <property fmtid="{D5CDD505-2E9C-101B-9397-08002B2CF9AE}" pid="5" name="Producer">
    <vt:lpwstr>Adobe PDF Library 15.0</vt:lpwstr>
  </property>
</Properties>
</file>