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2" y="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5C5B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C5B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C5B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C5B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5462" y="1620757"/>
            <a:ext cx="3180079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5C5B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5187" y="4265703"/>
            <a:ext cx="9556115" cy="274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  <a:tabLst>
                <a:tab pos="4292600" algn="l"/>
              </a:tabLst>
            </a:pPr>
            <a:r>
              <a:rPr spc="200" dirty="0"/>
              <a:t>ОСНОВНЫЕ</a:t>
            </a:r>
            <a:r>
              <a:rPr spc="245" dirty="0"/>
              <a:t> </a:t>
            </a:r>
            <a:r>
              <a:rPr spc="180" dirty="0"/>
              <a:t>ОПРЕДЕЛЕНИЯ, </a:t>
            </a:r>
            <a:r>
              <a:rPr spc="165" dirty="0"/>
              <a:t>ЭЛЕМЕНТЫ</a:t>
            </a:r>
            <a:r>
              <a:rPr dirty="0"/>
              <a:t>	И</a:t>
            </a:r>
            <a:r>
              <a:rPr spc="240" dirty="0"/>
              <a:t> </a:t>
            </a:r>
            <a:r>
              <a:rPr spc="180" dirty="0"/>
              <a:t>ЗАКОНЫ</a:t>
            </a: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185" dirty="0"/>
              <a:t>ЭЛЕКТРИЧЕСКИХ</a:t>
            </a:r>
            <a:r>
              <a:rPr spc="250" dirty="0"/>
              <a:t> </a:t>
            </a:r>
            <a:r>
              <a:rPr spc="220" dirty="0"/>
              <a:t>ЦЕПЕЙ</a:t>
            </a:r>
          </a:p>
        </p:txBody>
      </p:sp>
      <p:sp>
        <p:nvSpPr>
          <p:cNvPr id="22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8408" y="1620757"/>
            <a:ext cx="412115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40" dirty="0">
                <a:solidFill>
                  <a:srgbClr val="5C5B59"/>
                </a:solidFill>
                <a:latin typeface="Calibri"/>
                <a:cs typeface="Calibri"/>
              </a:rPr>
              <a:t>ПОСЛЕДОВАТЕЛЬНОЕ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СОЕДИНЕНИЕ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712" y="1738166"/>
            <a:ext cx="5489549" cy="79193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72923" y="3154061"/>
            <a:ext cx="4971415" cy="572135"/>
          </a:xfrm>
          <a:prstGeom prst="rect">
            <a:avLst/>
          </a:prstGeom>
          <a:ln w="15706">
            <a:solidFill>
              <a:srgbClr val="FFC2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3910"/>
              </a:lnSpc>
              <a:tabLst>
                <a:tab pos="802005" algn="l"/>
                <a:tab pos="2868295" algn="l"/>
              </a:tabLst>
            </a:pPr>
            <a:r>
              <a:rPr sz="3450" i="1" spc="-25" dirty="0">
                <a:latin typeface="Times New Roman"/>
                <a:cs typeface="Times New Roman"/>
              </a:rPr>
              <a:t>U</a:t>
            </a:r>
            <a:r>
              <a:rPr sz="3750" spc="-37" baseline="-18888" dirty="0">
                <a:latin typeface="Times New Roman"/>
                <a:cs typeface="Times New Roman"/>
              </a:rPr>
              <a:t>аб</a:t>
            </a:r>
            <a:r>
              <a:rPr sz="3750" baseline="-18888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</a:t>
            </a:r>
            <a:r>
              <a:rPr sz="3450" spc="-90" dirty="0">
                <a:latin typeface="Times New Roman"/>
                <a:cs typeface="Times New Roman"/>
              </a:rPr>
              <a:t> </a:t>
            </a:r>
            <a:r>
              <a:rPr sz="3450" i="1" spc="-65" dirty="0">
                <a:latin typeface="Times New Roman"/>
                <a:cs typeface="Times New Roman"/>
              </a:rPr>
              <a:t>I</a:t>
            </a:r>
            <a:r>
              <a:rPr sz="3450" i="1" spc="-465" dirty="0">
                <a:latin typeface="Times New Roman"/>
                <a:cs typeface="Times New Roman"/>
              </a:rPr>
              <a:t> </a:t>
            </a:r>
            <a:r>
              <a:rPr sz="3450" spc="220" dirty="0">
                <a:latin typeface="Times New Roman"/>
                <a:cs typeface="Times New Roman"/>
              </a:rPr>
              <a:t>(</a:t>
            </a:r>
            <a:r>
              <a:rPr sz="3450" i="1" spc="-285" dirty="0">
                <a:latin typeface="Times New Roman"/>
                <a:cs typeface="Times New Roman"/>
              </a:rPr>
              <a:t>R</a:t>
            </a:r>
            <a:r>
              <a:rPr sz="3750" spc="52" baseline="-18888" dirty="0">
                <a:latin typeface="Times New Roman"/>
                <a:cs typeface="Times New Roman"/>
              </a:rPr>
              <a:t>1</a:t>
            </a:r>
            <a:r>
              <a:rPr sz="3750" spc="157" baseline="-18888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-130" dirty="0">
                <a:latin typeface="Times New Roman"/>
                <a:cs typeface="Times New Roman"/>
              </a:rPr>
              <a:t> </a:t>
            </a:r>
            <a:r>
              <a:rPr sz="3450" i="1" spc="-25" dirty="0">
                <a:latin typeface="Times New Roman"/>
                <a:cs typeface="Times New Roman"/>
              </a:rPr>
              <a:t>R</a:t>
            </a:r>
            <a:r>
              <a:rPr sz="3750" spc="-37" baseline="-18888" dirty="0">
                <a:latin typeface="Times New Roman"/>
                <a:cs typeface="Times New Roman"/>
              </a:rPr>
              <a:t>2</a:t>
            </a:r>
            <a:r>
              <a:rPr sz="3750" baseline="-18888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-105" dirty="0">
                <a:latin typeface="Times New Roman"/>
                <a:cs typeface="Times New Roman"/>
              </a:rPr>
              <a:t> </a:t>
            </a:r>
            <a:r>
              <a:rPr sz="3450" i="1" spc="-130" dirty="0">
                <a:latin typeface="Times New Roman"/>
                <a:cs typeface="Times New Roman"/>
              </a:rPr>
              <a:t>R</a:t>
            </a:r>
            <a:r>
              <a:rPr sz="3750" spc="-195" baseline="-18888" dirty="0">
                <a:latin typeface="Times New Roman"/>
                <a:cs typeface="Times New Roman"/>
              </a:rPr>
              <a:t>3</a:t>
            </a:r>
            <a:r>
              <a:rPr sz="3750" spc="-472" baseline="-18888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)</a:t>
            </a:r>
            <a:r>
              <a:rPr sz="3450" spc="-60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</a:t>
            </a:r>
            <a:r>
              <a:rPr sz="3450" spc="45" dirty="0">
                <a:latin typeface="Times New Roman"/>
                <a:cs typeface="Times New Roman"/>
              </a:rPr>
              <a:t> </a:t>
            </a:r>
            <a:r>
              <a:rPr sz="3450" i="1" spc="-20" dirty="0">
                <a:latin typeface="Times New Roman"/>
                <a:cs typeface="Times New Roman"/>
              </a:rPr>
              <a:t>IR</a:t>
            </a:r>
            <a:r>
              <a:rPr sz="3750" spc="-30" baseline="-18888" dirty="0">
                <a:latin typeface="Times New Roman"/>
                <a:cs typeface="Times New Roman"/>
              </a:rPr>
              <a:t>аб</a:t>
            </a:r>
            <a:endParaRPr sz="3750" baseline="-18888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763322" y="3141265"/>
            <a:ext cx="3283585" cy="584835"/>
          </a:xfrm>
          <a:prstGeom prst="rect">
            <a:avLst/>
          </a:prstGeom>
          <a:ln w="15706">
            <a:solidFill>
              <a:srgbClr val="FFC2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3990"/>
              </a:lnSpc>
              <a:tabLst>
                <a:tab pos="770890" algn="l"/>
                <a:tab pos="2498090" algn="l"/>
              </a:tabLst>
            </a:pPr>
            <a:r>
              <a:rPr sz="35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825" b="0" spc="-37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аб</a:t>
            </a:r>
            <a:r>
              <a:rPr sz="3825" b="0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5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500" b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00" b="0" i="1" spc="-10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825" b="0" spc="-157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3825" b="0" spc="97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500" b="0" spc="-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825" b="0" spc="-37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3825" b="0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5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500" b="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825" b="0" spc="-37" baseline="-19607" dirty="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endParaRPr sz="3825" baseline="-19607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5977" y="5269738"/>
            <a:ext cx="311658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45" dirty="0">
                <a:solidFill>
                  <a:srgbClr val="5C5B59"/>
                </a:solidFill>
                <a:latin typeface="Calibri"/>
                <a:cs typeface="Calibri"/>
              </a:rPr>
              <a:t>ПАРАЛЛЕЛЬНОЕ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СОЕДИНЕНИЕ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712" y="4347087"/>
            <a:ext cx="4205096" cy="2558335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2457642" y="7999177"/>
            <a:ext cx="4834255" cy="1544955"/>
            <a:chOff x="2457642" y="7999177"/>
            <a:chExt cx="4834255" cy="1544955"/>
          </a:xfrm>
        </p:grpSpPr>
        <p:sp>
          <p:nvSpPr>
            <p:cNvPr id="21" name="object 21"/>
            <p:cNvSpPr/>
            <p:nvPr/>
          </p:nvSpPr>
          <p:spPr>
            <a:xfrm>
              <a:off x="4111496" y="8007115"/>
              <a:ext cx="775335" cy="0"/>
            </a:xfrm>
            <a:custGeom>
              <a:avLst/>
              <a:gdLst/>
              <a:ahLst/>
              <a:cxnLst/>
              <a:rect l="l" t="t" r="r" b="b"/>
              <a:pathLst>
                <a:path w="775335">
                  <a:moveTo>
                    <a:pt x="0" y="0"/>
                  </a:moveTo>
                  <a:lnTo>
                    <a:pt x="774720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10121" y="8007115"/>
              <a:ext cx="775335" cy="0"/>
            </a:xfrm>
            <a:custGeom>
              <a:avLst/>
              <a:gdLst/>
              <a:ahLst/>
              <a:cxnLst/>
              <a:rect l="l" t="t" r="r" b="b"/>
              <a:pathLst>
                <a:path w="775335">
                  <a:moveTo>
                    <a:pt x="0" y="0"/>
                  </a:moveTo>
                  <a:lnTo>
                    <a:pt x="774720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08746" y="8007116"/>
              <a:ext cx="775335" cy="0"/>
            </a:xfrm>
            <a:custGeom>
              <a:avLst/>
              <a:gdLst/>
              <a:ahLst/>
              <a:cxnLst/>
              <a:rect l="l" t="t" r="r" b="b"/>
              <a:pathLst>
                <a:path w="775334">
                  <a:moveTo>
                    <a:pt x="0" y="0"/>
                  </a:moveTo>
                  <a:lnTo>
                    <a:pt x="774720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65580" y="9535932"/>
              <a:ext cx="474980" cy="0"/>
            </a:xfrm>
            <a:custGeom>
              <a:avLst/>
              <a:gdLst/>
              <a:ahLst/>
              <a:cxnLst/>
              <a:rect l="l" t="t" r="r" b="b"/>
              <a:pathLst>
                <a:path w="474980">
                  <a:moveTo>
                    <a:pt x="0" y="0"/>
                  </a:moveTo>
                  <a:lnTo>
                    <a:pt x="474577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64061" y="9535933"/>
              <a:ext cx="535305" cy="0"/>
            </a:xfrm>
            <a:custGeom>
              <a:avLst/>
              <a:gdLst/>
              <a:ahLst/>
              <a:cxnLst/>
              <a:rect l="l" t="t" r="r" b="b"/>
              <a:pathLst>
                <a:path w="535304">
                  <a:moveTo>
                    <a:pt x="0" y="0"/>
                  </a:moveTo>
                  <a:lnTo>
                    <a:pt x="534995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22961" y="9535934"/>
              <a:ext cx="511809" cy="0"/>
            </a:xfrm>
            <a:custGeom>
              <a:avLst/>
              <a:gdLst/>
              <a:ahLst/>
              <a:cxnLst/>
              <a:rect l="l" t="t" r="r" b="b"/>
              <a:pathLst>
                <a:path w="511810">
                  <a:moveTo>
                    <a:pt x="0" y="0"/>
                  </a:moveTo>
                  <a:lnTo>
                    <a:pt x="511608" y="0"/>
                  </a:lnTo>
                </a:path>
              </a:pathLst>
            </a:custGeom>
            <a:ln w="1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568829" y="9367234"/>
            <a:ext cx="109474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706120" algn="l"/>
              </a:tabLst>
            </a:pPr>
            <a:r>
              <a:rPr sz="2950" i="1" spc="-25" dirty="0">
                <a:latin typeface="Times New Roman"/>
                <a:cs typeface="Times New Roman"/>
              </a:rPr>
              <a:t>аб</a:t>
            </a:r>
            <a:r>
              <a:rPr sz="2950" i="1" dirty="0">
                <a:latin typeface="Times New Roman"/>
                <a:cs typeface="Times New Roman"/>
              </a:rPr>
              <a:t>	</a:t>
            </a:r>
            <a:r>
              <a:rPr sz="2950" i="1" spc="-25" dirty="0">
                <a:latin typeface="Times New Roman"/>
                <a:cs typeface="Times New Roman"/>
              </a:rPr>
              <a:t>аб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88616" y="9367234"/>
            <a:ext cx="38862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950" i="1" spc="-25" dirty="0">
                <a:latin typeface="Times New Roman"/>
                <a:cs typeface="Times New Roman"/>
              </a:rPr>
              <a:t>аб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04089" y="9367234"/>
            <a:ext cx="38862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950" i="1" spc="-25" dirty="0">
                <a:latin typeface="Times New Roman"/>
                <a:cs typeface="Times New Roman"/>
              </a:rPr>
              <a:t>aб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32821" y="8107557"/>
            <a:ext cx="50165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4425" spc="-37" baseline="-24482" dirty="0">
                <a:latin typeface="Times New Roman"/>
                <a:cs typeface="Times New Roman"/>
              </a:rPr>
              <a:t>3</a:t>
            </a:r>
            <a:endParaRPr sz="4425" baseline="-24482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60012" y="8004034"/>
            <a:ext cx="169926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1205865" algn="l"/>
              </a:tabLst>
            </a:pP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4425" spc="-37" baseline="-16007" dirty="0">
                <a:latin typeface="Times New Roman"/>
                <a:cs typeface="Times New Roman"/>
              </a:rPr>
              <a:t>1</a:t>
            </a:r>
            <a:r>
              <a:rPr sz="4425" baseline="-16007" dirty="0">
                <a:latin typeface="Times New Roman"/>
                <a:cs typeface="Times New Roman"/>
              </a:rPr>
              <a:t>	</a:t>
            </a: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4425" spc="-37" baseline="-16007" dirty="0">
                <a:latin typeface="Times New Roman"/>
                <a:cs typeface="Times New Roman"/>
              </a:rPr>
              <a:t>2</a:t>
            </a:r>
            <a:endParaRPr sz="4425" baseline="-16007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87065" y="9195630"/>
            <a:ext cx="473837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3777615" algn="l"/>
                <a:tab pos="4590415" algn="l"/>
              </a:tabLst>
            </a:pPr>
            <a:r>
              <a:rPr sz="3400" spc="-60" dirty="0">
                <a:latin typeface="Times New Roman"/>
                <a:cs typeface="Times New Roman"/>
              </a:rPr>
              <a:t>(</a:t>
            </a:r>
            <a:r>
              <a:rPr sz="3400" i="1" spc="-60" dirty="0">
                <a:latin typeface="Times New Roman"/>
                <a:cs typeface="Times New Roman"/>
              </a:rPr>
              <a:t>G</a:t>
            </a:r>
            <a:r>
              <a:rPr sz="4425" spc="-89" baseline="-16007" dirty="0">
                <a:latin typeface="Times New Roman"/>
                <a:cs typeface="Times New Roman"/>
              </a:rPr>
              <a:t>1</a:t>
            </a:r>
            <a:r>
              <a:rPr sz="4425" spc="-82" baseline="-16007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305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G</a:t>
            </a:r>
            <a:r>
              <a:rPr sz="4425" baseline="-16007" dirty="0">
                <a:latin typeface="Times New Roman"/>
                <a:cs typeface="Times New Roman"/>
              </a:rPr>
              <a:t>2</a:t>
            </a:r>
            <a:r>
              <a:rPr sz="4425" spc="284" baseline="-16007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310" dirty="0">
                <a:latin typeface="Times New Roman"/>
                <a:cs typeface="Times New Roman"/>
              </a:rPr>
              <a:t> </a:t>
            </a:r>
            <a:r>
              <a:rPr sz="3400" i="1" spc="50" dirty="0">
                <a:latin typeface="Times New Roman"/>
                <a:cs typeface="Times New Roman"/>
              </a:rPr>
              <a:t>G</a:t>
            </a:r>
            <a:r>
              <a:rPr sz="4425" spc="75" baseline="-16007" dirty="0">
                <a:latin typeface="Times New Roman"/>
                <a:cs typeface="Times New Roman"/>
              </a:rPr>
              <a:t>3</a:t>
            </a:r>
            <a:r>
              <a:rPr sz="3400" spc="50" dirty="0">
                <a:latin typeface="Times New Roman"/>
                <a:cs typeface="Times New Roman"/>
              </a:rPr>
              <a:t>)</a:t>
            </a:r>
            <a:r>
              <a:rPr sz="3400" spc="-8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-405" dirty="0">
                <a:latin typeface="Times New Roman"/>
                <a:cs typeface="Times New Roman"/>
              </a:rPr>
              <a:t> </a:t>
            </a:r>
            <a:r>
              <a:rPr sz="3400" i="1" spc="-60" dirty="0">
                <a:latin typeface="Times New Roman"/>
                <a:cs typeface="Times New Roman"/>
              </a:rPr>
              <a:t>U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i="1" spc="-50" dirty="0">
                <a:latin typeface="Times New Roman"/>
                <a:cs typeface="Times New Roman"/>
              </a:rPr>
              <a:t>G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Times New Roman"/>
                <a:cs typeface="Times New Roman"/>
              </a:rPr>
              <a:t>.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85302" y="9195637"/>
            <a:ext cx="88900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400" dirty="0">
                <a:latin typeface="Symbol"/>
                <a:cs typeface="Symbol"/>
              </a:rPr>
              <a:t></a:t>
            </a:r>
            <a:r>
              <a:rPr sz="3400" spc="-7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-390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U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70105" y="8903851"/>
            <a:ext cx="59563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  <a:tabLst>
                <a:tab pos="414655" algn="l"/>
              </a:tabLst>
            </a:pPr>
            <a:r>
              <a:rPr sz="5100" spc="-75" baseline="-2450" dirty="0">
                <a:latin typeface="Times New Roman"/>
                <a:cs typeface="Times New Roman"/>
              </a:rPr>
              <a:t>1</a:t>
            </a:r>
            <a:r>
              <a:rPr sz="5100" baseline="-245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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90622" y="8727341"/>
            <a:ext cx="2913380" cy="1468755"/>
          </a:xfrm>
          <a:prstGeom prst="rect">
            <a:avLst/>
          </a:prstGeom>
        </p:spPr>
        <p:txBody>
          <a:bodyPr vert="horz" wrap="square" lIns="0" tIns="214629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1689"/>
              </a:spcBef>
              <a:tabLst>
                <a:tab pos="1331595" algn="l"/>
              </a:tabLst>
            </a:pPr>
            <a:r>
              <a:rPr sz="3400" spc="-50" dirty="0">
                <a:latin typeface="Times New Roman"/>
                <a:cs typeface="Times New Roman"/>
              </a:rPr>
              <a:t>1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Times New Roman"/>
                <a:cs typeface="Times New Roman"/>
              </a:rPr>
              <a:t>1</a:t>
            </a:r>
            <a:endParaRPr sz="3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600"/>
              </a:spcBef>
              <a:tabLst>
                <a:tab pos="1209675" algn="l"/>
                <a:tab pos="2168525" algn="l"/>
              </a:tabLst>
            </a:pPr>
            <a:r>
              <a:rPr sz="3400" dirty="0">
                <a:latin typeface="Symbol"/>
                <a:cs typeface="Symbol"/>
              </a:rPr>
              <a:t></a:t>
            </a:r>
            <a:r>
              <a:rPr sz="3400" spc="-110" dirty="0">
                <a:latin typeface="Times New Roman"/>
                <a:cs typeface="Times New Roman"/>
              </a:rPr>
              <a:t> </a:t>
            </a:r>
            <a:r>
              <a:rPr sz="5100" i="1" spc="-37" baseline="14705" dirty="0">
                <a:latin typeface="Times New Roman"/>
                <a:cs typeface="Times New Roman"/>
              </a:rPr>
              <a:t>R</a:t>
            </a:r>
            <a:r>
              <a:rPr sz="2950" spc="-25" dirty="0">
                <a:latin typeface="Times New Roman"/>
                <a:cs typeface="Times New Roman"/>
              </a:rPr>
              <a:t>1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5100" i="1" spc="-37" baseline="14705" dirty="0">
                <a:latin typeface="Times New Roman"/>
                <a:cs typeface="Times New Roman"/>
              </a:rPr>
              <a:t>R</a:t>
            </a:r>
            <a:r>
              <a:rPr sz="2950" spc="-25" dirty="0">
                <a:latin typeface="Times New Roman"/>
                <a:cs typeface="Times New Roman"/>
              </a:rPr>
              <a:t>2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5100" i="1" baseline="14705" dirty="0">
                <a:latin typeface="Times New Roman"/>
                <a:cs typeface="Times New Roman"/>
              </a:rPr>
              <a:t>R</a:t>
            </a:r>
            <a:r>
              <a:rPr sz="2950" dirty="0">
                <a:latin typeface="Times New Roman"/>
                <a:cs typeface="Times New Roman"/>
              </a:rPr>
              <a:t>3</a:t>
            </a:r>
            <a:r>
              <a:rPr sz="2950" spc="-165" dirty="0">
                <a:latin typeface="Times New Roman"/>
                <a:cs typeface="Times New Roman"/>
              </a:rPr>
              <a:t> </a:t>
            </a:r>
            <a:r>
              <a:rPr sz="3400" spc="-50" dirty="0">
                <a:latin typeface="Symbol"/>
                <a:cs typeface="Symbol"/>
              </a:rPr>
              <a:t>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41422" y="8903415"/>
            <a:ext cx="18034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400" spc="-50" dirty="0">
                <a:latin typeface="Symbol"/>
                <a:cs typeface="Symbol"/>
              </a:rPr>
              <a:t>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41422" y="9194763"/>
            <a:ext cx="2003425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  <a:tabLst>
                <a:tab pos="791845" algn="l"/>
                <a:tab pos="1750695" algn="l"/>
              </a:tabLst>
            </a:pPr>
            <a:r>
              <a:rPr sz="3400" spc="-50" dirty="0">
                <a:latin typeface="Symbol"/>
                <a:cs typeface="Symbol"/>
              </a:rPr>
              <a:t>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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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64835" y="9195637"/>
            <a:ext cx="62484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400" dirty="0">
                <a:latin typeface="Symbol"/>
                <a:cs typeface="Symbol"/>
              </a:rPr>
              <a:t></a:t>
            </a:r>
            <a:r>
              <a:rPr sz="3400" spc="-390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U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7714" y="7666821"/>
            <a:ext cx="6637020" cy="549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  <a:tabLst>
                <a:tab pos="3942079" algn="l"/>
                <a:tab pos="5140960" algn="l"/>
                <a:tab pos="6358890" algn="l"/>
              </a:tabLst>
            </a:pP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3400" i="1" spc="30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70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4425" baseline="-16007" dirty="0">
                <a:latin typeface="Times New Roman"/>
                <a:cs typeface="Times New Roman"/>
              </a:rPr>
              <a:t>1</a:t>
            </a:r>
            <a:r>
              <a:rPr sz="4425" spc="-30" baseline="-16007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50" dirty="0">
                <a:latin typeface="Times New Roman"/>
                <a:cs typeface="Times New Roman"/>
              </a:rPr>
              <a:t> </a:t>
            </a:r>
            <a:r>
              <a:rPr sz="3400" i="1" spc="100" dirty="0">
                <a:latin typeface="Times New Roman"/>
                <a:cs typeface="Times New Roman"/>
              </a:rPr>
              <a:t>I</a:t>
            </a:r>
            <a:r>
              <a:rPr sz="4425" spc="150" baseline="-16007" dirty="0">
                <a:latin typeface="Times New Roman"/>
                <a:cs typeface="Times New Roman"/>
              </a:rPr>
              <a:t>2</a:t>
            </a:r>
            <a:r>
              <a:rPr sz="4425" spc="300" baseline="-16007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50" dirty="0">
                <a:latin typeface="Times New Roman"/>
                <a:cs typeface="Times New Roman"/>
              </a:rPr>
              <a:t> </a:t>
            </a:r>
            <a:r>
              <a:rPr sz="3400" i="1" spc="85" dirty="0">
                <a:latin typeface="Times New Roman"/>
                <a:cs typeface="Times New Roman"/>
              </a:rPr>
              <a:t>I</a:t>
            </a:r>
            <a:r>
              <a:rPr sz="4425" spc="127" baseline="-16007" dirty="0">
                <a:latin typeface="Times New Roman"/>
                <a:cs typeface="Times New Roman"/>
              </a:rPr>
              <a:t>3</a:t>
            </a:r>
            <a:r>
              <a:rPr sz="4425" spc="307" baseline="-16007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-160" dirty="0">
                <a:latin typeface="Times New Roman"/>
                <a:cs typeface="Times New Roman"/>
              </a:rPr>
              <a:t> </a:t>
            </a:r>
            <a:r>
              <a:rPr sz="5100" i="1" spc="67" baseline="35130" dirty="0">
                <a:latin typeface="Times New Roman"/>
                <a:cs typeface="Times New Roman"/>
              </a:rPr>
              <a:t>U</a:t>
            </a:r>
            <a:r>
              <a:rPr sz="4425" i="1" spc="67" baseline="24482" dirty="0">
                <a:latin typeface="Times New Roman"/>
                <a:cs typeface="Times New Roman"/>
              </a:rPr>
              <a:t>аб</a:t>
            </a:r>
            <a:r>
              <a:rPr sz="4425" i="1" baseline="24482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60" dirty="0">
                <a:latin typeface="Times New Roman"/>
                <a:cs typeface="Times New Roman"/>
              </a:rPr>
              <a:t> </a:t>
            </a:r>
            <a:r>
              <a:rPr sz="5100" i="1" spc="67" baseline="35130" dirty="0">
                <a:latin typeface="Times New Roman"/>
                <a:cs typeface="Times New Roman"/>
              </a:rPr>
              <a:t>U</a:t>
            </a:r>
            <a:r>
              <a:rPr sz="4425" i="1" spc="67" baseline="24482" dirty="0">
                <a:latin typeface="Times New Roman"/>
                <a:cs typeface="Times New Roman"/>
              </a:rPr>
              <a:t>аб</a:t>
            </a:r>
            <a:r>
              <a:rPr sz="4425" i="1" baseline="24482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65" dirty="0">
                <a:latin typeface="Times New Roman"/>
                <a:cs typeface="Times New Roman"/>
              </a:rPr>
              <a:t> </a:t>
            </a:r>
            <a:r>
              <a:rPr sz="5100" i="1" spc="67" baseline="35130" dirty="0">
                <a:latin typeface="Times New Roman"/>
                <a:cs typeface="Times New Roman"/>
              </a:rPr>
              <a:t>U</a:t>
            </a:r>
            <a:r>
              <a:rPr sz="4425" i="1" spc="67" baseline="24482" dirty="0">
                <a:latin typeface="Times New Roman"/>
                <a:cs typeface="Times New Roman"/>
              </a:rPr>
              <a:t>аб</a:t>
            </a:r>
            <a:r>
              <a:rPr sz="4425" i="1" baseline="24482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77804" y="7419454"/>
            <a:ext cx="9970770" cy="2799715"/>
          </a:xfrm>
          <a:custGeom>
            <a:avLst/>
            <a:gdLst/>
            <a:ahLst/>
            <a:cxnLst/>
            <a:rect l="l" t="t" r="r" b="b"/>
            <a:pathLst>
              <a:path w="9970770" h="2799715">
                <a:moveTo>
                  <a:pt x="0" y="0"/>
                </a:moveTo>
                <a:lnTo>
                  <a:pt x="9970434" y="0"/>
                </a:lnTo>
                <a:lnTo>
                  <a:pt x="9970434" y="2799681"/>
                </a:lnTo>
                <a:lnTo>
                  <a:pt x="0" y="2799681"/>
                </a:lnTo>
                <a:lnTo>
                  <a:pt x="0" y="0"/>
                </a:lnTo>
                <a:close/>
              </a:path>
            </a:pathLst>
          </a:custGeom>
          <a:ln w="2285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Прямоугольник 41"/>
          <p:cNvSpPr/>
          <p:nvPr/>
        </p:nvSpPr>
        <p:spPr>
          <a:xfrm>
            <a:off x="2715770" y="656346"/>
            <a:ext cx="173047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Arial Black" panose="020B0A04020102020204" pitchFamily="34" charset="0"/>
              </a:rPr>
              <a:t>ВИДЫ СОЕДИНЕНИЙ ЭЛЕМЕНТОВ ЭЛЕКТРИЧЕСКОЙ ЦЕПИ</a:t>
            </a:r>
            <a:endParaRPr lang="ru-RU" sz="4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9744" y="1488484"/>
            <a:ext cx="580136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50" dirty="0">
                <a:solidFill>
                  <a:srgbClr val="5C5B59"/>
                </a:solidFill>
                <a:latin typeface="Calibri"/>
                <a:cs typeface="Calibri"/>
              </a:rPr>
              <a:t>ПАРАЛЛЕЛЬНОЕ</a:t>
            </a:r>
            <a:r>
              <a:rPr sz="3300" b="1" spc="7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СОЕДИНЕНИЕ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18199" y="3901206"/>
            <a:ext cx="405130" cy="0"/>
          </a:xfrm>
          <a:custGeom>
            <a:avLst/>
            <a:gdLst/>
            <a:ahLst/>
            <a:cxnLst/>
            <a:rect l="l" t="t" r="r" b="b"/>
            <a:pathLst>
              <a:path w="405130">
                <a:moveTo>
                  <a:pt x="0" y="0"/>
                </a:moveTo>
                <a:lnTo>
                  <a:pt x="405010" y="0"/>
                </a:lnTo>
              </a:path>
            </a:pathLst>
          </a:custGeom>
          <a:ln w="66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4974" y="3901206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6572" y="0"/>
                </a:lnTo>
              </a:path>
            </a:pathLst>
          </a:custGeom>
          <a:ln w="66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03312" y="3901206"/>
            <a:ext cx="436880" cy="0"/>
          </a:xfrm>
          <a:custGeom>
            <a:avLst/>
            <a:gdLst/>
            <a:ahLst/>
            <a:cxnLst/>
            <a:rect l="l" t="t" r="r" b="b"/>
            <a:pathLst>
              <a:path w="436879">
                <a:moveTo>
                  <a:pt x="0" y="0"/>
                </a:moveTo>
                <a:lnTo>
                  <a:pt x="436612" y="0"/>
                </a:lnTo>
              </a:path>
            </a:pathLst>
          </a:custGeom>
          <a:ln w="66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357410" y="2057131"/>
            <a:ext cx="6729095" cy="2738755"/>
            <a:chOff x="4357410" y="2057131"/>
            <a:chExt cx="6729095" cy="273875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6186" y="2057131"/>
              <a:ext cx="4500271" cy="273864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357410" y="3442039"/>
              <a:ext cx="3054350" cy="0"/>
            </a:xfrm>
            <a:custGeom>
              <a:avLst/>
              <a:gdLst/>
              <a:ahLst/>
              <a:cxnLst/>
              <a:rect l="l" t="t" r="r" b="b"/>
              <a:pathLst>
                <a:path w="3054350">
                  <a:moveTo>
                    <a:pt x="0" y="0"/>
                  </a:moveTo>
                  <a:lnTo>
                    <a:pt x="3053796" y="0"/>
                  </a:lnTo>
                </a:path>
              </a:pathLst>
            </a:custGeom>
            <a:ln w="133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898521" y="3892839"/>
            <a:ext cx="2073275" cy="473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817244" algn="l"/>
                <a:tab pos="1635125" algn="l"/>
              </a:tabLst>
            </a:pPr>
            <a:r>
              <a:rPr sz="2900" i="1" spc="-25" dirty="0">
                <a:latin typeface="Times New Roman"/>
                <a:cs typeface="Times New Roman"/>
              </a:rPr>
              <a:t>R</a:t>
            </a:r>
            <a:r>
              <a:rPr sz="3750" spc="-37" baseline="-16666" dirty="0">
                <a:latin typeface="Times New Roman"/>
                <a:cs typeface="Times New Roman"/>
              </a:rPr>
              <a:t>1</a:t>
            </a:r>
            <a:r>
              <a:rPr sz="3750" baseline="-16666" dirty="0">
                <a:latin typeface="Times New Roman"/>
                <a:cs typeface="Times New Roman"/>
              </a:rPr>
              <a:t>	</a:t>
            </a:r>
            <a:r>
              <a:rPr sz="2900" i="1" spc="-25" dirty="0">
                <a:latin typeface="Times New Roman"/>
                <a:cs typeface="Times New Roman"/>
              </a:rPr>
              <a:t>R</a:t>
            </a:r>
            <a:r>
              <a:rPr sz="3750" spc="-37" baseline="-16666" dirty="0">
                <a:latin typeface="Times New Roman"/>
                <a:cs typeface="Times New Roman"/>
              </a:rPr>
              <a:t>2</a:t>
            </a:r>
            <a:r>
              <a:rPr sz="3750" baseline="-16666" dirty="0">
                <a:latin typeface="Times New Roman"/>
                <a:cs typeface="Times New Roman"/>
              </a:rPr>
              <a:t>	</a:t>
            </a:r>
            <a:r>
              <a:rPr sz="2900" i="1" spc="-25" dirty="0">
                <a:latin typeface="Times New Roman"/>
                <a:cs typeface="Times New Roman"/>
              </a:rPr>
              <a:t>R</a:t>
            </a:r>
            <a:r>
              <a:rPr sz="3750" spc="-37" baseline="-16666" dirty="0">
                <a:latin typeface="Times New Roman"/>
                <a:cs typeface="Times New Roman"/>
              </a:rPr>
              <a:t>3</a:t>
            </a:r>
            <a:endParaRPr sz="3750" baseline="-16666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0105" y="2845299"/>
            <a:ext cx="3051175" cy="10655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7145" algn="ctr">
              <a:lnSpc>
                <a:spcPct val="100000"/>
              </a:lnSpc>
              <a:spcBef>
                <a:spcPts val="705"/>
              </a:spcBef>
            </a:pPr>
            <a:r>
              <a:rPr sz="2900" i="1" spc="-25" dirty="0">
                <a:latin typeface="Times New Roman"/>
                <a:cs typeface="Times New Roman"/>
              </a:rPr>
              <a:t>R</a:t>
            </a:r>
            <a:r>
              <a:rPr sz="3750" spc="-37" baseline="-16666" dirty="0">
                <a:latin typeface="Times New Roman"/>
                <a:cs typeface="Times New Roman"/>
              </a:rPr>
              <a:t>1</a:t>
            </a:r>
            <a:r>
              <a:rPr sz="3750" spc="-202" baseline="-16666" dirty="0">
                <a:latin typeface="Times New Roman"/>
                <a:cs typeface="Times New Roman"/>
              </a:rPr>
              <a:t> </a:t>
            </a:r>
            <a:r>
              <a:rPr sz="2900" i="1" spc="-20" dirty="0">
                <a:latin typeface="Times New Roman"/>
                <a:cs typeface="Times New Roman"/>
              </a:rPr>
              <a:t>R</a:t>
            </a:r>
            <a:r>
              <a:rPr sz="3750" spc="-30" baseline="-16666" dirty="0">
                <a:latin typeface="Times New Roman"/>
                <a:cs typeface="Times New Roman"/>
              </a:rPr>
              <a:t>2</a:t>
            </a:r>
            <a:r>
              <a:rPr sz="2900" i="1" spc="-20" dirty="0">
                <a:latin typeface="Times New Roman"/>
                <a:cs typeface="Times New Roman"/>
              </a:rPr>
              <a:t>R</a:t>
            </a:r>
            <a:r>
              <a:rPr sz="3750" spc="-30" baseline="-16666" dirty="0">
                <a:latin typeface="Times New Roman"/>
                <a:cs typeface="Times New Roman"/>
              </a:rPr>
              <a:t>3</a:t>
            </a:r>
            <a:endParaRPr sz="3750" baseline="-16666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2900" i="1" dirty="0">
                <a:latin typeface="Times New Roman"/>
                <a:cs typeface="Times New Roman"/>
              </a:rPr>
              <a:t>R</a:t>
            </a:r>
            <a:r>
              <a:rPr sz="3750" baseline="-16666" dirty="0">
                <a:latin typeface="Times New Roman"/>
                <a:cs typeface="Times New Roman"/>
              </a:rPr>
              <a:t>2</a:t>
            </a:r>
            <a:r>
              <a:rPr sz="2900" i="1" dirty="0">
                <a:latin typeface="Times New Roman"/>
                <a:cs typeface="Times New Roman"/>
              </a:rPr>
              <a:t>R</a:t>
            </a:r>
            <a:r>
              <a:rPr sz="3750" baseline="-16666" dirty="0">
                <a:latin typeface="Times New Roman"/>
                <a:cs typeface="Times New Roman"/>
              </a:rPr>
              <a:t>3</a:t>
            </a:r>
            <a:r>
              <a:rPr sz="3750" spc="22" baseline="-16666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spc="-95" dirty="0">
                <a:latin typeface="Times New Roman"/>
                <a:cs typeface="Times New Roman"/>
              </a:rPr>
              <a:t> </a:t>
            </a:r>
            <a:r>
              <a:rPr sz="2900" i="1" spc="-70" dirty="0">
                <a:latin typeface="Times New Roman"/>
                <a:cs typeface="Times New Roman"/>
              </a:rPr>
              <a:t>R</a:t>
            </a:r>
            <a:r>
              <a:rPr sz="3750" spc="-104" baseline="-16666" dirty="0">
                <a:latin typeface="Times New Roman"/>
                <a:cs typeface="Times New Roman"/>
              </a:rPr>
              <a:t>1</a:t>
            </a:r>
            <a:r>
              <a:rPr sz="2900" i="1" spc="-70" dirty="0">
                <a:latin typeface="Times New Roman"/>
                <a:cs typeface="Times New Roman"/>
              </a:rPr>
              <a:t>R</a:t>
            </a:r>
            <a:r>
              <a:rPr sz="3750" spc="-104" baseline="-16666" dirty="0">
                <a:latin typeface="Times New Roman"/>
                <a:cs typeface="Times New Roman"/>
              </a:rPr>
              <a:t>3</a:t>
            </a:r>
            <a:r>
              <a:rPr sz="3750" spc="30" baseline="-16666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spc="-95" dirty="0">
                <a:latin typeface="Times New Roman"/>
                <a:cs typeface="Times New Roman"/>
              </a:rPr>
              <a:t> </a:t>
            </a:r>
            <a:r>
              <a:rPr sz="2900" i="1" spc="-20" dirty="0">
                <a:latin typeface="Times New Roman"/>
                <a:cs typeface="Times New Roman"/>
              </a:rPr>
              <a:t>R</a:t>
            </a:r>
            <a:r>
              <a:rPr sz="3750" spc="-30" baseline="-16666" dirty="0">
                <a:latin typeface="Times New Roman"/>
                <a:cs typeface="Times New Roman"/>
              </a:rPr>
              <a:t>1</a:t>
            </a:r>
            <a:r>
              <a:rPr sz="2900" i="1" spc="-20" dirty="0">
                <a:latin typeface="Times New Roman"/>
                <a:cs typeface="Times New Roman"/>
              </a:rPr>
              <a:t>R</a:t>
            </a:r>
            <a:r>
              <a:rPr sz="3750" spc="-30" baseline="-16666" dirty="0">
                <a:latin typeface="Times New Roman"/>
                <a:cs typeface="Times New Roman"/>
              </a:rPr>
              <a:t>2</a:t>
            </a:r>
            <a:endParaRPr sz="3750" baseline="-16666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89835" y="3381926"/>
            <a:ext cx="1863725" cy="473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12115" algn="l"/>
                <a:tab pos="829944" algn="l"/>
                <a:tab pos="1229995" algn="l"/>
                <a:tab pos="1638935" algn="l"/>
              </a:tabLst>
            </a:pPr>
            <a:r>
              <a:rPr sz="2900" spc="-50" dirty="0">
                <a:latin typeface="Times New Roman"/>
                <a:cs typeface="Times New Roman"/>
              </a:rPr>
              <a:t>1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4350" spc="-75" baseline="-34482" dirty="0">
                <a:latin typeface="Symbol"/>
                <a:cs typeface="Symbol"/>
              </a:rPr>
              <a:t></a:t>
            </a:r>
            <a:r>
              <a:rPr sz="4350" baseline="-34482" dirty="0">
                <a:latin typeface="Times New Roman"/>
                <a:cs typeface="Times New Roman"/>
              </a:rPr>
              <a:t>	</a:t>
            </a:r>
            <a:r>
              <a:rPr sz="2900" spc="-50" dirty="0">
                <a:latin typeface="Times New Roman"/>
                <a:cs typeface="Times New Roman"/>
              </a:rPr>
              <a:t>1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4350" spc="-75" baseline="-34482" dirty="0">
                <a:latin typeface="Symbol"/>
                <a:cs typeface="Symbol"/>
              </a:rPr>
              <a:t></a:t>
            </a:r>
            <a:r>
              <a:rPr sz="4350" baseline="-34482" dirty="0">
                <a:latin typeface="Times New Roman"/>
                <a:cs typeface="Times New Roman"/>
              </a:rPr>
              <a:t>	</a:t>
            </a:r>
            <a:r>
              <a:rPr sz="2900" spc="-50" dirty="0">
                <a:latin typeface="Times New Roman"/>
                <a:cs typeface="Times New Roman"/>
              </a:rPr>
              <a:t>1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3998" y="3150133"/>
            <a:ext cx="3300729" cy="473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591820" algn="l"/>
                <a:tab pos="1831975" algn="l"/>
                <a:tab pos="2962275" algn="l"/>
              </a:tabLst>
            </a:pPr>
            <a:r>
              <a:rPr sz="2900" i="1" spc="-25" dirty="0">
                <a:latin typeface="Times New Roman"/>
                <a:cs typeface="Times New Roman"/>
              </a:rPr>
              <a:t>R</a:t>
            </a:r>
            <a:r>
              <a:rPr sz="3750" i="1" spc="-37" baseline="-16666" dirty="0">
                <a:latin typeface="Times New Roman"/>
                <a:cs typeface="Times New Roman"/>
              </a:rPr>
              <a:t>Э</a:t>
            </a:r>
            <a:r>
              <a:rPr sz="3750" i="1" baseline="-16666" dirty="0">
                <a:latin typeface="Times New Roman"/>
                <a:cs typeface="Times New Roman"/>
              </a:rPr>
              <a:t>	</a:t>
            </a:r>
            <a:r>
              <a:rPr sz="2900" dirty="0">
                <a:latin typeface="Symbol"/>
                <a:cs typeface="Symbol"/>
              </a:rPr>
              <a:t></a:t>
            </a:r>
            <a:r>
              <a:rPr sz="2900" dirty="0">
                <a:latin typeface="Times New Roman"/>
                <a:cs typeface="Times New Roman"/>
              </a:rPr>
              <a:t> </a:t>
            </a:r>
            <a:r>
              <a:rPr sz="4350" u="sng" baseline="344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350" u="sng" spc="-75" baseline="344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4350" u="sng" baseline="344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350" baseline="34482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</a:t>
            </a:r>
            <a:endParaRPr sz="2900">
              <a:latin typeface="Symbol"/>
              <a:cs typeface="Symbo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263" y="5286100"/>
            <a:ext cx="2601721" cy="2060335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498401" y="5937275"/>
            <a:ext cx="3784600" cy="629920"/>
            <a:chOff x="5498401" y="5937275"/>
            <a:chExt cx="3784600" cy="629920"/>
          </a:xfrm>
        </p:grpSpPr>
        <p:sp>
          <p:nvSpPr>
            <p:cNvPr id="27" name="object 27"/>
            <p:cNvSpPr/>
            <p:nvPr/>
          </p:nvSpPr>
          <p:spPr>
            <a:xfrm>
              <a:off x="5503163" y="6562084"/>
              <a:ext cx="543560" cy="0"/>
            </a:xfrm>
            <a:custGeom>
              <a:avLst/>
              <a:gdLst/>
              <a:ahLst/>
              <a:cxnLst/>
              <a:rect l="l" t="t" r="r" b="b"/>
              <a:pathLst>
                <a:path w="543560">
                  <a:moveTo>
                    <a:pt x="0" y="0"/>
                  </a:moveTo>
                  <a:lnTo>
                    <a:pt x="543231" y="0"/>
                  </a:lnTo>
                </a:path>
              </a:pathLst>
            </a:custGeom>
            <a:ln w="8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31621" y="6562084"/>
              <a:ext cx="612775" cy="0"/>
            </a:xfrm>
            <a:custGeom>
              <a:avLst/>
              <a:gdLst/>
              <a:ahLst/>
              <a:cxnLst/>
              <a:rect l="l" t="t" r="r" b="b"/>
              <a:pathLst>
                <a:path w="612775">
                  <a:moveTo>
                    <a:pt x="0" y="0"/>
                  </a:moveTo>
                  <a:lnTo>
                    <a:pt x="612389" y="0"/>
                  </a:lnTo>
                </a:path>
              </a:pathLst>
            </a:custGeom>
            <a:ln w="8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03974" y="5946483"/>
              <a:ext cx="1569720" cy="0"/>
            </a:xfrm>
            <a:custGeom>
              <a:avLst/>
              <a:gdLst/>
              <a:ahLst/>
              <a:cxnLst/>
              <a:rect l="l" t="t" r="r" b="b"/>
              <a:pathLst>
                <a:path w="1569720">
                  <a:moveTo>
                    <a:pt x="0" y="0"/>
                  </a:moveTo>
                  <a:lnTo>
                    <a:pt x="1569458" y="0"/>
                  </a:lnTo>
                </a:path>
              </a:pathLst>
            </a:custGeom>
            <a:ln w="17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06975" y="6555192"/>
            <a:ext cx="1623695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066165" algn="l"/>
              </a:tabLst>
            </a:pPr>
            <a:r>
              <a:rPr sz="3900" i="1" spc="-25" dirty="0">
                <a:latin typeface="Times New Roman"/>
                <a:cs typeface="Times New Roman"/>
              </a:rPr>
              <a:t>R</a:t>
            </a:r>
            <a:r>
              <a:rPr sz="5025" spc="-37" baseline="-16583" dirty="0">
                <a:latin typeface="Times New Roman"/>
                <a:cs typeface="Times New Roman"/>
              </a:rPr>
              <a:t>1</a:t>
            </a:r>
            <a:r>
              <a:rPr sz="5025" baseline="-16583" dirty="0">
                <a:latin typeface="Times New Roman"/>
                <a:cs typeface="Times New Roman"/>
              </a:rPr>
              <a:t>	</a:t>
            </a:r>
            <a:r>
              <a:rPr sz="3900" i="1" spc="-25" dirty="0">
                <a:latin typeface="Times New Roman"/>
                <a:cs typeface="Times New Roman"/>
              </a:rPr>
              <a:t>R</a:t>
            </a:r>
            <a:r>
              <a:rPr sz="5025" spc="-37" baseline="-16583" dirty="0">
                <a:latin typeface="Times New Roman"/>
                <a:cs typeface="Times New Roman"/>
              </a:rPr>
              <a:t>2</a:t>
            </a:r>
            <a:endParaRPr sz="5025" baseline="-16583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19979" y="5152760"/>
            <a:ext cx="1527175" cy="14179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 marR="30480" indent="179705">
              <a:lnSpc>
                <a:spcPct val="117100"/>
              </a:lnSpc>
              <a:spcBef>
                <a:spcPts val="90"/>
              </a:spcBef>
            </a:pPr>
            <a:r>
              <a:rPr sz="3900" i="1" spc="-30" dirty="0">
                <a:latin typeface="Times New Roman"/>
                <a:cs typeface="Times New Roman"/>
              </a:rPr>
              <a:t>R</a:t>
            </a:r>
            <a:r>
              <a:rPr sz="5025" spc="-44" baseline="-16583" dirty="0">
                <a:latin typeface="Times New Roman"/>
                <a:cs typeface="Times New Roman"/>
              </a:rPr>
              <a:t>1</a:t>
            </a:r>
            <a:r>
              <a:rPr sz="5025" spc="-277" baseline="-16583" dirty="0">
                <a:latin typeface="Times New Roman"/>
                <a:cs typeface="Times New Roman"/>
              </a:rPr>
              <a:t> </a:t>
            </a:r>
            <a:r>
              <a:rPr sz="3900" i="1" spc="-25" dirty="0">
                <a:latin typeface="Times New Roman"/>
                <a:cs typeface="Times New Roman"/>
              </a:rPr>
              <a:t>R</a:t>
            </a:r>
            <a:r>
              <a:rPr sz="5025" spc="-37" baseline="-16583" dirty="0">
                <a:latin typeface="Times New Roman"/>
                <a:cs typeface="Times New Roman"/>
              </a:rPr>
              <a:t>2 </a:t>
            </a:r>
            <a:r>
              <a:rPr sz="3900" i="1" spc="-200" dirty="0">
                <a:latin typeface="Times New Roman"/>
                <a:cs typeface="Times New Roman"/>
              </a:rPr>
              <a:t>R</a:t>
            </a:r>
            <a:r>
              <a:rPr sz="5025" spc="-300" baseline="-16583" dirty="0">
                <a:latin typeface="Times New Roman"/>
                <a:cs typeface="Times New Roman"/>
              </a:rPr>
              <a:t>1</a:t>
            </a:r>
            <a:r>
              <a:rPr sz="5025" spc="-37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90" dirty="0">
                <a:latin typeface="Times New Roman"/>
                <a:cs typeface="Times New Roman"/>
              </a:rPr>
              <a:t> </a:t>
            </a:r>
            <a:r>
              <a:rPr sz="3900" i="1" spc="-45" dirty="0">
                <a:latin typeface="Times New Roman"/>
                <a:cs typeface="Times New Roman"/>
              </a:rPr>
              <a:t>R</a:t>
            </a:r>
            <a:r>
              <a:rPr sz="5025" spc="-67" baseline="-16583" dirty="0">
                <a:latin typeface="Times New Roman"/>
                <a:cs typeface="Times New Roman"/>
              </a:rPr>
              <a:t>2</a:t>
            </a:r>
            <a:endParaRPr sz="5025" baseline="-16583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25118" y="5870213"/>
            <a:ext cx="1376680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526415" algn="l"/>
                <a:tab pos="1087755" algn="l"/>
              </a:tabLst>
            </a:pPr>
            <a:r>
              <a:rPr sz="3900" spc="-50" dirty="0">
                <a:latin typeface="Times New Roman"/>
                <a:cs typeface="Times New Roman"/>
              </a:rPr>
              <a:t>1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5850" spc="-75" baseline="-34188" dirty="0">
                <a:latin typeface="Symbol"/>
                <a:cs typeface="Symbol"/>
              </a:rPr>
              <a:t></a:t>
            </a:r>
            <a:r>
              <a:rPr sz="5850" baseline="-34188" dirty="0">
                <a:latin typeface="Times New Roman"/>
                <a:cs typeface="Times New Roman"/>
              </a:rPr>
              <a:t>	</a:t>
            </a:r>
            <a:r>
              <a:rPr sz="3900" spc="-50" dirty="0">
                <a:latin typeface="Times New Roman"/>
                <a:cs typeface="Times New Roman"/>
              </a:rPr>
              <a:t>1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02837" y="5559450"/>
            <a:ext cx="3317875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767715" algn="l"/>
                <a:tab pos="1896110" algn="l"/>
                <a:tab pos="2876550" algn="l"/>
              </a:tabLst>
            </a:pPr>
            <a:r>
              <a:rPr sz="3900" i="1" spc="-25" dirty="0">
                <a:latin typeface="Times New Roman"/>
                <a:cs typeface="Times New Roman"/>
              </a:rPr>
              <a:t>R</a:t>
            </a:r>
            <a:r>
              <a:rPr sz="5025" i="1" spc="-37" baseline="-16583" dirty="0">
                <a:latin typeface="Times New Roman"/>
                <a:cs typeface="Times New Roman"/>
              </a:rPr>
              <a:t>Э</a:t>
            </a:r>
            <a:r>
              <a:rPr sz="5025" i="1" baseline="-16583" dirty="0">
                <a:latin typeface="Times New Roman"/>
                <a:cs typeface="Times New Roman"/>
              </a:rPr>
              <a:t>	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dirty="0">
                <a:latin typeface="Times New Roman"/>
                <a:cs typeface="Times New Roman"/>
              </a:rPr>
              <a:t> </a:t>
            </a:r>
            <a:r>
              <a:rPr sz="5850" u="sng" baseline="349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850" u="sng" spc="-75" baseline="349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850" u="sng" baseline="349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850" baseline="3490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endParaRPr sz="3900"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238167" y="5273935"/>
            <a:ext cx="5129530" cy="2023745"/>
          </a:xfrm>
          <a:custGeom>
            <a:avLst/>
            <a:gdLst/>
            <a:ahLst/>
            <a:cxnLst/>
            <a:rect l="l" t="t" r="r" b="b"/>
            <a:pathLst>
              <a:path w="5129530" h="2023745">
                <a:moveTo>
                  <a:pt x="0" y="0"/>
                </a:moveTo>
                <a:lnTo>
                  <a:pt x="5129037" y="0"/>
                </a:lnTo>
                <a:lnTo>
                  <a:pt x="5129037" y="2023144"/>
                </a:lnTo>
                <a:lnTo>
                  <a:pt x="0" y="2023144"/>
                </a:lnTo>
                <a:lnTo>
                  <a:pt x="0" y="0"/>
                </a:lnTo>
                <a:close/>
              </a:path>
            </a:pathLst>
          </a:custGeom>
          <a:ln w="246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4263" y="7957873"/>
            <a:ext cx="1714031" cy="1825588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4032158" y="8847103"/>
            <a:ext cx="1073785" cy="0"/>
          </a:xfrm>
          <a:custGeom>
            <a:avLst/>
            <a:gdLst/>
            <a:ahLst/>
            <a:cxnLst/>
            <a:rect l="l" t="t" r="r" b="b"/>
            <a:pathLst>
              <a:path w="1073785">
                <a:moveTo>
                  <a:pt x="0" y="0"/>
                </a:moveTo>
                <a:lnTo>
                  <a:pt x="1073539" y="0"/>
                </a:lnTo>
              </a:path>
            </a:pathLst>
          </a:custGeom>
          <a:ln w="148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028149" y="8845642"/>
            <a:ext cx="1107440" cy="525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250" i="1" dirty="0">
                <a:latin typeface="Times New Roman"/>
                <a:cs typeface="Times New Roman"/>
              </a:rPr>
              <a:t>R</a:t>
            </a:r>
            <a:r>
              <a:rPr sz="4200" baseline="-15873" dirty="0">
                <a:latin typeface="Times New Roman"/>
                <a:cs typeface="Times New Roman"/>
              </a:rPr>
              <a:t>1</a:t>
            </a:r>
            <a:r>
              <a:rPr sz="4200" spc="-82" baseline="-15873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Symbol"/>
                <a:cs typeface="Symbol"/>
              </a:rPr>
              <a:t></a:t>
            </a:r>
            <a:r>
              <a:rPr sz="3250" spc="-204" dirty="0">
                <a:latin typeface="Times New Roman"/>
                <a:cs typeface="Times New Roman"/>
              </a:rPr>
              <a:t> </a:t>
            </a:r>
            <a:r>
              <a:rPr sz="3250" spc="-50" dirty="0">
                <a:latin typeface="Times New Roman"/>
                <a:cs typeface="Times New Roman"/>
              </a:rPr>
              <a:t>0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92943" y="8522200"/>
            <a:ext cx="2818765" cy="525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689610" algn="l"/>
                <a:tab pos="1160145" algn="l"/>
                <a:tab pos="2236470" algn="l"/>
              </a:tabLst>
            </a:pPr>
            <a:r>
              <a:rPr sz="3250" i="1" spc="-25" dirty="0">
                <a:latin typeface="Times New Roman"/>
                <a:cs typeface="Times New Roman"/>
              </a:rPr>
              <a:t>R</a:t>
            </a:r>
            <a:r>
              <a:rPr sz="4200" i="1" spc="-37" baseline="-15873" dirty="0">
                <a:latin typeface="Times New Roman"/>
                <a:cs typeface="Times New Roman"/>
              </a:rPr>
              <a:t>Э</a:t>
            </a:r>
            <a:r>
              <a:rPr sz="4200" i="1" baseline="-15873" dirty="0">
                <a:latin typeface="Times New Roman"/>
                <a:cs typeface="Times New Roman"/>
              </a:rPr>
              <a:t>	</a:t>
            </a:r>
            <a:r>
              <a:rPr sz="3250" spc="-50" dirty="0">
                <a:latin typeface="Symbol"/>
                <a:cs typeface="Symbol"/>
              </a:rPr>
              <a:t>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4875" i="1" spc="-209" baseline="35042" dirty="0">
                <a:latin typeface="Times New Roman"/>
                <a:cs typeface="Times New Roman"/>
              </a:rPr>
              <a:t>R</a:t>
            </a:r>
            <a:r>
              <a:rPr sz="4200" spc="-209" baseline="24801" dirty="0">
                <a:latin typeface="Times New Roman"/>
                <a:cs typeface="Times New Roman"/>
              </a:rPr>
              <a:t>1</a:t>
            </a:r>
            <a:r>
              <a:rPr sz="4200" spc="-60" baseline="24801" dirty="0">
                <a:latin typeface="Times New Roman"/>
                <a:cs typeface="Times New Roman"/>
              </a:rPr>
              <a:t> </a:t>
            </a:r>
            <a:r>
              <a:rPr sz="4875" baseline="35042" dirty="0">
                <a:latin typeface="Symbol"/>
                <a:cs typeface="Symbol"/>
              </a:rPr>
              <a:t></a:t>
            </a:r>
            <a:r>
              <a:rPr sz="4875" spc="-487" baseline="35042" dirty="0">
                <a:latin typeface="Times New Roman"/>
                <a:cs typeface="Times New Roman"/>
              </a:rPr>
              <a:t> </a:t>
            </a:r>
            <a:r>
              <a:rPr sz="4875" spc="-75" baseline="35042" dirty="0">
                <a:latin typeface="Times New Roman"/>
                <a:cs typeface="Times New Roman"/>
              </a:rPr>
              <a:t>0</a:t>
            </a:r>
            <a:r>
              <a:rPr sz="4875" baseline="35042" dirty="0">
                <a:latin typeface="Times New Roman"/>
                <a:cs typeface="Times New Roman"/>
              </a:rPr>
              <a:t>	</a:t>
            </a:r>
            <a:r>
              <a:rPr sz="3250" dirty="0">
                <a:latin typeface="Symbol"/>
                <a:cs typeface="Symbol"/>
              </a:rPr>
              <a:t></a:t>
            </a:r>
            <a:r>
              <a:rPr sz="3250" spc="15" dirty="0">
                <a:latin typeface="Times New Roman"/>
                <a:cs typeface="Times New Roman"/>
              </a:rPr>
              <a:t> </a:t>
            </a:r>
            <a:r>
              <a:rPr sz="3250" spc="-50" dirty="0">
                <a:latin typeface="Times New Roman"/>
                <a:cs typeface="Times New Roman"/>
              </a:rPr>
              <a:t>0</a:t>
            </a:r>
            <a:endParaRPr sz="3250">
              <a:latin typeface="Times New Roman"/>
              <a:cs typeface="Times New Roman"/>
            </a:endParaRPr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023" y="7982458"/>
            <a:ext cx="1714031" cy="1776427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9172991" y="8845926"/>
            <a:ext cx="1225550" cy="0"/>
          </a:xfrm>
          <a:custGeom>
            <a:avLst/>
            <a:gdLst/>
            <a:ahLst/>
            <a:cxnLst/>
            <a:rect l="l" t="t" r="r" b="b"/>
            <a:pathLst>
              <a:path w="1225550">
                <a:moveTo>
                  <a:pt x="0" y="0"/>
                </a:moveTo>
                <a:lnTo>
                  <a:pt x="1225232" y="0"/>
                </a:lnTo>
              </a:path>
            </a:pathLst>
          </a:custGeom>
          <a:ln w="154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170668" y="8844944"/>
            <a:ext cx="1245870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400" i="1" dirty="0">
                <a:latin typeface="Times New Roman"/>
                <a:cs typeface="Times New Roman"/>
              </a:rPr>
              <a:t>R</a:t>
            </a:r>
            <a:r>
              <a:rPr sz="4350" baseline="-16283" dirty="0">
                <a:latin typeface="Times New Roman"/>
                <a:cs typeface="Times New Roman"/>
              </a:rPr>
              <a:t>1</a:t>
            </a:r>
            <a:r>
              <a:rPr sz="4350" spc="-3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15" dirty="0">
                <a:latin typeface="Times New Roman"/>
                <a:cs typeface="Times New Roman"/>
              </a:rPr>
              <a:t> </a:t>
            </a:r>
            <a:r>
              <a:rPr sz="3400" spc="-50" dirty="0">
                <a:latin typeface="Symbol"/>
                <a:cs typeface="Symbol"/>
              </a:rPr>
              <a:t>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94207" y="8507738"/>
            <a:ext cx="3254375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715010" algn="l"/>
                <a:tab pos="1204595" algn="l"/>
                <a:tab pos="2432685" algn="l"/>
              </a:tabLst>
            </a:pP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4350" i="1" spc="-37" baseline="-16283" dirty="0">
                <a:latin typeface="Times New Roman"/>
                <a:cs typeface="Times New Roman"/>
              </a:rPr>
              <a:t>Э</a:t>
            </a:r>
            <a:r>
              <a:rPr sz="4350" i="1" baseline="-16283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5100" i="1" spc="-217" baseline="35130" dirty="0">
                <a:latin typeface="Times New Roman"/>
                <a:cs typeface="Times New Roman"/>
              </a:rPr>
              <a:t>R</a:t>
            </a:r>
            <a:r>
              <a:rPr sz="4350" spc="-217" baseline="24904" dirty="0">
                <a:latin typeface="Times New Roman"/>
                <a:cs typeface="Times New Roman"/>
              </a:rPr>
              <a:t>1</a:t>
            </a:r>
            <a:r>
              <a:rPr sz="4350" spc="-67" baseline="24904" dirty="0">
                <a:latin typeface="Times New Roman"/>
                <a:cs typeface="Times New Roman"/>
              </a:rPr>
              <a:t> </a:t>
            </a:r>
            <a:r>
              <a:rPr sz="5100" baseline="35130" dirty="0">
                <a:latin typeface="Symbol"/>
                <a:cs typeface="Symbol"/>
              </a:rPr>
              <a:t></a:t>
            </a:r>
            <a:r>
              <a:rPr sz="5100" spc="-472" baseline="35130" dirty="0">
                <a:latin typeface="Times New Roman"/>
                <a:cs typeface="Times New Roman"/>
              </a:rPr>
              <a:t> </a:t>
            </a:r>
            <a:r>
              <a:rPr sz="5100" spc="-75" baseline="35130" dirty="0">
                <a:latin typeface="Symbol"/>
                <a:cs typeface="Symbol"/>
              </a:rPr>
              <a:t></a:t>
            </a:r>
            <a:r>
              <a:rPr sz="5100" baseline="35130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175" dirty="0">
                <a:latin typeface="Times New Roman"/>
                <a:cs typeface="Times New Roman"/>
              </a:rPr>
              <a:t> </a:t>
            </a: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4350" spc="-37" baseline="-16283" dirty="0">
                <a:latin typeface="Times New Roman"/>
                <a:cs typeface="Times New Roman"/>
              </a:rPr>
              <a:t>1</a:t>
            </a:r>
            <a:endParaRPr sz="4350" baseline="-16283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3643" y="1620757"/>
            <a:ext cx="520890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60" dirty="0" smtClean="0">
                <a:solidFill>
                  <a:srgbClr val="5C5B59"/>
                </a:solidFill>
                <a:latin typeface="Calibri"/>
                <a:cs typeface="Calibri"/>
              </a:rPr>
              <a:t>СМЕШ</a:t>
            </a:r>
            <a:r>
              <a:rPr lang="ru-RU" sz="3300" b="1" spc="60" dirty="0">
                <a:solidFill>
                  <a:srgbClr val="5C5B59"/>
                </a:solidFill>
                <a:latin typeface="Calibri"/>
                <a:cs typeface="Calibri"/>
              </a:rPr>
              <a:t>А</a:t>
            </a:r>
            <a:r>
              <a:rPr sz="3300" b="1" spc="60" dirty="0" smtClean="0">
                <a:solidFill>
                  <a:srgbClr val="5C5B59"/>
                </a:solidFill>
                <a:latin typeface="Calibri"/>
                <a:cs typeface="Calibri"/>
              </a:rPr>
              <a:t>ННОЕ</a:t>
            </a:r>
            <a:r>
              <a:rPr sz="3300" b="1" spc="90" dirty="0" smtClean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СОЕДИНЕНИЕ</a:t>
            </a:r>
            <a:endParaRPr sz="3300" dirty="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163" y="4900374"/>
            <a:ext cx="3958545" cy="228563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723" y="7858703"/>
            <a:ext cx="3754468" cy="192834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7479630" y="3635692"/>
            <a:ext cx="1139190" cy="0"/>
          </a:xfrm>
          <a:custGeom>
            <a:avLst/>
            <a:gdLst/>
            <a:ahLst/>
            <a:cxnLst/>
            <a:rect l="l" t="t" r="r" b="b"/>
            <a:pathLst>
              <a:path w="1139190">
                <a:moveTo>
                  <a:pt x="0" y="0"/>
                </a:moveTo>
                <a:lnTo>
                  <a:pt x="1139153" y="0"/>
                </a:lnTo>
              </a:path>
            </a:pathLst>
          </a:custGeom>
          <a:ln w="133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978163" y="2371205"/>
            <a:ext cx="4776470" cy="2321560"/>
            <a:chOff x="978163" y="2371205"/>
            <a:chExt cx="4776470" cy="232156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163" y="2371205"/>
              <a:ext cx="4776080" cy="224668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74669" y="258192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>
                  <a:moveTo>
                    <a:pt x="0" y="0"/>
                  </a:moveTo>
                  <a:lnTo>
                    <a:pt x="387422" y="387422"/>
                  </a:lnTo>
                </a:path>
              </a:pathLst>
            </a:custGeom>
            <a:ln w="20941">
              <a:solidFill>
                <a:srgbClr val="FFC2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74669" y="4294396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>
                  <a:moveTo>
                    <a:pt x="0" y="0"/>
                  </a:moveTo>
                  <a:lnTo>
                    <a:pt x="387422" y="387422"/>
                  </a:lnTo>
                </a:path>
              </a:pathLst>
            </a:custGeom>
            <a:ln w="20941">
              <a:solidFill>
                <a:srgbClr val="FFC2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04853" y="3542950"/>
            <a:ext cx="28892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-25" dirty="0">
                <a:latin typeface="Times New Roman"/>
                <a:cs typeface="Times New Roman"/>
              </a:rPr>
              <a:t>56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57129" y="3108440"/>
            <a:ext cx="77216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950" i="1" spc="-20" dirty="0">
                <a:latin typeface="Times New Roman"/>
                <a:cs typeface="Times New Roman"/>
              </a:rPr>
              <a:t>R</a:t>
            </a:r>
            <a:r>
              <a:rPr sz="3150" spc="-30" baseline="-19841" dirty="0">
                <a:latin typeface="Times New Roman"/>
                <a:cs typeface="Times New Roman"/>
              </a:rPr>
              <a:t>5</a:t>
            </a:r>
            <a:r>
              <a:rPr sz="2950" i="1" spc="-20" dirty="0">
                <a:latin typeface="Times New Roman"/>
                <a:cs typeface="Times New Roman"/>
              </a:rPr>
              <a:t>R</a:t>
            </a:r>
            <a:r>
              <a:rPr sz="3150" spc="-30" baseline="-19841" dirty="0">
                <a:latin typeface="Times New Roman"/>
                <a:cs typeface="Times New Roman"/>
              </a:rPr>
              <a:t>6</a:t>
            </a:r>
            <a:endParaRPr sz="3150" baseline="-19841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73627" y="3633015"/>
            <a:ext cx="113982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950" i="1" dirty="0">
                <a:latin typeface="Times New Roman"/>
                <a:cs typeface="Times New Roman"/>
              </a:rPr>
              <a:t>R</a:t>
            </a:r>
            <a:r>
              <a:rPr sz="3150" baseline="-19841" dirty="0">
                <a:latin typeface="Times New Roman"/>
                <a:cs typeface="Times New Roman"/>
              </a:rPr>
              <a:t>5</a:t>
            </a:r>
            <a:r>
              <a:rPr sz="3150" spc="127" baseline="-19841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</a:t>
            </a:r>
            <a:r>
              <a:rPr sz="2950" spc="-175" dirty="0">
                <a:latin typeface="Times New Roman"/>
                <a:cs typeface="Times New Roman"/>
              </a:rPr>
              <a:t> </a:t>
            </a:r>
            <a:r>
              <a:rPr sz="2950" i="1" spc="-25" dirty="0">
                <a:latin typeface="Times New Roman"/>
                <a:cs typeface="Times New Roman"/>
              </a:rPr>
              <a:t>R</a:t>
            </a:r>
            <a:r>
              <a:rPr sz="3150" spc="-37" baseline="-19841" dirty="0">
                <a:latin typeface="Times New Roman"/>
                <a:cs typeface="Times New Roman"/>
              </a:rPr>
              <a:t>6</a:t>
            </a:r>
            <a:endParaRPr sz="3150" baseline="-19841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99944" y="3342291"/>
            <a:ext cx="80581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0550" algn="l"/>
              </a:tabLst>
            </a:pPr>
            <a:r>
              <a:rPr sz="2950" i="1" spc="-50" dirty="0">
                <a:latin typeface="Times New Roman"/>
                <a:cs typeface="Times New Roman"/>
              </a:rPr>
              <a:t>R</a:t>
            </a:r>
            <a:r>
              <a:rPr sz="2950" i="1" dirty="0">
                <a:latin typeface="Times New Roman"/>
                <a:cs typeface="Times New Roman"/>
              </a:rPr>
              <a:t>	</a:t>
            </a:r>
            <a:r>
              <a:rPr sz="2950" spc="-50" dirty="0">
                <a:latin typeface="Symbol"/>
                <a:cs typeface="Symbol"/>
              </a:rPr>
              <a:t>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80385" y="5319404"/>
            <a:ext cx="2522220" cy="508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4725" i="1" baseline="14109" dirty="0">
                <a:latin typeface="Times New Roman"/>
                <a:cs typeface="Times New Roman"/>
              </a:rPr>
              <a:t>R</a:t>
            </a:r>
            <a:r>
              <a:rPr sz="2250" dirty="0">
                <a:latin typeface="Times New Roman"/>
                <a:cs typeface="Times New Roman"/>
              </a:rPr>
              <a:t>256</a:t>
            </a:r>
            <a:r>
              <a:rPr sz="2250" spc="360" dirty="0">
                <a:latin typeface="Times New Roman"/>
                <a:cs typeface="Times New Roman"/>
              </a:rPr>
              <a:t> </a:t>
            </a:r>
            <a:r>
              <a:rPr sz="4725" baseline="14109" dirty="0">
                <a:latin typeface="Symbol"/>
                <a:cs typeface="Symbol"/>
              </a:rPr>
              <a:t></a:t>
            </a:r>
            <a:r>
              <a:rPr sz="4725" spc="-15" baseline="14109" dirty="0">
                <a:latin typeface="Times New Roman"/>
                <a:cs typeface="Times New Roman"/>
              </a:rPr>
              <a:t> </a:t>
            </a:r>
            <a:r>
              <a:rPr sz="4725" i="1" baseline="14109" dirty="0">
                <a:latin typeface="Times New Roman"/>
                <a:cs typeface="Times New Roman"/>
              </a:rPr>
              <a:t>R</a:t>
            </a:r>
            <a:r>
              <a:rPr sz="2250" dirty="0">
                <a:latin typeface="Times New Roman"/>
                <a:cs typeface="Times New Roman"/>
              </a:rPr>
              <a:t>2</a:t>
            </a:r>
            <a:r>
              <a:rPr sz="2250" spc="280" dirty="0">
                <a:latin typeface="Times New Roman"/>
                <a:cs typeface="Times New Roman"/>
              </a:rPr>
              <a:t> </a:t>
            </a:r>
            <a:r>
              <a:rPr sz="4725" baseline="14109" dirty="0">
                <a:latin typeface="Symbol"/>
                <a:cs typeface="Symbol"/>
              </a:rPr>
              <a:t></a:t>
            </a:r>
            <a:r>
              <a:rPr sz="4725" spc="-67" baseline="14109" dirty="0">
                <a:latin typeface="Times New Roman"/>
                <a:cs typeface="Times New Roman"/>
              </a:rPr>
              <a:t> </a:t>
            </a:r>
            <a:r>
              <a:rPr sz="4725" i="1" spc="-37" baseline="14109" dirty="0">
                <a:latin typeface="Times New Roman"/>
                <a:cs typeface="Times New Roman"/>
              </a:rPr>
              <a:t>R</a:t>
            </a:r>
            <a:r>
              <a:rPr sz="2250" spc="-25" dirty="0">
                <a:latin typeface="Times New Roman"/>
                <a:cs typeface="Times New Roman"/>
              </a:rPr>
              <a:t>56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956979" y="6549706"/>
            <a:ext cx="1655445" cy="0"/>
          </a:xfrm>
          <a:custGeom>
            <a:avLst/>
            <a:gdLst/>
            <a:ahLst/>
            <a:cxnLst/>
            <a:rect l="l" t="t" r="r" b="b"/>
            <a:pathLst>
              <a:path w="1655445">
                <a:moveTo>
                  <a:pt x="0" y="0"/>
                </a:moveTo>
                <a:lnTo>
                  <a:pt x="1655035" y="0"/>
                </a:lnTo>
              </a:path>
            </a:pathLst>
          </a:custGeom>
          <a:ln w="152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173256" y="6057340"/>
            <a:ext cx="1208405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025" i="1" spc="-15" baseline="14096" dirty="0">
                <a:latin typeface="Times New Roman"/>
                <a:cs typeface="Times New Roman"/>
              </a:rPr>
              <a:t>R</a:t>
            </a:r>
            <a:r>
              <a:rPr sz="2400" spc="-10" dirty="0">
                <a:latin typeface="Times New Roman"/>
                <a:cs typeface="Times New Roman"/>
              </a:rPr>
              <a:t>3</a:t>
            </a:r>
            <a:r>
              <a:rPr sz="5025" i="1" spc="-15" baseline="14096" dirty="0">
                <a:latin typeface="Times New Roman"/>
                <a:cs typeface="Times New Roman"/>
              </a:rPr>
              <a:t>R</a:t>
            </a:r>
            <a:r>
              <a:rPr sz="2400" spc="-10" dirty="0">
                <a:latin typeface="Times New Roman"/>
                <a:cs typeface="Times New Roman"/>
              </a:rPr>
              <a:t>256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6690" y="6655019"/>
            <a:ext cx="164211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025" i="1" baseline="14096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5025" baseline="14096" dirty="0">
                <a:latin typeface="Symbol"/>
                <a:cs typeface="Symbol"/>
              </a:rPr>
              <a:t></a:t>
            </a:r>
            <a:r>
              <a:rPr sz="5025" spc="-104" baseline="14096" dirty="0">
                <a:latin typeface="Times New Roman"/>
                <a:cs typeface="Times New Roman"/>
              </a:rPr>
              <a:t> </a:t>
            </a:r>
            <a:r>
              <a:rPr sz="5025" i="1" spc="-30" baseline="14096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256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5105" y="6323821"/>
            <a:ext cx="1308735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031240" algn="l"/>
              </a:tabLst>
            </a:pPr>
            <a:r>
              <a:rPr sz="5025" i="1" spc="-15" baseline="14096" dirty="0">
                <a:latin typeface="Times New Roman"/>
                <a:cs typeface="Times New Roman"/>
              </a:rPr>
              <a:t>R</a:t>
            </a:r>
            <a:r>
              <a:rPr sz="2400" spc="-10" dirty="0">
                <a:latin typeface="Times New Roman"/>
                <a:cs typeface="Times New Roman"/>
              </a:rPr>
              <a:t>3256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5025" spc="-75" baseline="14096" dirty="0">
                <a:latin typeface="Symbol"/>
                <a:cs typeface="Symbol"/>
              </a:rPr>
              <a:t></a:t>
            </a:r>
            <a:endParaRPr sz="5025" baseline="14096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85926" y="7873796"/>
            <a:ext cx="3348354" cy="561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1208405" algn="l"/>
              </a:tabLst>
            </a:pPr>
            <a:r>
              <a:rPr sz="5250" i="1" spc="-15" baseline="14285" dirty="0">
                <a:latin typeface="Times New Roman"/>
                <a:cs typeface="Times New Roman"/>
              </a:rPr>
              <a:t>R</a:t>
            </a:r>
            <a:r>
              <a:rPr sz="2500" spc="-10" dirty="0">
                <a:latin typeface="Times New Roman"/>
                <a:cs typeface="Times New Roman"/>
              </a:rPr>
              <a:t>43256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5250" baseline="14285" dirty="0">
                <a:latin typeface="Symbol"/>
                <a:cs typeface="Symbol"/>
              </a:rPr>
              <a:t></a:t>
            </a:r>
            <a:r>
              <a:rPr sz="5250" spc="-150" baseline="14285" dirty="0">
                <a:latin typeface="Times New Roman"/>
                <a:cs typeface="Times New Roman"/>
              </a:rPr>
              <a:t> </a:t>
            </a:r>
            <a:r>
              <a:rPr sz="5250" i="1" baseline="14285" dirty="0">
                <a:latin typeface="Times New Roman"/>
                <a:cs typeface="Times New Roman"/>
              </a:rPr>
              <a:t>R</a:t>
            </a:r>
            <a:r>
              <a:rPr sz="2500" dirty="0">
                <a:latin typeface="Times New Roman"/>
                <a:cs typeface="Times New Roman"/>
              </a:rPr>
              <a:t>4</a:t>
            </a:r>
            <a:r>
              <a:rPr sz="2500" spc="225" dirty="0">
                <a:latin typeface="Times New Roman"/>
                <a:cs typeface="Times New Roman"/>
              </a:rPr>
              <a:t> </a:t>
            </a:r>
            <a:r>
              <a:rPr sz="5250" baseline="14285" dirty="0">
                <a:latin typeface="Symbol"/>
                <a:cs typeface="Symbol"/>
              </a:rPr>
              <a:t></a:t>
            </a:r>
            <a:r>
              <a:rPr sz="5250" spc="-195" baseline="14285" dirty="0">
                <a:latin typeface="Times New Roman"/>
                <a:cs typeface="Times New Roman"/>
              </a:rPr>
              <a:t> </a:t>
            </a:r>
            <a:r>
              <a:rPr sz="5250" i="1" spc="-15" baseline="14285" dirty="0">
                <a:latin typeface="Times New Roman"/>
                <a:cs typeface="Times New Roman"/>
              </a:rPr>
              <a:t>R</a:t>
            </a:r>
            <a:r>
              <a:rPr sz="2500" spc="-10" dirty="0">
                <a:latin typeface="Times New Roman"/>
                <a:cs typeface="Times New Roman"/>
              </a:rPr>
              <a:t>3256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689248" y="9290476"/>
            <a:ext cx="1987550" cy="0"/>
          </a:xfrm>
          <a:custGeom>
            <a:avLst/>
            <a:gdLst/>
            <a:ahLst/>
            <a:cxnLst/>
            <a:rect l="l" t="t" r="r" b="b"/>
            <a:pathLst>
              <a:path w="1987550">
                <a:moveTo>
                  <a:pt x="0" y="0"/>
                </a:moveTo>
                <a:lnTo>
                  <a:pt x="1987023" y="0"/>
                </a:lnTo>
              </a:path>
            </a:pathLst>
          </a:custGeom>
          <a:ln w="144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907687" y="8784391"/>
            <a:ext cx="1528445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5100" i="1" spc="-15" baseline="13888" dirty="0">
                <a:latin typeface="Times New Roman"/>
                <a:cs typeface="Times New Roman"/>
              </a:rPr>
              <a:t>R</a:t>
            </a:r>
            <a:r>
              <a:rPr sz="2500" spc="-10" dirty="0">
                <a:latin typeface="Times New Roman"/>
                <a:cs typeface="Times New Roman"/>
              </a:rPr>
              <a:t>1</a:t>
            </a:r>
            <a:r>
              <a:rPr sz="5100" i="1" spc="-15" baseline="13888" dirty="0">
                <a:latin typeface="Times New Roman"/>
                <a:cs typeface="Times New Roman"/>
              </a:rPr>
              <a:t>R</a:t>
            </a:r>
            <a:r>
              <a:rPr sz="2500" spc="-10" dirty="0">
                <a:latin typeface="Times New Roman"/>
                <a:cs typeface="Times New Roman"/>
              </a:rPr>
              <a:t>43256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86502" y="9397274"/>
            <a:ext cx="1971039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5100" i="1" spc="-37" baseline="13888" dirty="0">
                <a:latin typeface="Times New Roman"/>
                <a:cs typeface="Times New Roman"/>
              </a:rPr>
              <a:t>R</a:t>
            </a:r>
            <a:r>
              <a:rPr sz="2500" spc="-25" dirty="0">
                <a:latin typeface="Times New Roman"/>
                <a:cs typeface="Times New Roman"/>
              </a:rPr>
              <a:t>1</a:t>
            </a:r>
            <a:r>
              <a:rPr sz="2500" spc="70" dirty="0">
                <a:latin typeface="Times New Roman"/>
                <a:cs typeface="Times New Roman"/>
              </a:rPr>
              <a:t> </a:t>
            </a:r>
            <a:r>
              <a:rPr sz="5100" baseline="13888" dirty="0">
                <a:latin typeface="Symbol"/>
                <a:cs typeface="Symbol"/>
              </a:rPr>
              <a:t></a:t>
            </a:r>
            <a:r>
              <a:rPr sz="5100" spc="-209" baseline="13888" dirty="0">
                <a:latin typeface="Times New Roman"/>
                <a:cs typeface="Times New Roman"/>
              </a:rPr>
              <a:t> </a:t>
            </a:r>
            <a:r>
              <a:rPr sz="5100" i="1" spc="-15" baseline="13888" dirty="0">
                <a:latin typeface="Times New Roman"/>
                <a:cs typeface="Times New Roman"/>
              </a:rPr>
              <a:t>R</a:t>
            </a:r>
            <a:r>
              <a:rPr sz="2500" spc="-10" dirty="0">
                <a:latin typeface="Times New Roman"/>
                <a:cs typeface="Times New Roman"/>
              </a:rPr>
              <a:t>43256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67888" y="8951869"/>
            <a:ext cx="3308985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766445" algn="l"/>
                <a:tab pos="3161665" algn="l"/>
              </a:tabLst>
            </a:pP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3750" spc="-37" baseline="-18888" dirty="0">
                <a:latin typeface="Times New Roman"/>
                <a:cs typeface="Times New Roman"/>
              </a:rPr>
              <a:t>аб</a:t>
            </a:r>
            <a:r>
              <a:rPr sz="3750" baseline="-18888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Times New Roman"/>
                <a:cs typeface="Times New Roman"/>
              </a:rPr>
              <a:t>.</a:t>
            </a:r>
            <a:endParaRPr sz="3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7196" y="1459243"/>
            <a:ext cx="317944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35" dirty="0">
                <a:solidFill>
                  <a:srgbClr val="5C5B59"/>
                </a:solidFill>
                <a:latin typeface="Calibri"/>
                <a:cs typeface="Calibri"/>
              </a:rPr>
              <a:t>«ТРЕУГОЛЬНИК»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612" y="2030283"/>
            <a:ext cx="6657682" cy="414219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6995" y="6778228"/>
            <a:ext cx="6982142" cy="401254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646173" y="6203481"/>
            <a:ext cx="19240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40" dirty="0">
                <a:solidFill>
                  <a:srgbClr val="5C5B59"/>
                </a:solidFill>
                <a:latin typeface="Calibri"/>
                <a:cs typeface="Calibri"/>
              </a:rPr>
              <a:t>«ЗВЕЗДА»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042" y="1620757"/>
            <a:ext cx="318008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35" dirty="0">
                <a:solidFill>
                  <a:srgbClr val="5C5B59"/>
                </a:solidFill>
                <a:latin typeface="Calibri"/>
                <a:cs typeface="Calibri"/>
              </a:rPr>
              <a:t>«ТРЕУГОЛЬНИК»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5051" y="1620757"/>
            <a:ext cx="19240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45" dirty="0">
                <a:solidFill>
                  <a:srgbClr val="5C5B59"/>
                </a:solidFill>
                <a:latin typeface="Calibri"/>
                <a:cs typeface="Calibri"/>
              </a:rPr>
              <a:t>«ЗВЕЗДА»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3691" y="2574895"/>
            <a:ext cx="2984799" cy="274654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2667" y="2354923"/>
            <a:ext cx="3237922" cy="3186499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5062299" y="6571687"/>
            <a:ext cx="2501265" cy="0"/>
          </a:xfrm>
          <a:custGeom>
            <a:avLst/>
            <a:gdLst/>
            <a:ahLst/>
            <a:cxnLst/>
            <a:rect l="l" t="t" r="r" b="b"/>
            <a:pathLst>
              <a:path w="2501265">
                <a:moveTo>
                  <a:pt x="0" y="0"/>
                </a:moveTo>
                <a:lnTo>
                  <a:pt x="2501022" y="0"/>
                </a:lnTo>
              </a:path>
            </a:pathLst>
          </a:custGeom>
          <a:ln w="215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462788" y="6528594"/>
            <a:ext cx="153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18073" y="6869639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Times New Roman"/>
                <a:cs typeface="Times New Roman"/>
              </a:rPr>
              <a:t>12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96239" y="6869639"/>
            <a:ext cx="1242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4725" algn="l"/>
              </a:tabLst>
            </a:pPr>
            <a:r>
              <a:rPr sz="2000" spc="-25" dirty="0">
                <a:latin typeface="Times New Roman"/>
                <a:cs typeface="Times New Roman"/>
              </a:rPr>
              <a:t>23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31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70376" y="6069115"/>
            <a:ext cx="108775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175" i="1" spc="-179" baseline="14492" dirty="0">
                <a:latin typeface="Times New Roman"/>
                <a:cs typeface="Times New Roman"/>
              </a:rPr>
              <a:t>R</a:t>
            </a:r>
            <a:r>
              <a:rPr sz="2000" spc="-120" dirty="0">
                <a:latin typeface="Times New Roman"/>
                <a:cs typeface="Times New Roman"/>
              </a:rPr>
              <a:t>12</a:t>
            </a:r>
            <a:r>
              <a:rPr sz="2000" spc="-254" dirty="0">
                <a:latin typeface="Times New Roman"/>
                <a:cs typeface="Times New Roman"/>
              </a:rPr>
              <a:t> </a:t>
            </a:r>
            <a:r>
              <a:rPr sz="5175" i="1" spc="-37" baseline="14492" dirty="0">
                <a:latin typeface="Times New Roman"/>
                <a:cs typeface="Times New Roman"/>
              </a:rPr>
              <a:t>R</a:t>
            </a:r>
            <a:r>
              <a:rPr sz="2000" spc="-25" dirty="0">
                <a:latin typeface="Times New Roman"/>
                <a:cs typeface="Times New Roman"/>
              </a:rPr>
              <a:t>31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35767" y="6229794"/>
            <a:ext cx="73660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1330" algn="l"/>
              </a:tabLst>
            </a:pPr>
            <a:r>
              <a:rPr sz="3450" i="1" spc="-50" dirty="0">
                <a:latin typeface="Times New Roman"/>
                <a:cs typeface="Times New Roman"/>
              </a:rPr>
              <a:t>R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spc="-50" dirty="0">
                <a:latin typeface="Symbol"/>
                <a:cs typeface="Symbol"/>
              </a:rPr>
              <a:t>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91086" y="6570838"/>
            <a:ext cx="221551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5950" algn="l"/>
                <a:tab pos="1586230" algn="l"/>
              </a:tabLst>
            </a:pPr>
            <a:r>
              <a:rPr sz="3450" i="1" spc="-50" dirty="0">
                <a:latin typeface="Times New Roman"/>
                <a:cs typeface="Times New Roman"/>
              </a:rPr>
              <a:t>R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-35" dirty="0">
                <a:latin typeface="Times New Roman"/>
                <a:cs typeface="Times New Roman"/>
              </a:rPr>
              <a:t> </a:t>
            </a:r>
            <a:r>
              <a:rPr sz="3450" i="1" spc="-50" dirty="0">
                <a:latin typeface="Times New Roman"/>
                <a:cs typeface="Times New Roman"/>
              </a:rPr>
              <a:t>R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-35" dirty="0">
                <a:latin typeface="Times New Roman"/>
                <a:cs typeface="Times New Roman"/>
              </a:rPr>
              <a:t> </a:t>
            </a:r>
            <a:r>
              <a:rPr sz="3450" i="1" spc="-50" dirty="0">
                <a:latin typeface="Times New Roman"/>
                <a:cs typeface="Times New Roman"/>
              </a:rPr>
              <a:t>R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92863" y="8083633"/>
            <a:ext cx="2456815" cy="0"/>
          </a:xfrm>
          <a:custGeom>
            <a:avLst/>
            <a:gdLst/>
            <a:ahLst/>
            <a:cxnLst/>
            <a:rect l="l" t="t" r="r" b="b"/>
            <a:pathLst>
              <a:path w="2456815">
                <a:moveTo>
                  <a:pt x="0" y="0"/>
                </a:moveTo>
                <a:lnTo>
                  <a:pt x="2456361" y="0"/>
                </a:lnTo>
              </a:path>
            </a:pathLst>
          </a:custGeom>
          <a:ln w="213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484427" y="8040824"/>
            <a:ext cx="15049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50" dirty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43692" y="8378681"/>
            <a:ext cx="27495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25" dirty="0">
                <a:latin typeface="Times New Roman"/>
                <a:cs typeface="Times New Roman"/>
              </a:rPr>
              <a:t>12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04388" y="8378681"/>
            <a:ext cx="121983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57580" algn="l"/>
              </a:tabLst>
            </a:pPr>
            <a:r>
              <a:rPr sz="1950" spc="-25" dirty="0">
                <a:latin typeface="Times New Roman"/>
                <a:cs typeface="Times New Roman"/>
              </a:rPr>
              <a:t>23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25" dirty="0">
                <a:latin typeface="Times New Roman"/>
                <a:cs typeface="Times New Roman"/>
              </a:rPr>
              <a:t>31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77960" y="7585640"/>
            <a:ext cx="1077595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5100" i="1" spc="-165" baseline="14705" dirty="0">
                <a:latin typeface="Times New Roman"/>
                <a:cs typeface="Times New Roman"/>
              </a:rPr>
              <a:t>R</a:t>
            </a:r>
            <a:r>
              <a:rPr sz="1950" spc="-110" dirty="0">
                <a:latin typeface="Times New Roman"/>
                <a:cs typeface="Times New Roman"/>
              </a:rPr>
              <a:t>12</a:t>
            </a:r>
            <a:r>
              <a:rPr sz="1950" spc="-254" dirty="0">
                <a:latin typeface="Times New Roman"/>
                <a:cs typeface="Times New Roman"/>
              </a:rPr>
              <a:t> </a:t>
            </a:r>
            <a:r>
              <a:rPr sz="5100" i="1" spc="-37" baseline="14705" dirty="0">
                <a:latin typeface="Times New Roman"/>
                <a:cs typeface="Times New Roman"/>
              </a:rPr>
              <a:t>R</a:t>
            </a:r>
            <a:r>
              <a:rPr sz="1950" spc="-25" dirty="0">
                <a:latin typeface="Times New Roman"/>
                <a:cs typeface="Times New Roman"/>
              </a:rPr>
              <a:t>23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34440" y="7744817"/>
            <a:ext cx="770255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9430" algn="l"/>
              </a:tabLst>
            </a:pPr>
            <a:r>
              <a:rPr sz="3400" i="1" spc="-50" dirty="0">
                <a:latin typeface="Times New Roman"/>
                <a:cs typeface="Times New Roman"/>
              </a:rPr>
              <a:t>R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20769" y="8082674"/>
            <a:ext cx="2176780" cy="547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05155" algn="l"/>
                <a:tab pos="1558290" algn="l"/>
              </a:tabLst>
            </a:pPr>
            <a:r>
              <a:rPr sz="3400" i="1" spc="-50" dirty="0">
                <a:latin typeface="Times New Roman"/>
                <a:cs typeface="Times New Roman"/>
              </a:rPr>
              <a:t>R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40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R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50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R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145383" y="9701259"/>
            <a:ext cx="2642235" cy="0"/>
          </a:xfrm>
          <a:custGeom>
            <a:avLst/>
            <a:gdLst/>
            <a:ahLst/>
            <a:cxnLst/>
            <a:rect l="l" t="t" r="r" b="b"/>
            <a:pathLst>
              <a:path w="2642234">
                <a:moveTo>
                  <a:pt x="0" y="0"/>
                </a:moveTo>
                <a:lnTo>
                  <a:pt x="2642088" y="0"/>
                </a:lnTo>
              </a:path>
            </a:pathLst>
          </a:custGeom>
          <a:ln w="22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00201" y="9656484"/>
            <a:ext cx="1600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50" dirty="0">
                <a:latin typeface="Times New Roman"/>
                <a:cs typeface="Times New Roman"/>
              </a:rPr>
              <a:t>3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16208" y="10016554"/>
            <a:ext cx="2933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25" dirty="0">
                <a:latin typeface="Times New Roman"/>
                <a:cs typeface="Times New Roman"/>
              </a:rPr>
              <a:t>12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49547" y="10016554"/>
            <a:ext cx="131064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29335" algn="l"/>
              </a:tabLst>
            </a:pPr>
            <a:r>
              <a:rPr sz="2100" spc="-25" dirty="0">
                <a:latin typeface="Times New Roman"/>
                <a:cs typeface="Times New Roman"/>
              </a:rPr>
              <a:t>23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spc="-25" dirty="0">
                <a:latin typeface="Times New Roman"/>
                <a:cs typeface="Times New Roman"/>
              </a:rPr>
              <a:t>31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85161" y="9171219"/>
            <a:ext cx="1153160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475" i="1" spc="-15" baseline="14459" dirty="0">
                <a:latin typeface="Times New Roman"/>
                <a:cs typeface="Times New Roman"/>
              </a:rPr>
              <a:t>R</a:t>
            </a:r>
            <a:r>
              <a:rPr sz="2100" spc="-10" dirty="0">
                <a:latin typeface="Times New Roman"/>
                <a:cs typeface="Times New Roman"/>
              </a:rPr>
              <a:t>31</a:t>
            </a:r>
            <a:r>
              <a:rPr sz="5475" i="1" spc="-15" baseline="14459" dirty="0">
                <a:latin typeface="Times New Roman"/>
                <a:cs typeface="Times New Roman"/>
              </a:rPr>
              <a:t>R</a:t>
            </a:r>
            <a:r>
              <a:rPr sz="2100" spc="-10" dirty="0">
                <a:latin typeface="Times New Roman"/>
                <a:cs typeface="Times New Roman"/>
              </a:rPr>
              <a:t>23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39524" y="9340907"/>
            <a:ext cx="809625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1020" algn="l"/>
              </a:tabLst>
            </a:pPr>
            <a:r>
              <a:rPr sz="3650" i="1" spc="-50" dirty="0">
                <a:latin typeface="Times New Roman"/>
                <a:cs typeface="Times New Roman"/>
              </a:rPr>
              <a:t>R</a:t>
            </a:r>
            <a:r>
              <a:rPr sz="3650" i="1" dirty="0">
                <a:latin typeface="Times New Roman"/>
                <a:cs typeface="Times New Roman"/>
              </a:rPr>
              <a:t>	</a:t>
            </a:r>
            <a:r>
              <a:rPr sz="3650" spc="-50" dirty="0">
                <a:latin typeface="Symbol"/>
                <a:cs typeface="Symbol"/>
              </a:rPr>
              <a:t>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76118" y="9701076"/>
            <a:ext cx="2339340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0240" algn="l"/>
                <a:tab pos="1675130" algn="l"/>
              </a:tabLst>
            </a:pPr>
            <a:r>
              <a:rPr sz="3650" i="1" spc="-50" dirty="0">
                <a:latin typeface="Times New Roman"/>
                <a:cs typeface="Times New Roman"/>
              </a:rPr>
              <a:t>R</a:t>
            </a:r>
            <a:r>
              <a:rPr sz="3650" i="1" dirty="0">
                <a:latin typeface="Times New Roman"/>
                <a:cs typeface="Times New Roman"/>
              </a:rPr>
              <a:t>	</a:t>
            </a:r>
            <a:r>
              <a:rPr sz="3650" dirty="0">
                <a:latin typeface="Symbol"/>
                <a:cs typeface="Symbol"/>
              </a:rPr>
              <a:t></a:t>
            </a:r>
            <a:r>
              <a:rPr sz="3650" spc="-50" dirty="0">
                <a:latin typeface="Times New Roman"/>
                <a:cs typeface="Times New Roman"/>
              </a:rPr>
              <a:t> </a:t>
            </a:r>
            <a:r>
              <a:rPr sz="3650" i="1" spc="-50" dirty="0">
                <a:latin typeface="Times New Roman"/>
                <a:cs typeface="Times New Roman"/>
              </a:rPr>
              <a:t>R</a:t>
            </a:r>
            <a:r>
              <a:rPr sz="3650" i="1" dirty="0">
                <a:latin typeface="Times New Roman"/>
                <a:cs typeface="Times New Roman"/>
              </a:rPr>
              <a:t>	</a:t>
            </a:r>
            <a:r>
              <a:rPr sz="3650" dirty="0">
                <a:latin typeface="Symbol"/>
                <a:cs typeface="Symbol"/>
              </a:rPr>
              <a:t></a:t>
            </a:r>
            <a:r>
              <a:rPr sz="3650" spc="-50" dirty="0">
                <a:latin typeface="Times New Roman"/>
                <a:cs typeface="Times New Roman"/>
              </a:rPr>
              <a:t> </a:t>
            </a:r>
            <a:r>
              <a:rPr sz="3650" i="1" spc="-50" dirty="0">
                <a:latin typeface="Times New Roman"/>
                <a:cs typeface="Times New Roman"/>
              </a:rPr>
              <a:t>R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662594" y="1685815"/>
            <a:ext cx="2125980" cy="502920"/>
          </a:xfrm>
          <a:custGeom>
            <a:avLst/>
            <a:gdLst/>
            <a:ahLst/>
            <a:cxnLst/>
            <a:rect l="l" t="t" r="r" b="b"/>
            <a:pathLst>
              <a:path w="2125979" h="502919">
                <a:moveTo>
                  <a:pt x="1663467" y="0"/>
                </a:moveTo>
                <a:lnTo>
                  <a:pt x="1663467" y="99745"/>
                </a:lnTo>
                <a:lnTo>
                  <a:pt x="0" y="99745"/>
                </a:lnTo>
                <a:lnTo>
                  <a:pt x="0" y="402846"/>
                </a:lnTo>
                <a:lnTo>
                  <a:pt x="1663467" y="402846"/>
                </a:lnTo>
                <a:lnTo>
                  <a:pt x="1663467" y="502602"/>
                </a:lnTo>
                <a:lnTo>
                  <a:pt x="2125589" y="251322"/>
                </a:lnTo>
                <a:lnTo>
                  <a:pt x="1663467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5" dirty="0"/>
              <a:t>«ТРЕУГОЛЬНИК»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72472" y="1620757"/>
            <a:ext cx="19240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45" dirty="0">
                <a:solidFill>
                  <a:srgbClr val="5C5B59"/>
                </a:solidFill>
                <a:latin typeface="Calibri"/>
                <a:cs typeface="Calibri"/>
              </a:rPr>
              <a:t>«ЗВЕЗДА»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088" y="2672800"/>
            <a:ext cx="2984809" cy="274655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1893" y="2452825"/>
            <a:ext cx="3237922" cy="3186489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4670014" y="1685809"/>
            <a:ext cx="2125980" cy="502920"/>
          </a:xfrm>
          <a:custGeom>
            <a:avLst/>
            <a:gdLst/>
            <a:ahLst/>
            <a:cxnLst/>
            <a:rect l="l" t="t" r="r" b="b"/>
            <a:pathLst>
              <a:path w="2125979" h="502919">
                <a:moveTo>
                  <a:pt x="462122" y="0"/>
                </a:moveTo>
                <a:lnTo>
                  <a:pt x="0" y="251280"/>
                </a:lnTo>
                <a:lnTo>
                  <a:pt x="462122" y="502602"/>
                </a:lnTo>
                <a:lnTo>
                  <a:pt x="462122" y="402856"/>
                </a:lnTo>
                <a:lnTo>
                  <a:pt x="2125589" y="402856"/>
                </a:lnTo>
                <a:lnTo>
                  <a:pt x="2125589" y="99756"/>
                </a:lnTo>
                <a:lnTo>
                  <a:pt x="462122" y="99756"/>
                </a:lnTo>
                <a:lnTo>
                  <a:pt x="46212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92261" y="6845345"/>
            <a:ext cx="3335020" cy="0"/>
          </a:xfrm>
          <a:custGeom>
            <a:avLst/>
            <a:gdLst/>
            <a:ahLst/>
            <a:cxnLst/>
            <a:rect l="l" t="t" r="r" b="b"/>
            <a:pathLst>
              <a:path w="3335020">
                <a:moveTo>
                  <a:pt x="0" y="0"/>
                </a:moveTo>
                <a:lnTo>
                  <a:pt x="3334635" y="0"/>
                </a:lnTo>
              </a:path>
            </a:pathLst>
          </a:custGeom>
          <a:ln w="21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02215" y="8148560"/>
            <a:ext cx="3335020" cy="0"/>
          </a:xfrm>
          <a:custGeom>
            <a:avLst/>
            <a:gdLst/>
            <a:ahLst/>
            <a:cxnLst/>
            <a:rect l="l" t="t" r="r" b="b"/>
            <a:pathLst>
              <a:path w="3335020">
                <a:moveTo>
                  <a:pt x="0" y="0"/>
                </a:moveTo>
                <a:lnTo>
                  <a:pt x="3334635" y="0"/>
                </a:lnTo>
              </a:path>
            </a:pathLst>
          </a:custGeom>
          <a:ln w="21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92261" y="9447811"/>
            <a:ext cx="3335020" cy="0"/>
          </a:xfrm>
          <a:custGeom>
            <a:avLst/>
            <a:gdLst/>
            <a:ahLst/>
            <a:cxnLst/>
            <a:rect l="l" t="t" r="r" b="b"/>
            <a:pathLst>
              <a:path w="3335020">
                <a:moveTo>
                  <a:pt x="0" y="0"/>
                </a:moveTo>
                <a:lnTo>
                  <a:pt x="3334635" y="0"/>
                </a:lnTo>
              </a:path>
            </a:pathLst>
          </a:custGeom>
          <a:ln w="21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836984" y="6801925"/>
            <a:ext cx="28257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25" dirty="0">
                <a:latin typeface="Times New Roman"/>
                <a:cs typeface="Times New Roman"/>
              </a:rPr>
              <a:t>12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03619" y="7146806"/>
            <a:ext cx="15430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50" dirty="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5024" y="8105120"/>
            <a:ext cx="28257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25" dirty="0">
                <a:latin typeface="Times New Roman"/>
                <a:cs typeface="Times New Roman"/>
              </a:rPr>
              <a:t>23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09652" y="8450097"/>
            <a:ext cx="15430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5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57086" y="9404430"/>
            <a:ext cx="28257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25" dirty="0">
                <a:latin typeface="Times New Roman"/>
                <a:cs typeface="Times New Roman"/>
              </a:rPr>
              <a:t>31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3722" y="9749407"/>
            <a:ext cx="15430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5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6845" y="6499659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53748" y="6844635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97034" y="7802753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79613" y="8147729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06845" y="9102296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45721" y="9447272"/>
            <a:ext cx="29781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75821" y="6222613"/>
            <a:ext cx="245110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500" dirty="0">
                <a:latin typeface="Symbol"/>
                <a:cs typeface="Symbol"/>
              </a:rPr>
              <a:t></a:t>
            </a:r>
            <a:r>
              <a:rPr sz="3500" spc="-110" dirty="0">
                <a:latin typeface="Times New Roman"/>
                <a:cs typeface="Times New Roman"/>
              </a:rPr>
              <a:t> </a:t>
            </a:r>
            <a:r>
              <a:rPr sz="3500" i="1" spc="-60" dirty="0">
                <a:latin typeface="Times New Roman"/>
                <a:cs typeface="Times New Roman"/>
              </a:rPr>
              <a:t>R</a:t>
            </a:r>
            <a:r>
              <a:rPr sz="3000" spc="-89" baseline="-25000" dirty="0">
                <a:latin typeface="Times New Roman"/>
                <a:cs typeface="Times New Roman"/>
              </a:rPr>
              <a:t>2</a:t>
            </a:r>
            <a:r>
              <a:rPr sz="3000" spc="-397" baseline="-25000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R</a:t>
            </a:r>
            <a:r>
              <a:rPr sz="3000" baseline="-25000" dirty="0">
                <a:latin typeface="Times New Roman"/>
                <a:cs typeface="Times New Roman"/>
              </a:rPr>
              <a:t>3</a:t>
            </a:r>
            <a:r>
              <a:rPr sz="3000" spc="540" baseline="-2500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80" dirty="0">
                <a:latin typeface="Times New Roman"/>
                <a:cs typeface="Times New Roman"/>
              </a:rPr>
              <a:t> </a:t>
            </a:r>
            <a:r>
              <a:rPr sz="3500" i="1" spc="-85" dirty="0">
                <a:latin typeface="Times New Roman"/>
                <a:cs typeface="Times New Roman"/>
              </a:rPr>
              <a:t>R</a:t>
            </a:r>
            <a:r>
              <a:rPr sz="3000" spc="-127" baseline="-25000" dirty="0">
                <a:latin typeface="Times New Roman"/>
                <a:cs typeface="Times New Roman"/>
              </a:rPr>
              <a:t>3</a:t>
            </a:r>
            <a:r>
              <a:rPr sz="3000" spc="-487" baseline="-2500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endParaRPr sz="3000" baseline="-25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04877" y="6222169"/>
            <a:ext cx="122364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5250" baseline="-34920" dirty="0">
                <a:latin typeface="Symbol"/>
                <a:cs typeface="Symbol"/>
              </a:rPr>
              <a:t></a:t>
            </a:r>
            <a:r>
              <a:rPr sz="5250" spc="412" baseline="-3492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2</a:t>
            </a:r>
            <a:endParaRPr sz="3000" baseline="-25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86078" y="7525708"/>
            <a:ext cx="245110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500" dirty="0">
                <a:latin typeface="Symbol"/>
                <a:cs typeface="Symbol"/>
              </a:rPr>
              <a:t></a:t>
            </a:r>
            <a:r>
              <a:rPr sz="3500" spc="-105" dirty="0">
                <a:latin typeface="Times New Roman"/>
                <a:cs typeface="Times New Roman"/>
              </a:rPr>
              <a:t> </a:t>
            </a:r>
            <a:r>
              <a:rPr sz="3500" i="1" spc="-60" dirty="0">
                <a:latin typeface="Times New Roman"/>
                <a:cs typeface="Times New Roman"/>
              </a:rPr>
              <a:t>R</a:t>
            </a:r>
            <a:r>
              <a:rPr sz="3000" spc="-89" baseline="-25000" dirty="0">
                <a:latin typeface="Times New Roman"/>
                <a:cs typeface="Times New Roman"/>
              </a:rPr>
              <a:t>2</a:t>
            </a:r>
            <a:r>
              <a:rPr sz="3000" spc="-397" baseline="-25000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R</a:t>
            </a:r>
            <a:r>
              <a:rPr sz="3000" baseline="-25000" dirty="0">
                <a:latin typeface="Times New Roman"/>
                <a:cs typeface="Times New Roman"/>
              </a:rPr>
              <a:t>3</a:t>
            </a:r>
            <a:r>
              <a:rPr sz="3000" spc="547" baseline="-2500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80" dirty="0">
                <a:latin typeface="Times New Roman"/>
                <a:cs typeface="Times New Roman"/>
              </a:rPr>
              <a:t> </a:t>
            </a:r>
            <a:r>
              <a:rPr sz="3500" i="1" spc="-85" dirty="0">
                <a:latin typeface="Times New Roman"/>
                <a:cs typeface="Times New Roman"/>
              </a:rPr>
              <a:t>R</a:t>
            </a:r>
            <a:r>
              <a:rPr sz="3000" spc="-127" baseline="-25000" dirty="0">
                <a:latin typeface="Times New Roman"/>
                <a:cs typeface="Times New Roman"/>
              </a:rPr>
              <a:t>3</a:t>
            </a:r>
            <a:r>
              <a:rPr sz="3000" spc="-494" baseline="-2500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endParaRPr sz="3000" baseline="-25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15133" y="7525263"/>
            <a:ext cx="122301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5250" baseline="-34920" dirty="0">
                <a:latin typeface="Symbol"/>
                <a:cs typeface="Symbol"/>
              </a:rPr>
              <a:t></a:t>
            </a:r>
            <a:r>
              <a:rPr sz="5250" spc="390" baseline="-3492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2</a:t>
            </a:r>
            <a:endParaRPr sz="3000" baseline="-25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76268" y="8824806"/>
            <a:ext cx="245110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500" dirty="0">
                <a:latin typeface="Symbol"/>
                <a:cs typeface="Symbol"/>
              </a:rPr>
              <a:t></a:t>
            </a:r>
            <a:r>
              <a:rPr sz="3500" spc="-105" dirty="0">
                <a:latin typeface="Times New Roman"/>
                <a:cs typeface="Times New Roman"/>
              </a:rPr>
              <a:t> </a:t>
            </a:r>
            <a:r>
              <a:rPr sz="3500" i="1" spc="-60" dirty="0">
                <a:latin typeface="Times New Roman"/>
                <a:cs typeface="Times New Roman"/>
              </a:rPr>
              <a:t>R</a:t>
            </a:r>
            <a:r>
              <a:rPr sz="3000" spc="-89" baseline="-25000" dirty="0">
                <a:latin typeface="Times New Roman"/>
                <a:cs typeface="Times New Roman"/>
              </a:rPr>
              <a:t>2</a:t>
            </a:r>
            <a:r>
              <a:rPr sz="3000" spc="-397" baseline="-25000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R</a:t>
            </a:r>
            <a:r>
              <a:rPr sz="3000" baseline="-25000" dirty="0">
                <a:latin typeface="Times New Roman"/>
                <a:cs typeface="Times New Roman"/>
              </a:rPr>
              <a:t>3</a:t>
            </a:r>
            <a:r>
              <a:rPr sz="3000" spc="547" baseline="-2500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80" dirty="0">
                <a:latin typeface="Times New Roman"/>
                <a:cs typeface="Times New Roman"/>
              </a:rPr>
              <a:t> </a:t>
            </a:r>
            <a:r>
              <a:rPr sz="3500" i="1" spc="-85" dirty="0">
                <a:latin typeface="Times New Roman"/>
                <a:cs typeface="Times New Roman"/>
              </a:rPr>
              <a:t>R</a:t>
            </a:r>
            <a:r>
              <a:rPr sz="3000" spc="-127" baseline="-25000" dirty="0">
                <a:latin typeface="Times New Roman"/>
                <a:cs typeface="Times New Roman"/>
              </a:rPr>
              <a:t>3</a:t>
            </a:r>
            <a:r>
              <a:rPr sz="3000" spc="-494" baseline="-2500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endParaRPr sz="3000" baseline="-25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05323" y="8824806"/>
            <a:ext cx="122301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5250" baseline="-34920" dirty="0">
                <a:latin typeface="Symbol"/>
                <a:cs typeface="Symbol"/>
              </a:rPr>
              <a:t></a:t>
            </a:r>
            <a:r>
              <a:rPr sz="5250" spc="390" baseline="-3492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1</a:t>
            </a:r>
            <a:r>
              <a:rPr sz="3500" i="1" spc="-25" dirty="0">
                <a:latin typeface="Times New Roman"/>
                <a:cs typeface="Times New Roman"/>
              </a:rPr>
              <a:t>R</a:t>
            </a:r>
            <a:r>
              <a:rPr sz="3000" spc="-37" baseline="-25000" dirty="0">
                <a:latin typeface="Times New Roman"/>
                <a:cs typeface="Times New Roman"/>
              </a:rPr>
              <a:t>2</a:t>
            </a:r>
            <a:endParaRPr sz="3000" baseline="-25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311" y="1465923"/>
            <a:ext cx="6865267" cy="301246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3746" y="2102030"/>
            <a:ext cx="2932884" cy="2376356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65394" y="4781309"/>
            <a:ext cx="4802505" cy="72771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8900">
              <a:lnSpc>
                <a:spcPts val="4690"/>
              </a:lnSpc>
              <a:tabLst>
                <a:tab pos="979805" algn="l"/>
              </a:tabLst>
            </a:pPr>
            <a:r>
              <a:rPr sz="405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175" b="0" i="1" spc="-37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аб</a:t>
            </a:r>
            <a:r>
              <a:rPr sz="5175" b="0" i="1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405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4050" b="0" spc="-2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i="1" spc="-28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175" b="0" spc="-419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5175" b="0" spc="-97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4050" b="0" spc="-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i="1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175" b="0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5175" b="0" spc="150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spc="-95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4050" b="0" spc="-4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...</a:t>
            </a:r>
            <a:r>
              <a:rPr sz="4050" b="0" spc="-4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4050" b="0" spc="-2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5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175" b="0" i="1" spc="-37" baseline="-16103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endParaRPr sz="5175" baseline="-16103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42102" y="4787709"/>
            <a:ext cx="4724400" cy="71437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8900">
              <a:lnSpc>
                <a:spcPts val="4610"/>
              </a:lnSpc>
            </a:pPr>
            <a:r>
              <a:rPr sz="4000" i="1" dirty="0">
                <a:latin typeface="Times New Roman"/>
                <a:cs typeface="Times New Roman"/>
              </a:rPr>
              <a:t>E</a:t>
            </a:r>
            <a:r>
              <a:rPr sz="4000" i="1" spc="-10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-60" dirty="0">
                <a:latin typeface="Times New Roman"/>
                <a:cs typeface="Times New Roman"/>
              </a:rPr>
              <a:t> </a:t>
            </a:r>
            <a:r>
              <a:rPr sz="4000" i="1" spc="-185" dirty="0">
                <a:latin typeface="Times New Roman"/>
                <a:cs typeface="Times New Roman"/>
              </a:rPr>
              <a:t>E</a:t>
            </a:r>
            <a:r>
              <a:rPr sz="5100" spc="-277" baseline="-16339" dirty="0">
                <a:latin typeface="Times New Roman"/>
                <a:cs typeface="Times New Roman"/>
              </a:rPr>
              <a:t>1</a:t>
            </a:r>
            <a:r>
              <a:rPr sz="5100" spc="-82" baseline="-16339" dirty="0">
                <a:latin typeface="Times New Roman"/>
                <a:cs typeface="Times New Roman"/>
              </a:rPr>
              <a:t> </a:t>
            </a:r>
            <a:r>
              <a:rPr sz="4000" spc="-75" dirty="0">
                <a:latin typeface="Symbol"/>
                <a:cs typeface="Symbol"/>
              </a:rPr>
              <a:t></a:t>
            </a:r>
            <a:r>
              <a:rPr sz="4000" spc="-470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Times New Roman"/>
                <a:cs typeface="Times New Roman"/>
              </a:rPr>
              <a:t>...</a:t>
            </a:r>
            <a:r>
              <a:rPr sz="4000" spc="-4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</a:t>
            </a:r>
            <a:r>
              <a:rPr sz="4000" spc="-185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E</a:t>
            </a:r>
            <a:r>
              <a:rPr sz="5100" i="1" baseline="-16339" dirty="0">
                <a:latin typeface="Times New Roman"/>
                <a:cs typeface="Times New Roman"/>
              </a:rPr>
              <a:t>n</a:t>
            </a:r>
            <a:r>
              <a:rPr sz="5100" baseline="-16339" dirty="0">
                <a:latin typeface="Symbol"/>
                <a:cs typeface="Symbol"/>
              </a:rPr>
              <a:t></a:t>
            </a:r>
            <a:r>
              <a:rPr sz="5100" baseline="-16339" dirty="0">
                <a:latin typeface="Times New Roman"/>
                <a:cs typeface="Times New Roman"/>
              </a:rPr>
              <a:t>1</a:t>
            </a:r>
            <a:r>
              <a:rPr sz="5100" spc="-142" baseline="-16339" dirty="0">
                <a:latin typeface="Times New Roman"/>
                <a:cs typeface="Times New Roman"/>
              </a:rPr>
              <a:t> </a:t>
            </a:r>
            <a:r>
              <a:rPr sz="4000" spc="-70" dirty="0">
                <a:latin typeface="Symbol"/>
                <a:cs typeface="Symbol"/>
              </a:rPr>
              <a:t></a:t>
            </a:r>
            <a:r>
              <a:rPr sz="4000" spc="-185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Е</a:t>
            </a:r>
            <a:r>
              <a:rPr sz="5100" i="1" spc="-37" baseline="-16339" dirty="0">
                <a:latin typeface="Times New Roman"/>
                <a:cs typeface="Times New Roman"/>
              </a:rPr>
              <a:t>n</a:t>
            </a:r>
            <a:endParaRPr sz="5100" baseline="-16339">
              <a:latin typeface="Times New Roman"/>
              <a:cs typeface="Times New Roman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311" y="6114997"/>
            <a:ext cx="6904229" cy="229845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80920" y="6282541"/>
            <a:ext cx="3452104" cy="205190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25594" y="8750283"/>
            <a:ext cx="4187825" cy="657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150" i="1" dirty="0">
                <a:latin typeface="Times New Roman"/>
                <a:cs typeface="Times New Roman"/>
              </a:rPr>
              <a:t>J</a:t>
            </a:r>
            <a:r>
              <a:rPr sz="4150" i="1" spc="295" dirty="0">
                <a:latin typeface="Times New Roman"/>
                <a:cs typeface="Times New Roman"/>
              </a:rPr>
              <a:t> </a:t>
            </a:r>
            <a:r>
              <a:rPr sz="4150" dirty="0">
                <a:latin typeface="Symbol"/>
                <a:cs typeface="Symbol"/>
              </a:rPr>
              <a:t></a:t>
            </a:r>
            <a:r>
              <a:rPr sz="4150" spc="5" dirty="0">
                <a:latin typeface="Times New Roman"/>
                <a:cs typeface="Times New Roman"/>
              </a:rPr>
              <a:t> </a:t>
            </a:r>
            <a:r>
              <a:rPr sz="4150" i="1" dirty="0">
                <a:latin typeface="Times New Roman"/>
                <a:cs typeface="Times New Roman"/>
              </a:rPr>
              <a:t>J</a:t>
            </a:r>
            <a:r>
              <a:rPr sz="5325" baseline="-16431" dirty="0">
                <a:latin typeface="Times New Roman"/>
                <a:cs typeface="Times New Roman"/>
              </a:rPr>
              <a:t>1</a:t>
            </a:r>
            <a:r>
              <a:rPr sz="5325" spc="-150" baseline="-16431" dirty="0">
                <a:latin typeface="Times New Roman"/>
                <a:cs typeface="Times New Roman"/>
              </a:rPr>
              <a:t> </a:t>
            </a:r>
            <a:r>
              <a:rPr sz="4150" dirty="0">
                <a:latin typeface="Symbol"/>
                <a:cs typeface="Symbol"/>
              </a:rPr>
              <a:t></a:t>
            </a:r>
            <a:r>
              <a:rPr sz="4150" spc="-180" dirty="0">
                <a:latin typeface="Times New Roman"/>
                <a:cs typeface="Times New Roman"/>
              </a:rPr>
              <a:t> </a:t>
            </a:r>
            <a:r>
              <a:rPr sz="4150" i="1" spc="-65" dirty="0">
                <a:latin typeface="Times New Roman"/>
                <a:cs typeface="Times New Roman"/>
              </a:rPr>
              <a:t>J</a:t>
            </a:r>
            <a:r>
              <a:rPr sz="4150" i="1" spc="-670" dirty="0">
                <a:latin typeface="Times New Roman"/>
                <a:cs typeface="Times New Roman"/>
              </a:rPr>
              <a:t> </a:t>
            </a:r>
            <a:r>
              <a:rPr sz="5325" baseline="-16431" dirty="0">
                <a:latin typeface="Times New Roman"/>
                <a:cs typeface="Times New Roman"/>
              </a:rPr>
              <a:t>2</a:t>
            </a:r>
            <a:r>
              <a:rPr sz="5325" spc="232" baseline="-16431" dirty="0">
                <a:latin typeface="Times New Roman"/>
                <a:cs typeface="Times New Roman"/>
              </a:rPr>
              <a:t> </a:t>
            </a:r>
            <a:r>
              <a:rPr sz="4150" spc="-75" dirty="0">
                <a:latin typeface="Symbol"/>
                <a:cs typeface="Symbol"/>
              </a:rPr>
              <a:t></a:t>
            </a:r>
            <a:r>
              <a:rPr sz="4150" spc="-490" dirty="0">
                <a:latin typeface="Times New Roman"/>
                <a:cs typeface="Times New Roman"/>
              </a:rPr>
              <a:t> </a:t>
            </a:r>
            <a:r>
              <a:rPr sz="4150" spc="-50" dirty="0">
                <a:latin typeface="Times New Roman"/>
                <a:cs typeface="Times New Roman"/>
              </a:rPr>
              <a:t>...</a:t>
            </a:r>
            <a:r>
              <a:rPr sz="4150" spc="-434" dirty="0">
                <a:latin typeface="Times New Roman"/>
                <a:cs typeface="Times New Roman"/>
              </a:rPr>
              <a:t> </a:t>
            </a:r>
            <a:r>
              <a:rPr sz="4150" dirty="0">
                <a:latin typeface="Symbol"/>
                <a:cs typeface="Symbol"/>
              </a:rPr>
              <a:t></a:t>
            </a:r>
            <a:r>
              <a:rPr sz="4150" spc="-175" dirty="0">
                <a:latin typeface="Times New Roman"/>
                <a:cs typeface="Times New Roman"/>
              </a:rPr>
              <a:t> </a:t>
            </a:r>
            <a:r>
              <a:rPr sz="4150" i="1" spc="100" dirty="0">
                <a:latin typeface="Times New Roman"/>
                <a:cs typeface="Times New Roman"/>
              </a:rPr>
              <a:t>J</a:t>
            </a:r>
            <a:r>
              <a:rPr sz="5325" i="1" spc="150" baseline="-16431" dirty="0">
                <a:latin typeface="Times New Roman"/>
                <a:cs typeface="Times New Roman"/>
              </a:rPr>
              <a:t>n</a:t>
            </a:r>
            <a:endParaRPr sz="5325" baseline="-16431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65394" y="8787587"/>
            <a:ext cx="4296410" cy="740410"/>
          </a:xfrm>
          <a:custGeom>
            <a:avLst/>
            <a:gdLst/>
            <a:ahLst/>
            <a:cxnLst/>
            <a:rect l="l" t="t" r="r" b="b"/>
            <a:pathLst>
              <a:path w="4296410" h="740409">
                <a:moveTo>
                  <a:pt x="0" y="0"/>
                </a:moveTo>
                <a:lnTo>
                  <a:pt x="4295815" y="0"/>
                </a:lnTo>
                <a:lnTo>
                  <a:pt x="4295815" y="740174"/>
                </a:lnTo>
                <a:lnTo>
                  <a:pt x="0" y="740174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070174" y="9957029"/>
            <a:ext cx="3823335" cy="8255"/>
            <a:chOff x="7070174" y="9957029"/>
            <a:chExt cx="3823335" cy="8255"/>
          </a:xfrm>
        </p:grpSpPr>
        <p:sp>
          <p:nvSpPr>
            <p:cNvPr id="31" name="object 31"/>
            <p:cNvSpPr/>
            <p:nvPr/>
          </p:nvSpPr>
          <p:spPr>
            <a:xfrm>
              <a:off x="7074302" y="9961156"/>
              <a:ext cx="501015" cy="0"/>
            </a:xfrm>
            <a:custGeom>
              <a:avLst/>
              <a:gdLst/>
              <a:ahLst/>
              <a:cxnLst/>
              <a:rect l="l" t="t" r="r" b="b"/>
              <a:pathLst>
                <a:path w="501015">
                  <a:moveTo>
                    <a:pt x="0" y="0"/>
                  </a:moveTo>
                  <a:lnTo>
                    <a:pt x="500792" y="0"/>
                  </a:lnTo>
                </a:path>
              </a:pathLst>
            </a:custGeom>
            <a:ln w="8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752521" y="9961157"/>
              <a:ext cx="1031875" cy="0"/>
            </a:xfrm>
            <a:custGeom>
              <a:avLst/>
              <a:gdLst/>
              <a:ahLst/>
              <a:cxnLst/>
              <a:rect l="l" t="t" r="r" b="b"/>
              <a:pathLst>
                <a:path w="1031875">
                  <a:moveTo>
                    <a:pt x="0" y="0"/>
                  </a:moveTo>
                  <a:lnTo>
                    <a:pt x="1031405" y="0"/>
                  </a:lnTo>
                </a:path>
              </a:pathLst>
            </a:custGeom>
            <a:ln w="8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231246" y="9961157"/>
              <a:ext cx="658495" cy="0"/>
            </a:xfrm>
            <a:custGeom>
              <a:avLst/>
              <a:gdLst/>
              <a:ahLst/>
              <a:cxnLst/>
              <a:rect l="l" t="t" r="r" b="b"/>
              <a:pathLst>
                <a:path w="658495">
                  <a:moveTo>
                    <a:pt x="0" y="0"/>
                  </a:moveTo>
                  <a:lnTo>
                    <a:pt x="658125" y="0"/>
                  </a:lnTo>
                </a:path>
              </a:pathLst>
            </a:custGeom>
            <a:ln w="8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086801" y="9607589"/>
            <a:ext cx="1607185" cy="916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2555">
              <a:lnSpc>
                <a:spcPts val="3490"/>
              </a:lnSpc>
              <a:spcBef>
                <a:spcPts val="125"/>
              </a:spcBef>
              <a:tabLst>
                <a:tab pos="585470" algn="l"/>
              </a:tabLst>
            </a:pPr>
            <a:r>
              <a:rPr sz="5325" spc="-75" baseline="34428" dirty="0">
                <a:latin typeface="Times New Roman"/>
                <a:cs typeface="Times New Roman"/>
              </a:rPr>
              <a:t>1</a:t>
            </a:r>
            <a:r>
              <a:rPr sz="5325" baseline="34428" dirty="0">
                <a:latin typeface="Times New Roman"/>
                <a:cs typeface="Times New Roman"/>
              </a:rPr>
              <a:t>	</a:t>
            </a:r>
            <a:r>
              <a:rPr sz="3550" dirty="0">
                <a:latin typeface="Symbol"/>
                <a:cs typeface="Symbol"/>
              </a:rPr>
              <a:t></a:t>
            </a:r>
            <a:r>
              <a:rPr sz="3550" spc="-355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Times New Roman"/>
                <a:cs typeface="Times New Roman"/>
              </a:rPr>
              <a:t>...</a:t>
            </a:r>
            <a:r>
              <a:rPr sz="3550" spc="-300" dirty="0">
                <a:latin typeface="Times New Roman"/>
                <a:cs typeface="Times New Roman"/>
              </a:rPr>
              <a:t> </a:t>
            </a:r>
            <a:r>
              <a:rPr sz="3550" spc="-50" dirty="0">
                <a:latin typeface="Symbol"/>
                <a:cs typeface="Symbol"/>
              </a:rPr>
              <a:t></a:t>
            </a:r>
            <a:endParaRPr sz="3550">
              <a:latin typeface="Symbol"/>
              <a:cs typeface="Symbol"/>
            </a:endParaRPr>
          </a:p>
          <a:p>
            <a:pPr marL="25400">
              <a:lnSpc>
                <a:spcPts val="3490"/>
              </a:lnSpc>
            </a:pPr>
            <a:r>
              <a:rPr sz="3550" i="1" spc="-25" dirty="0">
                <a:latin typeface="Times New Roman"/>
                <a:cs typeface="Times New Roman"/>
              </a:rPr>
              <a:t>R</a:t>
            </a:r>
            <a:r>
              <a:rPr sz="4575" spc="-37" baseline="-16393" dirty="0">
                <a:latin typeface="Times New Roman"/>
                <a:cs typeface="Times New Roman"/>
              </a:rPr>
              <a:t>1</a:t>
            </a:r>
            <a:endParaRPr sz="4575" baseline="-16393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65027" y="8765937"/>
            <a:ext cx="4995545" cy="570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710565" algn="l"/>
                <a:tab pos="2901950" algn="l"/>
                <a:tab pos="4956810" algn="l"/>
              </a:tabLst>
            </a:pPr>
            <a:r>
              <a:rPr sz="5325" i="1" spc="-37" baseline="-34428" dirty="0">
                <a:latin typeface="Times New Roman"/>
                <a:cs typeface="Times New Roman"/>
              </a:rPr>
              <a:t>R</a:t>
            </a:r>
            <a:r>
              <a:rPr sz="4575" i="1" spc="-37" baseline="-56466" dirty="0">
                <a:latin typeface="Times New Roman"/>
                <a:cs typeface="Times New Roman"/>
              </a:rPr>
              <a:t>Э</a:t>
            </a:r>
            <a:r>
              <a:rPr sz="4575" i="1" baseline="-56466" dirty="0">
                <a:latin typeface="Times New Roman"/>
                <a:cs typeface="Times New Roman"/>
              </a:rPr>
              <a:t>	</a:t>
            </a:r>
            <a:r>
              <a:rPr sz="5325" baseline="-34428" dirty="0">
                <a:latin typeface="Symbol"/>
                <a:cs typeface="Symbol"/>
              </a:rPr>
              <a:t></a:t>
            </a:r>
            <a:r>
              <a:rPr sz="5325" baseline="-34428" dirty="0">
                <a:latin typeface="Times New Roman"/>
                <a:cs typeface="Times New Roman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5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52386" y="9139986"/>
            <a:ext cx="2135505" cy="1497965"/>
          </a:xfrm>
          <a:prstGeom prst="rect">
            <a:avLst/>
          </a:prstGeom>
        </p:spPr>
        <p:txBody>
          <a:bodyPr vert="horz" wrap="square" lIns="0" tIns="20701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630"/>
              </a:spcBef>
              <a:tabLst>
                <a:tab pos="1129030" algn="l"/>
                <a:tab pos="1693545" algn="l"/>
              </a:tabLst>
            </a:pPr>
            <a:r>
              <a:rPr sz="3550" spc="-50" dirty="0">
                <a:latin typeface="Times New Roman"/>
                <a:cs typeface="Times New Roman"/>
              </a:rPr>
              <a:t>1</a:t>
            </a:r>
            <a:r>
              <a:rPr sz="3550" dirty="0">
                <a:latin typeface="Times New Roman"/>
                <a:cs typeface="Times New Roman"/>
              </a:rPr>
              <a:t>	</a:t>
            </a:r>
            <a:r>
              <a:rPr sz="5325" spc="-75" baseline="-34428" dirty="0">
                <a:latin typeface="Symbol"/>
                <a:cs typeface="Symbol"/>
              </a:rPr>
              <a:t></a:t>
            </a:r>
            <a:r>
              <a:rPr sz="5325" baseline="-34428" dirty="0">
                <a:latin typeface="Times New Roman"/>
                <a:cs typeface="Times New Roman"/>
              </a:rPr>
              <a:t>	</a:t>
            </a:r>
            <a:r>
              <a:rPr sz="3550" spc="-50" dirty="0">
                <a:latin typeface="Times New Roman"/>
                <a:cs typeface="Times New Roman"/>
              </a:rPr>
              <a:t>1</a:t>
            </a:r>
            <a:endParaRPr sz="3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540"/>
              </a:spcBef>
              <a:tabLst>
                <a:tab pos="1516380" algn="l"/>
              </a:tabLst>
            </a:pPr>
            <a:r>
              <a:rPr sz="5325" i="1" spc="-30" baseline="14084" dirty="0">
                <a:latin typeface="Times New Roman"/>
                <a:cs typeface="Times New Roman"/>
              </a:rPr>
              <a:t>R</a:t>
            </a:r>
            <a:r>
              <a:rPr sz="3050" i="1" spc="-20" dirty="0">
                <a:latin typeface="Times New Roman"/>
                <a:cs typeface="Times New Roman"/>
              </a:rPr>
              <a:t>m</a:t>
            </a:r>
            <a:r>
              <a:rPr sz="3050" spc="-20" dirty="0">
                <a:latin typeface="Symbol"/>
                <a:cs typeface="Symbol"/>
              </a:rPr>
              <a:t></a:t>
            </a:r>
            <a:r>
              <a:rPr sz="3050" spc="-20" dirty="0">
                <a:latin typeface="Times New Roman"/>
                <a:cs typeface="Times New Roman"/>
              </a:rPr>
              <a:t>1</a:t>
            </a:r>
            <a:r>
              <a:rPr sz="3050" dirty="0">
                <a:latin typeface="Times New Roman"/>
                <a:cs typeface="Times New Roman"/>
              </a:rPr>
              <a:t>	</a:t>
            </a:r>
            <a:r>
              <a:rPr sz="5325" i="1" spc="-37" baseline="14084" dirty="0">
                <a:latin typeface="Times New Roman"/>
                <a:cs typeface="Times New Roman"/>
              </a:rPr>
              <a:t>R</a:t>
            </a:r>
            <a:r>
              <a:rPr sz="3050" i="1" spc="-25" dirty="0">
                <a:latin typeface="Times New Roman"/>
                <a:cs typeface="Times New Roman"/>
              </a:rPr>
              <a:t>m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06520" y="8787586"/>
            <a:ext cx="5126990" cy="1844039"/>
          </a:xfrm>
          <a:custGeom>
            <a:avLst/>
            <a:gdLst/>
            <a:ahLst/>
            <a:cxnLst/>
            <a:rect l="l" t="t" r="r" b="b"/>
            <a:pathLst>
              <a:path w="5126990" h="1844040">
                <a:moveTo>
                  <a:pt x="0" y="0"/>
                </a:moveTo>
                <a:lnTo>
                  <a:pt x="5126429" y="0"/>
                </a:lnTo>
                <a:lnTo>
                  <a:pt x="5126429" y="1843943"/>
                </a:lnTo>
                <a:lnTo>
                  <a:pt x="0" y="1843943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object 20"/>
          <p:cNvGrpSpPr/>
          <p:nvPr/>
        </p:nvGrpSpPr>
        <p:grpSpPr>
          <a:xfrm>
            <a:off x="3920059" y="0"/>
            <a:ext cx="16184474" cy="11308715"/>
            <a:chOff x="3920059" y="0"/>
            <a:chExt cx="16184474" cy="1130871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0059" y="7049520"/>
              <a:ext cx="7718444" cy="278781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627918" y="0"/>
              <a:ext cx="8476615" cy="11308715"/>
            </a:xfrm>
            <a:custGeom>
              <a:avLst/>
              <a:gdLst/>
              <a:ahLst/>
              <a:cxnLst/>
              <a:rect l="l" t="t" r="r" b="b"/>
              <a:pathLst>
                <a:path w="8476615" h="11308715">
                  <a:moveTo>
                    <a:pt x="0" y="0"/>
                  </a:moveTo>
                  <a:lnTo>
                    <a:pt x="0" y="11308556"/>
                  </a:lnTo>
                  <a:lnTo>
                    <a:pt x="8476181" y="11308556"/>
                  </a:lnTo>
                  <a:lnTo>
                    <a:pt x="84761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5B59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835" y="1727627"/>
            <a:ext cx="7138710" cy="493432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734535" y="5705906"/>
            <a:ext cx="2268855" cy="839469"/>
          </a:xfrm>
          <a:prstGeom prst="rect">
            <a:avLst/>
          </a:prstGeom>
          <a:ln w="24670">
            <a:solidFill>
              <a:srgbClr val="FFC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140"/>
              </a:spcBef>
            </a:pPr>
            <a:r>
              <a:rPr sz="4650" b="1" i="1" dirty="0">
                <a:latin typeface="Times New Roman"/>
                <a:cs typeface="Times New Roman"/>
              </a:rPr>
              <a:t>E</a:t>
            </a:r>
            <a:r>
              <a:rPr sz="4650" b="1" i="1" spc="-25" dirty="0">
                <a:latin typeface="Times New Roman"/>
                <a:cs typeface="Times New Roman"/>
              </a:rPr>
              <a:t> </a:t>
            </a:r>
            <a:r>
              <a:rPr sz="4650" b="1" i="1" dirty="0">
                <a:latin typeface="Times New Roman"/>
                <a:cs typeface="Times New Roman"/>
              </a:rPr>
              <a:t>=</a:t>
            </a:r>
            <a:r>
              <a:rPr sz="4650" b="1" i="1" spc="-55" dirty="0">
                <a:latin typeface="Times New Roman"/>
                <a:cs typeface="Times New Roman"/>
              </a:rPr>
              <a:t> </a:t>
            </a:r>
            <a:r>
              <a:rPr sz="4650" b="1" i="1" dirty="0">
                <a:latin typeface="Times New Roman"/>
                <a:cs typeface="Times New Roman"/>
              </a:rPr>
              <a:t>J</a:t>
            </a:r>
            <a:r>
              <a:rPr sz="4900" dirty="0">
                <a:latin typeface="Symbol"/>
                <a:cs typeface="Symbol"/>
              </a:rPr>
              <a:t></a:t>
            </a:r>
            <a:r>
              <a:rPr sz="4900" spc="-85" dirty="0">
                <a:latin typeface="Times New Roman"/>
                <a:cs typeface="Times New Roman"/>
              </a:rPr>
              <a:t> </a:t>
            </a:r>
            <a:r>
              <a:rPr sz="4650" b="1" i="1" spc="-50" dirty="0">
                <a:latin typeface="Times New Roman"/>
                <a:cs typeface="Times New Roman"/>
              </a:rPr>
              <a:t>R</a:t>
            </a:r>
            <a:endParaRPr sz="4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3699" y="5976646"/>
            <a:ext cx="6030595" cy="253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8250" spc="190" dirty="0">
                <a:solidFill>
                  <a:srgbClr val="FDC41F"/>
                </a:solidFill>
              </a:rPr>
              <a:t>СПАСИБО</a:t>
            </a:r>
            <a:r>
              <a:rPr sz="8250" spc="90" dirty="0">
                <a:solidFill>
                  <a:srgbClr val="FDC41F"/>
                </a:solidFill>
              </a:rPr>
              <a:t> </a:t>
            </a:r>
            <a:r>
              <a:rPr sz="8250" spc="55" dirty="0">
                <a:solidFill>
                  <a:srgbClr val="FDC41F"/>
                </a:solidFill>
              </a:rPr>
              <a:t>ЗА </a:t>
            </a:r>
            <a:r>
              <a:rPr sz="8250" spc="204" dirty="0">
                <a:solidFill>
                  <a:srgbClr val="FDC41F"/>
                </a:solidFill>
              </a:rPr>
              <a:t>ВНИМАНИЕ!</a:t>
            </a:r>
            <a:endParaRPr sz="82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214</Words>
  <Application>Microsoft Office PowerPoint</Application>
  <PresentationFormat>Произвольный</PresentationFormat>
  <Paragraphs>102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Rаб  R1  R2  R3</vt:lpstr>
      <vt:lpstr>Презентация PowerPoint</vt:lpstr>
      <vt:lpstr>Презентация PowerPoint</vt:lpstr>
      <vt:lpstr>Презентация PowerPoint</vt:lpstr>
      <vt:lpstr>Презентация PowerPoint</vt:lpstr>
      <vt:lpstr>«ТРЕУГОЛЬНИК»</vt:lpstr>
      <vt:lpstr>Rаб  R1  R2  ...  Rm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2025-01-13T05:38:15Z</dcterms:created>
  <dcterms:modified xsi:type="dcterms:W3CDTF">2025-01-17T03:37:41Z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2021-04-22T00:00:00Z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2025-01-13T00:00:00Z</vt:filetime>
  </property>
  <property fmtid="{D5CDD505-2E9C-101B-9397-08002B2CF9AE}" pid="5" name="Producer">
    <vt:lpwstr>Adobe PDF Library 15.0</vt:lpwstr>
  </property>
</Properties>
</file>