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722" r:id="rId1"/>
  </p:sldMasterIdLst>
  <p:notesMasterIdLst>
    <p:notesMasterId r:id="rId48"/>
  </p:notesMasterIdLst>
  <p:sldIdLst>
    <p:sldId id="830" r:id="rId2"/>
    <p:sldId id="831" r:id="rId3"/>
    <p:sldId id="922" r:id="rId4"/>
    <p:sldId id="908" r:id="rId5"/>
    <p:sldId id="920" r:id="rId6"/>
    <p:sldId id="866" r:id="rId7"/>
    <p:sldId id="867" r:id="rId8"/>
    <p:sldId id="924" r:id="rId9"/>
    <p:sldId id="925" r:id="rId10"/>
    <p:sldId id="868" r:id="rId11"/>
    <p:sldId id="869" r:id="rId12"/>
    <p:sldId id="870" r:id="rId13"/>
    <p:sldId id="871" r:id="rId14"/>
    <p:sldId id="872" r:id="rId15"/>
    <p:sldId id="898" r:id="rId16"/>
    <p:sldId id="929" r:id="rId17"/>
    <p:sldId id="928" r:id="rId18"/>
    <p:sldId id="927" r:id="rId19"/>
    <p:sldId id="926" r:id="rId20"/>
    <p:sldId id="899" r:id="rId21"/>
    <p:sldId id="902" r:id="rId22"/>
    <p:sldId id="923" r:id="rId23"/>
    <p:sldId id="930" r:id="rId24"/>
    <p:sldId id="931" r:id="rId25"/>
    <p:sldId id="905" r:id="rId26"/>
    <p:sldId id="873" r:id="rId27"/>
    <p:sldId id="874" r:id="rId28"/>
    <p:sldId id="875" r:id="rId29"/>
    <p:sldId id="876" r:id="rId30"/>
    <p:sldId id="878" r:id="rId31"/>
    <p:sldId id="879" r:id="rId32"/>
    <p:sldId id="880" r:id="rId33"/>
    <p:sldId id="882" r:id="rId34"/>
    <p:sldId id="883" r:id="rId35"/>
    <p:sldId id="884" r:id="rId36"/>
    <p:sldId id="885" r:id="rId37"/>
    <p:sldId id="886" r:id="rId38"/>
    <p:sldId id="907" r:id="rId39"/>
    <p:sldId id="889" r:id="rId40"/>
    <p:sldId id="890" r:id="rId41"/>
    <p:sldId id="894" r:id="rId42"/>
    <p:sldId id="909" r:id="rId43"/>
    <p:sldId id="895" r:id="rId44"/>
    <p:sldId id="896" r:id="rId45"/>
    <p:sldId id="897" r:id="rId46"/>
    <p:sldId id="932" r:id="rId47"/>
  </p:sldIdLst>
  <p:sldSz cx="12192000" cy="6858000"/>
  <p:notesSz cx="6858000" cy="9144000"/>
  <p:defaultTextStyle>
    <a:defPPr>
      <a:defRPr lang="ru-RU"/>
    </a:defPPr>
    <a:lvl1pPr marL="0" algn="l" defTabSz="91431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57" algn="l" defTabSz="91431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13" algn="l" defTabSz="91431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70" algn="l" defTabSz="91431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27" algn="l" defTabSz="91431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82" algn="l" defTabSz="91431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39" algn="l" defTabSz="91431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95" algn="l" defTabSz="91431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252" algn="l" defTabSz="91431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384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y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EA4"/>
    <a:srgbClr val="80BF44"/>
    <a:srgbClr val="0076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211" autoAdjust="0"/>
    <p:restoredTop sz="94023" autoAdjust="0"/>
  </p:normalViewPr>
  <p:slideViewPr>
    <p:cSldViewPr snapToGrid="0">
      <p:cViewPr varScale="1">
        <p:scale>
          <a:sx n="67" d="100"/>
          <a:sy n="67" d="100"/>
        </p:scale>
        <p:origin x="72" y="864"/>
      </p:cViewPr>
      <p:guideLst>
        <p:guide orient="horz" pos="2160"/>
        <p:guide pos="3840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0C15783-E4CA-4CCA-9FC6-10FFE9C02A05}" type="doc">
      <dgm:prSet loTypeId="urn:microsoft.com/office/officeart/2005/8/layout/vProcess5" loCatId="process" qsTypeId="urn:microsoft.com/office/officeart/2005/8/quickstyle/simple3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DDACC31C-03FC-4921-A76D-883DB3F27081}">
      <dgm:prSet phldrT="[Текст]" custT="1"/>
      <dgm:spPr/>
      <dgm:t>
        <a:bodyPr/>
        <a:lstStyle/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Развитие производительных сил (средства производства  + люди)</a:t>
          </a:r>
          <a:endParaRPr lang="ru-RU" sz="1800" b="0" dirty="0"/>
        </a:p>
      </dgm:t>
    </dgm:pt>
    <dgm:pt modelId="{F52ED553-80B9-48B5-AFF4-21521E36F3F2}" type="parTrans" cxnId="{DD67305A-6480-4464-A9B5-7E0E69E99C54}">
      <dgm:prSet/>
      <dgm:spPr/>
      <dgm:t>
        <a:bodyPr/>
        <a:lstStyle/>
        <a:p>
          <a:endParaRPr lang="ru-RU" sz="1800" b="0">
            <a:solidFill>
              <a:schemeClr val="bg1"/>
            </a:solidFill>
          </a:endParaRPr>
        </a:p>
      </dgm:t>
    </dgm:pt>
    <dgm:pt modelId="{4FE8C49A-CCAA-4418-8BCD-278D86A5BCF6}" type="sibTrans" cxnId="{DD67305A-6480-4464-A9B5-7E0E69E99C54}">
      <dgm:prSet custT="1"/>
      <dgm:spPr/>
      <dgm:t>
        <a:bodyPr/>
        <a:lstStyle/>
        <a:p>
          <a:endParaRPr lang="ru-RU" sz="1800" b="0">
            <a:solidFill>
              <a:schemeClr val="bg1"/>
            </a:solidFill>
          </a:endParaRPr>
        </a:p>
      </dgm:t>
    </dgm:pt>
    <dgm:pt modelId="{0237E82A-AAE0-4D11-8B75-CB0AEA811A58}">
      <dgm:prSet phldrT="[Текст]" custT="1"/>
      <dgm:spPr/>
      <dgm:t>
        <a:bodyPr/>
        <a:lstStyle/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Трудно предсказуемые техногенные последствия чрезвычайных происшествий</a:t>
          </a:r>
          <a:endParaRPr lang="ru-RU" sz="1800" b="0" dirty="0"/>
        </a:p>
      </dgm:t>
    </dgm:pt>
    <dgm:pt modelId="{9DEFD421-5E7F-4C8F-98E5-C508E4CE0A2B}" type="parTrans" cxnId="{2690F575-86F6-49FD-B2A0-607C6D1BDEE2}">
      <dgm:prSet/>
      <dgm:spPr/>
      <dgm:t>
        <a:bodyPr/>
        <a:lstStyle/>
        <a:p>
          <a:endParaRPr lang="ru-RU" sz="1800" b="0">
            <a:solidFill>
              <a:schemeClr val="bg1"/>
            </a:solidFill>
          </a:endParaRPr>
        </a:p>
      </dgm:t>
    </dgm:pt>
    <dgm:pt modelId="{D89D2329-ED80-4D38-9848-FCC423F891B2}" type="sibTrans" cxnId="{2690F575-86F6-49FD-B2A0-607C6D1BDEE2}">
      <dgm:prSet custT="1"/>
      <dgm:spPr/>
      <dgm:t>
        <a:bodyPr/>
        <a:lstStyle/>
        <a:p>
          <a:endParaRPr lang="ru-RU" sz="1800" b="0">
            <a:solidFill>
              <a:schemeClr val="bg1"/>
            </a:solidFill>
          </a:endParaRPr>
        </a:p>
      </dgm:t>
    </dgm:pt>
    <dgm:pt modelId="{D3CA81DF-8674-46CE-91CF-692595F692E2}">
      <dgm:prSet phldrT="[Текст]" custT="1"/>
      <dgm:spPr/>
      <dgm:t>
        <a:bodyPr/>
        <a:lstStyle/>
        <a:p>
          <a:r>
            <a:rPr lang="ru-RU" altLang="ru-RU" sz="1800" b="1" smtClean="0">
              <a:latin typeface="Times New Roman" panose="02020603050405020304" pitchFamily="18" charset="0"/>
              <a:cs typeface="Times New Roman" panose="02020603050405020304" pitchFamily="18" charset="0"/>
            </a:rPr>
            <a:t>Кризисная ситуация</a:t>
          </a:r>
          <a:endParaRPr lang="ru-RU" sz="1800" b="0" dirty="0"/>
        </a:p>
      </dgm:t>
    </dgm:pt>
    <dgm:pt modelId="{3EF564EA-C56E-4DDE-93F5-DFCCF550E43C}" type="parTrans" cxnId="{5ECF57BC-055D-494C-BEFD-15651FCF46D2}">
      <dgm:prSet/>
      <dgm:spPr/>
      <dgm:t>
        <a:bodyPr/>
        <a:lstStyle/>
        <a:p>
          <a:endParaRPr lang="ru-RU" sz="1800" b="0">
            <a:solidFill>
              <a:schemeClr val="bg1"/>
            </a:solidFill>
          </a:endParaRPr>
        </a:p>
      </dgm:t>
    </dgm:pt>
    <dgm:pt modelId="{4D7AE7BB-C7E1-463A-A5B1-0F6A8B34F260}" type="sibTrans" cxnId="{5ECF57BC-055D-494C-BEFD-15651FCF46D2}">
      <dgm:prSet/>
      <dgm:spPr/>
      <dgm:t>
        <a:bodyPr/>
        <a:lstStyle/>
        <a:p>
          <a:endParaRPr lang="ru-RU" sz="1800" b="0">
            <a:solidFill>
              <a:schemeClr val="bg1"/>
            </a:solidFill>
          </a:endParaRPr>
        </a:p>
      </dgm:t>
    </dgm:pt>
    <dgm:pt modelId="{835F45D7-8E05-4FB6-941A-9C4E4E8F2282}" type="pres">
      <dgm:prSet presAssocID="{20C15783-E4CA-4CCA-9FC6-10FFE9C02A05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F7857E9-9996-4540-95A5-B7EB841BCEFD}" type="pres">
      <dgm:prSet presAssocID="{20C15783-E4CA-4CCA-9FC6-10FFE9C02A05}" presName="dummyMaxCanvas" presStyleCnt="0">
        <dgm:presLayoutVars/>
      </dgm:prSet>
      <dgm:spPr/>
      <dgm:t>
        <a:bodyPr/>
        <a:lstStyle/>
        <a:p>
          <a:endParaRPr lang="ru-RU"/>
        </a:p>
      </dgm:t>
    </dgm:pt>
    <dgm:pt modelId="{0C08BEF5-F3CE-457B-93E4-0D0F4BE17A47}" type="pres">
      <dgm:prSet presAssocID="{20C15783-E4CA-4CCA-9FC6-10FFE9C02A05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A88EAD-6011-42AB-AF2A-C09B6B67F723}" type="pres">
      <dgm:prSet presAssocID="{20C15783-E4CA-4CCA-9FC6-10FFE9C02A05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733B57-DA29-42D4-B9E8-1722087D8E40}" type="pres">
      <dgm:prSet presAssocID="{20C15783-E4CA-4CCA-9FC6-10FFE9C02A05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3EC2B3-AC2C-457A-8B5F-527248D3BECD}" type="pres">
      <dgm:prSet presAssocID="{20C15783-E4CA-4CCA-9FC6-10FFE9C02A05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513EC0-556A-4C72-A109-3999DC27AF1E}" type="pres">
      <dgm:prSet presAssocID="{20C15783-E4CA-4CCA-9FC6-10FFE9C02A05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972FA9-A783-4E6D-8BD8-2C020890D060}" type="pres">
      <dgm:prSet presAssocID="{20C15783-E4CA-4CCA-9FC6-10FFE9C02A05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01D2BE-4872-45E7-A086-0BC81FE80FCD}" type="pres">
      <dgm:prSet presAssocID="{20C15783-E4CA-4CCA-9FC6-10FFE9C02A05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5C2968-4CEA-4C63-B793-06F1C7CEE9C3}" type="pres">
      <dgm:prSet presAssocID="{20C15783-E4CA-4CCA-9FC6-10FFE9C02A05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ECF57BC-055D-494C-BEFD-15651FCF46D2}" srcId="{20C15783-E4CA-4CCA-9FC6-10FFE9C02A05}" destId="{D3CA81DF-8674-46CE-91CF-692595F692E2}" srcOrd="2" destOrd="0" parTransId="{3EF564EA-C56E-4DDE-93F5-DFCCF550E43C}" sibTransId="{4D7AE7BB-C7E1-463A-A5B1-0F6A8B34F260}"/>
    <dgm:cxn modelId="{F8DBEC51-4FA1-4E41-9B1A-BC9947BEE80D}" type="presOf" srcId="{D89D2329-ED80-4D38-9848-FCC423F891B2}" destId="{40513EC0-556A-4C72-A109-3999DC27AF1E}" srcOrd="0" destOrd="0" presId="urn:microsoft.com/office/officeart/2005/8/layout/vProcess5"/>
    <dgm:cxn modelId="{E3DA0336-4E62-4B21-B0A2-E879551643E9}" type="presOf" srcId="{0237E82A-AAE0-4D11-8B75-CB0AEA811A58}" destId="{6001D2BE-4872-45E7-A086-0BC81FE80FCD}" srcOrd="1" destOrd="0" presId="urn:microsoft.com/office/officeart/2005/8/layout/vProcess5"/>
    <dgm:cxn modelId="{1D8681B2-773B-450B-B3A2-AA200D1FBDC3}" type="presOf" srcId="{20C15783-E4CA-4CCA-9FC6-10FFE9C02A05}" destId="{835F45D7-8E05-4FB6-941A-9C4E4E8F2282}" srcOrd="0" destOrd="0" presId="urn:microsoft.com/office/officeart/2005/8/layout/vProcess5"/>
    <dgm:cxn modelId="{13DFDB37-A9B8-4C05-A2C4-CB91FAA749C5}" type="presOf" srcId="{0237E82A-AAE0-4D11-8B75-CB0AEA811A58}" destId="{07A88EAD-6011-42AB-AF2A-C09B6B67F723}" srcOrd="0" destOrd="0" presId="urn:microsoft.com/office/officeart/2005/8/layout/vProcess5"/>
    <dgm:cxn modelId="{DD67305A-6480-4464-A9B5-7E0E69E99C54}" srcId="{20C15783-E4CA-4CCA-9FC6-10FFE9C02A05}" destId="{DDACC31C-03FC-4921-A76D-883DB3F27081}" srcOrd="0" destOrd="0" parTransId="{F52ED553-80B9-48B5-AFF4-21521E36F3F2}" sibTransId="{4FE8C49A-CCAA-4418-8BCD-278D86A5BCF6}"/>
    <dgm:cxn modelId="{EAB010B9-A7C1-4B71-910F-3B5E74D77C0A}" type="presOf" srcId="{4FE8C49A-CCAA-4418-8BCD-278D86A5BCF6}" destId="{393EC2B3-AC2C-457A-8B5F-527248D3BECD}" srcOrd="0" destOrd="0" presId="urn:microsoft.com/office/officeart/2005/8/layout/vProcess5"/>
    <dgm:cxn modelId="{8D4FF5CC-2EF4-4D48-BA0A-FF3B9ADE193B}" type="presOf" srcId="{DDACC31C-03FC-4921-A76D-883DB3F27081}" destId="{0C08BEF5-F3CE-457B-93E4-0D0F4BE17A47}" srcOrd="0" destOrd="0" presId="urn:microsoft.com/office/officeart/2005/8/layout/vProcess5"/>
    <dgm:cxn modelId="{6534C49D-1EFB-408E-BA1E-D72A31524F76}" type="presOf" srcId="{D3CA81DF-8674-46CE-91CF-692595F692E2}" destId="{B7733B57-DA29-42D4-B9E8-1722087D8E40}" srcOrd="0" destOrd="0" presId="urn:microsoft.com/office/officeart/2005/8/layout/vProcess5"/>
    <dgm:cxn modelId="{2690F575-86F6-49FD-B2A0-607C6D1BDEE2}" srcId="{20C15783-E4CA-4CCA-9FC6-10FFE9C02A05}" destId="{0237E82A-AAE0-4D11-8B75-CB0AEA811A58}" srcOrd="1" destOrd="0" parTransId="{9DEFD421-5E7F-4C8F-98E5-C508E4CE0A2B}" sibTransId="{D89D2329-ED80-4D38-9848-FCC423F891B2}"/>
    <dgm:cxn modelId="{BACC7984-940C-4DA5-B385-DC95EEEBA028}" type="presOf" srcId="{DDACC31C-03FC-4921-A76D-883DB3F27081}" destId="{33972FA9-A783-4E6D-8BD8-2C020890D060}" srcOrd="1" destOrd="0" presId="urn:microsoft.com/office/officeart/2005/8/layout/vProcess5"/>
    <dgm:cxn modelId="{5798AC00-F698-481C-84F6-B684B9546A42}" type="presOf" srcId="{D3CA81DF-8674-46CE-91CF-692595F692E2}" destId="{585C2968-4CEA-4C63-B793-06F1C7CEE9C3}" srcOrd="1" destOrd="0" presId="urn:microsoft.com/office/officeart/2005/8/layout/vProcess5"/>
    <dgm:cxn modelId="{20C585CA-240D-4606-9B4B-5D4C3E120C98}" type="presParOf" srcId="{835F45D7-8E05-4FB6-941A-9C4E4E8F2282}" destId="{5F7857E9-9996-4540-95A5-B7EB841BCEFD}" srcOrd="0" destOrd="0" presId="urn:microsoft.com/office/officeart/2005/8/layout/vProcess5"/>
    <dgm:cxn modelId="{61418162-818C-42C5-8200-1A2C00807242}" type="presParOf" srcId="{835F45D7-8E05-4FB6-941A-9C4E4E8F2282}" destId="{0C08BEF5-F3CE-457B-93E4-0D0F4BE17A47}" srcOrd="1" destOrd="0" presId="urn:microsoft.com/office/officeart/2005/8/layout/vProcess5"/>
    <dgm:cxn modelId="{EB66C22F-C655-4DD7-9311-B66D0C92E571}" type="presParOf" srcId="{835F45D7-8E05-4FB6-941A-9C4E4E8F2282}" destId="{07A88EAD-6011-42AB-AF2A-C09B6B67F723}" srcOrd="2" destOrd="0" presId="urn:microsoft.com/office/officeart/2005/8/layout/vProcess5"/>
    <dgm:cxn modelId="{E624557A-5225-41BE-B8EA-8CF63533D87A}" type="presParOf" srcId="{835F45D7-8E05-4FB6-941A-9C4E4E8F2282}" destId="{B7733B57-DA29-42D4-B9E8-1722087D8E40}" srcOrd="3" destOrd="0" presId="urn:microsoft.com/office/officeart/2005/8/layout/vProcess5"/>
    <dgm:cxn modelId="{515EBC1B-6AB7-4E18-B3C4-99C8E791B648}" type="presParOf" srcId="{835F45D7-8E05-4FB6-941A-9C4E4E8F2282}" destId="{393EC2B3-AC2C-457A-8B5F-527248D3BECD}" srcOrd="4" destOrd="0" presId="urn:microsoft.com/office/officeart/2005/8/layout/vProcess5"/>
    <dgm:cxn modelId="{D51D7BA8-CAB7-4895-A594-D6EA44D58246}" type="presParOf" srcId="{835F45D7-8E05-4FB6-941A-9C4E4E8F2282}" destId="{40513EC0-556A-4C72-A109-3999DC27AF1E}" srcOrd="5" destOrd="0" presId="urn:microsoft.com/office/officeart/2005/8/layout/vProcess5"/>
    <dgm:cxn modelId="{9863A3B7-DB13-4C29-B15C-C6F0F100794A}" type="presParOf" srcId="{835F45D7-8E05-4FB6-941A-9C4E4E8F2282}" destId="{33972FA9-A783-4E6D-8BD8-2C020890D060}" srcOrd="6" destOrd="0" presId="urn:microsoft.com/office/officeart/2005/8/layout/vProcess5"/>
    <dgm:cxn modelId="{E51DEC2A-C3BA-4E7D-A6AC-09E3B265210D}" type="presParOf" srcId="{835F45D7-8E05-4FB6-941A-9C4E4E8F2282}" destId="{6001D2BE-4872-45E7-A086-0BC81FE80FCD}" srcOrd="7" destOrd="0" presId="urn:microsoft.com/office/officeart/2005/8/layout/vProcess5"/>
    <dgm:cxn modelId="{BDFE2296-065F-42C1-98F2-F6BA277D8EF9}" type="presParOf" srcId="{835F45D7-8E05-4FB6-941A-9C4E4E8F2282}" destId="{585C2968-4CEA-4C63-B793-06F1C7CEE9C3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DC52E86-42D0-4D2E-9593-C4AFD9A229C0}" type="doc">
      <dgm:prSet loTypeId="urn:microsoft.com/office/officeart/2005/8/layout/hierarchy3" loCatId="relationship" qsTypeId="urn:microsoft.com/office/officeart/2005/8/quickstyle/3d1" qsCatId="3D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60E83A67-58F5-4B72-8E3B-D1B2072A9496}">
      <dgm:prSet phldrT="[Текст]" custT="1"/>
      <dgm:spPr>
        <a:gradFill rotWithShape="0">
          <a:gsLst>
            <a:gs pos="0">
              <a:srgbClr val="C00000"/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</a:gradFill>
      </dgm:spPr>
      <dgm:t>
        <a:bodyPr/>
        <a:lstStyle/>
        <a:p>
          <a:pPr algn="ctr">
            <a:lnSpc>
              <a:spcPct val="125000"/>
            </a:lnSpc>
          </a:pP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Кризисная ситуация РФ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A6A65AC-DC5F-40CE-BAC4-34FB47F3E751}" type="parTrans" cxnId="{D7712018-C95C-491B-A98A-8B9F0D3FD6FC}">
      <dgm:prSet/>
      <dgm:spPr/>
      <dgm:t>
        <a:bodyPr/>
        <a:lstStyle/>
        <a:p>
          <a:pPr>
            <a:lnSpc>
              <a:spcPct val="125000"/>
            </a:lnSpc>
          </a:pPr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5FC583D-DDDA-4DE6-AE80-FB4A0D782B84}" type="sibTrans" cxnId="{D7712018-C95C-491B-A98A-8B9F0D3FD6FC}">
      <dgm:prSet/>
      <dgm:spPr/>
      <dgm:t>
        <a:bodyPr/>
        <a:lstStyle/>
        <a:p>
          <a:pPr>
            <a:lnSpc>
              <a:spcPct val="125000"/>
            </a:lnSpc>
          </a:pPr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25E399A-9B0B-449B-8137-B370B1D9AC82}">
      <dgm:prSet phldrT="[Текст]" custT="1"/>
      <dgm:spPr/>
      <dgm:t>
        <a:bodyPr/>
        <a:lstStyle/>
        <a:p>
          <a:pPr algn="l">
            <a:lnSpc>
              <a:spcPct val="125000"/>
            </a:lnSpc>
          </a:pP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Низкая культура безопасности и технологическая недисциплинированность персонала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809784A-06B1-4552-BCD7-4691531D7025}" type="parTrans" cxnId="{34E1CEA5-7A8F-4CC5-94D4-26E22142EC3F}">
      <dgm:prSet/>
      <dgm:spPr/>
      <dgm:t>
        <a:bodyPr/>
        <a:lstStyle/>
        <a:p>
          <a:pPr>
            <a:lnSpc>
              <a:spcPct val="125000"/>
            </a:lnSpc>
          </a:pPr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AB6A4C0-E8A7-472B-B0A9-A689263007E3}" type="sibTrans" cxnId="{34E1CEA5-7A8F-4CC5-94D4-26E22142EC3F}">
      <dgm:prSet/>
      <dgm:spPr/>
      <dgm:t>
        <a:bodyPr/>
        <a:lstStyle/>
        <a:p>
          <a:pPr>
            <a:lnSpc>
              <a:spcPct val="125000"/>
            </a:lnSpc>
          </a:pPr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2357108-03B6-457E-95EE-27C6DD4204C3}">
      <dgm:prSet phldrT="[Текст]" custT="1"/>
      <dgm:spPr/>
      <dgm:t>
        <a:bodyPr/>
        <a:lstStyle/>
        <a:p>
          <a:pPr algn="l">
            <a:lnSpc>
              <a:spcPct val="125000"/>
            </a:lnSpc>
          </a:pP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Конструктивное несовершенство используемого промышленного и транспортного оборудования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B7F7F29-E796-41BF-99B7-74A308CE5E3B}" type="parTrans" cxnId="{177916F9-6053-4B8D-B715-DD49FA3598AA}">
      <dgm:prSet/>
      <dgm:spPr/>
      <dgm:t>
        <a:bodyPr/>
        <a:lstStyle/>
        <a:p>
          <a:pPr>
            <a:lnSpc>
              <a:spcPct val="125000"/>
            </a:lnSpc>
          </a:pPr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3A3EFEE-553E-4EE4-BD55-9C3932658BD3}" type="sibTrans" cxnId="{177916F9-6053-4B8D-B715-DD49FA3598AA}">
      <dgm:prSet/>
      <dgm:spPr/>
      <dgm:t>
        <a:bodyPr/>
        <a:lstStyle/>
        <a:p>
          <a:pPr>
            <a:lnSpc>
              <a:spcPct val="125000"/>
            </a:lnSpc>
          </a:pPr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CCE8435-44A0-41C1-90F8-1D28301BECA1}" type="pres">
      <dgm:prSet presAssocID="{CDC52E86-42D0-4D2E-9593-C4AFD9A229C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C30F2A57-352D-4D8F-9924-58882601748E}" type="pres">
      <dgm:prSet presAssocID="{60E83A67-58F5-4B72-8E3B-D1B2072A9496}" presName="root" presStyleCnt="0"/>
      <dgm:spPr/>
    </dgm:pt>
    <dgm:pt modelId="{D5878210-5C63-42B3-A78E-171EA5FD55FE}" type="pres">
      <dgm:prSet presAssocID="{60E83A67-58F5-4B72-8E3B-D1B2072A9496}" presName="rootComposite" presStyleCnt="0"/>
      <dgm:spPr/>
    </dgm:pt>
    <dgm:pt modelId="{44A34209-91BA-4F05-A6B7-8E7CD685847E}" type="pres">
      <dgm:prSet presAssocID="{60E83A67-58F5-4B72-8E3B-D1B2072A9496}" presName="rootText" presStyleLbl="node1" presStyleIdx="0" presStyleCnt="1" custScaleX="153583" custScaleY="47716"/>
      <dgm:spPr/>
      <dgm:t>
        <a:bodyPr/>
        <a:lstStyle/>
        <a:p>
          <a:endParaRPr lang="ru-RU"/>
        </a:p>
      </dgm:t>
    </dgm:pt>
    <dgm:pt modelId="{1DF69E34-EEAA-4383-B47A-993EB5421C25}" type="pres">
      <dgm:prSet presAssocID="{60E83A67-58F5-4B72-8E3B-D1B2072A9496}" presName="rootConnector" presStyleLbl="node1" presStyleIdx="0" presStyleCnt="1"/>
      <dgm:spPr/>
      <dgm:t>
        <a:bodyPr/>
        <a:lstStyle/>
        <a:p>
          <a:endParaRPr lang="ru-RU"/>
        </a:p>
      </dgm:t>
    </dgm:pt>
    <dgm:pt modelId="{C839B7DE-DD90-48BF-B50F-AE4477764FA1}" type="pres">
      <dgm:prSet presAssocID="{60E83A67-58F5-4B72-8E3B-D1B2072A9496}" presName="childShape" presStyleCnt="0"/>
      <dgm:spPr/>
    </dgm:pt>
    <dgm:pt modelId="{5BEA9C7A-7227-403D-AD52-1DB5B161F7DF}" type="pres">
      <dgm:prSet presAssocID="{0809784A-06B1-4552-BCD7-4691531D7025}" presName="Name13" presStyleLbl="parChTrans1D2" presStyleIdx="0" presStyleCnt="2"/>
      <dgm:spPr/>
      <dgm:t>
        <a:bodyPr/>
        <a:lstStyle/>
        <a:p>
          <a:endParaRPr lang="ru-RU"/>
        </a:p>
      </dgm:t>
    </dgm:pt>
    <dgm:pt modelId="{691E192D-B199-4BF9-957C-F01FB36869EB}" type="pres">
      <dgm:prSet presAssocID="{E25E399A-9B0B-449B-8137-B370B1D9AC82}" presName="childText" presStyleLbl="bgAcc1" presStyleIdx="0" presStyleCnt="2" custScaleX="341329" custScaleY="7394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2E5B66-63F4-4D1F-914F-AE53447FF867}" type="pres">
      <dgm:prSet presAssocID="{5B7F7F29-E796-41BF-99B7-74A308CE5E3B}" presName="Name13" presStyleLbl="parChTrans1D2" presStyleIdx="1" presStyleCnt="2"/>
      <dgm:spPr/>
      <dgm:t>
        <a:bodyPr/>
        <a:lstStyle/>
        <a:p>
          <a:endParaRPr lang="ru-RU"/>
        </a:p>
      </dgm:t>
    </dgm:pt>
    <dgm:pt modelId="{E88BE149-C66F-46E4-A2D5-A8FE99BA73E8}" type="pres">
      <dgm:prSet presAssocID="{32357108-03B6-457E-95EE-27C6DD4204C3}" presName="childText" presStyleLbl="bgAcc1" presStyleIdx="1" presStyleCnt="2" custScaleX="340247" custScaleY="806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F35FC6A-1517-4890-9052-49D421B528CF}" type="presOf" srcId="{32357108-03B6-457E-95EE-27C6DD4204C3}" destId="{E88BE149-C66F-46E4-A2D5-A8FE99BA73E8}" srcOrd="0" destOrd="0" presId="urn:microsoft.com/office/officeart/2005/8/layout/hierarchy3"/>
    <dgm:cxn modelId="{EDE020DB-BB1F-4A67-91E7-F7A6A98AF3A1}" type="presOf" srcId="{5B7F7F29-E796-41BF-99B7-74A308CE5E3B}" destId="{C52E5B66-63F4-4D1F-914F-AE53447FF867}" srcOrd="0" destOrd="0" presId="urn:microsoft.com/office/officeart/2005/8/layout/hierarchy3"/>
    <dgm:cxn modelId="{6151C051-3148-4AA3-A6D7-8C58C837330A}" type="presOf" srcId="{E25E399A-9B0B-449B-8137-B370B1D9AC82}" destId="{691E192D-B199-4BF9-957C-F01FB36869EB}" srcOrd="0" destOrd="0" presId="urn:microsoft.com/office/officeart/2005/8/layout/hierarchy3"/>
    <dgm:cxn modelId="{34E1CEA5-7A8F-4CC5-94D4-26E22142EC3F}" srcId="{60E83A67-58F5-4B72-8E3B-D1B2072A9496}" destId="{E25E399A-9B0B-449B-8137-B370B1D9AC82}" srcOrd="0" destOrd="0" parTransId="{0809784A-06B1-4552-BCD7-4691531D7025}" sibTransId="{6AB6A4C0-E8A7-472B-B0A9-A689263007E3}"/>
    <dgm:cxn modelId="{D7712018-C95C-491B-A98A-8B9F0D3FD6FC}" srcId="{CDC52E86-42D0-4D2E-9593-C4AFD9A229C0}" destId="{60E83A67-58F5-4B72-8E3B-D1B2072A9496}" srcOrd="0" destOrd="0" parTransId="{CA6A65AC-DC5F-40CE-BAC4-34FB47F3E751}" sibTransId="{25FC583D-DDDA-4DE6-AE80-FB4A0D782B84}"/>
    <dgm:cxn modelId="{A6CDB907-A324-4B5A-879F-5282ABE3996B}" type="presOf" srcId="{60E83A67-58F5-4B72-8E3B-D1B2072A9496}" destId="{44A34209-91BA-4F05-A6B7-8E7CD685847E}" srcOrd="0" destOrd="0" presId="urn:microsoft.com/office/officeart/2005/8/layout/hierarchy3"/>
    <dgm:cxn modelId="{177916F9-6053-4B8D-B715-DD49FA3598AA}" srcId="{60E83A67-58F5-4B72-8E3B-D1B2072A9496}" destId="{32357108-03B6-457E-95EE-27C6DD4204C3}" srcOrd="1" destOrd="0" parTransId="{5B7F7F29-E796-41BF-99B7-74A308CE5E3B}" sibTransId="{E3A3EFEE-553E-4EE4-BD55-9C3932658BD3}"/>
    <dgm:cxn modelId="{B9EF4055-D361-4D31-A86E-9E468FFCA6E0}" type="presOf" srcId="{0809784A-06B1-4552-BCD7-4691531D7025}" destId="{5BEA9C7A-7227-403D-AD52-1DB5B161F7DF}" srcOrd="0" destOrd="0" presId="urn:microsoft.com/office/officeart/2005/8/layout/hierarchy3"/>
    <dgm:cxn modelId="{695AFBFA-C85F-4CAA-87A8-E089E7573ECE}" type="presOf" srcId="{60E83A67-58F5-4B72-8E3B-D1B2072A9496}" destId="{1DF69E34-EEAA-4383-B47A-993EB5421C25}" srcOrd="1" destOrd="0" presId="urn:microsoft.com/office/officeart/2005/8/layout/hierarchy3"/>
    <dgm:cxn modelId="{C80C7291-088A-4DA9-8CB7-12E1A6C7E3C9}" type="presOf" srcId="{CDC52E86-42D0-4D2E-9593-C4AFD9A229C0}" destId="{7CCE8435-44A0-41C1-90F8-1D28301BECA1}" srcOrd="0" destOrd="0" presId="urn:microsoft.com/office/officeart/2005/8/layout/hierarchy3"/>
    <dgm:cxn modelId="{ACF3F65D-1E07-4533-B2C5-3A4EF5D4FDB0}" type="presParOf" srcId="{7CCE8435-44A0-41C1-90F8-1D28301BECA1}" destId="{C30F2A57-352D-4D8F-9924-58882601748E}" srcOrd="0" destOrd="0" presId="urn:microsoft.com/office/officeart/2005/8/layout/hierarchy3"/>
    <dgm:cxn modelId="{ABA77B70-CCAC-458A-9CAF-BCDB9362F25A}" type="presParOf" srcId="{C30F2A57-352D-4D8F-9924-58882601748E}" destId="{D5878210-5C63-42B3-A78E-171EA5FD55FE}" srcOrd="0" destOrd="0" presId="urn:microsoft.com/office/officeart/2005/8/layout/hierarchy3"/>
    <dgm:cxn modelId="{F42FFE2E-845A-4FD0-8CFE-B10E06497789}" type="presParOf" srcId="{D5878210-5C63-42B3-A78E-171EA5FD55FE}" destId="{44A34209-91BA-4F05-A6B7-8E7CD685847E}" srcOrd="0" destOrd="0" presId="urn:microsoft.com/office/officeart/2005/8/layout/hierarchy3"/>
    <dgm:cxn modelId="{64253D5D-0473-4EF1-8074-580B097C2828}" type="presParOf" srcId="{D5878210-5C63-42B3-A78E-171EA5FD55FE}" destId="{1DF69E34-EEAA-4383-B47A-993EB5421C25}" srcOrd="1" destOrd="0" presId="urn:microsoft.com/office/officeart/2005/8/layout/hierarchy3"/>
    <dgm:cxn modelId="{816E9B36-3C04-4261-8948-8C2C799AFB63}" type="presParOf" srcId="{C30F2A57-352D-4D8F-9924-58882601748E}" destId="{C839B7DE-DD90-48BF-B50F-AE4477764FA1}" srcOrd="1" destOrd="0" presId="urn:microsoft.com/office/officeart/2005/8/layout/hierarchy3"/>
    <dgm:cxn modelId="{57DF365D-84DB-4574-ABEE-2F6BECAAFF8F}" type="presParOf" srcId="{C839B7DE-DD90-48BF-B50F-AE4477764FA1}" destId="{5BEA9C7A-7227-403D-AD52-1DB5B161F7DF}" srcOrd="0" destOrd="0" presId="urn:microsoft.com/office/officeart/2005/8/layout/hierarchy3"/>
    <dgm:cxn modelId="{4C544AAB-131A-4A96-8F3D-DEB9F1079494}" type="presParOf" srcId="{C839B7DE-DD90-48BF-B50F-AE4477764FA1}" destId="{691E192D-B199-4BF9-957C-F01FB36869EB}" srcOrd="1" destOrd="0" presId="urn:microsoft.com/office/officeart/2005/8/layout/hierarchy3"/>
    <dgm:cxn modelId="{8897E654-53A3-485B-B3F8-77765E7A00EE}" type="presParOf" srcId="{C839B7DE-DD90-48BF-B50F-AE4477764FA1}" destId="{C52E5B66-63F4-4D1F-914F-AE53447FF867}" srcOrd="2" destOrd="0" presId="urn:microsoft.com/office/officeart/2005/8/layout/hierarchy3"/>
    <dgm:cxn modelId="{98A525ED-460C-4E9C-88CE-22A514361A0E}" type="presParOf" srcId="{C839B7DE-DD90-48BF-B50F-AE4477764FA1}" destId="{E88BE149-C66F-46E4-A2D5-A8FE99BA73E8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CE86519-05E2-41EF-A065-972E627787AA}" type="doc">
      <dgm:prSet loTypeId="urn:microsoft.com/office/officeart/2005/8/layout/hierarchy3" loCatId="hierarchy" qsTypeId="urn:microsoft.com/office/officeart/2005/8/quickstyle/simple3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658BD164-F496-43B2-8B4A-EACBF7688C1E}">
      <dgm:prSet phldrT="[Текст]" custT="1"/>
      <dgm:spPr/>
      <dgm:t>
        <a:bodyPr/>
        <a:lstStyle/>
        <a:p>
          <a:r>
            <a:rPr lang="ru-RU" sz="18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Преобразования</a:t>
          </a:r>
          <a:endParaRPr lang="ru-RU" sz="18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7E599EB-55EC-4DBA-A699-0ED25750FED4}" type="parTrans" cxnId="{08F4CBB4-91F9-4A06-B3A6-331E267B4BB5}">
      <dgm:prSet/>
      <dgm:spPr/>
      <dgm:t>
        <a:bodyPr/>
        <a:lstStyle/>
        <a:p>
          <a:endParaRPr lang="ru-RU" sz="18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851433C-0543-4C1D-BF4C-DB91B0286293}" type="sibTrans" cxnId="{08F4CBB4-91F9-4A06-B3A6-331E267B4BB5}">
      <dgm:prSet/>
      <dgm:spPr/>
      <dgm:t>
        <a:bodyPr/>
        <a:lstStyle/>
        <a:p>
          <a:endParaRPr lang="ru-RU" sz="18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D59F918-7972-4548-B451-669515F8A412}">
      <dgm:prSet phldrT="[Текст]" custT="1"/>
      <dgm:spPr/>
      <dgm:t>
        <a:bodyPr/>
        <a:lstStyle/>
        <a:p>
          <a:pPr algn="l"/>
          <a:r>
            <a:rPr lang="ru-RU" sz="18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Технические средства (техника, технические системы)</a:t>
          </a:r>
          <a:endParaRPr lang="ru-RU" sz="18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5934EC0-6703-4C42-8759-2F334CC45CF5}" type="parTrans" cxnId="{94140AD0-C725-40BC-AA8A-B81D39947C49}">
      <dgm:prSet/>
      <dgm:spPr/>
      <dgm:t>
        <a:bodyPr/>
        <a:lstStyle/>
        <a:p>
          <a:endParaRPr lang="ru-RU" sz="18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C0D398B-9E09-4B09-91AC-63F6F2AF0707}" type="sibTrans" cxnId="{94140AD0-C725-40BC-AA8A-B81D39947C49}">
      <dgm:prSet/>
      <dgm:spPr/>
      <dgm:t>
        <a:bodyPr/>
        <a:lstStyle/>
        <a:p>
          <a:endParaRPr lang="ru-RU" sz="18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06DC656-0825-42CF-AF8E-58F687A818CE}">
      <dgm:prSet phldrT="[Текст]" custT="1"/>
      <dgm:spPr/>
      <dgm:t>
        <a:bodyPr/>
        <a:lstStyle/>
        <a:p>
          <a:pPr algn="l"/>
          <a:r>
            <a:rPr lang="ru-RU" sz="18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Технология</a:t>
          </a:r>
          <a:endParaRPr lang="ru-RU" sz="18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0EFBF50-2A47-4315-BCF8-DAC8D6C8019E}" type="parTrans" cxnId="{68F4A095-4C6C-4D51-8CCE-87162DA31E4D}">
      <dgm:prSet/>
      <dgm:spPr/>
      <dgm:t>
        <a:bodyPr/>
        <a:lstStyle/>
        <a:p>
          <a:endParaRPr lang="ru-RU" sz="18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60CA14F-9EBD-4CD1-A561-ECF505434770}" type="sibTrans" cxnId="{68F4A095-4C6C-4D51-8CCE-87162DA31E4D}">
      <dgm:prSet/>
      <dgm:spPr/>
      <dgm:t>
        <a:bodyPr/>
        <a:lstStyle/>
        <a:p>
          <a:endParaRPr lang="ru-RU" sz="18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7FE8593-DA0C-4E46-966A-0DC3B9D3DFD0}" type="pres">
      <dgm:prSet presAssocID="{6CE86519-05E2-41EF-A065-972E627787A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F7FB391-6721-4F2D-8392-06F2EB9E34AA}" type="pres">
      <dgm:prSet presAssocID="{658BD164-F496-43B2-8B4A-EACBF7688C1E}" presName="root" presStyleCnt="0"/>
      <dgm:spPr/>
      <dgm:t>
        <a:bodyPr/>
        <a:lstStyle/>
        <a:p>
          <a:endParaRPr lang="ru-RU"/>
        </a:p>
      </dgm:t>
    </dgm:pt>
    <dgm:pt modelId="{06A3A201-98D4-425E-B0D5-37A84413114D}" type="pres">
      <dgm:prSet presAssocID="{658BD164-F496-43B2-8B4A-EACBF7688C1E}" presName="rootComposite" presStyleCnt="0"/>
      <dgm:spPr/>
      <dgm:t>
        <a:bodyPr/>
        <a:lstStyle/>
        <a:p>
          <a:endParaRPr lang="ru-RU"/>
        </a:p>
      </dgm:t>
    </dgm:pt>
    <dgm:pt modelId="{3D7E392D-6448-4671-B83E-175012508503}" type="pres">
      <dgm:prSet presAssocID="{658BD164-F496-43B2-8B4A-EACBF7688C1E}" presName="rootText" presStyleLbl="node1" presStyleIdx="0" presStyleCnt="1" custScaleY="64242"/>
      <dgm:spPr/>
      <dgm:t>
        <a:bodyPr/>
        <a:lstStyle/>
        <a:p>
          <a:endParaRPr lang="ru-RU"/>
        </a:p>
      </dgm:t>
    </dgm:pt>
    <dgm:pt modelId="{E35AFC80-AB6D-4EE6-B293-66D1B7B705A7}" type="pres">
      <dgm:prSet presAssocID="{658BD164-F496-43B2-8B4A-EACBF7688C1E}" presName="rootConnector" presStyleLbl="node1" presStyleIdx="0" presStyleCnt="1"/>
      <dgm:spPr/>
      <dgm:t>
        <a:bodyPr/>
        <a:lstStyle/>
        <a:p>
          <a:endParaRPr lang="ru-RU"/>
        </a:p>
      </dgm:t>
    </dgm:pt>
    <dgm:pt modelId="{2251DF6C-04DA-4415-A0B7-426E7876CA34}" type="pres">
      <dgm:prSet presAssocID="{658BD164-F496-43B2-8B4A-EACBF7688C1E}" presName="childShape" presStyleCnt="0"/>
      <dgm:spPr/>
      <dgm:t>
        <a:bodyPr/>
        <a:lstStyle/>
        <a:p>
          <a:endParaRPr lang="ru-RU"/>
        </a:p>
      </dgm:t>
    </dgm:pt>
    <dgm:pt modelId="{A110F864-3188-4099-AD65-E6C0E72F7E86}" type="pres">
      <dgm:prSet presAssocID="{45934EC0-6703-4C42-8759-2F334CC45CF5}" presName="Name13" presStyleLbl="parChTrans1D2" presStyleIdx="0" presStyleCnt="2"/>
      <dgm:spPr/>
      <dgm:t>
        <a:bodyPr/>
        <a:lstStyle/>
        <a:p>
          <a:endParaRPr lang="ru-RU"/>
        </a:p>
      </dgm:t>
    </dgm:pt>
    <dgm:pt modelId="{89BC9F7F-E007-4C13-A395-516AFDC656AA}" type="pres">
      <dgm:prSet presAssocID="{BD59F918-7972-4548-B451-669515F8A412}" presName="childText" presStyleLbl="bgAcc1" presStyleIdx="0" presStyleCnt="2" custScaleX="16344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E3292D-4FFB-48F2-9304-9F36FEF62E72}" type="pres">
      <dgm:prSet presAssocID="{40EFBF50-2A47-4315-BCF8-DAC8D6C8019E}" presName="Name13" presStyleLbl="parChTrans1D2" presStyleIdx="1" presStyleCnt="2"/>
      <dgm:spPr/>
      <dgm:t>
        <a:bodyPr/>
        <a:lstStyle/>
        <a:p>
          <a:endParaRPr lang="ru-RU"/>
        </a:p>
      </dgm:t>
    </dgm:pt>
    <dgm:pt modelId="{8EF125B5-2CAA-4AA8-91CF-0FE7D029420A}" type="pres">
      <dgm:prSet presAssocID="{B06DC656-0825-42CF-AF8E-58F687A818CE}" presName="childText" presStyleLbl="bgAcc1" presStyleIdx="1" presStyleCnt="2" custScaleX="163448" custScaleY="681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856907F-722F-45EA-8D49-B2F59F847A84}" type="presOf" srcId="{6CE86519-05E2-41EF-A065-972E627787AA}" destId="{D7FE8593-DA0C-4E46-966A-0DC3B9D3DFD0}" srcOrd="0" destOrd="0" presId="urn:microsoft.com/office/officeart/2005/8/layout/hierarchy3"/>
    <dgm:cxn modelId="{2241436B-16F5-42D9-B062-E5A10AE95AF2}" type="presOf" srcId="{658BD164-F496-43B2-8B4A-EACBF7688C1E}" destId="{E35AFC80-AB6D-4EE6-B293-66D1B7B705A7}" srcOrd="1" destOrd="0" presId="urn:microsoft.com/office/officeart/2005/8/layout/hierarchy3"/>
    <dgm:cxn modelId="{832070A2-F0FE-4552-AEDE-442609F19A6A}" type="presOf" srcId="{40EFBF50-2A47-4315-BCF8-DAC8D6C8019E}" destId="{28E3292D-4FFB-48F2-9304-9F36FEF62E72}" srcOrd="0" destOrd="0" presId="urn:microsoft.com/office/officeart/2005/8/layout/hierarchy3"/>
    <dgm:cxn modelId="{EA595293-9591-48D4-A60C-5B21FFB5AFBC}" type="presOf" srcId="{BD59F918-7972-4548-B451-669515F8A412}" destId="{89BC9F7F-E007-4C13-A395-516AFDC656AA}" srcOrd="0" destOrd="0" presId="urn:microsoft.com/office/officeart/2005/8/layout/hierarchy3"/>
    <dgm:cxn modelId="{FA38C11C-C320-497A-8A47-09D45FA31DC3}" type="presOf" srcId="{45934EC0-6703-4C42-8759-2F334CC45CF5}" destId="{A110F864-3188-4099-AD65-E6C0E72F7E86}" srcOrd="0" destOrd="0" presId="urn:microsoft.com/office/officeart/2005/8/layout/hierarchy3"/>
    <dgm:cxn modelId="{68F4A095-4C6C-4D51-8CCE-87162DA31E4D}" srcId="{658BD164-F496-43B2-8B4A-EACBF7688C1E}" destId="{B06DC656-0825-42CF-AF8E-58F687A818CE}" srcOrd="1" destOrd="0" parTransId="{40EFBF50-2A47-4315-BCF8-DAC8D6C8019E}" sibTransId="{860CA14F-9EBD-4CD1-A561-ECF505434770}"/>
    <dgm:cxn modelId="{2064CE4E-7373-454A-8DEF-D74D18566C6A}" type="presOf" srcId="{658BD164-F496-43B2-8B4A-EACBF7688C1E}" destId="{3D7E392D-6448-4671-B83E-175012508503}" srcOrd="0" destOrd="0" presId="urn:microsoft.com/office/officeart/2005/8/layout/hierarchy3"/>
    <dgm:cxn modelId="{DED3B951-1925-40E2-8235-FA407C865654}" type="presOf" srcId="{B06DC656-0825-42CF-AF8E-58F687A818CE}" destId="{8EF125B5-2CAA-4AA8-91CF-0FE7D029420A}" srcOrd="0" destOrd="0" presId="urn:microsoft.com/office/officeart/2005/8/layout/hierarchy3"/>
    <dgm:cxn modelId="{94140AD0-C725-40BC-AA8A-B81D39947C49}" srcId="{658BD164-F496-43B2-8B4A-EACBF7688C1E}" destId="{BD59F918-7972-4548-B451-669515F8A412}" srcOrd="0" destOrd="0" parTransId="{45934EC0-6703-4C42-8759-2F334CC45CF5}" sibTransId="{9C0D398B-9E09-4B09-91AC-63F6F2AF0707}"/>
    <dgm:cxn modelId="{08F4CBB4-91F9-4A06-B3A6-331E267B4BB5}" srcId="{6CE86519-05E2-41EF-A065-972E627787AA}" destId="{658BD164-F496-43B2-8B4A-EACBF7688C1E}" srcOrd="0" destOrd="0" parTransId="{A7E599EB-55EC-4DBA-A699-0ED25750FED4}" sibTransId="{7851433C-0543-4C1D-BF4C-DB91B0286293}"/>
    <dgm:cxn modelId="{74558C39-BF8C-4903-A48A-F4A1CF5F3F42}" type="presParOf" srcId="{D7FE8593-DA0C-4E46-966A-0DC3B9D3DFD0}" destId="{7F7FB391-6721-4F2D-8392-06F2EB9E34AA}" srcOrd="0" destOrd="0" presId="urn:microsoft.com/office/officeart/2005/8/layout/hierarchy3"/>
    <dgm:cxn modelId="{AE8DF74B-5279-492D-88DF-D9A736E25F23}" type="presParOf" srcId="{7F7FB391-6721-4F2D-8392-06F2EB9E34AA}" destId="{06A3A201-98D4-425E-B0D5-37A84413114D}" srcOrd="0" destOrd="0" presId="urn:microsoft.com/office/officeart/2005/8/layout/hierarchy3"/>
    <dgm:cxn modelId="{73BE1485-86FE-4583-8336-6CF47EDE5860}" type="presParOf" srcId="{06A3A201-98D4-425E-B0D5-37A84413114D}" destId="{3D7E392D-6448-4671-B83E-175012508503}" srcOrd="0" destOrd="0" presId="urn:microsoft.com/office/officeart/2005/8/layout/hierarchy3"/>
    <dgm:cxn modelId="{112039D5-EF46-4233-AD65-0548AC5868A8}" type="presParOf" srcId="{06A3A201-98D4-425E-B0D5-37A84413114D}" destId="{E35AFC80-AB6D-4EE6-B293-66D1B7B705A7}" srcOrd="1" destOrd="0" presId="urn:microsoft.com/office/officeart/2005/8/layout/hierarchy3"/>
    <dgm:cxn modelId="{1E984CFF-9F2F-4EB4-8305-0119DE624881}" type="presParOf" srcId="{7F7FB391-6721-4F2D-8392-06F2EB9E34AA}" destId="{2251DF6C-04DA-4415-A0B7-426E7876CA34}" srcOrd="1" destOrd="0" presId="urn:microsoft.com/office/officeart/2005/8/layout/hierarchy3"/>
    <dgm:cxn modelId="{EDCBD58F-BC3E-4EAE-979E-E93E65B6B41D}" type="presParOf" srcId="{2251DF6C-04DA-4415-A0B7-426E7876CA34}" destId="{A110F864-3188-4099-AD65-E6C0E72F7E86}" srcOrd="0" destOrd="0" presId="urn:microsoft.com/office/officeart/2005/8/layout/hierarchy3"/>
    <dgm:cxn modelId="{880F11CB-1553-4947-A6C3-0B5283121EC8}" type="presParOf" srcId="{2251DF6C-04DA-4415-A0B7-426E7876CA34}" destId="{89BC9F7F-E007-4C13-A395-516AFDC656AA}" srcOrd="1" destOrd="0" presId="urn:microsoft.com/office/officeart/2005/8/layout/hierarchy3"/>
    <dgm:cxn modelId="{24E84233-3FA8-47A8-81BA-707872723291}" type="presParOf" srcId="{2251DF6C-04DA-4415-A0B7-426E7876CA34}" destId="{28E3292D-4FFB-48F2-9304-9F36FEF62E72}" srcOrd="2" destOrd="0" presId="urn:microsoft.com/office/officeart/2005/8/layout/hierarchy3"/>
    <dgm:cxn modelId="{46F52793-964C-4DA7-BB8F-7BE0B1B30FB2}" type="presParOf" srcId="{2251DF6C-04DA-4415-A0B7-426E7876CA34}" destId="{8EF125B5-2CAA-4AA8-91CF-0FE7D029420A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D6DE712-2B4C-423A-B443-BD96088BF56A}" type="doc">
      <dgm:prSet loTypeId="urn:microsoft.com/office/officeart/2005/8/layout/hierarchy1" loCatId="hierarchy" qsTypeId="urn:microsoft.com/office/officeart/2005/8/quickstyle/simple3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79665C13-49AB-4394-BE55-866ACA060D25}">
      <dgm:prSet phldrT="[Текст]" custT="1"/>
      <dgm:spPr/>
      <dgm:t>
        <a:bodyPr/>
        <a:lstStyle/>
        <a:p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Система 1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64DE7FE-C408-4FEF-9E0C-14BF96C1009E}" type="parTrans" cxnId="{37752669-A7F9-45C1-9822-70FF898872F3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6D82ADB-519E-4558-AC95-00270952EC3D}" type="sibTrans" cxnId="{37752669-A7F9-45C1-9822-70FF898872F3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02DDF0A-825A-48D7-8741-7A6AD301E6DF}">
      <dgm:prSet phldrT="[Текст]" custT="1"/>
      <dgm:spPr/>
      <dgm:t>
        <a:bodyPr/>
        <a:lstStyle/>
        <a:p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Система 1.1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F249113-BC02-470C-9391-7067D31B5CC2}" type="parTrans" cxnId="{C8D771BC-8970-4328-AEED-24D07A0E6325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D076FC7-5AED-4D57-BE95-DC80EE835154}" type="sibTrans" cxnId="{C8D771BC-8970-4328-AEED-24D07A0E6325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B77986C-2729-4B0D-A6AC-C570C69076CD}">
      <dgm:prSet phldrT="[Текст]" custT="1"/>
      <dgm:spPr/>
      <dgm:t>
        <a:bodyPr/>
        <a:lstStyle/>
        <a:p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Система 1.1.1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72D4863-A8B4-4F32-A444-90126AB0DDA9}" type="parTrans" cxnId="{CBC77FE1-981E-4BBD-8E62-9D07DD4ADF12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3B73296-A764-4C82-A897-6A4A33FEEBE6}" type="sibTrans" cxnId="{CBC77FE1-981E-4BBD-8E62-9D07DD4ADF12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1A30158-2B0A-41C2-868F-1C300A0B3899}">
      <dgm:prSet phldrT="[Текст]" custT="1"/>
      <dgm:spPr/>
      <dgm:t>
        <a:bodyPr/>
        <a:lstStyle/>
        <a:p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Система 1.1.2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2544858-2ACC-4CEC-AFD7-EC67F4405CD1}" type="parTrans" cxnId="{4B50C4BD-09F0-424D-B787-1A139DECAC9D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3DD4054-0ED0-43CB-A4FB-0B0DF000B0C3}" type="sibTrans" cxnId="{4B50C4BD-09F0-424D-B787-1A139DECAC9D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E66EFD2-99D6-4132-98A9-4DBE7C8AE6D0}">
      <dgm:prSet phldrT="[Текст]" custT="1"/>
      <dgm:spPr/>
      <dgm:t>
        <a:bodyPr/>
        <a:lstStyle/>
        <a:p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Система 1.2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825860A-ACF1-4552-B88D-5451E39A1CC3}" type="parTrans" cxnId="{1B146AE4-DA64-4E4B-9FC6-A57BA931FB9C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D2528C3-611C-4A08-A88D-E7E89A75B6AD}" type="sibTrans" cxnId="{1B146AE4-DA64-4E4B-9FC6-A57BA931FB9C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CAD856A-9C03-48DF-A2B2-96490B944455}">
      <dgm:prSet phldrT="[Текст]" custT="1"/>
      <dgm:spPr/>
      <dgm:t>
        <a:bodyPr/>
        <a:lstStyle/>
        <a:p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Система 1.2.1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55BBC08-0864-4389-A725-79EC66F572CD}" type="parTrans" cxnId="{58A4B9C1-DC24-4A72-9F21-B7DC04B92831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068410F-C7F9-4AA0-A376-C77E315E1C5E}" type="sibTrans" cxnId="{58A4B9C1-DC24-4A72-9F21-B7DC04B92831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8A1B09B-5175-47FA-8DE3-3DBB6898AC5F}">
      <dgm:prSet phldrT="[Текст]" custT="1"/>
      <dgm:spPr/>
      <dgm:t>
        <a:bodyPr/>
        <a:lstStyle/>
        <a:p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…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87A4991-AF05-4124-9095-DCA564821313}" type="parTrans" cxnId="{D194CA4F-ED55-4948-AE83-0A5461C341EE}">
      <dgm:prSet/>
      <dgm:spPr/>
      <dgm:t>
        <a:bodyPr/>
        <a:lstStyle/>
        <a:p>
          <a:endParaRPr lang="ru-RU" sz="1600"/>
        </a:p>
      </dgm:t>
    </dgm:pt>
    <dgm:pt modelId="{4FCD8327-6F9C-42D5-8C85-1790C2A6F259}" type="sibTrans" cxnId="{D194CA4F-ED55-4948-AE83-0A5461C341EE}">
      <dgm:prSet/>
      <dgm:spPr/>
      <dgm:t>
        <a:bodyPr/>
        <a:lstStyle/>
        <a:p>
          <a:endParaRPr lang="ru-RU" sz="1600"/>
        </a:p>
      </dgm:t>
    </dgm:pt>
    <dgm:pt modelId="{C6F1C429-AD11-47B8-8999-AC0DD6761181}">
      <dgm:prSet phldrT="[Текст]" custT="1"/>
      <dgm:spPr/>
      <dgm:t>
        <a:bodyPr/>
        <a:lstStyle/>
        <a:p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…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97B16E6-CD26-40F6-A8FC-763155DD8DE6}" type="parTrans" cxnId="{231880AB-3CBF-4B6A-A0A7-E6AE6F3439E3}">
      <dgm:prSet/>
      <dgm:spPr/>
      <dgm:t>
        <a:bodyPr/>
        <a:lstStyle/>
        <a:p>
          <a:endParaRPr lang="ru-RU"/>
        </a:p>
      </dgm:t>
    </dgm:pt>
    <dgm:pt modelId="{3F76B1F4-7A0E-4348-BF04-AD0C899ADFD3}" type="sibTrans" cxnId="{231880AB-3CBF-4B6A-A0A7-E6AE6F3439E3}">
      <dgm:prSet/>
      <dgm:spPr/>
      <dgm:t>
        <a:bodyPr/>
        <a:lstStyle/>
        <a:p>
          <a:endParaRPr lang="ru-RU"/>
        </a:p>
      </dgm:t>
    </dgm:pt>
    <dgm:pt modelId="{E1BF8855-D97E-4D55-95BD-643E66A0B512}">
      <dgm:prSet phldrT="[Текст]" custT="1"/>
      <dgm:spPr/>
      <dgm:t>
        <a:bodyPr/>
        <a:lstStyle/>
        <a:p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Элемент 1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B72D8D9-FC12-4271-B0EC-6DE0F749A52D}" type="parTrans" cxnId="{2AC7D7A0-04D2-496D-A1B0-81499A95A4F3}">
      <dgm:prSet/>
      <dgm:spPr/>
      <dgm:t>
        <a:bodyPr/>
        <a:lstStyle/>
        <a:p>
          <a:endParaRPr lang="ru-RU"/>
        </a:p>
      </dgm:t>
    </dgm:pt>
    <dgm:pt modelId="{7D582E09-8FE7-4DA2-A538-BBBA81BB44A0}" type="sibTrans" cxnId="{2AC7D7A0-04D2-496D-A1B0-81499A95A4F3}">
      <dgm:prSet/>
      <dgm:spPr/>
      <dgm:t>
        <a:bodyPr/>
        <a:lstStyle/>
        <a:p>
          <a:endParaRPr lang="ru-RU"/>
        </a:p>
      </dgm:t>
    </dgm:pt>
    <dgm:pt modelId="{5FB8A0CB-6592-4801-859C-342B1D84D24C}">
      <dgm:prSet phldrT="[Текст]" custT="1"/>
      <dgm:spPr/>
      <dgm:t>
        <a:bodyPr/>
        <a:lstStyle/>
        <a:p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Элемент 2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084AEED-24AF-411C-86A0-A9BE0CEC5672}" type="parTrans" cxnId="{FAD8DDD4-8F3A-454F-BCBE-0997B78EC65F}">
      <dgm:prSet/>
      <dgm:spPr/>
      <dgm:t>
        <a:bodyPr/>
        <a:lstStyle/>
        <a:p>
          <a:endParaRPr lang="ru-RU"/>
        </a:p>
      </dgm:t>
    </dgm:pt>
    <dgm:pt modelId="{3C0681DA-E0E1-4632-8E0D-977AE43D9E83}" type="sibTrans" cxnId="{FAD8DDD4-8F3A-454F-BCBE-0997B78EC65F}">
      <dgm:prSet/>
      <dgm:spPr/>
      <dgm:t>
        <a:bodyPr/>
        <a:lstStyle/>
        <a:p>
          <a:endParaRPr lang="ru-RU"/>
        </a:p>
      </dgm:t>
    </dgm:pt>
    <dgm:pt modelId="{7E6A3ED1-507F-4622-A979-ED9F018D342D}">
      <dgm:prSet phldrT="[Текст]" custT="1"/>
      <dgm:spPr/>
      <dgm:t>
        <a:bodyPr/>
        <a:lstStyle/>
        <a:p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…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9CDC96A-087E-44B6-A50A-B12FCD20A404}" type="parTrans" cxnId="{424652AF-3904-4876-9DBD-BFB27B3695CB}">
      <dgm:prSet/>
      <dgm:spPr/>
      <dgm:t>
        <a:bodyPr/>
        <a:lstStyle/>
        <a:p>
          <a:endParaRPr lang="ru-RU"/>
        </a:p>
      </dgm:t>
    </dgm:pt>
    <dgm:pt modelId="{3369B981-C81D-49F3-876D-57B1FF5A3D73}" type="sibTrans" cxnId="{424652AF-3904-4876-9DBD-BFB27B3695CB}">
      <dgm:prSet/>
      <dgm:spPr/>
      <dgm:t>
        <a:bodyPr/>
        <a:lstStyle/>
        <a:p>
          <a:endParaRPr lang="ru-RU"/>
        </a:p>
      </dgm:t>
    </dgm:pt>
    <dgm:pt modelId="{3B0C2F95-7FD3-4428-9672-4D8F09C63284}" type="pres">
      <dgm:prSet presAssocID="{BD6DE712-2B4C-423A-B443-BD96088BF56A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CF90A4C3-EB02-4FDD-BBE5-25600ABB5FD0}" type="pres">
      <dgm:prSet presAssocID="{79665C13-49AB-4394-BE55-866ACA060D25}" presName="hierRoot1" presStyleCnt="0"/>
      <dgm:spPr/>
    </dgm:pt>
    <dgm:pt modelId="{CB3F5987-4AAD-4E58-AD4F-774501CCCDE8}" type="pres">
      <dgm:prSet presAssocID="{79665C13-49AB-4394-BE55-866ACA060D25}" presName="composite" presStyleCnt="0"/>
      <dgm:spPr/>
    </dgm:pt>
    <dgm:pt modelId="{A37460F7-4D4A-449C-8D9D-2D74C43EEB2F}" type="pres">
      <dgm:prSet presAssocID="{79665C13-49AB-4394-BE55-866ACA060D25}" presName="background" presStyleLbl="node0" presStyleIdx="0" presStyleCnt="1"/>
      <dgm:spPr/>
    </dgm:pt>
    <dgm:pt modelId="{A9F736A2-3CDB-46D8-83ED-E383919108E2}" type="pres">
      <dgm:prSet presAssocID="{79665C13-49AB-4394-BE55-866ACA060D25}" presName="text" presStyleLbl="fgAcc0" presStyleIdx="0" presStyleCnt="1" custLinFactNeighborX="2893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D3685AA-66CC-4CED-9337-836346514D18}" type="pres">
      <dgm:prSet presAssocID="{79665C13-49AB-4394-BE55-866ACA060D25}" presName="hierChild2" presStyleCnt="0"/>
      <dgm:spPr/>
    </dgm:pt>
    <dgm:pt modelId="{AEDB3A77-65DB-4585-B0F7-A772AE7EBDB7}" type="pres">
      <dgm:prSet presAssocID="{5F249113-BC02-470C-9391-7067D31B5CC2}" presName="Name10" presStyleLbl="parChTrans1D2" presStyleIdx="0" presStyleCnt="3"/>
      <dgm:spPr/>
      <dgm:t>
        <a:bodyPr/>
        <a:lstStyle/>
        <a:p>
          <a:endParaRPr lang="ru-RU"/>
        </a:p>
      </dgm:t>
    </dgm:pt>
    <dgm:pt modelId="{E84D3894-C7E6-42E6-B49C-2D6CC39B57C2}" type="pres">
      <dgm:prSet presAssocID="{602DDF0A-825A-48D7-8741-7A6AD301E6DF}" presName="hierRoot2" presStyleCnt="0"/>
      <dgm:spPr/>
    </dgm:pt>
    <dgm:pt modelId="{0A89F33D-2DEC-46C1-9C9D-087C76AC983B}" type="pres">
      <dgm:prSet presAssocID="{602DDF0A-825A-48D7-8741-7A6AD301E6DF}" presName="composite2" presStyleCnt="0"/>
      <dgm:spPr/>
    </dgm:pt>
    <dgm:pt modelId="{F769BBF1-5AD3-47DC-A121-58656CE4CF11}" type="pres">
      <dgm:prSet presAssocID="{602DDF0A-825A-48D7-8741-7A6AD301E6DF}" presName="background2" presStyleLbl="node2" presStyleIdx="0" presStyleCnt="3"/>
      <dgm:spPr/>
    </dgm:pt>
    <dgm:pt modelId="{B20290E4-DFE7-4DA7-99A0-4E8E2BD4DEBD}" type="pres">
      <dgm:prSet presAssocID="{602DDF0A-825A-48D7-8741-7A6AD301E6DF}" presName="text2" presStyleLbl="fgAcc2" presStyleIdx="0" presStyleCnt="3" custScaleX="1240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6E219B5-FDBB-40AD-9C43-D14CB12F326E}" type="pres">
      <dgm:prSet presAssocID="{602DDF0A-825A-48D7-8741-7A6AD301E6DF}" presName="hierChild3" presStyleCnt="0"/>
      <dgm:spPr/>
    </dgm:pt>
    <dgm:pt modelId="{3A5B3600-679B-4FB0-9FE3-99FA6F519873}" type="pres">
      <dgm:prSet presAssocID="{A72D4863-A8B4-4F32-A444-90126AB0DDA9}" presName="Name17" presStyleLbl="parChTrans1D3" presStyleIdx="0" presStyleCnt="3"/>
      <dgm:spPr/>
      <dgm:t>
        <a:bodyPr/>
        <a:lstStyle/>
        <a:p>
          <a:endParaRPr lang="ru-RU"/>
        </a:p>
      </dgm:t>
    </dgm:pt>
    <dgm:pt modelId="{CDFB7CF4-8F3E-4F21-9251-305ABFE02EA1}" type="pres">
      <dgm:prSet presAssocID="{BB77986C-2729-4B0D-A6AC-C570C69076CD}" presName="hierRoot3" presStyleCnt="0"/>
      <dgm:spPr/>
    </dgm:pt>
    <dgm:pt modelId="{A0AFC6B2-70A5-4E19-A4B5-EDAE13FA7F50}" type="pres">
      <dgm:prSet presAssocID="{BB77986C-2729-4B0D-A6AC-C570C69076CD}" presName="composite3" presStyleCnt="0"/>
      <dgm:spPr/>
    </dgm:pt>
    <dgm:pt modelId="{15529471-92B6-427F-8631-DB3A8848A8F8}" type="pres">
      <dgm:prSet presAssocID="{BB77986C-2729-4B0D-A6AC-C570C69076CD}" presName="background3" presStyleLbl="node3" presStyleIdx="0" presStyleCnt="3"/>
      <dgm:spPr/>
    </dgm:pt>
    <dgm:pt modelId="{E636B37E-B759-4DED-AB07-77E1B0B7CB15}" type="pres">
      <dgm:prSet presAssocID="{BB77986C-2729-4B0D-A6AC-C570C69076CD}" presName="text3" presStyleLbl="fgAcc3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4B1E404-8630-4574-822E-62D82C6C4582}" type="pres">
      <dgm:prSet presAssocID="{BB77986C-2729-4B0D-A6AC-C570C69076CD}" presName="hierChild4" presStyleCnt="0"/>
      <dgm:spPr/>
    </dgm:pt>
    <dgm:pt modelId="{86EFE306-E318-4A2F-BE16-E4517461A134}" type="pres">
      <dgm:prSet presAssocID="{F97B16E6-CD26-40F6-A8FC-763155DD8DE6}" presName="Name23" presStyleLbl="parChTrans1D4" presStyleIdx="0" presStyleCnt="4"/>
      <dgm:spPr/>
      <dgm:t>
        <a:bodyPr/>
        <a:lstStyle/>
        <a:p>
          <a:endParaRPr lang="ru-RU"/>
        </a:p>
      </dgm:t>
    </dgm:pt>
    <dgm:pt modelId="{BD97DCE4-DA96-4CF3-9DCB-D3A476154F25}" type="pres">
      <dgm:prSet presAssocID="{C6F1C429-AD11-47B8-8999-AC0DD6761181}" presName="hierRoot4" presStyleCnt="0"/>
      <dgm:spPr/>
    </dgm:pt>
    <dgm:pt modelId="{7324637E-8E01-4282-A735-381097805755}" type="pres">
      <dgm:prSet presAssocID="{C6F1C429-AD11-47B8-8999-AC0DD6761181}" presName="composite4" presStyleCnt="0"/>
      <dgm:spPr/>
    </dgm:pt>
    <dgm:pt modelId="{37E1DA47-C851-4099-B491-37E2908FB9C7}" type="pres">
      <dgm:prSet presAssocID="{C6F1C429-AD11-47B8-8999-AC0DD6761181}" presName="background4" presStyleLbl="node4" presStyleIdx="0" presStyleCnt="4"/>
      <dgm:spPr/>
    </dgm:pt>
    <dgm:pt modelId="{C2444011-FD42-4552-A23F-8890C920AF0B}" type="pres">
      <dgm:prSet presAssocID="{C6F1C429-AD11-47B8-8999-AC0DD6761181}" presName="text4" presStyleLbl="fgAcc4" presStyleIdx="0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2FB0F68-220D-4C86-A5A9-0BA1C1690D0F}" type="pres">
      <dgm:prSet presAssocID="{C6F1C429-AD11-47B8-8999-AC0DD6761181}" presName="hierChild5" presStyleCnt="0"/>
      <dgm:spPr/>
    </dgm:pt>
    <dgm:pt modelId="{4D002CB5-035D-4E4E-9C22-EB381C67A377}" type="pres">
      <dgm:prSet presAssocID="{BB72D8D9-FC12-4271-B0EC-6DE0F749A52D}" presName="Name23" presStyleLbl="parChTrans1D4" presStyleIdx="1" presStyleCnt="4"/>
      <dgm:spPr/>
      <dgm:t>
        <a:bodyPr/>
        <a:lstStyle/>
        <a:p>
          <a:endParaRPr lang="ru-RU"/>
        </a:p>
      </dgm:t>
    </dgm:pt>
    <dgm:pt modelId="{92E7FF77-3D56-40F0-B251-6FEBF91F8A45}" type="pres">
      <dgm:prSet presAssocID="{E1BF8855-D97E-4D55-95BD-643E66A0B512}" presName="hierRoot4" presStyleCnt="0"/>
      <dgm:spPr/>
    </dgm:pt>
    <dgm:pt modelId="{BC969D0B-0468-4185-BC46-9804955C6F61}" type="pres">
      <dgm:prSet presAssocID="{E1BF8855-D97E-4D55-95BD-643E66A0B512}" presName="composite4" presStyleCnt="0"/>
      <dgm:spPr/>
    </dgm:pt>
    <dgm:pt modelId="{BE64F2E7-D2D7-49E9-852B-705E1678C708}" type="pres">
      <dgm:prSet presAssocID="{E1BF8855-D97E-4D55-95BD-643E66A0B512}" presName="background4" presStyleLbl="node4" presStyleIdx="1" presStyleCnt="4"/>
      <dgm:spPr/>
    </dgm:pt>
    <dgm:pt modelId="{9BB86414-C1AC-42C5-9FE0-41882EDAF221}" type="pres">
      <dgm:prSet presAssocID="{E1BF8855-D97E-4D55-95BD-643E66A0B512}" presName="text4" presStyleLbl="fgAcc4" presStyleIdx="1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0D086F0-93CF-407C-94B4-636AE1B61EA6}" type="pres">
      <dgm:prSet presAssocID="{E1BF8855-D97E-4D55-95BD-643E66A0B512}" presName="hierChild5" presStyleCnt="0"/>
      <dgm:spPr/>
    </dgm:pt>
    <dgm:pt modelId="{1153E017-D5A9-4CD4-8D80-7116B6601849}" type="pres">
      <dgm:prSet presAssocID="{2084AEED-24AF-411C-86A0-A9BE0CEC5672}" presName="Name23" presStyleLbl="parChTrans1D4" presStyleIdx="2" presStyleCnt="4"/>
      <dgm:spPr/>
      <dgm:t>
        <a:bodyPr/>
        <a:lstStyle/>
        <a:p>
          <a:endParaRPr lang="ru-RU"/>
        </a:p>
      </dgm:t>
    </dgm:pt>
    <dgm:pt modelId="{AA24FEBF-B697-4951-9CF8-0CD5CA41A3DC}" type="pres">
      <dgm:prSet presAssocID="{5FB8A0CB-6592-4801-859C-342B1D84D24C}" presName="hierRoot4" presStyleCnt="0"/>
      <dgm:spPr/>
    </dgm:pt>
    <dgm:pt modelId="{FB0028CC-55FE-4943-9410-32532A762EB2}" type="pres">
      <dgm:prSet presAssocID="{5FB8A0CB-6592-4801-859C-342B1D84D24C}" presName="composite4" presStyleCnt="0"/>
      <dgm:spPr/>
    </dgm:pt>
    <dgm:pt modelId="{039D7AAA-EB0C-4AE4-BB49-A54EE6FBB64F}" type="pres">
      <dgm:prSet presAssocID="{5FB8A0CB-6592-4801-859C-342B1D84D24C}" presName="background4" presStyleLbl="node4" presStyleIdx="2" presStyleCnt="4"/>
      <dgm:spPr/>
    </dgm:pt>
    <dgm:pt modelId="{3E1C82AA-74A9-458F-88BA-BF0C6BAE31A2}" type="pres">
      <dgm:prSet presAssocID="{5FB8A0CB-6592-4801-859C-342B1D84D24C}" presName="text4" presStyleLbl="fgAcc4" presStyleIdx="2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9954A16-681C-4871-90B8-1DD63DBBFE70}" type="pres">
      <dgm:prSet presAssocID="{5FB8A0CB-6592-4801-859C-342B1D84D24C}" presName="hierChild5" presStyleCnt="0"/>
      <dgm:spPr/>
    </dgm:pt>
    <dgm:pt modelId="{0AF004B5-608D-4711-B373-652831296B76}" type="pres">
      <dgm:prSet presAssocID="{59CDC96A-087E-44B6-A50A-B12FCD20A404}" presName="Name23" presStyleLbl="parChTrans1D4" presStyleIdx="3" presStyleCnt="4"/>
      <dgm:spPr/>
      <dgm:t>
        <a:bodyPr/>
        <a:lstStyle/>
        <a:p>
          <a:endParaRPr lang="ru-RU"/>
        </a:p>
      </dgm:t>
    </dgm:pt>
    <dgm:pt modelId="{88885F92-BFFD-4DAB-B131-70A7E8AC3848}" type="pres">
      <dgm:prSet presAssocID="{7E6A3ED1-507F-4622-A979-ED9F018D342D}" presName="hierRoot4" presStyleCnt="0"/>
      <dgm:spPr/>
    </dgm:pt>
    <dgm:pt modelId="{04F93ED0-D7D2-473E-8B65-4DB8242BC533}" type="pres">
      <dgm:prSet presAssocID="{7E6A3ED1-507F-4622-A979-ED9F018D342D}" presName="composite4" presStyleCnt="0"/>
      <dgm:spPr/>
    </dgm:pt>
    <dgm:pt modelId="{4434C77D-BF96-414E-80C7-9482747844AB}" type="pres">
      <dgm:prSet presAssocID="{7E6A3ED1-507F-4622-A979-ED9F018D342D}" presName="background4" presStyleLbl="node4" presStyleIdx="3" presStyleCnt="4"/>
      <dgm:spPr/>
    </dgm:pt>
    <dgm:pt modelId="{E28EF6C5-A7C8-42CC-8D5C-9B010C6DE333}" type="pres">
      <dgm:prSet presAssocID="{7E6A3ED1-507F-4622-A979-ED9F018D342D}" presName="text4" presStyleLbl="fgAcc4" presStyleIdx="3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6AE0340-2F1F-442C-B5FF-3325BA1C5327}" type="pres">
      <dgm:prSet presAssocID="{7E6A3ED1-507F-4622-A979-ED9F018D342D}" presName="hierChild5" presStyleCnt="0"/>
      <dgm:spPr/>
    </dgm:pt>
    <dgm:pt modelId="{60CFB994-7DD4-4E51-9056-F8EAEE68A6F9}" type="pres">
      <dgm:prSet presAssocID="{42544858-2ACC-4CEC-AFD7-EC67F4405CD1}" presName="Name17" presStyleLbl="parChTrans1D3" presStyleIdx="1" presStyleCnt="3"/>
      <dgm:spPr/>
      <dgm:t>
        <a:bodyPr/>
        <a:lstStyle/>
        <a:p>
          <a:endParaRPr lang="ru-RU"/>
        </a:p>
      </dgm:t>
    </dgm:pt>
    <dgm:pt modelId="{DC980F30-87D0-4359-9367-88B8D29CEAB2}" type="pres">
      <dgm:prSet presAssocID="{01A30158-2B0A-41C2-868F-1C300A0B3899}" presName="hierRoot3" presStyleCnt="0"/>
      <dgm:spPr/>
    </dgm:pt>
    <dgm:pt modelId="{7AF1EE21-B351-4700-8F5D-5544F5FBB6E4}" type="pres">
      <dgm:prSet presAssocID="{01A30158-2B0A-41C2-868F-1C300A0B3899}" presName="composite3" presStyleCnt="0"/>
      <dgm:spPr/>
    </dgm:pt>
    <dgm:pt modelId="{DB26C1E1-19C5-4D7E-89B5-85BF889EAFBA}" type="pres">
      <dgm:prSet presAssocID="{01A30158-2B0A-41C2-868F-1C300A0B3899}" presName="background3" presStyleLbl="node3" presStyleIdx="1" presStyleCnt="3"/>
      <dgm:spPr/>
    </dgm:pt>
    <dgm:pt modelId="{CBB20CCC-15F0-4F16-8C87-C301B4088E4E}" type="pres">
      <dgm:prSet presAssocID="{01A30158-2B0A-41C2-868F-1C300A0B3899}" presName="text3" presStyleLbl="fgAcc3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C5F9217-DF4B-44BE-B0DD-64E26C9E3E8F}" type="pres">
      <dgm:prSet presAssocID="{01A30158-2B0A-41C2-868F-1C300A0B3899}" presName="hierChild4" presStyleCnt="0"/>
      <dgm:spPr/>
    </dgm:pt>
    <dgm:pt modelId="{972EAB5A-A4E9-4C93-8310-D9EA6DEB73A2}" type="pres">
      <dgm:prSet presAssocID="{D825860A-ACF1-4552-B88D-5451E39A1CC3}" presName="Name10" presStyleLbl="parChTrans1D2" presStyleIdx="1" presStyleCnt="3"/>
      <dgm:spPr/>
      <dgm:t>
        <a:bodyPr/>
        <a:lstStyle/>
        <a:p>
          <a:endParaRPr lang="ru-RU"/>
        </a:p>
      </dgm:t>
    </dgm:pt>
    <dgm:pt modelId="{918C5623-C8E4-48E9-B26C-CFCA0378B3B0}" type="pres">
      <dgm:prSet presAssocID="{EE66EFD2-99D6-4132-98A9-4DBE7C8AE6D0}" presName="hierRoot2" presStyleCnt="0"/>
      <dgm:spPr/>
    </dgm:pt>
    <dgm:pt modelId="{AB9D77C6-9590-4833-9FA0-390BC7EA9B89}" type="pres">
      <dgm:prSet presAssocID="{EE66EFD2-99D6-4132-98A9-4DBE7C8AE6D0}" presName="composite2" presStyleCnt="0"/>
      <dgm:spPr/>
    </dgm:pt>
    <dgm:pt modelId="{58B65E78-B35B-48B0-8CB2-6B88F155E800}" type="pres">
      <dgm:prSet presAssocID="{EE66EFD2-99D6-4132-98A9-4DBE7C8AE6D0}" presName="background2" presStyleLbl="node2" presStyleIdx="1" presStyleCnt="3"/>
      <dgm:spPr/>
    </dgm:pt>
    <dgm:pt modelId="{AA08DB07-F612-4781-97D6-D829B7733E1D}" type="pres">
      <dgm:prSet presAssocID="{EE66EFD2-99D6-4132-98A9-4DBE7C8AE6D0}" presName="text2" presStyleLbl="fgAcc2" presStyleIdx="1" presStyleCnt="3" custScaleX="11907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4E65784-B748-4C92-801B-E6CC360C7AB4}" type="pres">
      <dgm:prSet presAssocID="{EE66EFD2-99D6-4132-98A9-4DBE7C8AE6D0}" presName="hierChild3" presStyleCnt="0"/>
      <dgm:spPr/>
    </dgm:pt>
    <dgm:pt modelId="{5C8FE0B2-55E0-4F65-9583-9004AD45C243}" type="pres">
      <dgm:prSet presAssocID="{755BBC08-0864-4389-A725-79EC66F572CD}" presName="Name17" presStyleLbl="parChTrans1D3" presStyleIdx="2" presStyleCnt="3"/>
      <dgm:spPr/>
      <dgm:t>
        <a:bodyPr/>
        <a:lstStyle/>
        <a:p>
          <a:endParaRPr lang="ru-RU"/>
        </a:p>
      </dgm:t>
    </dgm:pt>
    <dgm:pt modelId="{1D4B78F9-9F03-4248-B835-8F56C4D25EC4}" type="pres">
      <dgm:prSet presAssocID="{ACAD856A-9C03-48DF-A2B2-96490B944455}" presName="hierRoot3" presStyleCnt="0"/>
      <dgm:spPr/>
    </dgm:pt>
    <dgm:pt modelId="{8D80E8F5-CFC6-4DC5-AED4-75321EC058C0}" type="pres">
      <dgm:prSet presAssocID="{ACAD856A-9C03-48DF-A2B2-96490B944455}" presName="composite3" presStyleCnt="0"/>
      <dgm:spPr/>
    </dgm:pt>
    <dgm:pt modelId="{8827F48E-1D28-4941-8B5C-3128245B44C1}" type="pres">
      <dgm:prSet presAssocID="{ACAD856A-9C03-48DF-A2B2-96490B944455}" presName="background3" presStyleLbl="node3" presStyleIdx="2" presStyleCnt="3"/>
      <dgm:spPr/>
    </dgm:pt>
    <dgm:pt modelId="{B65F9CE0-549B-4CE0-8FDE-FE47AE2C2F19}" type="pres">
      <dgm:prSet presAssocID="{ACAD856A-9C03-48DF-A2B2-96490B944455}" presName="text3" presStyleLbl="fgAcc3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860C30A-9014-4EE9-B2A4-AE17D9F500DF}" type="pres">
      <dgm:prSet presAssocID="{ACAD856A-9C03-48DF-A2B2-96490B944455}" presName="hierChild4" presStyleCnt="0"/>
      <dgm:spPr/>
    </dgm:pt>
    <dgm:pt modelId="{797B9C29-FB6F-46ED-BD6C-38F33380FD3F}" type="pres">
      <dgm:prSet presAssocID="{287A4991-AF05-4124-9095-DCA564821313}" presName="Name10" presStyleLbl="parChTrans1D2" presStyleIdx="2" presStyleCnt="3"/>
      <dgm:spPr/>
      <dgm:t>
        <a:bodyPr/>
        <a:lstStyle/>
        <a:p>
          <a:endParaRPr lang="ru-RU"/>
        </a:p>
      </dgm:t>
    </dgm:pt>
    <dgm:pt modelId="{EE238E1D-0655-4571-976D-DA8BEEE9EAFE}" type="pres">
      <dgm:prSet presAssocID="{28A1B09B-5175-47FA-8DE3-3DBB6898AC5F}" presName="hierRoot2" presStyleCnt="0"/>
      <dgm:spPr/>
    </dgm:pt>
    <dgm:pt modelId="{1DF9307D-1C23-4C7A-9D48-79BCAF3AAF18}" type="pres">
      <dgm:prSet presAssocID="{28A1B09B-5175-47FA-8DE3-3DBB6898AC5F}" presName="composite2" presStyleCnt="0"/>
      <dgm:spPr/>
    </dgm:pt>
    <dgm:pt modelId="{E72A6309-415C-4994-832C-A8A002FBCA6E}" type="pres">
      <dgm:prSet presAssocID="{28A1B09B-5175-47FA-8DE3-3DBB6898AC5F}" presName="background2" presStyleLbl="node2" presStyleIdx="2" presStyleCnt="3"/>
      <dgm:spPr/>
    </dgm:pt>
    <dgm:pt modelId="{53A40D7A-FC24-4A6A-82D9-7407EAFACDFD}" type="pres">
      <dgm:prSet presAssocID="{28A1B09B-5175-47FA-8DE3-3DBB6898AC5F}" presName="text2" presStyleLbl="fgAcc2" presStyleIdx="2" presStyleCnt="3" custLinFactNeighborX="35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9A3C366-C2E4-4119-97D3-8369759FC62D}" type="pres">
      <dgm:prSet presAssocID="{28A1B09B-5175-47FA-8DE3-3DBB6898AC5F}" presName="hierChild3" presStyleCnt="0"/>
      <dgm:spPr/>
    </dgm:pt>
  </dgm:ptLst>
  <dgm:cxnLst>
    <dgm:cxn modelId="{CD7F97B9-DA62-4BD5-905C-674015F9E016}" type="presOf" srcId="{E1BF8855-D97E-4D55-95BD-643E66A0B512}" destId="{9BB86414-C1AC-42C5-9FE0-41882EDAF221}" srcOrd="0" destOrd="0" presId="urn:microsoft.com/office/officeart/2005/8/layout/hierarchy1"/>
    <dgm:cxn modelId="{1B146AE4-DA64-4E4B-9FC6-A57BA931FB9C}" srcId="{79665C13-49AB-4394-BE55-866ACA060D25}" destId="{EE66EFD2-99D6-4132-98A9-4DBE7C8AE6D0}" srcOrd="1" destOrd="0" parTransId="{D825860A-ACF1-4552-B88D-5451E39A1CC3}" sibTransId="{7D2528C3-611C-4A08-A88D-E7E89A75B6AD}"/>
    <dgm:cxn modelId="{E6F00133-53D5-472F-906A-44A10284224F}" type="presOf" srcId="{602DDF0A-825A-48D7-8741-7A6AD301E6DF}" destId="{B20290E4-DFE7-4DA7-99A0-4E8E2BD4DEBD}" srcOrd="0" destOrd="0" presId="urn:microsoft.com/office/officeart/2005/8/layout/hierarchy1"/>
    <dgm:cxn modelId="{8B96CACA-F912-40F8-9886-6C6DD838C180}" type="presOf" srcId="{5F249113-BC02-470C-9391-7067D31B5CC2}" destId="{AEDB3A77-65DB-4585-B0F7-A772AE7EBDB7}" srcOrd="0" destOrd="0" presId="urn:microsoft.com/office/officeart/2005/8/layout/hierarchy1"/>
    <dgm:cxn modelId="{20A1B304-391C-4BCD-9541-9840A228D57B}" type="presOf" srcId="{28A1B09B-5175-47FA-8DE3-3DBB6898AC5F}" destId="{53A40D7A-FC24-4A6A-82D9-7407EAFACDFD}" srcOrd="0" destOrd="0" presId="urn:microsoft.com/office/officeart/2005/8/layout/hierarchy1"/>
    <dgm:cxn modelId="{231880AB-3CBF-4B6A-A0A7-E6AE6F3439E3}" srcId="{BB77986C-2729-4B0D-A6AC-C570C69076CD}" destId="{C6F1C429-AD11-47B8-8999-AC0DD6761181}" srcOrd="0" destOrd="0" parTransId="{F97B16E6-CD26-40F6-A8FC-763155DD8DE6}" sibTransId="{3F76B1F4-7A0E-4348-BF04-AD0C899ADFD3}"/>
    <dgm:cxn modelId="{37752669-A7F9-45C1-9822-70FF898872F3}" srcId="{BD6DE712-2B4C-423A-B443-BD96088BF56A}" destId="{79665C13-49AB-4394-BE55-866ACA060D25}" srcOrd="0" destOrd="0" parTransId="{F64DE7FE-C408-4FEF-9E0C-14BF96C1009E}" sibTransId="{F6D82ADB-519E-4558-AC95-00270952EC3D}"/>
    <dgm:cxn modelId="{2EC41C15-8D52-4339-8F73-997504F6A60E}" type="presOf" srcId="{C6F1C429-AD11-47B8-8999-AC0DD6761181}" destId="{C2444011-FD42-4552-A23F-8890C920AF0B}" srcOrd="0" destOrd="0" presId="urn:microsoft.com/office/officeart/2005/8/layout/hierarchy1"/>
    <dgm:cxn modelId="{B65FED0B-8A02-48AB-B28C-DBEBEA9AF42C}" type="presOf" srcId="{ACAD856A-9C03-48DF-A2B2-96490B944455}" destId="{B65F9CE0-549B-4CE0-8FDE-FE47AE2C2F19}" srcOrd="0" destOrd="0" presId="urn:microsoft.com/office/officeart/2005/8/layout/hierarchy1"/>
    <dgm:cxn modelId="{2CB9640E-6FD6-4DFD-BDE7-97E28DD4E4E3}" type="presOf" srcId="{7E6A3ED1-507F-4622-A979-ED9F018D342D}" destId="{E28EF6C5-A7C8-42CC-8D5C-9B010C6DE333}" srcOrd="0" destOrd="0" presId="urn:microsoft.com/office/officeart/2005/8/layout/hierarchy1"/>
    <dgm:cxn modelId="{5AF29D7A-715F-41B6-8F69-20775B2B2A12}" type="presOf" srcId="{59CDC96A-087E-44B6-A50A-B12FCD20A404}" destId="{0AF004B5-608D-4711-B373-652831296B76}" srcOrd="0" destOrd="0" presId="urn:microsoft.com/office/officeart/2005/8/layout/hierarchy1"/>
    <dgm:cxn modelId="{3B9DF6B2-B6CC-4A95-862B-E3CE719CFDE7}" type="presOf" srcId="{755BBC08-0864-4389-A725-79EC66F572CD}" destId="{5C8FE0B2-55E0-4F65-9583-9004AD45C243}" srcOrd="0" destOrd="0" presId="urn:microsoft.com/office/officeart/2005/8/layout/hierarchy1"/>
    <dgm:cxn modelId="{3795FB3B-9B4B-4293-9037-1F7C1B8D4321}" type="presOf" srcId="{287A4991-AF05-4124-9095-DCA564821313}" destId="{797B9C29-FB6F-46ED-BD6C-38F33380FD3F}" srcOrd="0" destOrd="0" presId="urn:microsoft.com/office/officeart/2005/8/layout/hierarchy1"/>
    <dgm:cxn modelId="{703787A0-6E12-4BA0-97DE-094DAC741C5E}" type="presOf" srcId="{2084AEED-24AF-411C-86A0-A9BE0CEC5672}" destId="{1153E017-D5A9-4CD4-8D80-7116B6601849}" srcOrd="0" destOrd="0" presId="urn:microsoft.com/office/officeart/2005/8/layout/hierarchy1"/>
    <dgm:cxn modelId="{1089DE00-F0ED-456D-94A8-5573D5008DDA}" type="presOf" srcId="{79665C13-49AB-4394-BE55-866ACA060D25}" destId="{A9F736A2-3CDB-46D8-83ED-E383919108E2}" srcOrd="0" destOrd="0" presId="urn:microsoft.com/office/officeart/2005/8/layout/hierarchy1"/>
    <dgm:cxn modelId="{58A4B9C1-DC24-4A72-9F21-B7DC04B92831}" srcId="{EE66EFD2-99D6-4132-98A9-4DBE7C8AE6D0}" destId="{ACAD856A-9C03-48DF-A2B2-96490B944455}" srcOrd="0" destOrd="0" parTransId="{755BBC08-0864-4389-A725-79EC66F572CD}" sibTransId="{A068410F-C7F9-4AA0-A376-C77E315E1C5E}"/>
    <dgm:cxn modelId="{81F00C5A-0D63-479E-A140-FFB0D5B55A26}" type="presOf" srcId="{BD6DE712-2B4C-423A-B443-BD96088BF56A}" destId="{3B0C2F95-7FD3-4428-9672-4D8F09C63284}" srcOrd="0" destOrd="0" presId="urn:microsoft.com/office/officeart/2005/8/layout/hierarchy1"/>
    <dgm:cxn modelId="{9EDF65FB-5E43-43E0-B4DD-458EDFF67795}" type="presOf" srcId="{D825860A-ACF1-4552-B88D-5451E39A1CC3}" destId="{972EAB5A-A4E9-4C93-8310-D9EA6DEB73A2}" srcOrd="0" destOrd="0" presId="urn:microsoft.com/office/officeart/2005/8/layout/hierarchy1"/>
    <dgm:cxn modelId="{2AC7D7A0-04D2-496D-A1B0-81499A95A4F3}" srcId="{C6F1C429-AD11-47B8-8999-AC0DD6761181}" destId="{E1BF8855-D97E-4D55-95BD-643E66A0B512}" srcOrd="0" destOrd="0" parTransId="{BB72D8D9-FC12-4271-B0EC-6DE0F749A52D}" sibTransId="{7D582E09-8FE7-4DA2-A538-BBBA81BB44A0}"/>
    <dgm:cxn modelId="{D194CA4F-ED55-4948-AE83-0A5461C341EE}" srcId="{79665C13-49AB-4394-BE55-866ACA060D25}" destId="{28A1B09B-5175-47FA-8DE3-3DBB6898AC5F}" srcOrd="2" destOrd="0" parTransId="{287A4991-AF05-4124-9095-DCA564821313}" sibTransId="{4FCD8327-6F9C-42D5-8C85-1790C2A6F259}"/>
    <dgm:cxn modelId="{FAD8DDD4-8F3A-454F-BCBE-0997B78EC65F}" srcId="{C6F1C429-AD11-47B8-8999-AC0DD6761181}" destId="{5FB8A0CB-6592-4801-859C-342B1D84D24C}" srcOrd="1" destOrd="0" parTransId="{2084AEED-24AF-411C-86A0-A9BE0CEC5672}" sibTransId="{3C0681DA-E0E1-4632-8E0D-977AE43D9E83}"/>
    <dgm:cxn modelId="{F2BE2745-2415-4089-87F4-800BD12145C3}" type="presOf" srcId="{5FB8A0CB-6592-4801-859C-342B1D84D24C}" destId="{3E1C82AA-74A9-458F-88BA-BF0C6BAE31A2}" srcOrd="0" destOrd="0" presId="urn:microsoft.com/office/officeart/2005/8/layout/hierarchy1"/>
    <dgm:cxn modelId="{49CB2992-2F0D-40D1-BBCA-2AA1915D4132}" type="presOf" srcId="{A72D4863-A8B4-4F32-A444-90126AB0DDA9}" destId="{3A5B3600-679B-4FB0-9FE3-99FA6F519873}" srcOrd="0" destOrd="0" presId="urn:microsoft.com/office/officeart/2005/8/layout/hierarchy1"/>
    <dgm:cxn modelId="{CBC77FE1-981E-4BBD-8E62-9D07DD4ADF12}" srcId="{602DDF0A-825A-48D7-8741-7A6AD301E6DF}" destId="{BB77986C-2729-4B0D-A6AC-C570C69076CD}" srcOrd="0" destOrd="0" parTransId="{A72D4863-A8B4-4F32-A444-90126AB0DDA9}" sibTransId="{33B73296-A764-4C82-A897-6A4A33FEEBE6}"/>
    <dgm:cxn modelId="{CCED84AB-6E96-43DF-9E7F-DE1DDD799633}" type="presOf" srcId="{42544858-2ACC-4CEC-AFD7-EC67F4405CD1}" destId="{60CFB994-7DD4-4E51-9056-F8EAEE68A6F9}" srcOrd="0" destOrd="0" presId="urn:microsoft.com/office/officeart/2005/8/layout/hierarchy1"/>
    <dgm:cxn modelId="{571E3E29-CC22-49BB-9778-57DC2A48C989}" type="presOf" srcId="{BB77986C-2729-4B0D-A6AC-C570C69076CD}" destId="{E636B37E-B759-4DED-AB07-77E1B0B7CB15}" srcOrd="0" destOrd="0" presId="urn:microsoft.com/office/officeart/2005/8/layout/hierarchy1"/>
    <dgm:cxn modelId="{C8D771BC-8970-4328-AEED-24D07A0E6325}" srcId="{79665C13-49AB-4394-BE55-866ACA060D25}" destId="{602DDF0A-825A-48D7-8741-7A6AD301E6DF}" srcOrd="0" destOrd="0" parTransId="{5F249113-BC02-470C-9391-7067D31B5CC2}" sibTransId="{ED076FC7-5AED-4D57-BE95-DC80EE835154}"/>
    <dgm:cxn modelId="{D2F209CC-9E9E-4D76-8677-930A0A9CC43B}" type="presOf" srcId="{EE66EFD2-99D6-4132-98A9-4DBE7C8AE6D0}" destId="{AA08DB07-F612-4781-97D6-D829B7733E1D}" srcOrd="0" destOrd="0" presId="urn:microsoft.com/office/officeart/2005/8/layout/hierarchy1"/>
    <dgm:cxn modelId="{424652AF-3904-4876-9DBD-BFB27B3695CB}" srcId="{C6F1C429-AD11-47B8-8999-AC0DD6761181}" destId="{7E6A3ED1-507F-4622-A979-ED9F018D342D}" srcOrd="2" destOrd="0" parTransId="{59CDC96A-087E-44B6-A50A-B12FCD20A404}" sibTransId="{3369B981-C81D-49F3-876D-57B1FF5A3D73}"/>
    <dgm:cxn modelId="{4B50C4BD-09F0-424D-B787-1A139DECAC9D}" srcId="{602DDF0A-825A-48D7-8741-7A6AD301E6DF}" destId="{01A30158-2B0A-41C2-868F-1C300A0B3899}" srcOrd="1" destOrd="0" parTransId="{42544858-2ACC-4CEC-AFD7-EC67F4405CD1}" sibTransId="{73DD4054-0ED0-43CB-A4FB-0B0DF000B0C3}"/>
    <dgm:cxn modelId="{F01AFA91-656E-4DC1-8973-B0251081360D}" type="presOf" srcId="{BB72D8D9-FC12-4271-B0EC-6DE0F749A52D}" destId="{4D002CB5-035D-4E4E-9C22-EB381C67A377}" srcOrd="0" destOrd="0" presId="urn:microsoft.com/office/officeart/2005/8/layout/hierarchy1"/>
    <dgm:cxn modelId="{5D01162F-59F6-4464-A2E8-685B49044E77}" type="presOf" srcId="{01A30158-2B0A-41C2-868F-1C300A0B3899}" destId="{CBB20CCC-15F0-4F16-8C87-C301B4088E4E}" srcOrd="0" destOrd="0" presId="urn:microsoft.com/office/officeart/2005/8/layout/hierarchy1"/>
    <dgm:cxn modelId="{18B47B66-766E-4867-AE7C-1D1B717AE61B}" type="presOf" srcId="{F97B16E6-CD26-40F6-A8FC-763155DD8DE6}" destId="{86EFE306-E318-4A2F-BE16-E4517461A134}" srcOrd="0" destOrd="0" presId="urn:microsoft.com/office/officeart/2005/8/layout/hierarchy1"/>
    <dgm:cxn modelId="{080CD323-EC43-4BD0-9033-E26019F509FC}" type="presParOf" srcId="{3B0C2F95-7FD3-4428-9672-4D8F09C63284}" destId="{CF90A4C3-EB02-4FDD-BBE5-25600ABB5FD0}" srcOrd="0" destOrd="0" presId="urn:microsoft.com/office/officeart/2005/8/layout/hierarchy1"/>
    <dgm:cxn modelId="{FA715AD8-375D-490A-ACCE-A49F93E10FE8}" type="presParOf" srcId="{CF90A4C3-EB02-4FDD-BBE5-25600ABB5FD0}" destId="{CB3F5987-4AAD-4E58-AD4F-774501CCCDE8}" srcOrd="0" destOrd="0" presId="urn:microsoft.com/office/officeart/2005/8/layout/hierarchy1"/>
    <dgm:cxn modelId="{4DB8C95C-F934-4568-9111-F461BC0BDF02}" type="presParOf" srcId="{CB3F5987-4AAD-4E58-AD4F-774501CCCDE8}" destId="{A37460F7-4D4A-449C-8D9D-2D74C43EEB2F}" srcOrd="0" destOrd="0" presId="urn:microsoft.com/office/officeart/2005/8/layout/hierarchy1"/>
    <dgm:cxn modelId="{B1FB077D-E4B5-45BB-A55A-1FB22DE58430}" type="presParOf" srcId="{CB3F5987-4AAD-4E58-AD4F-774501CCCDE8}" destId="{A9F736A2-3CDB-46D8-83ED-E383919108E2}" srcOrd="1" destOrd="0" presId="urn:microsoft.com/office/officeart/2005/8/layout/hierarchy1"/>
    <dgm:cxn modelId="{77432322-E86E-45CE-9D4F-31294DF43CEA}" type="presParOf" srcId="{CF90A4C3-EB02-4FDD-BBE5-25600ABB5FD0}" destId="{AD3685AA-66CC-4CED-9337-836346514D18}" srcOrd="1" destOrd="0" presId="urn:microsoft.com/office/officeart/2005/8/layout/hierarchy1"/>
    <dgm:cxn modelId="{CC27898C-C820-42C9-978B-A3C5359B2F67}" type="presParOf" srcId="{AD3685AA-66CC-4CED-9337-836346514D18}" destId="{AEDB3A77-65DB-4585-B0F7-A772AE7EBDB7}" srcOrd="0" destOrd="0" presId="urn:microsoft.com/office/officeart/2005/8/layout/hierarchy1"/>
    <dgm:cxn modelId="{5BFB23FA-52BB-4BE1-A830-D6B654774073}" type="presParOf" srcId="{AD3685AA-66CC-4CED-9337-836346514D18}" destId="{E84D3894-C7E6-42E6-B49C-2D6CC39B57C2}" srcOrd="1" destOrd="0" presId="urn:microsoft.com/office/officeart/2005/8/layout/hierarchy1"/>
    <dgm:cxn modelId="{53EEF7EC-874F-4407-A777-806641F75D13}" type="presParOf" srcId="{E84D3894-C7E6-42E6-B49C-2D6CC39B57C2}" destId="{0A89F33D-2DEC-46C1-9C9D-087C76AC983B}" srcOrd="0" destOrd="0" presId="urn:microsoft.com/office/officeart/2005/8/layout/hierarchy1"/>
    <dgm:cxn modelId="{980FB9AE-4222-4EFE-AEB1-045D78B25591}" type="presParOf" srcId="{0A89F33D-2DEC-46C1-9C9D-087C76AC983B}" destId="{F769BBF1-5AD3-47DC-A121-58656CE4CF11}" srcOrd="0" destOrd="0" presId="urn:microsoft.com/office/officeart/2005/8/layout/hierarchy1"/>
    <dgm:cxn modelId="{2CA142D9-5446-46E0-826E-CAE41AC132CA}" type="presParOf" srcId="{0A89F33D-2DEC-46C1-9C9D-087C76AC983B}" destId="{B20290E4-DFE7-4DA7-99A0-4E8E2BD4DEBD}" srcOrd="1" destOrd="0" presId="urn:microsoft.com/office/officeart/2005/8/layout/hierarchy1"/>
    <dgm:cxn modelId="{050A48B1-3EC3-4CE3-82DF-8A172BB102DC}" type="presParOf" srcId="{E84D3894-C7E6-42E6-B49C-2D6CC39B57C2}" destId="{86E219B5-FDBB-40AD-9C43-D14CB12F326E}" srcOrd="1" destOrd="0" presId="urn:microsoft.com/office/officeart/2005/8/layout/hierarchy1"/>
    <dgm:cxn modelId="{72B2B9E4-D3AD-4861-8301-9F6FC4A0EF24}" type="presParOf" srcId="{86E219B5-FDBB-40AD-9C43-D14CB12F326E}" destId="{3A5B3600-679B-4FB0-9FE3-99FA6F519873}" srcOrd="0" destOrd="0" presId="urn:microsoft.com/office/officeart/2005/8/layout/hierarchy1"/>
    <dgm:cxn modelId="{5B0AE239-E146-4DEA-BEBD-A4E2CC79F6D6}" type="presParOf" srcId="{86E219B5-FDBB-40AD-9C43-D14CB12F326E}" destId="{CDFB7CF4-8F3E-4F21-9251-305ABFE02EA1}" srcOrd="1" destOrd="0" presId="urn:microsoft.com/office/officeart/2005/8/layout/hierarchy1"/>
    <dgm:cxn modelId="{7C27913E-5235-45CB-AD3A-5B1F8EC7E133}" type="presParOf" srcId="{CDFB7CF4-8F3E-4F21-9251-305ABFE02EA1}" destId="{A0AFC6B2-70A5-4E19-A4B5-EDAE13FA7F50}" srcOrd="0" destOrd="0" presId="urn:microsoft.com/office/officeart/2005/8/layout/hierarchy1"/>
    <dgm:cxn modelId="{0FEC3714-67B6-4725-9CB6-A59AB8C3A59A}" type="presParOf" srcId="{A0AFC6B2-70A5-4E19-A4B5-EDAE13FA7F50}" destId="{15529471-92B6-427F-8631-DB3A8848A8F8}" srcOrd="0" destOrd="0" presId="urn:microsoft.com/office/officeart/2005/8/layout/hierarchy1"/>
    <dgm:cxn modelId="{19FBCCAB-3903-4CF6-B0BB-40F17CC34A92}" type="presParOf" srcId="{A0AFC6B2-70A5-4E19-A4B5-EDAE13FA7F50}" destId="{E636B37E-B759-4DED-AB07-77E1B0B7CB15}" srcOrd="1" destOrd="0" presId="urn:microsoft.com/office/officeart/2005/8/layout/hierarchy1"/>
    <dgm:cxn modelId="{7ABB20AC-B820-426D-A80E-3DD0E4D8932A}" type="presParOf" srcId="{CDFB7CF4-8F3E-4F21-9251-305ABFE02EA1}" destId="{14B1E404-8630-4574-822E-62D82C6C4582}" srcOrd="1" destOrd="0" presId="urn:microsoft.com/office/officeart/2005/8/layout/hierarchy1"/>
    <dgm:cxn modelId="{03A04449-2336-4C68-9F11-080F44323679}" type="presParOf" srcId="{14B1E404-8630-4574-822E-62D82C6C4582}" destId="{86EFE306-E318-4A2F-BE16-E4517461A134}" srcOrd="0" destOrd="0" presId="urn:microsoft.com/office/officeart/2005/8/layout/hierarchy1"/>
    <dgm:cxn modelId="{595DF7BD-42EA-452A-8C8D-4DEA4A2B6AB8}" type="presParOf" srcId="{14B1E404-8630-4574-822E-62D82C6C4582}" destId="{BD97DCE4-DA96-4CF3-9DCB-D3A476154F25}" srcOrd="1" destOrd="0" presId="urn:microsoft.com/office/officeart/2005/8/layout/hierarchy1"/>
    <dgm:cxn modelId="{0F88AE7A-037F-40E0-82F5-AB9EDB91A1ED}" type="presParOf" srcId="{BD97DCE4-DA96-4CF3-9DCB-D3A476154F25}" destId="{7324637E-8E01-4282-A735-381097805755}" srcOrd="0" destOrd="0" presId="urn:microsoft.com/office/officeart/2005/8/layout/hierarchy1"/>
    <dgm:cxn modelId="{20EC54C3-0278-4008-8870-061EF3F2EC9D}" type="presParOf" srcId="{7324637E-8E01-4282-A735-381097805755}" destId="{37E1DA47-C851-4099-B491-37E2908FB9C7}" srcOrd="0" destOrd="0" presId="urn:microsoft.com/office/officeart/2005/8/layout/hierarchy1"/>
    <dgm:cxn modelId="{628BF567-5905-4825-A1C5-E34C7761E257}" type="presParOf" srcId="{7324637E-8E01-4282-A735-381097805755}" destId="{C2444011-FD42-4552-A23F-8890C920AF0B}" srcOrd="1" destOrd="0" presId="urn:microsoft.com/office/officeart/2005/8/layout/hierarchy1"/>
    <dgm:cxn modelId="{2ECB48D8-E3BE-4F37-BAC3-EDA24F9769A8}" type="presParOf" srcId="{BD97DCE4-DA96-4CF3-9DCB-D3A476154F25}" destId="{52FB0F68-220D-4C86-A5A9-0BA1C1690D0F}" srcOrd="1" destOrd="0" presId="urn:microsoft.com/office/officeart/2005/8/layout/hierarchy1"/>
    <dgm:cxn modelId="{A891ADE5-24D9-48B7-92C6-5680255163B5}" type="presParOf" srcId="{52FB0F68-220D-4C86-A5A9-0BA1C1690D0F}" destId="{4D002CB5-035D-4E4E-9C22-EB381C67A377}" srcOrd="0" destOrd="0" presId="urn:microsoft.com/office/officeart/2005/8/layout/hierarchy1"/>
    <dgm:cxn modelId="{DD646232-CC44-471E-B2E5-CD3E766A12CC}" type="presParOf" srcId="{52FB0F68-220D-4C86-A5A9-0BA1C1690D0F}" destId="{92E7FF77-3D56-40F0-B251-6FEBF91F8A45}" srcOrd="1" destOrd="0" presId="urn:microsoft.com/office/officeart/2005/8/layout/hierarchy1"/>
    <dgm:cxn modelId="{41018442-AE32-4E6C-AE1A-A685AA59DD90}" type="presParOf" srcId="{92E7FF77-3D56-40F0-B251-6FEBF91F8A45}" destId="{BC969D0B-0468-4185-BC46-9804955C6F61}" srcOrd="0" destOrd="0" presId="urn:microsoft.com/office/officeart/2005/8/layout/hierarchy1"/>
    <dgm:cxn modelId="{7930D2B1-354B-40C2-9E35-6B9AD49B7C5C}" type="presParOf" srcId="{BC969D0B-0468-4185-BC46-9804955C6F61}" destId="{BE64F2E7-D2D7-49E9-852B-705E1678C708}" srcOrd="0" destOrd="0" presId="urn:microsoft.com/office/officeart/2005/8/layout/hierarchy1"/>
    <dgm:cxn modelId="{8BAA79DA-CF7B-48EF-8224-68435FE54031}" type="presParOf" srcId="{BC969D0B-0468-4185-BC46-9804955C6F61}" destId="{9BB86414-C1AC-42C5-9FE0-41882EDAF221}" srcOrd="1" destOrd="0" presId="urn:microsoft.com/office/officeart/2005/8/layout/hierarchy1"/>
    <dgm:cxn modelId="{3A2A9763-7E79-4DB8-8966-4EE665C01AD4}" type="presParOf" srcId="{92E7FF77-3D56-40F0-B251-6FEBF91F8A45}" destId="{70D086F0-93CF-407C-94B4-636AE1B61EA6}" srcOrd="1" destOrd="0" presId="urn:microsoft.com/office/officeart/2005/8/layout/hierarchy1"/>
    <dgm:cxn modelId="{E8183B2C-3DC3-40F0-9BD7-B2562D248208}" type="presParOf" srcId="{52FB0F68-220D-4C86-A5A9-0BA1C1690D0F}" destId="{1153E017-D5A9-4CD4-8D80-7116B6601849}" srcOrd="2" destOrd="0" presId="urn:microsoft.com/office/officeart/2005/8/layout/hierarchy1"/>
    <dgm:cxn modelId="{DD3309B7-BFD5-4DC2-B05B-F14F51D6F61C}" type="presParOf" srcId="{52FB0F68-220D-4C86-A5A9-0BA1C1690D0F}" destId="{AA24FEBF-B697-4951-9CF8-0CD5CA41A3DC}" srcOrd="3" destOrd="0" presId="urn:microsoft.com/office/officeart/2005/8/layout/hierarchy1"/>
    <dgm:cxn modelId="{B77ECBE2-7016-44EB-A656-F6ED936C9490}" type="presParOf" srcId="{AA24FEBF-B697-4951-9CF8-0CD5CA41A3DC}" destId="{FB0028CC-55FE-4943-9410-32532A762EB2}" srcOrd="0" destOrd="0" presId="urn:microsoft.com/office/officeart/2005/8/layout/hierarchy1"/>
    <dgm:cxn modelId="{5601EDBD-B31A-42F5-A393-57E530CE2A58}" type="presParOf" srcId="{FB0028CC-55FE-4943-9410-32532A762EB2}" destId="{039D7AAA-EB0C-4AE4-BB49-A54EE6FBB64F}" srcOrd="0" destOrd="0" presId="urn:microsoft.com/office/officeart/2005/8/layout/hierarchy1"/>
    <dgm:cxn modelId="{71CC9A37-9E08-4ED7-BF80-5F1A2BDAE3D7}" type="presParOf" srcId="{FB0028CC-55FE-4943-9410-32532A762EB2}" destId="{3E1C82AA-74A9-458F-88BA-BF0C6BAE31A2}" srcOrd="1" destOrd="0" presId="urn:microsoft.com/office/officeart/2005/8/layout/hierarchy1"/>
    <dgm:cxn modelId="{67C1D7A0-A872-4B23-91BB-D9C49A243157}" type="presParOf" srcId="{AA24FEBF-B697-4951-9CF8-0CD5CA41A3DC}" destId="{59954A16-681C-4871-90B8-1DD63DBBFE70}" srcOrd="1" destOrd="0" presId="urn:microsoft.com/office/officeart/2005/8/layout/hierarchy1"/>
    <dgm:cxn modelId="{9A0624A7-7C97-40A9-9BD7-6A55B4E3C9F7}" type="presParOf" srcId="{52FB0F68-220D-4C86-A5A9-0BA1C1690D0F}" destId="{0AF004B5-608D-4711-B373-652831296B76}" srcOrd="4" destOrd="0" presId="urn:microsoft.com/office/officeart/2005/8/layout/hierarchy1"/>
    <dgm:cxn modelId="{1243C406-37EB-4BDB-8DF5-421B6B53618A}" type="presParOf" srcId="{52FB0F68-220D-4C86-A5A9-0BA1C1690D0F}" destId="{88885F92-BFFD-4DAB-B131-70A7E8AC3848}" srcOrd="5" destOrd="0" presId="urn:microsoft.com/office/officeart/2005/8/layout/hierarchy1"/>
    <dgm:cxn modelId="{3F0A1621-40B6-4BFD-B2F4-104D9BFE19FA}" type="presParOf" srcId="{88885F92-BFFD-4DAB-B131-70A7E8AC3848}" destId="{04F93ED0-D7D2-473E-8B65-4DB8242BC533}" srcOrd="0" destOrd="0" presId="urn:microsoft.com/office/officeart/2005/8/layout/hierarchy1"/>
    <dgm:cxn modelId="{D1F34A81-20AF-4BE1-89DE-596EF9A54BB8}" type="presParOf" srcId="{04F93ED0-D7D2-473E-8B65-4DB8242BC533}" destId="{4434C77D-BF96-414E-80C7-9482747844AB}" srcOrd="0" destOrd="0" presId="urn:microsoft.com/office/officeart/2005/8/layout/hierarchy1"/>
    <dgm:cxn modelId="{F2C2019F-B94C-4CBB-84A2-109E01E46670}" type="presParOf" srcId="{04F93ED0-D7D2-473E-8B65-4DB8242BC533}" destId="{E28EF6C5-A7C8-42CC-8D5C-9B010C6DE333}" srcOrd="1" destOrd="0" presId="urn:microsoft.com/office/officeart/2005/8/layout/hierarchy1"/>
    <dgm:cxn modelId="{9A78CB39-0E18-43FF-A183-F3BDB2CC5DA9}" type="presParOf" srcId="{88885F92-BFFD-4DAB-B131-70A7E8AC3848}" destId="{26AE0340-2F1F-442C-B5FF-3325BA1C5327}" srcOrd="1" destOrd="0" presId="urn:microsoft.com/office/officeart/2005/8/layout/hierarchy1"/>
    <dgm:cxn modelId="{DF32BF4F-D2BD-4F69-B4B0-82FC63CAC48F}" type="presParOf" srcId="{86E219B5-FDBB-40AD-9C43-D14CB12F326E}" destId="{60CFB994-7DD4-4E51-9056-F8EAEE68A6F9}" srcOrd="2" destOrd="0" presId="urn:microsoft.com/office/officeart/2005/8/layout/hierarchy1"/>
    <dgm:cxn modelId="{4152D72C-F12C-4F51-BA2C-CC5669C9D2E3}" type="presParOf" srcId="{86E219B5-FDBB-40AD-9C43-D14CB12F326E}" destId="{DC980F30-87D0-4359-9367-88B8D29CEAB2}" srcOrd="3" destOrd="0" presId="urn:microsoft.com/office/officeart/2005/8/layout/hierarchy1"/>
    <dgm:cxn modelId="{AC64A004-D540-43C5-8F2F-FA3B12CD9942}" type="presParOf" srcId="{DC980F30-87D0-4359-9367-88B8D29CEAB2}" destId="{7AF1EE21-B351-4700-8F5D-5544F5FBB6E4}" srcOrd="0" destOrd="0" presId="urn:microsoft.com/office/officeart/2005/8/layout/hierarchy1"/>
    <dgm:cxn modelId="{0B044B22-1E02-4EDD-90B9-4DF63D1F6E7C}" type="presParOf" srcId="{7AF1EE21-B351-4700-8F5D-5544F5FBB6E4}" destId="{DB26C1E1-19C5-4D7E-89B5-85BF889EAFBA}" srcOrd="0" destOrd="0" presId="urn:microsoft.com/office/officeart/2005/8/layout/hierarchy1"/>
    <dgm:cxn modelId="{C8069B29-95F2-4C92-9DCB-7BE7ABF8835D}" type="presParOf" srcId="{7AF1EE21-B351-4700-8F5D-5544F5FBB6E4}" destId="{CBB20CCC-15F0-4F16-8C87-C301B4088E4E}" srcOrd="1" destOrd="0" presId="urn:microsoft.com/office/officeart/2005/8/layout/hierarchy1"/>
    <dgm:cxn modelId="{790F8A7F-609B-4B15-AB9D-B4EE7454F384}" type="presParOf" srcId="{DC980F30-87D0-4359-9367-88B8D29CEAB2}" destId="{CC5F9217-DF4B-44BE-B0DD-64E26C9E3E8F}" srcOrd="1" destOrd="0" presId="urn:microsoft.com/office/officeart/2005/8/layout/hierarchy1"/>
    <dgm:cxn modelId="{886F0E76-CCE8-4A71-9007-1579853B9394}" type="presParOf" srcId="{AD3685AA-66CC-4CED-9337-836346514D18}" destId="{972EAB5A-A4E9-4C93-8310-D9EA6DEB73A2}" srcOrd="2" destOrd="0" presId="urn:microsoft.com/office/officeart/2005/8/layout/hierarchy1"/>
    <dgm:cxn modelId="{6EF445AF-78C7-40D5-8C24-7872CB86C499}" type="presParOf" srcId="{AD3685AA-66CC-4CED-9337-836346514D18}" destId="{918C5623-C8E4-48E9-B26C-CFCA0378B3B0}" srcOrd="3" destOrd="0" presId="urn:microsoft.com/office/officeart/2005/8/layout/hierarchy1"/>
    <dgm:cxn modelId="{B68E9E0C-0666-4232-8130-612AD7FA72C1}" type="presParOf" srcId="{918C5623-C8E4-48E9-B26C-CFCA0378B3B0}" destId="{AB9D77C6-9590-4833-9FA0-390BC7EA9B89}" srcOrd="0" destOrd="0" presId="urn:microsoft.com/office/officeart/2005/8/layout/hierarchy1"/>
    <dgm:cxn modelId="{E50618A2-291B-4B19-A4E1-DE4CAE2B2FB0}" type="presParOf" srcId="{AB9D77C6-9590-4833-9FA0-390BC7EA9B89}" destId="{58B65E78-B35B-48B0-8CB2-6B88F155E800}" srcOrd="0" destOrd="0" presId="urn:microsoft.com/office/officeart/2005/8/layout/hierarchy1"/>
    <dgm:cxn modelId="{1DEEE441-044F-4EE9-A500-32FCE9450A41}" type="presParOf" srcId="{AB9D77C6-9590-4833-9FA0-390BC7EA9B89}" destId="{AA08DB07-F612-4781-97D6-D829B7733E1D}" srcOrd="1" destOrd="0" presId="urn:microsoft.com/office/officeart/2005/8/layout/hierarchy1"/>
    <dgm:cxn modelId="{7FB7BB8D-F6D4-4FD8-9595-A23C79923740}" type="presParOf" srcId="{918C5623-C8E4-48E9-B26C-CFCA0378B3B0}" destId="{94E65784-B748-4C92-801B-E6CC360C7AB4}" srcOrd="1" destOrd="0" presId="urn:microsoft.com/office/officeart/2005/8/layout/hierarchy1"/>
    <dgm:cxn modelId="{7E3F239D-D465-4C23-95A8-1BCC4EBB1E96}" type="presParOf" srcId="{94E65784-B748-4C92-801B-E6CC360C7AB4}" destId="{5C8FE0B2-55E0-4F65-9583-9004AD45C243}" srcOrd="0" destOrd="0" presId="urn:microsoft.com/office/officeart/2005/8/layout/hierarchy1"/>
    <dgm:cxn modelId="{A0594004-6992-4441-8406-F4FA1EDE78DA}" type="presParOf" srcId="{94E65784-B748-4C92-801B-E6CC360C7AB4}" destId="{1D4B78F9-9F03-4248-B835-8F56C4D25EC4}" srcOrd="1" destOrd="0" presId="urn:microsoft.com/office/officeart/2005/8/layout/hierarchy1"/>
    <dgm:cxn modelId="{D924B5CB-E514-4B42-B090-6AA934BFC4B4}" type="presParOf" srcId="{1D4B78F9-9F03-4248-B835-8F56C4D25EC4}" destId="{8D80E8F5-CFC6-4DC5-AED4-75321EC058C0}" srcOrd="0" destOrd="0" presId="urn:microsoft.com/office/officeart/2005/8/layout/hierarchy1"/>
    <dgm:cxn modelId="{2FE1E35D-2F3F-4EF6-9BB2-33F231381ADE}" type="presParOf" srcId="{8D80E8F5-CFC6-4DC5-AED4-75321EC058C0}" destId="{8827F48E-1D28-4941-8B5C-3128245B44C1}" srcOrd="0" destOrd="0" presId="urn:microsoft.com/office/officeart/2005/8/layout/hierarchy1"/>
    <dgm:cxn modelId="{FCA430A0-8192-4F2C-9B37-957BE586A959}" type="presParOf" srcId="{8D80E8F5-CFC6-4DC5-AED4-75321EC058C0}" destId="{B65F9CE0-549B-4CE0-8FDE-FE47AE2C2F19}" srcOrd="1" destOrd="0" presId="urn:microsoft.com/office/officeart/2005/8/layout/hierarchy1"/>
    <dgm:cxn modelId="{E203A093-8131-4E87-8508-79C19B429168}" type="presParOf" srcId="{1D4B78F9-9F03-4248-B835-8F56C4D25EC4}" destId="{A860C30A-9014-4EE9-B2A4-AE17D9F500DF}" srcOrd="1" destOrd="0" presId="urn:microsoft.com/office/officeart/2005/8/layout/hierarchy1"/>
    <dgm:cxn modelId="{6C2AD345-2470-44C3-BEE5-C00D8C6E57E7}" type="presParOf" srcId="{AD3685AA-66CC-4CED-9337-836346514D18}" destId="{797B9C29-FB6F-46ED-BD6C-38F33380FD3F}" srcOrd="4" destOrd="0" presId="urn:microsoft.com/office/officeart/2005/8/layout/hierarchy1"/>
    <dgm:cxn modelId="{3934E551-CE48-4FA0-A7C5-D22C5B1CB415}" type="presParOf" srcId="{AD3685AA-66CC-4CED-9337-836346514D18}" destId="{EE238E1D-0655-4571-976D-DA8BEEE9EAFE}" srcOrd="5" destOrd="0" presId="urn:microsoft.com/office/officeart/2005/8/layout/hierarchy1"/>
    <dgm:cxn modelId="{269D3B50-14DB-4EC2-9D07-512DFDCD887D}" type="presParOf" srcId="{EE238E1D-0655-4571-976D-DA8BEEE9EAFE}" destId="{1DF9307D-1C23-4C7A-9D48-79BCAF3AAF18}" srcOrd="0" destOrd="0" presId="urn:microsoft.com/office/officeart/2005/8/layout/hierarchy1"/>
    <dgm:cxn modelId="{674E95A9-FD15-4258-8671-7A131E99C301}" type="presParOf" srcId="{1DF9307D-1C23-4C7A-9D48-79BCAF3AAF18}" destId="{E72A6309-415C-4994-832C-A8A002FBCA6E}" srcOrd="0" destOrd="0" presId="urn:microsoft.com/office/officeart/2005/8/layout/hierarchy1"/>
    <dgm:cxn modelId="{CA4424E9-4CDE-4B8A-996F-4D04E54166E5}" type="presParOf" srcId="{1DF9307D-1C23-4C7A-9D48-79BCAF3AAF18}" destId="{53A40D7A-FC24-4A6A-82D9-7407EAFACDFD}" srcOrd="1" destOrd="0" presId="urn:microsoft.com/office/officeart/2005/8/layout/hierarchy1"/>
    <dgm:cxn modelId="{48ACE3E3-850D-4AA3-BC8F-3B98B0697428}" type="presParOf" srcId="{EE238E1D-0655-4571-976D-DA8BEEE9EAFE}" destId="{29A3C366-C2E4-4119-97D3-8369759FC62D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403C3A2-9A74-4877-B193-62B5531C0D78}" type="doc">
      <dgm:prSet loTypeId="urn:microsoft.com/office/officeart/2005/8/layout/vProcess5" loCatId="process" qsTypeId="urn:microsoft.com/office/officeart/2005/8/quickstyle/simple3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12CE74E1-952B-41E0-8C7E-34ADF2F70773}">
      <dgm:prSet phldrT="[Текст]" custT="1"/>
      <dgm:spPr/>
      <dgm:t>
        <a:bodyPr/>
        <a:lstStyle/>
        <a:p>
          <a:pPr algn="l"/>
          <a:r>
            <a:rPr lang="ru-RU" sz="18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Технико-экономические показатели (система измерителей)</a:t>
          </a:r>
          <a:endParaRPr lang="ru-RU" sz="18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7F7A290-983B-4886-98F4-78AAE431CB36}" type="parTrans" cxnId="{C003728F-9AAD-4BD5-80BC-C3C7E13ED9BF}">
      <dgm:prSet/>
      <dgm:spPr/>
      <dgm:t>
        <a:bodyPr/>
        <a:lstStyle/>
        <a:p>
          <a:endParaRPr lang="ru-RU" sz="18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B020F06-2AF3-4500-95D2-A84011C63DEB}" type="sibTrans" cxnId="{C003728F-9AAD-4BD5-80BC-C3C7E13ED9BF}">
      <dgm:prSet custT="1"/>
      <dgm:spPr/>
      <dgm:t>
        <a:bodyPr/>
        <a:lstStyle/>
        <a:p>
          <a:endParaRPr lang="ru-RU" sz="18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A261524-6747-4EC5-AB62-413CF4D7644A}">
      <dgm:prSet phldrT="[Текст]" custT="1"/>
      <dgm:spPr/>
      <dgm:t>
        <a:bodyPr/>
        <a:lstStyle/>
        <a:p>
          <a:r>
            <a:rPr lang="ru-RU" sz="1800" b="0" smtClean="0">
              <a:latin typeface="Times New Roman" panose="02020603050405020304" pitchFamily="18" charset="0"/>
              <a:cs typeface="Times New Roman" panose="02020603050405020304" pitchFamily="18" charset="0"/>
            </a:rPr>
            <a:t>Степень технического совершенства изделия </a:t>
          </a:r>
          <a:endParaRPr lang="ru-RU" sz="18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4CABA50-0CCF-4846-ABAF-A6533DF1EECA}" type="parTrans" cxnId="{82F88525-AF72-46CB-8492-464EF290705D}">
      <dgm:prSet/>
      <dgm:spPr/>
      <dgm:t>
        <a:bodyPr/>
        <a:lstStyle/>
        <a:p>
          <a:endParaRPr lang="ru-RU" sz="18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C316FC2-4269-4477-9411-2F9B7267D40E}" type="sibTrans" cxnId="{82F88525-AF72-46CB-8492-464EF290705D}">
      <dgm:prSet custT="1"/>
      <dgm:spPr/>
      <dgm:t>
        <a:bodyPr/>
        <a:lstStyle/>
        <a:p>
          <a:endParaRPr lang="ru-RU" sz="18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65E4A8D-4BF3-43D8-A3E4-AAD188AB4A10}">
      <dgm:prSet phldrT="[Текст]" custT="1"/>
      <dgm:spPr/>
      <dgm:t>
        <a:bodyPr/>
        <a:lstStyle/>
        <a:p>
          <a:r>
            <a:rPr lang="ru-RU" sz="18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Сравнительная оценка изделия с аналогами  конкурентов</a:t>
          </a:r>
          <a:endParaRPr lang="ru-RU" sz="18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131D56C-469C-4112-A386-F9DE2A6473F6}" type="parTrans" cxnId="{04FCD75E-209F-4EA9-B03A-35E335E12242}">
      <dgm:prSet/>
      <dgm:spPr/>
      <dgm:t>
        <a:bodyPr/>
        <a:lstStyle/>
        <a:p>
          <a:endParaRPr lang="ru-RU" sz="18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B92D440-D941-44B7-B718-45CD71CA04F3}" type="sibTrans" cxnId="{04FCD75E-209F-4EA9-B03A-35E335E12242}">
      <dgm:prSet/>
      <dgm:spPr/>
      <dgm:t>
        <a:bodyPr/>
        <a:lstStyle/>
        <a:p>
          <a:endParaRPr lang="ru-RU" sz="18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2C079AF-BC24-49A1-BCA1-B55AD340A01D}" type="pres">
      <dgm:prSet presAssocID="{A403C3A2-9A74-4877-B193-62B5531C0D78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9978562-1FBD-4FA6-8030-C329FBFFAA59}" type="pres">
      <dgm:prSet presAssocID="{A403C3A2-9A74-4877-B193-62B5531C0D78}" presName="dummyMaxCanvas" presStyleCnt="0">
        <dgm:presLayoutVars/>
      </dgm:prSet>
      <dgm:spPr/>
      <dgm:t>
        <a:bodyPr/>
        <a:lstStyle/>
        <a:p>
          <a:endParaRPr lang="ru-RU"/>
        </a:p>
      </dgm:t>
    </dgm:pt>
    <dgm:pt modelId="{AC55C5C3-45D5-4956-ABC5-90CAB52F43C9}" type="pres">
      <dgm:prSet presAssocID="{A403C3A2-9A74-4877-B193-62B5531C0D78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E0407C-0571-4DA2-B8F6-FA3574838756}" type="pres">
      <dgm:prSet presAssocID="{A403C3A2-9A74-4877-B193-62B5531C0D78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1F78BA-CA58-482D-8760-084E01CA5612}" type="pres">
      <dgm:prSet presAssocID="{A403C3A2-9A74-4877-B193-62B5531C0D78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EA69648-6CE8-4DF6-8A39-A4BBF0901B84}" type="pres">
      <dgm:prSet presAssocID="{A403C3A2-9A74-4877-B193-62B5531C0D78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066B32-D6D8-48C9-81F7-0A2FD98C6AD4}" type="pres">
      <dgm:prSet presAssocID="{A403C3A2-9A74-4877-B193-62B5531C0D78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E883BC-82BC-4E67-AF80-F93553F9AA28}" type="pres">
      <dgm:prSet presAssocID="{A403C3A2-9A74-4877-B193-62B5531C0D78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17CB62-42EF-4100-9C28-5B74B2AC1640}" type="pres">
      <dgm:prSet presAssocID="{A403C3A2-9A74-4877-B193-62B5531C0D78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EA3634-7AD1-48C9-B6B3-C05878EAB170}" type="pres">
      <dgm:prSet presAssocID="{A403C3A2-9A74-4877-B193-62B5531C0D78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CE6AA24-B766-4670-8232-7F7DA2D2526A}" type="presOf" srcId="{165E4A8D-4BF3-43D8-A3E4-AAD188AB4A10}" destId="{AAEA3634-7AD1-48C9-B6B3-C05878EAB170}" srcOrd="1" destOrd="0" presId="urn:microsoft.com/office/officeart/2005/8/layout/vProcess5"/>
    <dgm:cxn modelId="{1087AE20-D7DC-4487-87B7-99175CC7762E}" type="presOf" srcId="{7C316FC2-4269-4477-9411-2F9B7267D40E}" destId="{74066B32-D6D8-48C9-81F7-0A2FD98C6AD4}" srcOrd="0" destOrd="0" presId="urn:microsoft.com/office/officeart/2005/8/layout/vProcess5"/>
    <dgm:cxn modelId="{B02FF8DD-2963-4649-B894-507F3163D30A}" type="presOf" srcId="{165E4A8D-4BF3-43D8-A3E4-AAD188AB4A10}" destId="{101F78BA-CA58-482D-8760-084E01CA5612}" srcOrd="0" destOrd="0" presId="urn:microsoft.com/office/officeart/2005/8/layout/vProcess5"/>
    <dgm:cxn modelId="{5737252E-6F48-4B89-BEA4-0F6BDB570F11}" type="presOf" srcId="{12CE74E1-952B-41E0-8C7E-34ADF2F70773}" destId="{1DE883BC-82BC-4E67-AF80-F93553F9AA28}" srcOrd="1" destOrd="0" presId="urn:microsoft.com/office/officeart/2005/8/layout/vProcess5"/>
    <dgm:cxn modelId="{82F88525-AF72-46CB-8492-464EF290705D}" srcId="{A403C3A2-9A74-4877-B193-62B5531C0D78}" destId="{5A261524-6747-4EC5-AB62-413CF4D7644A}" srcOrd="1" destOrd="0" parTransId="{F4CABA50-0CCF-4846-ABAF-A6533DF1EECA}" sibTransId="{7C316FC2-4269-4477-9411-2F9B7267D40E}"/>
    <dgm:cxn modelId="{C003728F-9AAD-4BD5-80BC-C3C7E13ED9BF}" srcId="{A403C3A2-9A74-4877-B193-62B5531C0D78}" destId="{12CE74E1-952B-41E0-8C7E-34ADF2F70773}" srcOrd="0" destOrd="0" parTransId="{E7F7A290-983B-4886-98F4-78AAE431CB36}" sibTransId="{1B020F06-2AF3-4500-95D2-A84011C63DEB}"/>
    <dgm:cxn modelId="{980AB361-6A19-4AB1-B48D-BD71A235E079}" type="presOf" srcId="{A403C3A2-9A74-4877-B193-62B5531C0D78}" destId="{82C079AF-BC24-49A1-BCA1-B55AD340A01D}" srcOrd="0" destOrd="0" presId="urn:microsoft.com/office/officeart/2005/8/layout/vProcess5"/>
    <dgm:cxn modelId="{F62BD9EE-AC45-4669-AF77-1B764DDB73EB}" type="presOf" srcId="{5A261524-6747-4EC5-AB62-413CF4D7644A}" destId="{2F17CB62-42EF-4100-9C28-5B74B2AC1640}" srcOrd="1" destOrd="0" presId="urn:microsoft.com/office/officeart/2005/8/layout/vProcess5"/>
    <dgm:cxn modelId="{A32F8326-C5CB-4173-A801-4533EC11D14D}" type="presOf" srcId="{1B020F06-2AF3-4500-95D2-A84011C63DEB}" destId="{CEA69648-6CE8-4DF6-8A39-A4BBF0901B84}" srcOrd="0" destOrd="0" presId="urn:microsoft.com/office/officeart/2005/8/layout/vProcess5"/>
    <dgm:cxn modelId="{04FCD75E-209F-4EA9-B03A-35E335E12242}" srcId="{A403C3A2-9A74-4877-B193-62B5531C0D78}" destId="{165E4A8D-4BF3-43D8-A3E4-AAD188AB4A10}" srcOrd="2" destOrd="0" parTransId="{F131D56C-469C-4112-A386-F9DE2A6473F6}" sibTransId="{1B92D440-D941-44B7-B718-45CD71CA04F3}"/>
    <dgm:cxn modelId="{3E0C36FA-1C93-4D54-8A93-876A4C092192}" type="presOf" srcId="{5A261524-6747-4EC5-AB62-413CF4D7644A}" destId="{65E0407C-0571-4DA2-B8F6-FA3574838756}" srcOrd="0" destOrd="0" presId="urn:microsoft.com/office/officeart/2005/8/layout/vProcess5"/>
    <dgm:cxn modelId="{A19D6FBE-EDB2-4EF7-A99B-2086637105BA}" type="presOf" srcId="{12CE74E1-952B-41E0-8C7E-34ADF2F70773}" destId="{AC55C5C3-45D5-4956-ABC5-90CAB52F43C9}" srcOrd="0" destOrd="0" presId="urn:microsoft.com/office/officeart/2005/8/layout/vProcess5"/>
    <dgm:cxn modelId="{EC01B2C2-A9DF-406D-894A-E277115969EC}" type="presParOf" srcId="{82C079AF-BC24-49A1-BCA1-B55AD340A01D}" destId="{69978562-1FBD-4FA6-8030-C329FBFFAA59}" srcOrd="0" destOrd="0" presId="urn:microsoft.com/office/officeart/2005/8/layout/vProcess5"/>
    <dgm:cxn modelId="{748067A9-6BB1-4030-94D0-1CC3537DCA22}" type="presParOf" srcId="{82C079AF-BC24-49A1-BCA1-B55AD340A01D}" destId="{AC55C5C3-45D5-4956-ABC5-90CAB52F43C9}" srcOrd="1" destOrd="0" presId="urn:microsoft.com/office/officeart/2005/8/layout/vProcess5"/>
    <dgm:cxn modelId="{4EAF534E-743F-4A00-B320-33018E13404F}" type="presParOf" srcId="{82C079AF-BC24-49A1-BCA1-B55AD340A01D}" destId="{65E0407C-0571-4DA2-B8F6-FA3574838756}" srcOrd="2" destOrd="0" presId="urn:microsoft.com/office/officeart/2005/8/layout/vProcess5"/>
    <dgm:cxn modelId="{964CE618-6EBD-4A0B-9559-7B3BF07CE6C5}" type="presParOf" srcId="{82C079AF-BC24-49A1-BCA1-B55AD340A01D}" destId="{101F78BA-CA58-482D-8760-084E01CA5612}" srcOrd="3" destOrd="0" presId="urn:microsoft.com/office/officeart/2005/8/layout/vProcess5"/>
    <dgm:cxn modelId="{8DA709BB-AE01-4B77-9ADB-C52B393C540C}" type="presParOf" srcId="{82C079AF-BC24-49A1-BCA1-B55AD340A01D}" destId="{CEA69648-6CE8-4DF6-8A39-A4BBF0901B84}" srcOrd="4" destOrd="0" presId="urn:microsoft.com/office/officeart/2005/8/layout/vProcess5"/>
    <dgm:cxn modelId="{15B78231-9E6F-426B-BC9E-2BD23BCE9A50}" type="presParOf" srcId="{82C079AF-BC24-49A1-BCA1-B55AD340A01D}" destId="{74066B32-D6D8-48C9-81F7-0A2FD98C6AD4}" srcOrd="5" destOrd="0" presId="urn:microsoft.com/office/officeart/2005/8/layout/vProcess5"/>
    <dgm:cxn modelId="{9D464C8D-C715-4087-B2F4-1D7FC78A4C36}" type="presParOf" srcId="{82C079AF-BC24-49A1-BCA1-B55AD340A01D}" destId="{1DE883BC-82BC-4E67-AF80-F93553F9AA28}" srcOrd="6" destOrd="0" presId="urn:microsoft.com/office/officeart/2005/8/layout/vProcess5"/>
    <dgm:cxn modelId="{152BC4A5-008C-444E-B6B2-E40B79BEB750}" type="presParOf" srcId="{82C079AF-BC24-49A1-BCA1-B55AD340A01D}" destId="{2F17CB62-42EF-4100-9C28-5B74B2AC1640}" srcOrd="7" destOrd="0" presId="urn:microsoft.com/office/officeart/2005/8/layout/vProcess5"/>
    <dgm:cxn modelId="{B9EC22ED-CC49-45AD-867B-6A91130BE05A}" type="presParOf" srcId="{82C079AF-BC24-49A1-BCA1-B55AD340A01D}" destId="{AAEA3634-7AD1-48C9-B6B3-C05878EAB170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08BEF5-F3CE-457B-93E4-0D0F4BE17A47}">
      <dsp:nvSpPr>
        <dsp:cNvPr id="0" name=""/>
        <dsp:cNvSpPr/>
      </dsp:nvSpPr>
      <dsp:spPr>
        <a:xfrm>
          <a:off x="0" y="0"/>
          <a:ext cx="9733643" cy="5828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Развитие производительных сил (средства производства  + люди)</a:t>
          </a:r>
          <a:endParaRPr lang="ru-RU" sz="1800" b="0" kern="1200" dirty="0"/>
        </a:p>
      </dsp:txBody>
      <dsp:txXfrm>
        <a:off x="17072" y="17072"/>
        <a:ext cx="9104659" cy="548746"/>
      </dsp:txXfrm>
    </dsp:sp>
    <dsp:sp modelId="{07A88EAD-6011-42AB-AF2A-C09B6B67F723}">
      <dsp:nvSpPr>
        <dsp:cNvPr id="0" name=""/>
        <dsp:cNvSpPr/>
      </dsp:nvSpPr>
      <dsp:spPr>
        <a:xfrm>
          <a:off x="858850" y="680038"/>
          <a:ext cx="9733643" cy="5828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Трудно предсказуемые техногенные последствия чрезвычайных происшествий</a:t>
          </a:r>
          <a:endParaRPr lang="ru-RU" sz="1800" b="0" kern="1200" dirty="0"/>
        </a:p>
      </dsp:txBody>
      <dsp:txXfrm>
        <a:off x="875922" y="697110"/>
        <a:ext cx="8461769" cy="548746"/>
      </dsp:txXfrm>
    </dsp:sp>
    <dsp:sp modelId="{B7733B57-DA29-42D4-B9E8-1722087D8E40}">
      <dsp:nvSpPr>
        <dsp:cNvPr id="0" name=""/>
        <dsp:cNvSpPr/>
      </dsp:nvSpPr>
      <dsp:spPr>
        <a:xfrm>
          <a:off x="1717701" y="1360077"/>
          <a:ext cx="9733643" cy="5828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800" b="1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Кризисная ситуация</a:t>
          </a:r>
          <a:endParaRPr lang="ru-RU" sz="1800" b="0" kern="1200" dirty="0"/>
        </a:p>
      </dsp:txBody>
      <dsp:txXfrm>
        <a:off x="1734773" y="1377149"/>
        <a:ext cx="8461769" cy="548746"/>
      </dsp:txXfrm>
    </dsp:sp>
    <dsp:sp modelId="{393EC2B3-AC2C-457A-8B5F-527248D3BECD}">
      <dsp:nvSpPr>
        <dsp:cNvPr id="0" name=""/>
        <dsp:cNvSpPr/>
      </dsp:nvSpPr>
      <dsp:spPr>
        <a:xfrm>
          <a:off x="9354764" y="442025"/>
          <a:ext cx="378878" cy="378878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0" kern="1200">
            <a:solidFill>
              <a:schemeClr val="bg1"/>
            </a:solidFill>
          </a:endParaRPr>
        </a:p>
      </dsp:txBody>
      <dsp:txXfrm>
        <a:off x="9440012" y="442025"/>
        <a:ext cx="208382" cy="285106"/>
      </dsp:txXfrm>
    </dsp:sp>
    <dsp:sp modelId="{40513EC0-556A-4C72-A109-3999DC27AF1E}">
      <dsp:nvSpPr>
        <dsp:cNvPr id="0" name=""/>
        <dsp:cNvSpPr/>
      </dsp:nvSpPr>
      <dsp:spPr>
        <a:xfrm>
          <a:off x="10213615" y="1118178"/>
          <a:ext cx="378878" cy="378878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0" kern="1200">
            <a:solidFill>
              <a:schemeClr val="bg1"/>
            </a:solidFill>
          </a:endParaRPr>
        </a:p>
      </dsp:txBody>
      <dsp:txXfrm>
        <a:off x="10298863" y="1118178"/>
        <a:ext cx="208382" cy="2851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A34209-91BA-4F05-A6B7-8E7CD685847E}">
      <dsp:nvSpPr>
        <dsp:cNvPr id="0" name=""/>
        <dsp:cNvSpPr/>
      </dsp:nvSpPr>
      <dsp:spPr>
        <a:xfrm>
          <a:off x="378684" y="2087"/>
          <a:ext cx="3097420" cy="481161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C00000"/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125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Кризисная ситуация РФ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92777" y="16180"/>
        <a:ext cx="3069234" cy="452975"/>
      </dsp:txXfrm>
    </dsp:sp>
    <dsp:sp modelId="{5BEA9C7A-7227-403D-AD52-1DB5B161F7DF}">
      <dsp:nvSpPr>
        <dsp:cNvPr id="0" name=""/>
        <dsp:cNvSpPr/>
      </dsp:nvSpPr>
      <dsp:spPr>
        <a:xfrm>
          <a:off x="688426" y="483248"/>
          <a:ext cx="309742" cy="6249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4942"/>
              </a:lnTo>
              <a:lnTo>
                <a:pt x="309742" y="624942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1E192D-B199-4BF9-957C-F01FB36869EB}">
      <dsp:nvSpPr>
        <dsp:cNvPr id="0" name=""/>
        <dsp:cNvSpPr/>
      </dsp:nvSpPr>
      <dsp:spPr>
        <a:xfrm>
          <a:off x="998168" y="735345"/>
          <a:ext cx="5507064" cy="74569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l" defTabSz="800100">
            <a:lnSpc>
              <a:spcPct val="125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Низкая культура безопасности и технологическая недисциплинированность персонала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20009" y="757186"/>
        <a:ext cx="5463382" cy="702009"/>
      </dsp:txXfrm>
    </dsp:sp>
    <dsp:sp modelId="{C52E5B66-63F4-4D1F-914F-AE53447FF867}">
      <dsp:nvSpPr>
        <dsp:cNvPr id="0" name=""/>
        <dsp:cNvSpPr/>
      </dsp:nvSpPr>
      <dsp:spPr>
        <a:xfrm>
          <a:off x="688426" y="483248"/>
          <a:ext cx="309742" cy="16565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56587"/>
              </a:lnTo>
              <a:lnTo>
                <a:pt x="309742" y="1656587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8BE149-C66F-46E4-A2D5-A8FE99BA73E8}">
      <dsp:nvSpPr>
        <dsp:cNvPr id="0" name=""/>
        <dsp:cNvSpPr/>
      </dsp:nvSpPr>
      <dsp:spPr>
        <a:xfrm>
          <a:off x="998168" y="1733133"/>
          <a:ext cx="5489607" cy="8134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l" defTabSz="800100">
            <a:lnSpc>
              <a:spcPct val="125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Конструктивное несовершенство используемого промышленного и транспортного оборудования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21992" y="1756957"/>
        <a:ext cx="5441959" cy="76575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7E392D-6448-4671-B83E-175012508503}">
      <dsp:nvSpPr>
        <dsp:cNvPr id="0" name=""/>
        <dsp:cNvSpPr/>
      </dsp:nvSpPr>
      <dsp:spPr>
        <a:xfrm>
          <a:off x="251441" y="922"/>
          <a:ext cx="1926884" cy="61893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Преобразования</a:t>
          </a:r>
          <a:endParaRPr lang="ru-RU" sz="18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69569" y="19050"/>
        <a:ext cx="1890628" cy="582678"/>
      </dsp:txXfrm>
    </dsp:sp>
    <dsp:sp modelId="{A110F864-3188-4099-AD65-E6C0E72F7E86}">
      <dsp:nvSpPr>
        <dsp:cNvPr id="0" name=""/>
        <dsp:cNvSpPr/>
      </dsp:nvSpPr>
      <dsp:spPr>
        <a:xfrm>
          <a:off x="444130" y="619857"/>
          <a:ext cx="192688" cy="7225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22581"/>
              </a:lnTo>
              <a:lnTo>
                <a:pt x="192688" y="722581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BC9F7F-E007-4C13-A395-516AFDC656AA}">
      <dsp:nvSpPr>
        <dsp:cNvPr id="0" name=""/>
        <dsp:cNvSpPr/>
      </dsp:nvSpPr>
      <dsp:spPr>
        <a:xfrm>
          <a:off x="636818" y="860717"/>
          <a:ext cx="2519563" cy="9634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Технические средства (техника, технические системы)</a:t>
          </a:r>
          <a:endParaRPr lang="ru-RU" sz="18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65036" y="888935"/>
        <a:ext cx="2463127" cy="907006"/>
      </dsp:txXfrm>
    </dsp:sp>
    <dsp:sp modelId="{28E3292D-4FFB-48F2-9304-9F36FEF62E72}">
      <dsp:nvSpPr>
        <dsp:cNvPr id="0" name=""/>
        <dsp:cNvSpPr/>
      </dsp:nvSpPr>
      <dsp:spPr>
        <a:xfrm>
          <a:off x="444130" y="619857"/>
          <a:ext cx="192688" cy="17735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73557"/>
              </a:lnTo>
              <a:lnTo>
                <a:pt x="192688" y="1773557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F125B5-2CAA-4AA8-91CF-0FE7D029420A}">
      <dsp:nvSpPr>
        <dsp:cNvPr id="0" name=""/>
        <dsp:cNvSpPr/>
      </dsp:nvSpPr>
      <dsp:spPr>
        <a:xfrm>
          <a:off x="636818" y="2065020"/>
          <a:ext cx="2519563" cy="65678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Технология</a:t>
          </a:r>
          <a:endParaRPr lang="ru-RU" sz="18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56055" y="2084257"/>
        <a:ext cx="2481089" cy="61831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7B9C29-FB6F-46ED-BD6C-38F33380FD3F}">
      <dsp:nvSpPr>
        <dsp:cNvPr id="0" name=""/>
        <dsp:cNvSpPr/>
      </dsp:nvSpPr>
      <dsp:spPr>
        <a:xfrm>
          <a:off x="4423050" y="679871"/>
          <a:ext cx="1443782" cy="3103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1499"/>
              </a:lnTo>
              <a:lnTo>
                <a:pt x="1443782" y="211499"/>
              </a:lnTo>
              <a:lnTo>
                <a:pt x="1443782" y="310357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8FE0B2-55E0-4F65-9583-9004AD45C243}">
      <dsp:nvSpPr>
        <dsp:cNvPr id="0" name=""/>
        <dsp:cNvSpPr/>
      </dsp:nvSpPr>
      <dsp:spPr>
        <a:xfrm>
          <a:off x="4407869" y="1667856"/>
          <a:ext cx="91440" cy="31035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0357"/>
              </a:lnTo>
            </a:path>
          </a:pathLst>
        </a:custGeom>
        <a:noFill/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2EAB5A-A4E9-4C93-8310-D9EA6DEB73A2}">
      <dsp:nvSpPr>
        <dsp:cNvPr id="0" name=""/>
        <dsp:cNvSpPr/>
      </dsp:nvSpPr>
      <dsp:spPr>
        <a:xfrm>
          <a:off x="4377330" y="679871"/>
          <a:ext cx="91440" cy="31035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11499"/>
              </a:lnTo>
              <a:lnTo>
                <a:pt x="76259" y="211499"/>
              </a:lnTo>
              <a:lnTo>
                <a:pt x="76259" y="310357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CFB994-7DD4-4E51-9056-F8EAEE68A6F9}">
      <dsp:nvSpPr>
        <dsp:cNvPr id="0" name=""/>
        <dsp:cNvSpPr/>
      </dsp:nvSpPr>
      <dsp:spPr>
        <a:xfrm>
          <a:off x="2497183" y="1667856"/>
          <a:ext cx="652135" cy="3103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1499"/>
              </a:lnTo>
              <a:lnTo>
                <a:pt x="652135" y="211499"/>
              </a:lnTo>
              <a:lnTo>
                <a:pt x="652135" y="310357"/>
              </a:lnTo>
            </a:path>
          </a:pathLst>
        </a:custGeom>
        <a:noFill/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F004B5-608D-4711-B373-652831296B76}">
      <dsp:nvSpPr>
        <dsp:cNvPr id="0" name=""/>
        <dsp:cNvSpPr/>
      </dsp:nvSpPr>
      <dsp:spPr>
        <a:xfrm>
          <a:off x="1845047" y="3643827"/>
          <a:ext cx="1304271" cy="3103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1499"/>
              </a:lnTo>
              <a:lnTo>
                <a:pt x="1304271" y="211499"/>
              </a:lnTo>
              <a:lnTo>
                <a:pt x="1304271" y="310357"/>
              </a:lnTo>
            </a:path>
          </a:pathLst>
        </a:custGeom>
        <a:noFill/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53E017-D5A9-4CD4-8D80-7116B6601849}">
      <dsp:nvSpPr>
        <dsp:cNvPr id="0" name=""/>
        <dsp:cNvSpPr/>
      </dsp:nvSpPr>
      <dsp:spPr>
        <a:xfrm>
          <a:off x="1799327" y="3643827"/>
          <a:ext cx="91440" cy="31035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0357"/>
              </a:lnTo>
            </a:path>
          </a:pathLst>
        </a:custGeom>
        <a:noFill/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002CB5-035D-4E4E-9C22-EB381C67A377}">
      <dsp:nvSpPr>
        <dsp:cNvPr id="0" name=""/>
        <dsp:cNvSpPr/>
      </dsp:nvSpPr>
      <dsp:spPr>
        <a:xfrm>
          <a:off x="540776" y="3643827"/>
          <a:ext cx="1304271" cy="310357"/>
        </a:xfrm>
        <a:custGeom>
          <a:avLst/>
          <a:gdLst/>
          <a:ahLst/>
          <a:cxnLst/>
          <a:rect l="0" t="0" r="0" b="0"/>
          <a:pathLst>
            <a:path>
              <a:moveTo>
                <a:pt x="1304271" y="0"/>
              </a:moveTo>
              <a:lnTo>
                <a:pt x="1304271" y="211499"/>
              </a:lnTo>
              <a:lnTo>
                <a:pt x="0" y="211499"/>
              </a:lnTo>
              <a:lnTo>
                <a:pt x="0" y="310357"/>
              </a:lnTo>
            </a:path>
          </a:pathLst>
        </a:custGeom>
        <a:noFill/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EFE306-E318-4A2F-BE16-E4517461A134}">
      <dsp:nvSpPr>
        <dsp:cNvPr id="0" name=""/>
        <dsp:cNvSpPr/>
      </dsp:nvSpPr>
      <dsp:spPr>
        <a:xfrm>
          <a:off x="1799327" y="2655842"/>
          <a:ext cx="91440" cy="31035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0357"/>
              </a:lnTo>
            </a:path>
          </a:pathLst>
        </a:custGeom>
        <a:noFill/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5B3600-679B-4FB0-9FE3-99FA6F519873}">
      <dsp:nvSpPr>
        <dsp:cNvPr id="0" name=""/>
        <dsp:cNvSpPr/>
      </dsp:nvSpPr>
      <dsp:spPr>
        <a:xfrm>
          <a:off x="1845047" y="1667856"/>
          <a:ext cx="652135" cy="310357"/>
        </a:xfrm>
        <a:custGeom>
          <a:avLst/>
          <a:gdLst/>
          <a:ahLst/>
          <a:cxnLst/>
          <a:rect l="0" t="0" r="0" b="0"/>
          <a:pathLst>
            <a:path>
              <a:moveTo>
                <a:pt x="652135" y="0"/>
              </a:moveTo>
              <a:lnTo>
                <a:pt x="652135" y="211499"/>
              </a:lnTo>
              <a:lnTo>
                <a:pt x="0" y="211499"/>
              </a:lnTo>
              <a:lnTo>
                <a:pt x="0" y="310357"/>
              </a:lnTo>
            </a:path>
          </a:pathLst>
        </a:custGeom>
        <a:noFill/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DB3A77-65DB-4585-B0F7-A772AE7EBDB7}">
      <dsp:nvSpPr>
        <dsp:cNvPr id="0" name=""/>
        <dsp:cNvSpPr/>
      </dsp:nvSpPr>
      <dsp:spPr>
        <a:xfrm>
          <a:off x="2497183" y="679871"/>
          <a:ext cx="1925867" cy="310357"/>
        </a:xfrm>
        <a:custGeom>
          <a:avLst/>
          <a:gdLst/>
          <a:ahLst/>
          <a:cxnLst/>
          <a:rect l="0" t="0" r="0" b="0"/>
          <a:pathLst>
            <a:path>
              <a:moveTo>
                <a:pt x="1925867" y="0"/>
              </a:moveTo>
              <a:lnTo>
                <a:pt x="1925867" y="211499"/>
              </a:lnTo>
              <a:lnTo>
                <a:pt x="0" y="211499"/>
              </a:lnTo>
              <a:lnTo>
                <a:pt x="0" y="310357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7460F7-4D4A-449C-8D9D-2D74C43EEB2F}">
      <dsp:nvSpPr>
        <dsp:cNvPr id="0" name=""/>
        <dsp:cNvSpPr/>
      </dsp:nvSpPr>
      <dsp:spPr>
        <a:xfrm>
          <a:off x="3889485" y="2243"/>
          <a:ext cx="1067131" cy="6776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9F736A2-3CDB-46D8-83ED-E383919108E2}">
      <dsp:nvSpPr>
        <dsp:cNvPr id="0" name=""/>
        <dsp:cNvSpPr/>
      </dsp:nvSpPr>
      <dsp:spPr>
        <a:xfrm>
          <a:off x="4008055" y="114884"/>
          <a:ext cx="1067131" cy="6776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Система 1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027902" y="134731"/>
        <a:ext cx="1027437" cy="637934"/>
      </dsp:txXfrm>
    </dsp:sp>
    <dsp:sp modelId="{F769BBF1-5AD3-47DC-A121-58656CE4CF11}">
      <dsp:nvSpPr>
        <dsp:cNvPr id="0" name=""/>
        <dsp:cNvSpPr/>
      </dsp:nvSpPr>
      <dsp:spPr>
        <a:xfrm>
          <a:off x="1835300" y="990228"/>
          <a:ext cx="1323765" cy="6776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20290E4-DFE7-4DA7-99A0-4E8E2BD4DEBD}">
      <dsp:nvSpPr>
        <dsp:cNvPr id="0" name=""/>
        <dsp:cNvSpPr/>
      </dsp:nvSpPr>
      <dsp:spPr>
        <a:xfrm>
          <a:off x="1953870" y="1102870"/>
          <a:ext cx="1323765" cy="6776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Система 1.1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973717" y="1122717"/>
        <a:ext cx="1284071" cy="637934"/>
      </dsp:txXfrm>
    </dsp:sp>
    <dsp:sp modelId="{15529471-92B6-427F-8631-DB3A8848A8F8}">
      <dsp:nvSpPr>
        <dsp:cNvPr id="0" name=""/>
        <dsp:cNvSpPr/>
      </dsp:nvSpPr>
      <dsp:spPr>
        <a:xfrm>
          <a:off x="1311481" y="1978214"/>
          <a:ext cx="1067131" cy="6776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636B37E-B759-4DED-AB07-77E1B0B7CB15}">
      <dsp:nvSpPr>
        <dsp:cNvPr id="0" name=""/>
        <dsp:cNvSpPr/>
      </dsp:nvSpPr>
      <dsp:spPr>
        <a:xfrm>
          <a:off x="1430051" y="2090855"/>
          <a:ext cx="1067131" cy="6776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Система 1.1.1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449898" y="2110702"/>
        <a:ext cx="1027437" cy="637934"/>
      </dsp:txXfrm>
    </dsp:sp>
    <dsp:sp modelId="{37E1DA47-C851-4099-B491-37E2908FB9C7}">
      <dsp:nvSpPr>
        <dsp:cNvPr id="0" name=""/>
        <dsp:cNvSpPr/>
      </dsp:nvSpPr>
      <dsp:spPr>
        <a:xfrm>
          <a:off x="1311481" y="2966199"/>
          <a:ext cx="1067131" cy="6776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2444011-FD42-4552-A23F-8890C920AF0B}">
      <dsp:nvSpPr>
        <dsp:cNvPr id="0" name=""/>
        <dsp:cNvSpPr/>
      </dsp:nvSpPr>
      <dsp:spPr>
        <a:xfrm>
          <a:off x="1430051" y="3078841"/>
          <a:ext cx="1067131" cy="6776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…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449898" y="3098688"/>
        <a:ext cx="1027437" cy="637934"/>
      </dsp:txXfrm>
    </dsp:sp>
    <dsp:sp modelId="{BE64F2E7-D2D7-49E9-852B-705E1678C708}">
      <dsp:nvSpPr>
        <dsp:cNvPr id="0" name=""/>
        <dsp:cNvSpPr/>
      </dsp:nvSpPr>
      <dsp:spPr>
        <a:xfrm>
          <a:off x="7210" y="3954185"/>
          <a:ext cx="1067131" cy="6776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BB86414-C1AC-42C5-9FE0-41882EDAF221}">
      <dsp:nvSpPr>
        <dsp:cNvPr id="0" name=""/>
        <dsp:cNvSpPr/>
      </dsp:nvSpPr>
      <dsp:spPr>
        <a:xfrm>
          <a:off x="125780" y="4066826"/>
          <a:ext cx="1067131" cy="6776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Элемент 1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45627" y="4086673"/>
        <a:ext cx="1027437" cy="637934"/>
      </dsp:txXfrm>
    </dsp:sp>
    <dsp:sp modelId="{039D7AAA-EB0C-4AE4-BB49-A54EE6FBB64F}">
      <dsp:nvSpPr>
        <dsp:cNvPr id="0" name=""/>
        <dsp:cNvSpPr/>
      </dsp:nvSpPr>
      <dsp:spPr>
        <a:xfrm>
          <a:off x="1311481" y="3954185"/>
          <a:ext cx="1067131" cy="6776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E1C82AA-74A9-458F-88BA-BF0C6BAE31A2}">
      <dsp:nvSpPr>
        <dsp:cNvPr id="0" name=""/>
        <dsp:cNvSpPr/>
      </dsp:nvSpPr>
      <dsp:spPr>
        <a:xfrm>
          <a:off x="1430051" y="4066826"/>
          <a:ext cx="1067131" cy="6776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Элемент 2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449898" y="4086673"/>
        <a:ext cx="1027437" cy="637934"/>
      </dsp:txXfrm>
    </dsp:sp>
    <dsp:sp modelId="{4434C77D-BF96-414E-80C7-9482747844AB}">
      <dsp:nvSpPr>
        <dsp:cNvPr id="0" name=""/>
        <dsp:cNvSpPr/>
      </dsp:nvSpPr>
      <dsp:spPr>
        <a:xfrm>
          <a:off x="2615753" y="3954185"/>
          <a:ext cx="1067131" cy="6776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28EF6C5-A7C8-42CC-8D5C-9B010C6DE333}">
      <dsp:nvSpPr>
        <dsp:cNvPr id="0" name=""/>
        <dsp:cNvSpPr/>
      </dsp:nvSpPr>
      <dsp:spPr>
        <a:xfrm>
          <a:off x="2734323" y="4066826"/>
          <a:ext cx="1067131" cy="6776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…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54170" y="4086673"/>
        <a:ext cx="1027437" cy="637934"/>
      </dsp:txXfrm>
    </dsp:sp>
    <dsp:sp modelId="{DB26C1E1-19C5-4D7E-89B5-85BF889EAFBA}">
      <dsp:nvSpPr>
        <dsp:cNvPr id="0" name=""/>
        <dsp:cNvSpPr/>
      </dsp:nvSpPr>
      <dsp:spPr>
        <a:xfrm>
          <a:off x="2615753" y="1978214"/>
          <a:ext cx="1067131" cy="6776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BB20CCC-15F0-4F16-8C87-C301B4088E4E}">
      <dsp:nvSpPr>
        <dsp:cNvPr id="0" name=""/>
        <dsp:cNvSpPr/>
      </dsp:nvSpPr>
      <dsp:spPr>
        <a:xfrm>
          <a:off x="2734323" y="2090855"/>
          <a:ext cx="1067131" cy="6776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Система 1.1.2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54170" y="2110702"/>
        <a:ext cx="1027437" cy="637934"/>
      </dsp:txXfrm>
    </dsp:sp>
    <dsp:sp modelId="{58B65E78-B35B-48B0-8CB2-6B88F155E800}">
      <dsp:nvSpPr>
        <dsp:cNvPr id="0" name=""/>
        <dsp:cNvSpPr/>
      </dsp:nvSpPr>
      <dsp:spPr>
        <a:xfrm>
          <a:off x="3818262" y="990228"/>
          <a:ext cx="1270654" cy="6776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A08DB07-F612-4781-97D6-D829B7733E1D}">
      <dsp:nvSpPr>
        <dsp:cNvPr id="0" name=""/>
        <dsp:cNvSpPr/>
      </dsp:nvSpPr>
      <dsp:spPr>
        <a:xfrm>
          <a:off x="3936832" y="1102870"/>
          <a:ext cx="1270654" cy="6776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Система 1.2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956679" y="1122717"/>
        <a:ext cx="1230960" cy="637934"/>
      </dsp:txXfrm>
    </dsp:sp>
    <dsp:sp modelId="{8827F48E-1D28-4941-8B5C-3128245B44C1}">
      <dsp:nvSpPr>
        <dsp:cNvPr id="0" name=""/>
        <dsp:cNvSpPr/>
      </dsp:nvSpPr>
      <dsp:spPr>
        <a:xfrm>
          <a:off x="3920024" y="1978214"/>
          <a:ext cx="1067131" cy="6776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65F9CE0-549B-4CE0-8FDE-FE47AE2C2F19}">
      <dsp:nvSpPr>
        <dsp:cNvPr id="0" name=""/>
        <dsp:cNvSpPr/>
      </dsp:nvSpPr>
      <dsp:spPr>
        <a:xfrm>
          <a:off x="4038594" y="2090855"/>
          <a:ext cx="1067131" cy="6776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Система 1.2.1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058441" y="2110702"/>
        <a:ext cx="1027437" cy="637934"/>
      </dsp:txXfrm>
    </dsp:sp>
    <dsp:sp modelId="{E72A6309-415C-4994-832C-A8A002FBCA6E}">
      <dsp:nvSpPr>
        <dsp:cNvPr id="0" name=""/>
        <dsp:cNvSpPr/>
      </dsp:nvSpPr>
      <dsp:spPr>
        <a:xfrm>
          <a:off x="5333267" y="990228"/>
          <a:ext cx="1067131" cy="6776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3A40D7A-FC24-4A6A-82D9-7407EAFACDFD}">
      <dsp:nvSpPr>
        <dsp:cNvPr id="0" name=""/>
        <dsp:cNvSpPr/>
      </dsp:nvSpPr>
      <dsp:spPr>
        <a:xfrm>
          <a:off x="5451837" y="1102870"/>
          <a:ext cx="1067131" cy="6776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…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471684" y="1122717"/>
        <a:ext cx="1027437" cy="63793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55C5C3-45D5-4956-ABC5-90CAB52F43C9}">
      <dsp:nvSpPr>
        <dsp:cNvPr id="0" name=""/>
        <dsp:cNvSpPr/>
      </dsp:nvSpPr>
      <dsp:spPr>
        <a:xfrm>
          <a:off x="0" y="0"/>
          <a:ext cx="4169786" cy="108372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Технико-экономические показатели (система измерителей)</a:t>
          </a:r>
          <a:endParaRPr lang="ru-RU" sz="18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741" y="31741"/>
        <a:ext cx="3000365" cy="1020240"/>
      </dsp:txXfrm>
    </dsp:sp>
    <dsp:sp modelId="{65E0407C-0571-4DA2-B8F6-FA3574838756}">
      <dsp:nvSpPr>
        <dsp:cNvPr id="0" name=""/>
        <dsp:cNvSpPr/>
      </dsp:nvSpPr>
      <dsp:spPr>
        <a:xfrm>
          <a:off x="367922" y="1264342"/>
          <a:ext cx="4169786" cy="108372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Степень технического совершенства изделия </a:t>
          </a:r>
          <a:endParaRPr lang="ru-RU" sz="18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99663" y="1296083"/>
        <a:ext cx="3033962" cy="1020240"/>
      </dsp:txXfrm>
    </dsp:sp>
    <dsp:sp modelId="{101F78BA-CA58-482D-8760-084E01CA5612}">
      <dsp:nvSpPr>
        <dsp:cNvPr id="0" name=""/>
        <dsp:cNvSpPr/>
      </dsp:nvSpPr>
      <dsp:spPr>
        <a:xfrm>
          <a:off x="735844" y="2528684"/>
          <a:ext cx="4169786" cy="108372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Сравнительная оценка изделия с аналогами  конкурентов</a:t>
          </a:r>
          <a:endParaRPr lang="ru-RU" sz="18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67585" y="2560425"/>
        <a:ext cx="3033962" cy="1020240"/>
      </dsp:txXfrm>
    </dsp:sp>
    <dsp:sp modelId="{CEA69648-6CE8-4DF6-8A39-A4BBF0901B84}">
      <dsp:nvSpPr>
        <dsp:cNvPr id="0" name=""/>
        <dsp:cNvSpPr/>
      </dsp:nvSpPr>
      <dsp:spPr>
        <a:xfrm>
          <a:off x="3465366" y="821822"/>
          <a:ext cx="704419" cy="704419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23860" y="821822"/>
        <a:ext cx="387431" cy="530075"/>
      </dsp:txXfrm>
    </dsp:sp>
    <dsp:sp modelId="{74066B32-D6D8-48C9-81F7-0A2FD98C6AD4}">
      <dsp:nvSpPr>
        <dsp:cNvPr id="0" name=""/>
        <dsp:cNvSpPr/>
      </dsp:nvSpPr>
      <dsp:spPr>
        <a:xfrm>
          <a:off x="3833289" y="2078940"/>
          <a:ext cx="704419" cy="704419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991783" y="2078940"/>
        <a:ext cx="387431" cy="5300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2C2F89-5AA4-4B5A-BDBA-F60D157C3B64}" type="datetimeFigureOut">
              <a:rPr lang="ru-RU" smtClean="0"/>
              <a:pPr/>
              <a:t>05.02.2025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79EAFF-0FDA-4525-8944-9F01FDB129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98064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https://realt.onliner.by/2022/12/15/v-otele-pogibli-114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79EAFF-0FDA-4525-8944-9F01FDB129BA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https://realt.onliner.by/2022/12/15/v-otele-pogibli-114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79EAFF-0FDA-4525-8944-9F01FDB129BA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90233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https://realt.onliner.by/2022/12/15/v-otele-pogibli-114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79EAFF-0FDA-4525-8944-9F01FDB129BA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https://mavink.com/post/AFE5FB5EACBED48289EB9E89ABDB21C3FFAM039736/st.-francis-dam-flooding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79EAFF-0FDA-4525-8944-9F01FDB129BA}" type="slidenum">
              <a:rPr lang="ru-RU" smtClean="0"/>
              <a:pPr/>
              <a:t>25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521" b="15899"/>
          <a:stretch>
            <a:fillRect/>
          </a:stretch>
        </p:blipFill>
        <p:spPr>
          <a:xfrm>
            <a:off x="0" y="-1"/>
            <a:ext cx="4203700" cy="68580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4970455" y="1894702"/>
            <a:ext cx="6760226" cy="2165607"/>
          </a:xfrm>
        </p:spPr>
        <p:txBody>
          <a:bodyPr anchor="b">
            <a:normAutofit/>
          </a:bodyPr>
          <a:lstStyle>
            <a:lvl1pPr algn="l">
              <a:defRPr sz="3400" cap="all" spc="300" baseline="0"/>
            </a:lvl1pPr>
          </a:lstStyle>
          <a:p>
            <a:r>
              <a:rPr lang="ru-RU" smtClean="0"/>
              <a:t>Название презентации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4970454" y="4060310"/>
            <a:ext cx="6760226" cy="832965"/>
          </a:xfrm>
        </p:spPr>
        <p:txBody>
          <a:bodyPr/>
          <a:lstStyle>
            <a:lvl1pPr marL="0" indent="0" algn="l">
              <a:buNone/>
              <a:defRPr sz="2400" spc="2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Дополнительное название</a:t>
            </a:r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0"/>
            <a:ext cx="4233793" cy="6863071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5037704" y="4893275"/>
            <a:ext cx="876530" cy="85520"/>
          </a:xfrm>
          <a:prstGeom prst="rect">
            <a:avLst/>
          </a:prstGeom>
          <a:solidFill>
            <a:srgbClr val="00C8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0" hasCustomPrompt="1"/>
          </p:nvPr>
        </p:nvSpPr>
        <p:spPr>
          <a:xfrm>
            <a:off x="5037138" y="6482492"/>
            <a:ext cx="1949450" cy="289011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smtClean="0"/>
              <a:t>дата</a:t>
            </a:r>
            <a:endParaRPr lang="ru-RU"/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2" hasCustomPrompt="1"/>
          </p:nvPr>
        </p:nvSpPr>
        <p:spPr>
          <a:xfrm>
            <a:off x="4970590" y="4979008"/>
            <a:ext cx="4890102" cy="80803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ct val="0"/>
              </a:spcBef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smtClean="0"/>
              <a:t>ФИО выступающего,</a:t>
            </a:r>
          </a:p>
          <a:p>
            <a:pPr lvl="0"/>
            <a:r>
              <a:rPr lang="ru-RU" smtClean="0"/>
              <a:t>должность</a:t>
            </a:r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7138" y="1199210"/>
            <a:ext cx="2295536" cy="49637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7008" y="1199210"/>
            <a:ext cx="3363672" cy="49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911868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943070" y="6499653"/>
            <a:ext cx="1939182" cy="358347"/>
          </a:xfr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>
            <a:fillRect/>
          </a:stretch>
        </p:blipFill>
        <p:spPr>
          <a:xfrm>
            <a:off x="0" y="-1"/>
            <a:ext cx="12192000" cy="2540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5527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1983756" y="2951692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9997"/>
            <a:ext cx="8289324" cy="1579005"/>
          </a:xfrm>
        </p:spPr>
        <p:txBody>
          <a:bodyPr>
            <a:normAutofit/>
          </a:bodyPr>
          <a:lstStyle>
            <a:lvl1pPr>
              <a:defRPr sz="3200" cap="all" baseline="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>
          <a:xfrm>
            <a:off x="1983756" y="3246438"/>
            <a:ext cx="7287244" cy="325321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981200" y="6499653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7" name="Дата 2"/>
          <p:cNvSpPr>
            <a:spLocks noGrp="1"/>
          </p:cNvSpPr>
          <p:nvPr>
            <p:ph type="dt" sz="half" idx="13"/>
          </p:nvPr>
        </p:nvSpPr>
        <p:spPr>
          <a:xfrm>
            <a:off x="149857" y="6499653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4958" y="879287"/>
            <a:ext cx="2677293" cy="400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77232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спис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943070" y="6499653"/>
            <a:ext cx="1939182" cy="358347"/>
          </a:xfr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>
            <a:fillRect/>
          </a:stretch>
        </p:blipFill>
        <p:spPr>
          <a:xfrm>
            <a:off x="0" y="-1"/>
            <a:ext cx="12192000" cy="2540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5527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9997"/>
            <a:ext cx="8312150" cy="1579005"/>
          </a:xfrm>
        </p:spPr>
        <p:txBody>
          <a:bodyPr>
            <a:normAutofit/>
          </a:bodyPr>
          <a:lstStyle>
            <a:lvl1pPr>
              <a:defRPr sz="3200" cap="all" baseline="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>
          <a:xfrm>
            <a:off x="1983756" y="3827633"/>
            <a:ext cx="4754795" cy="26720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>
          <a:xfrm>
            <a:off x="6862763" y="3827558"/>
            <a:ext cx="4785540" cy="267166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1983756" y="3742113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4" hasCustomPrompt="1"/>
          </p:nvPr>
        </p:nvSpPr>
        <p:spPr>
          <a:xfrm>
            <a:off x="1983756" y="2959147"/>
            <a:ext cx="5108575" cy="436563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ru-RU" smtClean="0"/>
              <a:t>Дополнительная информация</a:t>
            </a:r>
            <a:endParaRPr lang="ru-RU"/>
          </a:p>
        </p:txBody>
      </p:sp>
      <p:sp>
        <p:nvSpPr>
          <p:cNvPr id="1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983756" y="6492875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6" name="Дата 2"/>
          <p:cNvSpPr>
            <a:spLocks noGrp="1"/>
          </p:cNvSpPr>
          <p:nvPr>
            <p:ph type="dt" sz="half" idx="15"/>
          </p:nvPr>
        </p:nvSpPr>
        <p:spPr>
          <a:xfrm>
            <a:off x="254499" y="6492874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4958" y="879287"/>
            <a:ext cx="2677293" cy="400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209219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оп.информа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521" b="15899"/>
          <a:stretch>
            <a:fillRect/>
          </a:stretch>
        </p:blipFill>
        <p:spPr>
          <a:xfrm>
            <a:off x="-1" y="-1"/>
            <a:ext cx="4942703" cy="6858001"/>
          </a:xfrm>
          <a:prstGeom prst="rect">
            <a:avLst/>
          </a:prstGeom>
        </p:spPr>
      </p:pic>
      <p:sp>
        <p:nvSpPr>
          <p:cNvPr id="11" name="Прямоугольник 10"/>
          <p:cNvSpPr/>
          <p:nvPr userDrawn="1"/>
        </p:nvSpPr>
        <p:spPr>
          <a:xfrm>
            <a:off x="0" y="0"/>
            <a:ext cx="4983892" cy="6863071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4199" y="680908"/>
            <a:ext cx="4061942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535612" y="6450227"/>
            <a:ext cx="4324825" cy="329514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086680" y="6450227"/>
            <a:ext cx="1795572" cy="329514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734658" y="2199349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13"/>
          </p:nvPr>
        </p:nvSpPr>
        <p:spPr>
          <a:xfrm>
            <a:off x="5535613" y="2085975"/>
            <a:ext cx="6088062" cy="42703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4" hasCustomPrompt="1"/>
          </p:nvPr>
        </p:nvSpPr>
        <p:spPr>
          <a:xfrm>
            <a:off x="1655763" y="2085975"/>
            <a:ext cx="2990850" cy="4270375"/>
          </a:xfrm>
        </p:spPr>
        <p:txBody>
          <a:bodyPr/>
          <a:lstStyle>
            <a:lvl1pPr marL="0" indent="0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smtClean="0"/>
              <a:t>Дополнительная информация</a:t>
            </a:r>
            <a:endParaRPr lang="ru-RU"/>
          </a:p>
        </p:txBody>
      </p:sp>
      <p:sp>
        <p:nvSpPr>
          <p:cNvPr id="14" name="Дата 2"/>
          <p:cNvSpPr>
            <a:spLocks noGrp="1"/>
          </p:cNvSpPr>
          <p:nvPr>
            <p:ph type="dt" sz="half" idx="10"/>
          </p:nvPr>
        </p:nvSpPr>
        <p:spPr>
          <a:xfrm>
            <a:off x="1655763" y="6453496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4958" y="879287"/>
            <a:ext cx="2677293" cy="400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001899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 бумаг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09" t="-1" b="15745"/>
          <a:stretch>
            <a:fillRect/>
          </a:stretch>
        </p:blipFill>
        <p:spPr>
          <a:xfrm>
            <a:off x="4597400" y="-1"/>
            <a:ext cx="75946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4597400" y="0"/>
            <a:ext cx="75946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5128656" y="1854714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28656" y="197708"/>
            <a:ext cx="4882610" cy="1627916"/>
          </a:xfr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28656" y="2203955"/>
            <a:ext cx="6585470" cy="397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128656" y="6440684"/>
            <a:ext cx="4882610" cy="339057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011266" y="6440684"/>
            <a:ext cx="1870986" cy="339057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1266" y="865651"/>
            <a:ext cx="1954026" cy="292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97968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Узкий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592"/>
          <a:stretch>
            <a:fillRect/>
          </a:stretch>
        </p:blipFill>
        <p:spPr>
          <a:xfrm>
            <a:off x="0" y="-1"/>
            <a:ext cx="12192000" cy="1416909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1474573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838199" y="1728062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96674"/>
            <a:ext cx="8300853" cy="823785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1044052" cy="454720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049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0492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838199" y="6430492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4958" y="608504"/>
            <a:ext cx="2677293" cy="400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29881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Узкий заголовок без чер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592"/>
          <a:stretch>
            <a:fillRect/>
          </a:stretch>
        </p:blipFill>
        <p:spPr>
          <a:xfrm>
            <a:off x="0" y="-1"/>
            <a:ext cx="12192000" cy="1416909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1474573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96674"/>
            <a:ext cx="8300853" cy="823785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617133"/>
            <a:ext cx="11044052" cy="475569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049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0492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838199" y="6430492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4958" y="608504"/>
            <a:ext cx="2677293" cy="400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64596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Безбумаж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1" y="365125"/>
            <a:ext cx="9029700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8225" y="740245"/>
            <a:ext cx="1954026" cy="292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280139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на бок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65674"/>
          <a:stretch>
            <a:fillRect/>
          </a:stretch>
        </p:blipFill>
        <p:spPr>
          <a:xfrm>
            <a:off x="0" y="-1"/>
            <a:ext cx="12192000" cy="2794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8829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4971854" y="1046344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6200000">
            <a:off x="2140550" y="2698275"/>
            <a:ext cx="4398550" cy="1048039"/>
          </a:xfrm>
        </p:spPr>
        <p:txBody>
          <a:bodyPr>
            <a:normAutofit/>
          </a:bodyPr>
          <a:lstStyle>
            <a:lvl1pPr>
              <a:defRPr sz="3500" cap="all" baseline="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56394" y="1491963"/>
            <a:ext cx="5925858" cy="468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55206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55206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3" hasCustomPrompt="1"/>
          </p:nvPr>
        </p:nvSpPr>
        <p:spPr>
          <a:xfrm>
            <a:off x="5956301" y="936625"/>
            <a:ext cx="4695224" cy="338138"/>
          </a:xfrm>
        </p:spPr>
        <p:txBody>
          <a:bodyPr/>
          <a:lstStyle>
            <a:lvl1pPr marL="0" indent="0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smtClean="0"/>
              <a:t>Дополнительная информация</a:t>
            </a:r>
            <a:endParaRPr lang="ru-RU"/>
          </a:p>
        </p:txBody>
      </p:sp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66485" y="6455206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8225" y="359459"/>
            <a:ext cx="1954026" cy="292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881231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>
            <a:fillRect/>
          </a:stretch>
        </p:blipFill>
        <p:spPr>
          <a:xfrm>
            <a:off x="-6350" y="4562475"/>
            <a:ext cx="12192000" cy="2295525"/>
          </a:xfrm>
          <a:prstGeom prst="rect">
            <a:avLst/>
          </a:prstGeom>
        </p:spPr>
      </p:pic>
      <p:sp>
        <p:nvSpPr>
          <p:cNvPr id="14" name="Прямоугольник 13"/>
          <p:cNvSpPr/>
          <p:nvPr userDrawn="1"/>
        </p:nvSpPr>
        <p:spPr>
          <a:xfrm>
            <a:off x="-6350" y="4562474"/>
            <a:ext cx="12192000" cy="2295525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Дата 2"/>
          <p:cNvSpPr>
            <a:spLocks noGrp="1"/>
          </p:cNvSpPr>
          <p:nvPr>
            <p:ph type="dt" sz="half" idx="10"/>
          </p:nvPr>
        </p:nvSpPr>
        <p:spPr>
          <a:xfrm>
            <a:off x="831850" y="6356349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4595" y="667265"/>
            <a:ext cx="3172855" cy="474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667356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Слайд на бумаг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" t="-1" b="15745"/>
          <a:stretch>
            <a:fillRect/>
          </a:stretch>
        </p:blipFill>
        <p:spPr>
          <a:xfrm>
            <a:off x="-12700" y="-1"/>
            <a:ext cx="122047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1794934" y="3386239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5232" y="1545491"/>
            <a:ext cx="6757088" cy="1472143"/>
          </a:xfr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53124" y="3282805"/>
            <a:ext cx="8929127" cy="289415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873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873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4958" y="492108"/>
            <a:ext cx="2677293" cy="400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369495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1" y="365125"/>
            <a:ext cx="9036050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8225" y="740245"/>
            <a:ext cx="1954026" cy="292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176385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Только Л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8225" y="740245"/>
            <a:ext cx="1954026" cy="292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906830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3372168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бумаг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" t="-1" b="15745"/>
          <a:stretch>
            <a:fillRect/>
          </a:stretch>
        </p:blipFill>
        <p:spPr>
          <a:xfrm>
            <a:off x="-12700" y="-1"/>
            <a:ext cx="122047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873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873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9403890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Базовый слайд бел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Текст 3"/>
          <p:cNvSpPr>
            <a:spLocks noGrp="1"/>
          </p:cNvSpPr>
          <p:nvPr>
            <p:ph type="body" sz="quarter" idx="12"/>
          </p:nvPr>
        </p:nvSpPr>
        <p:spPr>
          <a:xfrm>
            <a:off x="838199" y="1825625"/>
            <a:ext cx="10515601" cy="435133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1474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6049488" cy="10480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104405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</a:t>
            </a:r>
            <a:r>
              <a:rPr lang="ru-RU" smtClean="0"/>
              <a:t>уровень</a:t>
            </a:r>
          </a:p>
          <a:p>
            <a:pPr lvl="3"/>
            <a:r>
              <a:rPr lang="ru-RU" smtClean="0"/>
              <a:t>Четвертый</a:t>
            </a:r>
          </a:p>
          <a:p>
            <a:pPr lvl="4"/>
            <a:r>
              <a:rPr lang="ru-RU" smtClean="0"/>
              <a:t>Пятый</a:t>
            </a:r>
            <a:endParaRPr lang="ru-RU"/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901880" y="6455135"/>
            <a:ext cx="1980371" cy="2685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AEAEAE"/>
                </a:solidFill>
              </a:defRPr>
            </a:lvl1pPr>
          </a:lstStyle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2910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  <p:sldLayoutId id="2147483735" r:id="rId13"/>
    <p:sldLayoutId id="2147483736" r:id="rId14"/>
    <p:sldLayoutId id="2147483737" r:id="rId15"/>
    <p:sldLayoutId id="2147483738" r:id="rId16"/>
  </p:sldLayoutIdLst>
  <p:transition/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1" kern="1200" cap="all" baseline="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diagramLayout" Target="../diagrams/layout4.xml"/><Relationship Id="rId7" Type="http://schemas.openxmlformats.org/officeDocument/2006/relationships/image" Target="../media/image11.jpeg"/><Relationship Id="rId12" Type="http://schemas.openxmlformats.org/officeDocument/2006/relationships/image" Target="../media/image16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4.xml"/><Relationship Id="rId11" Type="http://schemas.openxmlformats.org/officeDocument/2006/relationships/image" Target="../media/image15.jpeg"/><Relationship Id="rId5" Type="http://schemas.openxmlformats.org/officeDocument/2006/relationships/diagramColors" Target="../diagrams/colors4.xml"/><Relationship Id="rId10" Type="http://schemas.openxmlformats.org/officeDocument/2006/relationships/image" Target="../media/image14.png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s://rutube.ru/video/8fb7082e04d8077a1ca8682c219a23cc/" TargetMode="Externa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970454" y="1894702"/>
            <a:ext cx="7013727" cy="216560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2000" spc="0" dirty="0"/>
              <a:t>Краткая </a:t>
            </a:r>
            <a:r>
              <a:rPr lang="ru-RU" sz="2000" spc="0" dirty="0" smtClean="0"/>
              <a:t>характеристика</a:t>
            </a:r>
            <a:r>
              <a:rPr lang="en-US" sz="2000" spc="0" dirty="0" smtClean="0"/>
              <a:t> </a:t>
            </a:r>
            <a:r>
              <a:rPr lang="ru-RU" sz="2000" spc="0" dirty="0" smtClean="0"/>
              <a:t>опасностей</a:t>
            </a:r>
            <a:endParaRPr lang="ru-RU" sz="2000" spc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ru-RU" altLang="ru-RU" sz="1600" spc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20</a:t>
            </a:r>
            <a:r>
              <a:rPr lang="en-US" dirty="0" smtClean="0"/>
              <a:t>25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 smtClean="0"/>
              <a:t>Мойзес </a:t>
            </a:r>
            <a:r>
              <a:rPr lang="ru-RU" dirty="0" err="1" smtClean="0"/>
              <a:t>Б.Б</a:t>
            </a:r>
            <a:r>
              <a:rPr lang="ru-RU" dirty="0" smtClean="0"/>
              <a:t>., доцент </a:t>
            </a:r>
            <a:r>
              <a:rPr lang="ru-RU" dirty="0" err="1" smtClean="0"/>
              <a:t>ОКД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970749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53290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Краткая характеристика </a:t>
            </a:r>
            <a:r>
              <a:rPr lang="ru-RU" sz="2000" dirty="0" smtClean="0"/>
              <a:t>опасностей</a:t>
            </a:r>
            <a:endParaRPr lang="ru-RU" sz="20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08593" y="1245398"/>
            <a:ext cx="1163100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Бхопальская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авария на химическом заводе  (1984 г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Выброс 42 тонн высокотоксичного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метилизоцианата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соединения.</a:t>
            </a:r>
            <a:endParaRPr lang="ru-RU" sz="20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4274" name="Picture 2" descr="https://avatars.dzeninfra.ru/get-zen_doc/5364733/pub_633bee7428e52f51a4eb6298_633c1d31c1fbec2ed3df9d0f/scale_1200"/>
          <p:cNvPicPr>
            <a:picLocks noChangeAspect="1" noChangeArrowheads="1"/>
          </p:cNvPicPr>
          <p:nvPr/>
        </p:nvPicPr>
        <p:blipFill>
          <a:blip r:embed="rId2" cstate="print"/>
          <a:srcRect l="173" r="24915"/>
          <a:stretch>
            <a:fillRect/>
          </a:stretch>
        </p:blipFill>
        <p:spPr bwMode="auto">
          <a:xfrm>
            <a:off x="7184472" y="2544909"/>
            <a:ext cx="5007528" cy="3592975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414250" y="2902629"/>
            <a:ext cx="683118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Облако паров охватило территорию в 40 км</a:t>
            </a:r>
            <a:r>
              <a:rPr lang="ru-RU" sz="2000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день аварии погибло около 5300 чел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 (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офиц.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По другим источникам – 150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тыс. в день аварии, около 350 тыс. после.</a:t>
            </a:r>
          </a:p>
          <a:p>
            <a:pPr lvl="0">
              <a:lnSpc>
                <a:spcPct val="150000"/>
              </a:lnSpc>
              <a:spcAft>
                <a:spcPts val="1200"/>
              </a:spcAft>
            </a:pP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 несколько лет до аварии – многообещающее предприятие.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Производство расширили. Расчет на рост рынка пестицидов не оправдался. Засуха 1983-84 гг. снизила платежеспособность индийского сельского хозяйства.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069254" y="6229427"/>
            <a:ext cx="34386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Рис. 1. Фотография после аварии</a:t>
            </a:r>
            <a:endParaRPr lang="ru-RU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7420688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53290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Краткая характеристика </a:t>
            </a:r>
            <a:r>
              <a:rPr lang="ru-RU" sz="2000" dirty="0" smtClean="0"/>
              <a:t>опасностей</a:t>
            </a:r>
            <a:endParaRPr lang="ru-RU" sz="2000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406126" y="1288881"/>
            <a:ext cx="11785874" cy="5170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</a:pP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Завод стал еще более убыточным. Для экономии – постоянное сокращение расходов, прекращение технического обслуживание и профилактического ремонта систем безопасности.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Совокупность фатальных проблем и нарушений норм безопасности. Основные:</a:t>
            </a:r>
          </a:p>
          <a:p>
            <a:pPr marL="177800" marR="0" lvl="0" indent="-1778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экономия на найме квалифицированного персонала. Незадолго до аварии было сокращено 450 сотрудников, в т.ч. несколько инспекторов и инженеров систем безопасности;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177800" marR="0" lvl="0" indent="-1778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цистерну загрузили 42 тонны МИЦ (в несколько раз выше допустимой нормы);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177800" marR="0" lvl="0" indent="-1778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холодильник, в который можно было перекачать МИЦ, не работал;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177800" marR="0" lvl="0" indent="-1778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факел, который мог сжечь горючий МИЦ, вырвавшийся из цистерны, не работал;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177800" marR="0" lvl="0" indent="-1778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spc="-30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брандспойты </a:t>
            </a:r>
            <a:r>
              <a:rPr kumimoji="0" lang="en-US" sz="2000" b="0" i="0" u="none" strike="noStrike" cap="none" spc="-30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</a:t>
            </a:r>
            <a:r>
              <a:rPr kumimoji="0" lang="ru-RU" sz="2000" b="0" i="0" u="none" strike="noStrike" cap="none" spc="-30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недостаточно мощные, чтобы струи воды достигли вырывающихся из трубы клубов МИЦ.</a:t>
            </a:r>
            <a:endParaRPr kumimoji="0" lang="ru-RU" sz="2000" b="0" i="0" u="none" strike="noStrike" cap="none" spc="-30" normalizeH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7420688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53290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Краткая характеристика </a:t>
            </a:r>
            <a:r>
              <a:rPr lang="ru-RU" sz="2000" dirty="0" smtClean="0"/>
              <a:t>опасностей</a:t>
            </a:r>
            <a:endParaRPr lang="ru-RU" sz="2000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1064326" y="1653672"/>
            <a:ext cx="8249796" cy="536587"/>
          </a:xfrm>
          <a:prstGeom prst="rect">
            <a:avLst/>
          </a:prstGeom>
          <a:solidFill>
            <a:schemeClr val="bg1"/>
          </a:solidFill>
        </p:spPr>
        <p:txBody>
          <a:bodyPr wrap="square" lIns="129001" tIns="64499" rIns="129001" bIns="64499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aphicFrame>
        <p:nvGraphicFramePr>
          <p:cNvPr id="27" name="Схема 26"/>
          <p:cNvGraphicFramePr/>
          <p:nvPr>
            <p:extLst>
              <p:ext uri="{D42A27DB-BD31-4B8C-83A1-F6EECF244321}">
                <p14:modId xmlns:p14="http://schemas.microsoft.com/office/powerpoint/2010/main" val="1913987443"/>
              </p:ext>
            </p:extLst>
          </p:nvPr>
        </p:nvGraphicFramePr>
        <p:xfrm>
          <a:off x="446486" y="1653672"/>
          <a:ext cx="11451345" cy="1942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8" name="Схема 27"/>
          <p:cNvGraphicFramePr/>
          <p:nvPr>
            <p:extLst>
              <p:ext uri="{D42A27DB-BD31-4B8C-83A1-F6EECF244321}">
                <p14:modId xmlns:p14="http://schemas.microsoft.com/office/powerpoint/2010/main" val="1215238045"/>
              </p:ext>
            </p:extLst>
          </p:nvPr>
        </p:nvGraphicFramePr>
        <p:xfrm>
          <a:off x="260853" y="3755140"/>
          <a:ext cx="6883918" cy="25486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9" name="Прямоугольник 28"/>
          <p:cNvSpPr/>
          <p:nvPr/>
        </p:nvSpPr>
        <p:spPr>
          <a:xfrm>
            <a:off x="8394342" y="4100735"/>
            <a:ext cx="3462131" cy="1976917"/>
          </a:xfrm>
          <a:prstGeom prst="rect">
            <a:avLst/>
          </a:prstGeom>
        </p:spPr>
        <p:txBody>
          <a:bodyPr wrap="square" lIns="129001" tIns="64499" rIns="129001" bIns="64499">
            <a:spAutoFit/>
          </a:bodyPr>
          <a:lstStyle/>
          <a:p>
            <a:pPr marL="453477" marR="0" lvl="0" indent="-453477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угольная и горнорудная;</a:t>
            </a:r>
          </a:p>
          <a:p>
            <a:pPr marL="453477" marR="0" lvl="0" indent="-453477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химическая;</a:t>
            </a:r>
          </a:p>
          <a:p>
            <a:pPr marL="453477" marR="0" lvl="0" indent="-453477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нефтегазовая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453477" lvl="0" indent="-453477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металлургическая;</a:t>
            </a:r>
          </a:p>
          <a:p>
            <a:pPr marL="453477" lvl="0" indent="-453477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транспорт;</a:t>
            </a:r>
          </a:p>
          <a:p>
            <a:pPr marL="453477" lvl="0" indent="-453477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атомная энергетика. </a:t>
            </a:r>
          </a:p>
        </p:txBody>
      </p:sp>
      <p:sp>
        <p:nvSpPr>
          <p:cNvPr id="31" name="Стрелка вниз 30"/>
          <p:cNvSpPr/>
          <p:nvPr/>
        </p:nvSpPr>
        <p:spPr bwMode="auto">
          <a:xfrm rot="16200000">
            <a:off x="7005998" y="4969597"/>
            <a:ext cx="1189717" cy="498143"/>
          </a:xfrm>
          <a:prstGeom prst="downArrow">
            <a:avLst/>
          </a:prstGeom>
          <a:gradFill>
            <a:gsLst>
              <a:gs pos="0">
                <a:srgbClr val="FF0000"/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</a:gradFill>
          <a:ln>
            <a:headEnd type="none" w="med" len="med"/>
            <a:tailEnd type="none" w="med" len="med"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145114" tIns="72557" rIns="145114" bIns="72557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51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469328" y="6412468"/>
            <a:ext cx="38110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Рис. 2. Причина кризисной ситуации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7076365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53290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Краткая характеристика </a:t>
            </a:r>
            <a:r>
              <a:rPr lang="ru-RU" sz="2000" dirty="0" smtClean="0"/>
              <a:t>опасностей</a:t>
            </a:r>
            <a:endParaRPr lang="ru-RU" sz="20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26208" y="1255098"/>
            <a:ext cx="11865792" cy="1492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dirty="0" smtClean="0">
                <a:latin typeface="Times New Roman" panose="02020603050405020304" pitchFamily="18" charset="0"/>
                <a:cs typeface="Times New Roman" pitchFamily="18" charset="0"/>
              </a:rPr>
              <a:t>Югра, разливы </a:t>
            </a:r>
            <a:r>
              <a:rPr lang="ru-RU" dirty="0">
                <a:latin typeface="Times New Roman" panose="02020603050405020304" pitchFamily="18" charset="0"/>
                <a:cs typeface="Times New Roman" pitchFamily="18" charset="0"/>
              </a:rPr>
              <a:t>нефти </a:t>
            </a:r>
            <a:r>
              <a:rPr lang="ru-RU" dirty="0" smtClean="0">
                <a:latin typeface="Times New Roman" panose="02020603050405020304" pitchFamily="18" charset="0"/>
                <a:cs typeface="Times New Roman" pitchFamily="18" charset="0"/>
              </a:rPr>
              <a:t>(2019 г.).  Причина –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изношенность трубопроводной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инфраструктуры.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Ущерб –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6-7 млрд. руб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Норильск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разлив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нефтеродуктов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(2020 г.). Причина – разрушение резервуара. Ущерб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~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100 млрд. руб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Восстановление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природной среды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лучшем случае 5…10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лет.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Greenpeace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самая крупная катастрофа в заполярной Арктике.  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310047" y="6519446"/>
            <a:ext cx="59570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Рис. 3. Фотографии после аварии: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Югра;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 Норильск</a:t>
            </a:r>
          </a:p>
        </p:txBody>
      </p:sp>
      <p:pic>
        <p:nvPicPr>
          <p:cNvPr id="74756" name="Picture 4" descr="https://deita.ru/images/articles/22102020_173641_225676_lg.jpg"/>
          <p:cNvPicPr>
            <a:picLocks noChangeAspect="1" noChangeArrowheads="1"/>
          </p:cNvPicPr>
          <p:nvPr/>
        </p:nvPicPr>
        <p:blipFill rotWithShape="1">
          <a:blip r:embed="rId2" cstate="print"/>
          <a:srcRect b="12064"/>
          <a:stretch/>
        </p:blipFill>
        <p:spPr bwMode="auto">
          <a:xfrm>
            <a:off x="344823" y="2813857"/>
            <a:ext cx="5671106" cy="3319423"/>
          </a:xfrm>
          <a:prstGeom prst="rect">
            <a:avLst/>
          </a:prstGeom>
          <a:noFill/>
        </p:spPr>
      </p:pic>
      <p:pic>
        <p:nvPicPr>
          <p:cNvPr id="7" name="Picture 6" descr="https://s0.rbk.ru/v6_top_pics/resized/1180xH/media/img/4/86/75591873889786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04351" y="2813858"/>
            <a:ext cx="5399935" cy="3340638"/>
          </a:xfrm>
          <a:prstGeom prst="rect">
            <a:avLst/>
          </a:prstGeom>
          <a:noFill/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149599" y="6207667"/>
            <a:ext cx="68918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а						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7420688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53290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Краткая характеристика </a:t>
            </a:r>
            <a:r>
              <a:rPr lang="ru-RU" sz="2000" dirty="0" smtClean="0"/>
              <a:t>опасностей</a:t>
            </a:r>
            <a:endParaRPr lang="ru-RU" sz="20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52168" y="1148585"/>
            <a:ext cx="11839832" cy="1976917"/>
          </a:xfrm>
          <a:prstGeom prst="rect">
            <a:avLst/>
          </a:prstGeom>
        </p:spPr>
        <p:txBody>
          <a:bodyPr wrap="square" lIns="129001" tIns="64499" rIns="129001" bIns="64499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Техносфера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– часть биосферы,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коренным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образом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преобразованная человеком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 технические и техногенные объекты (механизмы, здания,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сооружения,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горные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выработки, дороги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 т.д.) с помощью прямого или косвенного воздействия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технических средств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 целях наилучшего соответствия социально-экономическим потребностям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человека.</a:t>
            </a:r>
            <a:r>
              <a:rPr kumimoji="0" lang="en-US" sz="2000" b="0" i="0" u="none" strike="noStrike" kern="1200" cap="none" spc="0" normalizeH="0" baseline="30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6111240" y="3304334"/>
            <a:ext cx="5821680" cy="35557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108298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145112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600" b="0" i="0" u="none" strike="noStrike" kern="1200" cap="none" spc="0" normalizeH="0" baseline="30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</a:t>
            </a:r>
            <a:r>
              <a:rPr kumimoji="0" lang="ru-RU" alt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ГОСТ </a:t>
            </a:r>
            <a:r>
              <a:rPr kumimoji="0" lang="ru-RU" alt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 52104-2003. </a:t>
            </a:r>
            <a:r>
              <a:rPr kumimoji="0" lang="ru-RU" alt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Ресурсосбережение. Термины и </a:t>
            </a:r>
            <a:r>
              <a:rPr kumimoji="0" lang="ru-RU" alt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определения</a:t>
            </a:r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1619174142"/>
              </p:ext>
            </p:extLst>
          </p:nvPr>
        </p:nvGraphicFramePr>
        <p:xfrm>
          <a:off x="381000" y="3444240"/>
          <a:ext cx="3407824" cy="27227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3614398" y="4300554"/>
            <a:ext cx="3822722" cy="684256"/>
          </a:xfrm>
          <a:prstGeom prst="rect">
            <a:avLst/>
          </a:prstGeom>
        </p:spPr>
        <p:txBody>
          <a:bodyPr wrap="square" lIns="129001" tIns="64499" rIns="129001" bIns="64499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Для замены человека при выполнении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работы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644878" y="5496548"/>
            <a:ext cx="5560082" cy="684256"/>
          </a:xfrm>
          <a:prstGeom prst="rect">
            <a:avLst/>
          </a:prstGeom>
        </p:spPr>
        <p:txBody>
          <a:bodyPr wrap="square" lIns="129001" tIns="64499" rIns="129001" bIns="64499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Для ответа на вопрос «Как?»</a:t>
            </a:r>
          </a:p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(из чего, чем, с какой точностью, за какое время…)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2818192" y="6366748"/>
            <a:ext cx="66054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Рис. 4. Связь преобразований, технических средств и технологии</a:t>
            </a:r>
          </a:p>
        </p:txBody>
      </p:sp>
    </p:spTree>
    <p:extLst>
      <p:ext uri="{BB962C8B-B14F-4D97-AF65-F5344CB8AC3E}">
        <p14:creationId xmlns:p14="http://schemas.microsoft.com/office/powerpoint/2010/main" val="1742447281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53290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Краткая характеристика </a:t>
            </a:r>
            <a:r>
              <a:rPr lang="ru-RU" sz="2000" dirty="0" smtClean="0"/>
              <a:t>опасностей</a:t>
            </a:r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73956" y="3993694"/>
            <a:ext cx="10125643" cy="2438582"/>
          </a:xfrm>
          <a:prstGeom prst="rect">
            <a:avLst/>
          </a:prstGeom>
        </p:spPr>
        <p:txBody>
          <a:bodyPr wrap="square" lIns="129001" tIns="64499" rIns="129001" bIns="64499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ТС:</a:t>
            </a:r>
          </a:p>
          <a:p>
            <a:pPr marL="403127" marR="0" lvl="0" indent="-403127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отдельные узлы и механизмы, приборы и аппаратура (двигатель, датчики…);</a:t>
            </a:r>
          </a:p>
          <a:p>
            <a:pPr marL="403127" marR="0" lvl="0" indent="-403127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машины (станки, транспорт…);</a:t>
            </a:r>
          </a:p>
          <a:p>
            <a:pPr marL="403127" marR="0" lvl="0" indent="-403127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сложные комплексы взаимосвязанных машин, аппаратов, сооружений и т.п. (производственные линии, цехи, заводы…)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04436" y="2580890"/>
            <a:ext cx="10804532" cy="998252"/>
          </a:xfrm>
          <a:prstGeom prst="rect">
            <a:avLst/>
          </a:prstGeom>
        </p:spPr>
        <p:txBody>
          <a:bodyPr wrap="square" lIns="129001" tIns="64499" rIns="129001" bIns="64499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Техническая система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(ТС) – искусственно созданный объект для удовлетворения потребностей, состоящий из объединёнными связями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элементов</a:t>
            </a:r>
            <a:r>
              <a:rPr kumimoji="0" lang="ru-RU" sz="2000" b="0" i="0" u="none" strike="noStrike" kern="1200" cap="none" spc="0" normalizeH="0" baseline="30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784249" y="3679332"/>
            <a:ext cx="5181580" cy="376479"/>
          </a:xfrm>
          <a:prstGeom prst="rect">
            <a:avLst/>
          </a:prstGeom>
        </p:spPr>
        <p:txBody>
          <a:bodyPr wrap="square" lIns="129001" tIns="64499" rIns="129001" bIns="64499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30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Философия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 науки и техники: тематический словарь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96240" y="1277132"/>
            <a:ext cx="11460480" cy="1053587"/>
          </a:xfrm>
          <a:prstGeom prst="rect">
            <a:avLst/>
          </a:prstGeom>
        </p:spPr>
        <p:txBody>
          <a:bodyPr wrap="square" lIns="129001" tIns="64499" rIns="129001" bIns="64499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Техника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– совокупность средств человеческой деятельности, созданных для осуществления процессов производства и обслуживания непроизводственных потребностей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общества.</a:t>
            </a:r>
            <a:r>
              <a:rPr kumimoji="0" lang="ru-RU" sz="2000" b="0" i="0" u="none" strike="noStrike" kern="1200" cap="none" spc="0" normalizeH="0" baseline="30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</a:t>
            </a:r>
            <a:endParaRPr kumimoji="0" lang="ru-RU" sz="2000" b="0" i="0" u="none" strike="noStrike" kern="1200" cap="none" spc="0" normalizeH="0" baseline="3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11094720" y="2236380"/>
            <a:ext cx="685800" cy="35557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108298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145112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600" b="0" i="0" u="none" strike="noStrike" kern="1200" cap="none" spc="0" normalizeH="0" baseline="30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БЭС</a:t>
            </a:r>
          </a:p>
        </p:txBody>
      </p:sp>
    </p:spTree>
    <p:extLst>
      <p:ext uri="{BB962C8B-B14F-4D97-AF65-F5344CB8AC3E}">
        <p14:creationId xmlns:p14="http://schemas.microsoft.com/office/powerpoint/2010/main" val="1831641351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68184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Основы </a:t>
            </a:r>
            <a:r>
              <a:rPr lang="ru-RU" sz="2000" dirty="0"/>
              <a:t>исследования </a:t>
            </a:r>
            <a:r>
              <a:rPr lang="ru-RU" sz="2000" dirty="0" smtClean="0"/>
              <a:t>систем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68184" y="1344881"/>
            <a:ext cx="1192381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объект, рассматриваемый как единое целое, но и как совокупность взаимосвязанных элементов.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минимальная неделимая (в рамках решаемых задач) функциональная часть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системы.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12123" y="2806660"/>
            <a:ext cx="11666517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Подсистема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– функционально независимая часть системы,</a:t>
            </a:r>
          </a:p>
          <a:p>
            <a:pPr marL="274638" indent="-274638" algn="just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выделенная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 определенному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признаку ;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допускающая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разложение на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элементы;</a:t>
            </a:r>
          </a:p>
          <a:p>
            <a:pPr marL="285750" indent="-285750" algn="just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связанная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 другими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подсистемами;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Для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каждой подсистемы могут быть определены функции или свойства, специфические для нее, не совпадающие со свойствами или функцией всей системы (или других подсистем).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73969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5"/>
          <p:cNvSpPr>
            <a:spLocks noGrp="1"/>
          </p:cNvSpPr>
          <p:nvPr>
            <p:ph type="title"/>
          </p:nvPr>
        </p:nvSpPr>
        <p:spPr>
          <a:xfrm>
            <a:off x="268184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Основы </a:t>
            </a:r>
            <a:r>
              <a:rPr lang="ru-RU" sz="2000" dirty="0"/>
              <a:t>исследования </a:t>
            </a:r>
            <a:r>
              <a:rPr lang="ru-RU" sz="2000" dirty="0" smtClean="0"/>
              <a:t>систем</a:t>
            </a:r>
            <a:endParaRPr lang="ru-RU" sz="2000" dirty="0"/>
          </a:p>
        </p:txBody>
      </p:sp>
      <p:graphicFrame>
        <p:nvGraphicFramePr>
          <p:cNvPr id="3" name="Схема 2"/>
          <p:cNvGraphicFramePr/>
          <p:nvPr>
            <p:extLst/>
          </p:nvPr>
        </p:nvGraphicFramePr>
        <p:xfrm>
          <a:off x="445711" y="1173708"/>
          <a:ext cx="6518969" cy="47466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3996631" y="6228935"/>
            <a:ext cx="43214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5. Структура системы</a:t>
            </a:r>
            <a:endParaRPr lang="ru-RU" dirty="0"/>
          </a:p>
        </p:txBody>
      </p:sp>
      <p:sp>
        <p:nvSpPr>
          <p:cNvPr id="5" name="Стрелка вниз 4"/>
          <p:cNvSpPr/>
          <p:nvPr/>
        </p:nvSpPr>
        <p:spPr>
          <a:xfrm rot="16200000">
            <a:off x="7095731" y="1401725"/>
            <a:ext cx="252000" cy="360000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низ 5"/>
          <p:cNvSpPr/>
          <p:nvPr/>
        </p:nvSpPr>
        <p:spPr>
          <a:xfrm rot="16200000">
            <a:off x="7087262" y="4458193"/>
            <a:ext cx="252000" cy="360000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 rot="16200000">
            <a:off x="7112661" y="3416793"/>
            <a:ext cx="252000" cy="360000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 rot="16200000">
            <a:off x="7138061" y="2366925"/>
            <a:ext cx="252000" cy="360000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530253" y="1209041"/>
            <a:ext cx="1346200" cy="7366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Компьютер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581052" y="2284308"/>
            <a:ext cx="1354667" cy="7366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Системный блок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597986" y="3300307"/>
            <a:ext cx="1363134" cy="7366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Блок питания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614919" y="4324774"/>
            <a:ext cx="1303868" cy="7366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Вентилятор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трелка вниз 13"/>
          <p:cNvSpPr/>
          <p:nvPr/>
        </p:nvSpPr>
        <p:spPr>
          <a:xfrm rot="16200000">
            <a:off x="7070330" y="5304859"/>
            <a:ext cx="252000" cy="360000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7657252" y="5273040"/>
            <a:ext cx="1303868" cy="7366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Подшипник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8" name="Picture 6" descr="https://aws.wideinfo.org/networkposting.com/wp-content/uploads/2018/02/06023104/Acer-aspire-x3300-5804ec185f9b5805c2b6b9e6-1.jpg"/>
          <p:cNvPicPr>
            <a:picLocks noChangeAspect="1" noChangeArrowheads="1"/>
          </p:cNvPicPr>
          <p:nvPr/>
        </p:nvPicPr>
        <p:blipFill>
          <a:blip r:embed="rId7" cstate="print"/>
          <a:srcRect t="10606"/>
          <a:stretch>
            <a:fillRect/>
          </a:stretch>
        </p:blipFill>
        <p:spPr bwMode="auto">
          <a:xfrm>
            <a:off x="9001393" y="1156546"/>
            <a:ext cx="1620887" cy="1094459"/>
          </a:xfrm>
          <a:prstGeom prst="rect">
            <a:avLst/>
          </a:prstGeom>
          <a:noFill/>
        </p:spPr>
      </p:pic>
      <p:pic>
        <p:nvPicPr>
          <p:cNvPr id="13320" name="Picture 8" descr="https://uct1.ru/upload/iblock/fe9/ucam6stxuk2t0bza3ww0734wvhfm007s.jpg"/>
          <p:cNvPicPr>
            <a:picLocks noChangeAspect="1" noChangeArrowheads="1"/>
          </p:cNvPicPr>
          <p:nvPr/>
        </p:nvPicPr>
        <p:blipFill>
          <a:blip r:embed="rId8" cstate="print"/>
          <a:srcRect l="19292" r="21819"/>
          <a:stretch>
            <a:fillRect/>
          </a:stretch>
        </p:blipFill>
        <p:spPr bwMode="auto">
          <a:xfrm>
            <a:off x="10494400" y="2248746"/>
            <a:ext cx="1042279" cy="1327431"/>
          </a:xfrm>
          <a:prstGeom prst="rect">
            <a:avLst/>
          </a:prstGeom>
          <a:noFill/>
        </p:spPr>
      </p:pic>
      <p:pic>
        <p:nvPicPr>
          <p:cNvPr id="13323" name="Picture 1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9248986" y="3242102"/>
            <a:ext cx="1114213" cy="816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325" name="AutoShape 13" descr="https://laguna.ua/tovary/95/282718_1_b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327" name="Picture 1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0012679" y="4099560"/>
            <a:ext cx="1622735" cy="110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29" name="Picture 17" descr="https://garden-shop.ru/upload/iblock/5e3/9n3o6u10z3ukzee4qsfur38a32e4tyx7.jpg"/>
          <p:cNvPicPr>
            <a:picLocks noChangeAspect="1" noChangeArrowheads="1"/>
          </p:cNvPicPr>
          <p:nvPr/>
        </p:nvPicPr>
        <p:blipFill>
          <a:blip r:embed="rId11" cstate="print"/>
          <a:srcRect l="20029" t="31124" r="15778" b="6052"/>
          <a:stretch>
            <a:fillRect/>
          </a:stretch>
        </p:blipFill>
        <p:spPr bwMode="auto">
          <a:xfrm>
            <a:off x="9114218" y="5303520"/>
            <a:ext cx="897413" cy="658707"/>
          </a:xfrm>
          <a:prstGeom prst="rect">
            <a:avLst/>
          </a:prstGeom>
          <a:noFill/>
        </p:spPr>
      </p:pic>
      <p:pic>
        <p:nvPicPr>
          <p:cNvPr id="13331" name="Picture 19" descr="https://supplierbearing.com/wp-content/uploads/2019/01/NSK343_Improved_Ball_Bearing_Efficiency_Pic1.jpg"/>
          <p:cNvPicPr>
            <a:picLocks noChangeAspect="1" noChangeArrowheads="1"/>
          </p:cNvPicPr>
          <p:nvPr/>
        </p:nvPicPr>
        <p:blipFill>
          <a:blip r:embed="rId12" cstate="print"/>
          <a:srcRect l="13498" r="9940"/>
          <a:stretch>
            <a:fillRect/>
          </a:stretch>
        </p:blipFill>
        <p:spPr bwMode="auto">
          <a:xfrm>
            <a:off x="10119360" y="5245661"/>
            <a:ext cx="1234440" cy="1612340"/>
          </a:xfrm>
          <a:prstGeom prst="rect">
            <a:avLst/>
          </a:prstGeom>
          <a:noFill/>
        </p:spPr>
      </p:pic>
      <p:sp>
        <p:nvSpPr>
          <p:cNvPr id="22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24112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53290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Краткая характеристика </a:t>
            </a:r>
            <a:r>
              <a:rPr lang="ru-RU" sz="2000" dirty="0" smtClean="0"/>
              <a:t>опасностей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52168" y="3327048"/>
            <a:ext cx="11714645" cy="998252"/>
          </a:xfrm>
          <a:prstGeom prst="rect">
            <a:avLst/>
          </a:prstGeom>
        </p:spPr>
        <p:txBody>
          <a:bodyPr wrap="square" lIns="129001" tIns="64499" rIns="129001" bIns="64499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Технология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(в широком смысле) – объем знаний, которые можно использовать для производства товаров и услуг из экономических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ресурсов.</a:t>
            </a:r>
            <a:r>
              <a:rPr kumimoji="0" lang="ru-RU" sz="2000" b="0" i="0" u="none" strike="noStrike" kern="1200" cap="none" spc="0" normalizeH="0" baseline="30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725029" y="4563662"/>
            <a:ext cx="3042245" cy="376479"/>
          </a:xfrm>
          <a:prstGeom prst="rect">
            <a:avLst/>
          </a:prstGeom>
        </p:spPr>
        <p:txBody>
          <a:bodyPr wrap="none" lIns="129001" tIns="64499" rIns="129001" bIns="64499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30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Финансовый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словарь «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Финам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52169" y="1361945"/>
            <a:ext cx="11551360" cy="1515252"/>
          </a:xfrm>
          <a:prstGeom prst="rect">
            <a:avLst/>
          </a:prstGeom>
        </p:spPr>
        <p:txBody>
          <a:bodyPr wrap="square" lIns="129001" tIns="64499" rIns="129001" bIns="64499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Технология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– совокупность приёмов и способов получения, обработки или переработки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сырья, материалов, полуфабрикатов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или изделий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осуществляемых в различных отраслях промышленности, в строительстве и т.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д.</a:t>
            </a:r>
            <a:r>
              <a:rPr kumimoji="0" lang="ru-RU" sz="2000" b="0" i="0" u="none" strike="noStrike" kern="1200" cap="none" spc="0" normalizeH="0" baseline="30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</a:t>
            </a:r>
            <a:endParaRPr kumimoji="0" lang="ru-RU" sz="2000" b="0" i="0" u="none" strike="noStrike" kern="1200" cap="none" spc="0" normalizeH="0" baseline="3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1010914" y="2799974"/>
            <a:ext cx="719173" cy="376479"/>
          </a:xfrm>
          <a:prstGeom prst="rect">
            <a:avLst/>
          </a:prstGeom>
        </p:spPr>
        <p:txBody>
          <a:bodyPr wrap="none" lIns="129001" tIns="64499" rIns="129001" bIns="64499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30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БСЭ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67408" y="5025326"/>
            <a:ext cx="11551361" cy="1207476"/>
          </a:xfrm>
          <a:prstGeom prst="rect">
            <a:avLst/>
          </a:prstGeom>
        </p:spPr>
        <p:txBody>
          <a:bodyPr wrap="square" lIns="129001" tIns="64499" rIns="129001" bIns="64499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Технологический процесс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– порядок действий над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предметом труда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для получения готового изделия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lvl="0" defTabSz="914400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defRPr/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предметов труда: сырье, материалы, полуфабрикаты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96482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53290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Краткая характеристика </a:t>
            </a:r>
            <a:r>
              <a:rPr lang="ru-RU" sz="2000" dirty="0" smtClean="0"/>
              <a:t>опасностей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1689" y="1398416"/>
            <a:ext cx="4920597" cy="2412934"/>
          </a:xfrm>
          <a:prstGeom prst="rect">
            <a:avLst/>
          </a:prstGeom>
        </p:spPr>
        <p:txBody>
          <a:bodyPr wrap="square" lIns="129001" tIns="64499" rIns="129001" bIns="64499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1693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Техника – монорельсовый поезд, ж/д пути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1693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Техническая система – Московская монорельсовая дорога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1693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Технология – перевозка пассажиров 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2169" y="3866825"/>
            <a:ext cx="4448431" cy="591923"/>
          </a:xfrm>
          <a:prstGeom prst="rect">
            <a:avLst/>
          </a:prstGeom>
        </p:spPr>
        <p:txBody>
          <a:bodyPr wrap="square" lIns="129001" tIns="64499" rIns="129001" bIns="64499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1693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Монорельсовый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поезд, ж/д пути – ТС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7136071" y="5893655"/>
            <a:ext cx="43214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7. Участок монорельсовой дороги </a:t>
            </a:r>
            <a:endParaRPr lang="ru-RU" dirty="0"/>
          </a:p>
        </p:txBody>
      </p:sp>
      <p:pic>
        <p:nvPicPr>
          <p:cNvPr id="47106" name="Picture 2" descr="https://avatars.dzeninfra.ru/get-zen_doc/1721884/pub_5dd1aec50d78616983a89410_5dd387d8e8c8e22cded88985/scale_1200"/>
          <p:cNvPicPr>
            <a:picLocks noChangeAspect="1" noChangeArrowheads="1"/>
          </p:cNvPicPr>
          <p:nvPr/>
        </p:nvPicPr>
        <p:blipFill>
          <a:blip r:embed="rId2" cstate="print"/>
          <a:srcRect l="18919" t="24471" r="8069"/>
          <a:stretch>
            <a:fillRect/>
          </a:stretch>
        </p:blipFill>
        <p:spPr bwMode="auto">
          <a:xfrm>
            <a:off x="5791627" y="1432560"/>
            <a:ext cx="6400373" cy="43129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68995375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53290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Краткая характеристика </a:t>
            </a:r>
            <a:r>
              <a:rPr lang="ru-RU" sz="2000" dirty="0" smtClean="0"/>
              <a:t>опасностей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2169" y="2154337"/>
            <a:ext cx="11348356" cy="4131353"/>
          </a:xfrm>
          <a:prstGeom prst="rect">
            <a:avLst/>
          </a:prstGeom>
        </p:spPr>
        <p:txBody>
          <a:bodyPr wrap="square" lIns="129001" tIns="64499" rIns="129001" bIns="64499">
            <a:spAutoFit/>
          </a:bodyPr>
          <a:lstStyle/>
          <a:p>
            <a:pPr marL="457200" marR="0" lvl="0" indent="-4572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Любая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ТС потенциально опасна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457200" marR="0" lvl="0" indent="-4572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Техногенные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опасности существуют, если потоки вещества, энергии и информации в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техносфере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превышают пороговые значения. </a:t>
            </a:r>
          </a:p>
          <a:p>
            <a:pPr marL="457200" marR="0" lvl="0" indent="-4572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Источники  техногенных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опасностей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– элементы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техносферы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457200" marR="0" lvl="0" indent="-4572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Техногенные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опасности оказывают негативное воздействие на человека, природную среду и элементы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техносферы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одновременно. </a:t>
            </a:r>
          </a:p>
          <a:p>
            <a:pPr marL="457200" marR="0" lvl="0" indent="-4572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Техногенные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опасности ухудшают здоровье людей, приводят к травмам, материальным потерям, деградации природной среды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28109" y="6382851"/>
            <a:ext cx="883870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3000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Электронное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учебное пособие для специалистов РСЧС и студентов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МЧС: 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http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://www.obzh.ru/nad/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352169" y="1240534"/>
            <a:ext cx="7111812" cy="9138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Аксиомы о потенциальной опасности ТС</a:t>
            </a:r>
            <a:r>
              <a:rPr kumimoji="0" lang="ru-RU" sz="2000" b="1" i="0" u="none" strike="noStrike" kern="1200" cap="none" spc="0" normalizeH="0" baseline="3000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</a:t>
            </a:r>
            <a:endParaRPr kumimoji="0" lang="ru-RU" altLang="ru-RU" sz="2000" b="1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8774703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53290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Краткая характеристика </a:t>
            </a:r>
            <a:r>
              <a:rPr lang="ru-RU" sz="2000" dirty="0" smtClean="0"/>
              <a:t>опасностей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2169" y="1361945"/>
            <a:ext cx="11567688" cy="3336264"/>
          </a:xfrm>
          <a:prstGeom prst="rect">
            <a:avLst/>
          </a:prstGeom>
        </p:spPr>
        <p:txBody>
          <a:bodyPr wrap="square" lIns="129001" tIns="64499" rIns="129001" bIns="64499">
            <a:spAutoFit/>
          </a:bodyPr>
          <a:lstStyle/>
          <a:p>
            <a:pPr marL="457200" marR="0" lvl="0" indent="-4572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1693"/>
              </a:spcAft>
              <a:buClrTx/>
              <a:buSzTx/>
              <a:buFontTx/>
              <a:buAutoNum type="arabicPeriod" startAt="6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Техногенные опасности действуют в пространстве и во времени:</a:t>
            </a:r>
          </a:p>
          <a:p>
            <a:pPr marL="441325" marR="0" lvl="0" indent="-441325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1693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травмоопасные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воздействия – кратковременно и спонтанно в ограниченном пространстве (аварии,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взрывы, разрушения зданий и т.д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.); зоны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влияния, как правило, ограничены (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искл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АЭС).</a:t>
            </a:r>
          </a:p>
          <a:p>
            <a:pPr marL="441325" marR="0" lvl="0" indent="-441325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1693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вредные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воздействия – длительно или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периодически; зоны изменяются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 широких пределах от рабочих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(бытовых) до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размеров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земного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пространства (воздействия выбросов парниковых и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озоноразрушающих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газов, поступление радиоактивных веществ в атмосферу и т.п.).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5062301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53290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Краткая характеристика </a:t>
            </a:r>
            <a:r>
              <a:rPr lang="ru-RU" sz="2000" dirty="0" smtClean="0"/>
              <a:t>опасностей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2169" y="1198801"/>
            <a:ext cx="7725223" cy="4208297"/>
          </a:xfrm>
          <a:prstGeom prst="rect">
            <a:avLst/>
          </a:prstGeom>
        </p:spPr>
        <p:txBody>
          <a:bodyPr wrap="square" lIns="129001" tIns="64499" rIns="129001" bIns="64499">
            <a:spAutoFit/>
          </a:bodyPr>
          <a:lstStyle/>
          <a:p>
            <a:pPr defTabSz="914400" fontAlgn="base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и характеристики отказов</a:t>
            </a:r>
            <a:endPara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Основные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причины крупных техногенных аварий:</a:t>
            </a:r>
          </a:p>
          <a:p>
            <a:pPr marL="403127" marR="0" lvl="0" indent="-403127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отказы ТС: просчеты проектирования, дефекты при изготовлении, нарушение режимов/правил эксплуатации;</a:t>
            </a:r>
          </a:p>
          <a:p>
            <a:pPr marL="403127" marR="0" lvl="0" indent="-403127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ошибочные действия операторов ТС;</a:t>
            </a:r>
          </a:p>
          <a:p>
            <a:pPr marL="403127" marR="0" lvl="0" indent="-403127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внешние негативные воздействия на технические объекты.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Отказ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 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– событие, заключающееся в нарушении работоспособного состояния объекта.</a:t>
            </a:r>
          </a:p>
        </p:txBody>
      </p:sp>
      <p:pic>
        <p:nvPicPr>
          <p:cNvPr id="5" name="Picture 2" descr="http://www.kormed.ru/files/upload/medialibrary/f05/f05878fd51ac3a0b963de1b79458bf3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2216" y="1249475"/>
            <a:ext cx="3338320" cy="4465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14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41960" y="5436008"/>
            <a:ext cx="1147572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Работоспособное состояние –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состояние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объекта, при котором значения всех его параметров, характеризующих способность выполнять заданные функции, соответствуют требованиям нормативно-технических документов и (или) конструкторской документации.</a:t>
            </a:r>
            <a:endParaRPr lang="ru-RU" sz="20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2791821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53290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Краткая характеристика </a:t>
            </a:r>
            <a:r>
              <a:rPr lang="ru-RU" sz="2000" dirty="0" smtClean="0"/>
              <a:t>опасностей</a:t>
            </a:r>
            <a:endParaRPr lang="ru-RU" sz="20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15</a:t>
            </a:fld>
            <a:endParaRPr lang="ru-RU"/>
          </a:p>
        </p:txBody>
      </p:sp>
      <p:pic>
        <p:nvPicPr>
          <p:cNvPr id="41986" name="Picture 2" descr="https://content.onliner.by/news/1100x5616/0305f27fc0b0233cdc99252d3e73583f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13200" y="2163817"/>
            <a:ext cx="5343692" cy="3682290"/>
          </a:xfrm>
          <a:prstGeom prst="rect">
            <a:avLst/>
          </a:prstGeom>
          <a:noFill/>
        </p:spPr>
      </p:pic>
      <p:pic>
        <p:nvPicPr>
          <p:cNvPr id="41988" name="Picture 4" descr="https://content.onliner.by/news/1100x5616/f68a2e0b8207bbfa73fbc555cc242ffe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0314" y="2154052"/>
            <a:ext cx="2458826" cy="3684479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406401" y="1194138"/>
            <a:ext cx="1156546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Отель 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Hyatt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Regency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», США (1981 г.). Обрушение подвесных галерей. Погибло 114 человек. При конструкции галерей был допущен ряд серьёзнейших ошибок с креплениями, на которые владельцы отеля закрыли глаза.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62000" y="6211669"/>
            <a:ext cx="106222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Рис. 8. Пример ошибки при конструировании. Фотографии с места: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до аварии;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 после аварии;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способ крепления (расчетный, сделанный)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708572" y="5913026"/>
            <a:ext cx="97671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а				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б					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pic>
        <p:nvPicPr>
          <p:cNvPr id="41989" name="Picture 5"/>
          <p:cNvPicPr>
            <a:picLocks noChangeAspect="1" noChangeArrowheads="1"/>
          </p:cNvPicPr>
          <p:nvPr/>
        </p:nvPicPr>
        <p:blipFill>
          <a:blip r:embed="rId5" cstate="print"/>
          <a:srcRect l="63824" b="10150"/>
          <a:stretch>
            <a:fillRect/>
          </a:stretch>
        </p:blipFill>
        <p:spPr bwMode="auto">
          <a:xfrm>
            <a:off x="10340816" y="3567065"/>
            <a:ext cx="1600898" cy="2290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5" cstate="print"/>
          <a:srcRect r="55221" b="9362"/>
          <a:stretch>
            <a:fillRect/>
          </a:stretch>
        </p:blipFill>
        <p:spPr bwMode="auto">
          <a:xfrm>
            <a:off x="8701973" y="2109459"/>
            <a:ext cx="1863420" cy="2172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058956164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53290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Краткая характеристика </a:t>
            </a:r>
            <a:r>
              <a:rPr lang="ru-RU" sz="2000" dirty="0" smtClean="0"/>
              <a:t>опасностей</a:t>
            </a:r>
            <a:endParaRPr lang="ru-RU" sz="20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16</a:t>
            </a:fld>
            <a:endParaRPr lang="ru-RU"/>
          </a:p>
        </p:txBody>
      </p:sp>
      <p:sp>
        <p:nvSpPr>
          <p:cNvPr id="3" name="AutoShape 2" descr="https://www.spaceflightinsider.com/wp-content/uploads/2016/12/Soyuz-U_Progress-MS-04_launch-srceenshot-2016-12-01_L-25C75W100CL100V75_16x9-v2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8" name="Picture 4" descr="https://www.astronautinews.it/wp-content/uploads/2016/12/o335-1024x64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93" t="16589" r="13704" b="30863"/>
          <a:stretch/>
        </p:blipFill>
        <p:spPr bwMode="auto">
          <a:xfrm>
            <a:off x="353290" y="2777710"/>
            <a:ext cx="6030913" cy="2720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newizv.ru/attachments/624fdd2684ed5ebd2d15ef11535cfb1a1ecf1482/store/crop/0/0/720/409/1920/0/0/7d8667f6bb02f0d94f4dd1a6e93eb503b79a226d1de85509afbcb2c0d479/d6044e8306e8701073b30f1bc2f58cad671e2a9f646474ddfa058f33a2b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76"/>
          <a:stretch/>
        </p:blipFill>
        <p:spPr bwMode="auto">
          <a:xfrm>
            <a:off x="6569941" y="2792412"/>
            <a:ext cx="3145559" cy="2711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2877290" y="5555403"/>
            <a:ext cx="56828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а			 	                      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9863154" y="4632073"/>
            <a:ext cx="216636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Рис. 9. Фотографии:</a:t>
            </a:r>
          </a:p>
          <a:p>
            <a:pPr algn="ctr"/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старт корабля;</a:t>
            </a:r>
          </a:p>
          <a:p>
            <a:pPr algn="ctr"/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 обломок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07975" y="1213987"/>
            <a:ext cx="1152896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Авария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корабля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«Прогресс МС-04» (2016). Причина –  производственный дефект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двигателя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Возгорание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насоса окислителя в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двигателе – нештатное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отделение третьей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ступени.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Возгорание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могло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быть вызвано попаданием в его полость посторонних частиц или нарушением технологии сборки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двигателя.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07975" y="5894685"/>
            <a:ext cx="1172154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2013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года потерпела крушение ракета «Протон-М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Авария произошла из-за неверно закрепленных датчиков и отсутствия контроля представителей Минобороны.</a:t>
            </a:r>
          </a:p>
        </p:txBody>
      </p:sp>
    </p:spTree>
    <p:extLst>
      <p:ext uri="{BB962C8B-B14F-4D97-AF65-F5344CB8AC3E}">
        <p14:creationId xmlns:p14="http://schemas.microsoft.com/office/powerpoint/2010/main" val="3878323822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53290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Краткая характеристика </a:t>
            </a:r>
            <a:r>
              <a:rPr lang="ru-RU" sz="2000" dirty="0" smtClean="0"/>
              <a:t>опасностей</a:t>
            </a:r>
            <a:endParaRPr lang="ru-RU" sz="20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17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370389" y="1308854"/>
            <a:ext cx="4917891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Обрушение крыши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Басманного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рынка, Москва (2006 г.). 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68 человек – погибло. 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Экспертиза – здание неправильно эксплуатировали на протяжении 30 лет: никто не чистил крышу рынка, из-за этого талая и дождевая вода просачивалась через прорехи в гидроизоляции и несущие металлоконструкции разъело ржавчиной.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0900" name="Picture 4" descr="https://sun9-25.userapi.com/impg/oucMBVnvRIpLWfK4wEXJW7-m5J6hwkHcBGnqFQ/M2s2pjpeJy4.jpg?size=1200x768&amp;quality=96&amp;sign=ba02ec1cfe1ecc46047ff50490a4d003&amp;c_uniq_tag=IkwYlxkRofZYqqULvavue0Q6PjXY9TFd8V9qOW2JC7I&amp;type=alb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2265" y="1306170"/>
            <a:ext cx="6769735" cy="4332630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5760720" y="580331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Рис. 10. Пример не правильной эксплуатации.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Фотография с места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8956164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53290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Краткая характеристика </a:t>
            </a:r>
            <a:r>
              <a:rPr lang="ru-RU" sz="2000" dirty="0" smtClean="0"/>
              <a:t>опасностей</a:t>
            </a:r>
            <a:endParaRPr lang="ru-RU" sz="20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18</a:t>
            </a:fld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59080" y="1511499"/>
            <a:ext cx="548640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Взрыв на химзаводе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Phillips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Petroleum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Company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Пасаден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штат Техас (1989 г.). </a:t>
            </a:r>
          </a:p>
          <a:p>
            <a:pPr>
              <a:lnSpc>
                <a:spcPct val="150000"/>
              </a:lnSpc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Крупная утечка горючего газа, из-за оплошности сотрудников. Мощнейший взрыв, эквивалентный двум с половиной тоннам динамита.</a:t>
            </a:r>
          </a:p>
          <a:p>
            <a:pPr>
              <a:lnSpc>
                <a:spcPct val="150000"/>
              </a:lnSpc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Погибло 23 человека, ранено 314.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6804" name="Picture 4" descr="https://laws101.com/wp-content/uploads/2021/09/The-phillips-disaster-198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22975" y="1509077"/>
            <a:ext cx="5905500" cy="4191001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7226300" y="5879514"/>
            <a:ext cx="3860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Рис. 11. Фотография с места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аварии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8956164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53290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Краткая характеристика </a:t>
            </a:r>
            <a:r>
              <a:rPr lang="ru-RU" sz="2000" dirty="0" smtClean="0"/>
              <a:t>опасностей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53291" y="1155988"/>
            <a:ext cx="11528961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и характеристики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отказов</a:t>
            </a:r>
            <a:endPara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возникновении отказов в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ТС: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изменяется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работы;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перестает выполнять свои функции целиком или частично;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появляется необходимость:</a:t>
            </a:r>
          </a:p>
          <a:p>
            <a:pPr marL="625475" indent="-246063" defTabSz="715963">
              <a:lnSpc>
                <a:spcPct val="150000"/>
              </a:lnSpc>
              <a:spcAft>
                <a:spcPts val="600"/>
              </a:spcAft>
              <a:buFont typeface="Times New Roman" pitchFamily="18" charset="0"/>
              <a:buChar char="­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 работоспособного состояния;</a:t>
            </a:r>
          </a:p>
          <a:p>
            <a:pPr marL="625475" indent="-246063" defTabSz="715963">
              <a:lnSpc>
                <a:spcPct val="150000"/>
              </a:lnSpc>
              <a:spcAft>
                <a:spcPts val="600"/>
              </a:spcAft>
              <a:buFont typeface="Times New Roman" pitchFamily="18" charset="0"/>
              <a:buChar char="­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определения причин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возникновения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отказов и возможности их устранения;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Рассмотрим некоторые признаки.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8956164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53290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Краткая характеристика </a:t>
            </a:r>
            <a:r>
              <a:rPr lang="ru-RU" sz="2000" dirty="0" smtClean="0"/>
              <a:t>опасностей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53290" y="1277311"/>
            <a:ext cx="1159487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Тип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отказа:</a:t>
            </a:r>
          </a:p>
          <a:p>
            <a:pPr marL="342900" lvl="1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функциональный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прекращение выполнения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основных функций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объектом,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например, поломка зубьев 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шестерни (рис. 11, 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342900" lvl="1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параметрический – изменяются в недопустимых пределах некоторые параметры объекта, например, потеря мощности силовых агрегатов (рис. 11, 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pic>
        <p:nvPicPr>
          <p:cNvPr id="1026" name="Picture 2" descr="http://impulse.spb.ru/images/2be0fu-96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26" b="22284"/>
          <a:stretch>
            <a:fillRect/>
          </a:stretch>
        </p:blipFill>
        <p:spPr bwMode="auto">
          <a:xfrm>
            <a:off x="699566" y="3931911"/>
            <a:ext cx="3674313" cy="2362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s://a.d-cd.net/d204581s-192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067"/>
          <a:stretch>
            <a:fillRect/>
          </a:stretch>
        </p:blipFill>
        <p:spPr bwMode="auto">
          <a:xfrm>
            <a:off x="4815839" y="3929568"/>
            <a:ext cx="3712007" cy="2364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20</a:t>
            </a:fld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348652" y="6343812"/>
            <a:ext cx="56828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а			 	     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8527846" y="5433020"/>
            <a:ext cx="335598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Рис. 12. Примеры отказов:</a:t>
            </a:r>
          </a:p>
          <a:p>
            <a:pPr algn="ctr"/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поломка зуба шестерни;</a:t>
            </a:r>
          </a:p>
          <a:p>
            <a:pPr algn="ctr"/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 утечки в тормозной системе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1714441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53290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Краткая характеристика </a:t>
            </a:r>
            <a:r>
              <a:rPr lang="ru-RU" sz="2000" dirty="0" smtClean="0"/>
              <a:t>опасностей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3290" y="1305112"/>
            <a:ext cx="11528962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Природа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отказа:</a:t>
            </a:r>
          </a:p>
          <a:p>
            <a:pPr marL="342900" lvl="1" indent="-34290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случайный, обусловленный непредусмотренными перегрузками, дефектами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материала, ошибками персонала,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сбоями системы управления и т. п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(рис. 13, 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1" indent="-34290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систематический, обусловленный закономерными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процессами,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вызывающими постепенное накопление повреждений: усталость, износ, старение, коррозия и 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т.п. (рис. 13, 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0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https://xrs.ru/images/stories/virtuemart/category/primer-vacuum-geliy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51" b="16728"/>
          <a:stretch/>
        </p:blipFill>
        <p:spPr bwMode="auto">
          <a:xfrm>
            <a:off x="494451" y="4117122"/>
            <a:ext cx="4120411" cy="240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eam.su/wp-content/uploads/pic_3_0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22" r="21627" b="5813"/>
          <a:stretch/>
        </p:blipFill>
        <p:spPr bwMode="auto">
          <a:xfrm>
            <a:off x="5560646" y="4098990"/>
            <a:ext cx="2283191" cy="2431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21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348652" y="6488668"/>
            <a:ext cx="56828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а			 	     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8006785" y="5501964"/>
            <a:ext cx="394685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Рис. 13. Примеры отказов по природе:</a:t>
            </a:r>
          </a:p>
          <a:p>
            <a:pPr algn="ctr"/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пробой в гидросистеме;</a:t>
            </a:r>
          </a:p>
          <a:p>
            <a:pPr algn="ctr"/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 усталостная поломка вала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77911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53290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Краткая характеристика </a:t>
            </a:r>
            <a:r>
              <a:rPr lang="ru-RU" sz="2000" dirty="0" smtClean="0"/>
              <a:t>опасностей</a:t>
            </a:r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53290" y="1136262"/>
            <a:ext cx="11533909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2000" dirty="0" smtClean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000" dirty="0" smtClean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smtClean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Причина </a:t>
            </a:r>
            <a:r>
              <a:rPr lang="ru-RU" sz="20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возникновения:</a:t>
            </a:r>
          </a:p>
          <a:p>
            <a:pPr marL="342900" lvl="1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конструкционный – недостатки </a:t>
            </a:r>
            <a:r>
              <a:rPr lang="ru-RU" sz="20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конструкции </a:t>
            </a:r>
            <a:r>
              <a:rPr lang="ru-RU" sz="2000" dirty="0" smtClean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(рис. 14, 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000" dirty="0" smtClean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000" dirty="0">
              <a:solidFill>
                <a:srgbClr val="2021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1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производственный – ошибки при изготовлении </a:t>
            </a:r>
            <a:r>
              <a:rPr lang="ru-RU" sz="2000" dirty="0" smtClean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(несовершенство/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нарушение технологии) (рис. 14, 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1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эксплуатационный – нарушение </a:t>
            </a:r>
            <a:r>
              <a:rPr lang="ru-RU" sz="20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 </a:t>
            </a:r>
            <a:r>
              <a:rPr lang="ru-RU" sz="2000" dirty="0" smtClean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эксплуатации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(рис. 14, 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000" dirty="0" smtClean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22</a:t>
            </a:fld>
            <a:endParaRPr lang="ru-RU" dirty="0"/>
          </a:p>
        </p:txBody>
      </p:sp>
      <p:pic>
        <p:nvPicPr>
          <p:cNvPr id="8" name="Picture 2" descr="https://cstor.nn2.ru/forum/data/forum/images/2013-10/76042669-12673390-s5002300.jpg"/>
          <p:cNvPicPr>
            <a:picLocks noChangeAspect="1" noChangeArrowheads="1"/>
          </p:cNvPicPr>
          <p:nvPr/>
        </p:nvPicPr>
        <p:blipFill>
          <a:blip r:embed="rId2" cstate="print"/>
          <a:srcRect l="11034" b="15765"/>
          <a:stretch>
            <a:fillRect/>
          </a:stretch>
        </p:blipFill>
        <p:spPr bwMode="auto">
          <a:xfrm>
            <a:off x="4470402" y="3331738"/>
            <a:ext cx="3053413" cy="2168287"/>
          </a:xfrm>
          <a:prstGeom prst="rect">
            <a:avLst/>
          </a:prstGeom>
          <a:noFill/>
        </p:spPr>
      </p:pic>
      <p:pic>
        <p:nvPicPr>
          <p:cNvPr id="30722" name="Picture 2" descr="https://www.m24.ru/b/d/nBkSUhL2glMgkMqxPqzZvc62gYT28pj21CLFh_fH_nKUPXuaDyXTjHou4MVO6BCVoZKf9GqVe5Q_CPawk214LyWK9G1N5ho=CKod84EQP3kPmHt0he8Z_A.jpg"/>
          <p:cNvPicPr>
            <a:picLocks noChangeAspect="1" noChangeArrowheads="1"/>
          </p:cNvPicPr>
          <p:nvPr/>
        </p:nvPicPr>
        <p:blipFill>
          <a:blip r:embed="rId3" cstate="print"/>
          <a:srcRect t="14910" r="11575"/>
          <a:stretch>
            <a:fillRect/>
          </a:stretch>
        </p:blipFill>
        <p:spPr bwMode="auto">
          <a:xfrm>
            <a:off x="7777018" y="3311008"/>
            <a:ext cx="4304146" cy="2174442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385274" y="5835981"/>
            <a:ext cx="1088308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Рис. 14. Примеры отказов по причине возникновения:</a:t>
            </a:r>
          </a:p>
          <a:p>
            <a:pPr algn="ctr"/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разрушение моста через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Мисссисипи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(тонкая накладка разорвалась вдоль ряда заклепок, вес моста)</a:t>
            </a:r>
          </a:p>
          <a:p>
            <a:pPr algn="ctr"/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крушение стрелы крана (ошибки при монтаже);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опрокидывание крана (большой вес груза)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24" name="Picture 4" descr="https://bestpositive.com/wp-content/uploads/2016/07/75964158_10-2048x1142.jpg"/>
          <p:cNvPicPr>
            <a:picLocks noChangeAspect="1" noChangeArrowheads="1"/>
          </p:cNvPicPr>
          <p:nvPr/>
        </p:nvPicPr>
        <p:blipFill>
          <a:blip r:embed="rId4" cstate="print"/>
          <a:srcRect l="193" r="624"/>
          <a:stretch>
            <a:fillRect/>
          </a:stretch>
        </p:blipFill>
        <p:spPr bwMode="auto">
          <a:xfrm>
            <a:off x="415638" y="3320245"/>
            <a:ext cx="3857532" cy="2168725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2212849" y="5556160"/>
            <a:ext cx="938463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а			 	  б				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58763969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53290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Краткая характеристика </a:t>
            </a:r>
            <a:r>
              <a:rPr lang="ru-RU" sz="2000" dirty="0" smtClean="0"/>
              <a:t>опасностей</a:t>
            </a:r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53290" y="1025426"/>
            <a:ext cx="1120140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2000" dirty="0" smtClean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0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Дальнейшее использование объекта:</a:t>
            </a:r>
          </a:p>
          <a:p>
            <a:pPr marL="342900" lvl="1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полный – отказ, исключающий возможность работы объекта до их </a:t>
            </a:r>
            <a:r>
              <a:rPr lang="ru-RU" sz="2000" dirty="0" smtClean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устранения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(рис. 15, 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000" dirty="0" smtClean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000" dirty="0">
              <a:solidFill>
                <a:srgbClr val="2021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1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частичный – отказ, при которых объект может частично </a:t>
            </a:r>
            <a:r>
              <a:rPr lang="ru-RU" sz="2000" dirty="0" smtClean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использоваться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(рис. 15, 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000" dirty="0" smtClean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srgbClr val="2021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23</a:t>
            </a:fld>
            <a:endParaRPr lang="ru-RU" dirty="0"/>
          </a:p>
        </p:txBody>
      </p:sp>
      <p:pic>
        <p:nvPicPr>
          <p:cNvPr id="8" name="Picture 2" descr="P4020022"/>
          <p:cNvPicPr>
            <a:picLocks noChangeAspect="1" noChangeArrowheads="1"/>
          </p:cNvPicPr>
          <p:nvPr/>
        </p:nvPicPr>
        <p:blipFill>
          <a:blip r:embed="rId2" cstate="print"/>
          <a:srcRect l="46889" t="4256" r="12533" b="64943"/>
          <a:stretch>
            <a:fillRect/>
          </a:stretch>
        </p:blipFill>
        <p:spPr bwMode="auto">
          <a:xfrm>
            <a:off x="5920965" y="2725092"/>
            <a:ext cx="5330051" cy="3041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 descr="https://aif-s3.aif.ru/images/033/042/dacd45b9d116658ade71384c914ad74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59667" y="2719058"/>
            <a:ext cx="4562948" cy="3041965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3054821" y="5818712"/>
            <a:ext cx="69764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а			 	     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           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439652" y="6120229"/>
            <a:ext cx="99799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Рис. 15. Примеры отказов по дальнейшему использованию:</a:t>
            </a:r>
          </a:p>
          <a:p>
            <a:pPr algn="ctr"/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разрушение Каховской ГЭС;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поломка опоры потолка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58763969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53290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Краткая характеристика </a:t>
            </a:r>
            <a:r>
              <a:rPr lang="ru-RU" sz="2000" dirty="0" smtClean="0"/>
              <a:t>опасностей</a:t>
            </a:r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53290" y="1025426"/>
            <a:ext cx="12036830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2000" dirty="0" smtClean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20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Последствия отказа:</a:t>
            </a:r>
          </a:p>
          <a:p>
            <a:pPr marL="342900" lvl="1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лёгкий – </a:t>
            </a:r>
            <a:r>
              <a:rPr lang="ru-RU" sz="2000" dirty="0" smtClean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легкоустранимый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(рис. 16, 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000" dirty="0" smtClean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000" dirty="0">
              <a:solidFill>
                <a:srgbClr val="2021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1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средний, не вызывающий отказы смежных </a:t>
            </a:r>
            <a:r>
              <a:rPr lang="ru-RU" sz="2000" dirty="0" smtClean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узлов</a:t>
            </a:r>
            <a:r>
              <a:rPr lang="ru-RU" sz="20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(вторичные отказы)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(рис. 16, 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000" dirty="0" smtClean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000" dirty="0">
              <a:solidFill>
                <a:srgbClr val="2021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1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тяжёлый, вызывающий вторичные </a:t>
            </a:r>
            <a:r>
              <a:rPr lang="ru-RU" sz="2000" dirty="0" smtClean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отказы, приводящий </a:t>
            </a:r>
            <a:r>
              <a:rPr lang="ru-RU" sz="20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угрозе жизни и здоровью </a:t>
            </a:r>
            <a:r>
              <a:rPr lang="ru-RU" sz="2000" dirty="0" smtClean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(рис. 16, 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2000" dirty="0">
              <a:solidFill>
                <a:srgbClr val="2021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24</a:t>
            </a:fld>
            <a:endParaRPr lang="ru-RU" dirty="0"/>
          </a:p>
        </p:txBody>
      </p:sp>
      <p:pic>
        <p:nvPicPr>
          <p:cNvPr id="1026" name="Picture 2" descr="https://avatars.dzeninfra.ru/get-zen_doc/1945976/pub_5f17237c65c6a37179419e84_5f18192f2b4b755a9b55704b/scale_1200"/>
          <p:cNvPicPr>
            <a:picLocks noChangeAspect="1" noChangeArrowheads="1"/>
          </p:cNvPicPr>
          <p:nvPr/>
        </p:nvPicPr>
        <p:blipFill>
          <a:blip r:embed="rId2" cstate="print"/>
          <a:srcRect r="10494"/>
          <a:stretch>
            <a:fillRect/>
          </a:stretch>
        </p:blipFill>
        <p:spPr bwMode="auto">
          <a:xfrm>
            <a:off x="586904" y="3222129"/>
            <a:ext cx="2750656" cy="2309991"/>
          </a:xfrm>
          <a:prstGeom prst="rect">
            <a:avLst/>
          </a:prstGeom>
          <a:noFill/>
        </p:spPr>
      </p:pic>
      <p:pic>
        <p:nvPicPr>
          <p:cNvPr id="1028" name="Picture 4" descr="https://as-152.ru/wp-content/uploads/f/6/0/f608e94d533b192a2c1a8ec0c8bfd001.jpeg"/>
          <p:cNvPicPr>
            <a:picLocks noChangeAspect="1" noChangeArrowheads="1"/>
          </p:cNvPicPr>
          <p:nvPr/>
        </p:nvPicPr>
        <p:blipFill>
          <a:blip r:embed="rId3" cstate="print"/>
          <a:srcRect r="8330"/>
          <a:stretch>
            <a:fillRect/>
          </a:stretch>
        </p:blipFill>
        <p:spPr bwMode="auto">
          <a:xfrm>
            <a:off x="3923678" y="3202439"/>
            <a:ext cx="3787762" cy="2324225"/>
          </a:xfrm>
          <a:prstGeom prst="rect">
            <a:avLst/>
          </a:prstGeom>
          <a:noFill/>
        </p:spPr>
      </p:pic>
      <p:sp>
        <p:nvSpPr>
          <p:cNvPr id="27650" name="AutoShape 2" descr="https://dvd-auto.ru/800/600/https/drivevaz.ru/wp-content/uploads/2021/10/%D1%81%D0%B3%D0%BE%D1%80%D0%B5%D0%B2%D1%88%D0%B8%D0%B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4" cstate="print"/>
          <a:srcRect r="53497"/>
          <a:stretch>
            <a:fillRect/>
          </a:stretch>
        </p:blipFill>
        <p:spPr bwMode="auto">
          <a:xfrm>
            <a:off x="8084253" y="3204210"/>
            <a:ext cx="1730307" cy="2338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/>
          <a:srcRect l="54372"/>
          <a:stretch>
            <a:fillRect/>
          </a:stretch>
        </p:blipFill>
        <p:spPr bwMode="auto">
          <a:xfrm>
            <a:off x="9808379" y="3188970"/>
            <a:ext cx="1697506" cy="2337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Прямоугольник 9"/>
          <p:cNvSpPr/>
          <p:nvPr/>
        </p:nvSpPr>
        <p:spPr>
          <a:xfrm>
            <a:off x="400514" y="5934670"/>
            <a:ext cx="1088308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Рис. 16. Примеры отказов по причине возникновения:</a:t>
            </a:r>
          </a:p>
          <a:p>
            <a:pPr algn="ctr"/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прокол колеса;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порыв ремня генератора;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перегорание предохранителя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(перегрузка электрической системы, короткое замыкание и т.д.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831849" y="5556160"/>
            <a:ext cx="938463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а			 	  б				         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58763969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53290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Краткая характеристика </a:t>
            </a:r>
            <a:r>
              <a:rPr lang="ru-RU" sz="2000" dirty="0" smtClean="0"/>
              <a:t>опасностей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53290" y="1225689"/>
            <a:ext cx="1183871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9.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Возможность устранения отказов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устранимый;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неустранимый.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10.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Значимость отказов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критический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угроза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человеку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или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окружающей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среде (рис. 17);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существенный – ухудшение характеристик или</a:t>
            </a:r>
            <a:b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полная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непригодность объекта к эксплуатации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приводят к опасности для человека; </a:t>
            </a:r>
            <a:endParaRPr lang="ru-RU" sz="20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несущественный – незначительные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последствия,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вызывающие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недовольство.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25</a:t>
            </a:fld>
            <a:endParaRPr lang="ru-RU"/>
          </a:p>
        </p:txBody>
      </p:sp>
      <p:pic>
        <p:nvPicPr>
          <p:cNvPr id="7" name="Picture 2" descr="Responsive ima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14160" y="1106399"/>
            <a:ext cx="5486400" cy="4279392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6400800" y="5427583"/>
            <a:ext cx="579120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Рис. 17. Плотина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Сент-Фрэнсис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(США) 1926-12.03.1928 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Незадолго до катастрофы обнаружены трещины, но ведущий инженер признал их незначительными. При разрушении плотины уничтожена ближайшая ГЭС,  затоплено несколько городов. Погибло около 500 чел.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4411501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53290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Краткая характеристика </a:t>
            </a:r>
            <a:r>
              <a:rPr lang="ru-RU" sz="2000" dirty="0" smtClean="0"/>
              <a:t>опасностей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2168" y="2304118"/>
            <a:ext cx="11584017" cy="1515252"/>
          </a:xfrm>
          <a:prstGeom prst="rect">
            <a:avLst/>
          </a:prstGeom>
        </p:spPr>
        <p:txBody>
          <a:bodyPr wrap="square" lIns="129001" tIns="64499" rIns="129001" bIns="64499">
            <a:spAutoFit/>
          </a:bodyPr>
          <a:lstStyle/>
          <a:p>
            <a:pPr lvl="0" algn="just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Надёжность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– свойство объекта сохранять во времени в установленных пределах значения всех параметров, характеризующих способность выполнять требуемые функции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 заданных режимах и условиях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применения, технического обслуживания, хранения и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транспортирования.</a:t>
            </a:r>
            <a:r>
              <a:rPr lang="ru-RU" sz="2000" baseline="30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55895" y="4038718"/>
            <a:ext cx="8636105" cy="376479"/>
          </a:xfrm>
          <a:prstGeom prst="rect">
            <a:avLst/>
          </a:prstGeom>
        </p:spPr>
        <p:txBody>
          <a:bodyPr wrap="square" lIns="129001" tIns="64499" rIns="129001" bIns="64499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1600" baseline="30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ГОСТ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 27.102-2021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«Надёжность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 технике. Основные понятия. Термины и определения»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52168" y="4634545"/>
            <a:ext cx="10973435" cy="1053587"/>
          </a:xfrm>
          <a:prstGeom prst="rect">
            <a:avLst/>
          </a:prstGeom>
        </p:spPr>
        <p:txBody>
          <a:bodyPr wrap="square" lIns="129001" tIns="64499" rIns="129001" bIns="64499">
            <a:spAutoFit/>
          </a:bodyPr>
          <a:lstStyle/>
          <a:p>
            <a:pPr lvl="0" algn="just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Безопасность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– состояние защищённости личности, общества, государства и  среды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жизнедеятельности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от внутренних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внешних угроз или 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опасностей.</a:t>
            </a:r>
            <a:r>
              <a:rPr lang="ru-RU" sz="2000" baseline="30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887966" y="5907480"/>
            <a:ext cx="3048219" cy="376479"/>
          </a:xfrm>
          <a:prstGeom prst="rect">
            <a:avLst/>
          </a:prstGeom>
        </p:spPr>
        <p:txBody>
          <a:bodyPr wrap="square" lIns="129001" tIns="64499" rIns="129001" bIns="64499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30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Словарь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терминов МЧС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52168" y="6167239"/>
            <a:ext cx="10970993" cy="591923"/>
          </a:xfrm>
          <a:prstGeom prst="rect">
            <a:avLst/>
          </a:prstGeom>
        </p:spPr>
        <p:txBody>
          <a:bodyPr wrap="square" lIns="129001" tIns="64499" rIns="129001" bIns="64499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Цель обеспечения безопасности – нейтрализация/исключение опасностей.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18670" y="1167849"/>
            <a:ext cx="11742850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Взаимосвязь понятий: надежность,  безопасность,  опасность</a:t>
            </a:r>
          </a:p>
          <a:p>
            <a:pPr lvl="0" defTabSz="914400" fontAlgn="base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обеспечение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надежности и безопасности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ТС – одна из важнейших задач в современном мире. 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5104492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53290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Краткая характеристика </a:t>
            </a:r>
            <a:r>
              <a:rPr lang="ru-RU" sz="2000" dirty="0" smtClean="0"/>
              <a:t>опасностей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074417" y="2734531"/>
            <a:ext cx="2584183" cy="376479"/>
          </a:xfrm>
          <a:prstGeom prst="rect">
            <a:avLst/>
          </a:prstGeom>
        </p:spPr>
        <p:txBody>
          <a:bodyPr wrap="square" lIns="129001" tIns="64499" rIns="129001" bIns="64499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aseline="30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Словарь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терминов МЧС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52169" y="1361945"/>
            <a:ext cx="11502374" cy="998252"/>
          </a:xfrm>
          <a:prstGeom prst="rect">
            <a:avLst/>
          </a:prstGeom>
        </p:spPr>
        <p:txBody>
          <a:bodyPr wrap="square" lIns="129001" tIns="64499" rIns="129001" bIns="64499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Опасность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– процесс, свойство или состояние природы, общества или техники, представляющее угрозу для жизни, здоровья или благосостояния людей, объектов хозяйства или окружающей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среды.</a:t>
            </a:r>
            <a:r>
              <a:rPr kumimoji="0" lang="ru-RU" sz="2000" b="0" i="0" u="none" strike="noStrike" kern="1200" cap="none" spc="0" normalizeH="0" baseline="30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</a:t>
            </a:r>
            <a:endParaRPr kumimoji="0" lang="ru-RU" sz="2000" b="0" i="0" u="none" strike="noStrike" kern="1200" cap="none" spc="0" normalizeH="0" baseline="3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2169" y="3557285"/>
            <a:ext cx="11611232" cy="998252"/>
          </a:xfrm>
          <a:prstGeom prst="rect">
            <a:avLst/>
          </a:prstGeom>
        </p:spPr>
        <p:txBody>
          <a:bodyPr wrap="square" lIns="129001" tIns="64499" rIns="129001" bIns="64499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Наличие потенциальной опасности в ТС не всегда сопровождается ее негативным воздействием на объект – необходимо выполнение минимум трех условий: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52169" y="4610872"/>
            <a:ext cx="7871942" cy="1515252"/>
          </a:xfrm>
          <a:prstGeom prst="rect">
            <a:avLst/>
          </a:prstGeom>
        </p:spPr>
        <p:txBody>
          <a:bodyPr wrap="square" lIns="129001" tIns="64499" rIns="129001" bIns="64499">
            <a:spAutoFit/>
          </a:bodyPr>
          <a:lstStyle/>
          <a:p>
            <a:pPr marL="453477" marR="0" lvl="0" indent="-453477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опасность присутствует;</a:t>
            </a:r>
          </a:p>
          <a:p>
            <a:pPr marL="453477" marR="0" lvl="0" indent="-453477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объект находится в зоне действия опасности;</a:t>
            </a:r>
          </a:p>
          <a:p>
            <a:pPr marL="453477" marR="0" lvl="0" indent="-453477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объект не имеет достаточных средств защиты.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6356058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53290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Краткая характеристика </a:t>
            </a:r>
            <a:r>
              <a:rPr lang="ru-RU" sz="2000" dirty="0" smtClean="0"/>
              <a:t>опасностей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2169" y="1192307"/>
            <a:ext cx="11092352" cy="4439130"/>
          </a:xfrm>
          <a:prstGeom prst="rect">
            <a:avLst/>
          </a:prstGeom>
        </p:spPr>
        <p:txBody>
          <a:bodyPr wrap="square" lIns="129001" tIns="64499" rIns="129001" bIns="64499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847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Процесс развития опасности:</a:t>
            </a:r>
          </a:p>
          <a:p>
            <a:pPr marL="453477" marR="0" lvl="0" indent="-453477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847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нарушение технологического процесса, условий содержания и т.п.</a:t>
            </a:r>
          </a:p>
          <a:p>
            <a:pPr marL="453477" marR="0" lvl="0" indent="-453477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847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образование и накопление поражающих факторов, приводящих к аварии ТС;</a:t>
            </a:r>
          </a:p>
          <a:p>
            <a:pPr marL="453477" marR="0" lvl="0" indent="-453477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847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разрушение конструкции; </a:t>
            </a:r>
          </a:p>
          <a:p>
            <a:pPr marL="453477" marR="0" lvl="0" indent="-453477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847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образование и выброс поражающих факторов;</a:t>
            </a:r>
          </a:p>
          <a:p>
            <a:pPr marL="453477" marR="0" lvl="0" indent="-453477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847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воздействие поражающих факторов на окружающую природной среду, человека, объекты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техносферы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пр.</a:t>
            </a:r>
          </a:p>
          <a:p>
            <a:pPr marL="453477" marR="0" lvl="0" indent="-453477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847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реакция на поражающее воздействие. 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9728727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53290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Краткая характеристика </a:t>
            </a:r>
            <a:r>
              <a:rPr lang="ru-RU" sz="2000" dirty="0" smtClean="0"/>
              <a:t>опасностей</a:t>
            </a:r>
            <a:endParaRPr lang="ru-RU" sz="2000" dirty="0"/>
          </a:p>
        </p:txBody>
      </p:sp>
      <p:pic>
        <p:nvPicPr>
          <p:cNvPr id="4" name="Picture 2" descr="https://img-fotki.yandex.ru/get/152444/202504731.32/0_170b86_b64cd225_ori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0840" y="2550518"/>
            <a:ext cx="5022338" cy="3085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4" descr="https://ic.pics.livejournal.com/kibalchichmd/40712110/18342/original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29"/>
          <a:stretch/>
        </p:blipFill>
        <p:spPr bwMode="auto">
          <a:xfrm>
            <a:off x="480632" y="2537129"/>
            <a:ext cx="5885321" cy="3086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28369" y="1179065"/>
            <a:ext cx="7300526" cy="438034"/>
          </a:xfrm>
          <a:prstGeom prst="rect">
            <a:avLst/>
          </a:prstGeom>
        </p:spPr>
        <p:txBody>
          <a:bodyPr wrap="none" lIns="129001" tIns="64499" rIns="129001" bIns="64499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i="0" u="sng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Пример развития опасности: Авария </a:t>
            </a:r>
            <a:r>
              <a:rPr kumimoji="0" lang="ru-RU" sz="200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 Саяно-Шушенской ГЭС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92694" y="1815486"/>
            <a:ext cx="932186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17 августа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2009 г. Погибло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75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человек.</a:t>
            </a:r>
            <a:r>
              <a:rPr kumimoji="0" lang="ru-RU" sz="20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Стоимость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восстановления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~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 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41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 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млрд. руб.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29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1439652" y="6120229"/>
            <a:ext cx="99799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Рис. 1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Фотография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Саяно-Шушенской ГЭС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до аварии;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после аварии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2592967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53290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Краткая характеристика </a:t>
            </a:r>
            <a:r>
              <a:rPr lang="ru-RU" sz="2000" dirty="0" smtClean="0"/>
              <a:t>опасностей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2168" y="1361945"/>
            <a:ext cx="108794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Непосредственная причина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Вследствие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многократного возникновения дополнительных нагрузок переменного характера на гидроагрегат, связанных с переходами через не рекомендованную зону, образовались и развились усталостные повреждения узлов крепления гидроагрегата, в том числе крышки турбины. </a:t>
            </a: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ызванные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динамическими нагрузками разрушения шпилек привели к срыву крышки турбины и разгерметизации водоподводящего тракта гидроагрегата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01693" y="4722710"/>
            <a:ext cx="1169030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Конструкция гидротурбин РО230/833-В-677 характеризуется рядом недостатков:</a:t>
            </a:r>
          </a:p>
          <a:p>
            <a:pPr marL="403127" marR="0" lvl="0" indent="-403127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наличие обширной зоны не рекомендованной работы, в которой работа турбины сопровождается сильными гидравлическими ударами (резкое увеличение нагрузок)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5103546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53290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Краткая характеристика </a:t>
            </a:r>
            <a:r>
              <a:rPr lang="ru-RU" sz="2000" dirty="0" smtClean="0"/>
              <a:t>опасностей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2169" y="1206669"/>
            <a:ext cx="11839831" cy="5516348"/>
          </a:xfrm>
          <a:prstGeom prst="rect">
            <a:avLst/>
          </a:prstGeom>
        </p:spPr>
        <p:txBody>
          <a:bodyPr wrap="square" lIns="129001" tIns="64499" rIns="129001" bIns="64499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Предпосылки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Гидроагрегат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№ 2 пущен 5 ноября 1979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года. Нормативный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срок службы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– 30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лет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Последний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капитальный ремонт в 2005 году,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последний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средний ремонт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– 14.01-16.03.2009.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После ремонта гидроагрегат принят в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эксплуатацию. Зафиксированы повышенные вибрации оборудования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остававшиеся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 пределах допустимых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значений: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главный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инженер станции был обязан остановить гидроагрегат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для выяснения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причин повышенной вибрации (одна из главных причин развития аварии).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система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непрерывного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виброконтроля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установленная на гидроагрегате № 2 в 2009 году, не была введена в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эксплуатацию, не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учитывалась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персоналом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 руководством станции при принятии решений.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Вибрационное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состояние объекта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ухудшалось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в конце июня 2009 года перешло допустимый уровень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9158533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53290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Краткая характеристика </a:t>
            </a:r>
            <a:r>
              <a:rPr lang="ru-RU" sz="2000" dirty="0" smtClean="0"/>
              <a:t>опасностей</a:t>
            </a:r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52169" y="1361945"/>
            <a:ext cx="11707559" cy="4285241"/>
          </a:xfrm>
          <a:prstGeom prst="rect">
            <a:avLst/>
          </a:prstGeom>
        </p:spPr>
        <p:txBody>
          <a:bodyPr wrap="square" lIns="129001" tIns="64499" rIns="129001" bIns="64499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Авария – следствие ряда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причин технического, организационного и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нормативно-правового характера.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Большинство причин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носит системный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характер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включая недопустимо низкую ответственность эксплуатационного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персонала и руководства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станции, а также злоупотребление служебным положением руководством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станции.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Не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был должным образом организован постоянный контроль технического состояния оборудования оперативно-ремонтным персоналом…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Основной причиной аварии стало непринятие мер к оперативной остановке второго гидроагрегата и выяснения причин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вибрации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32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78235" y="6155174"/>
            <a:ext cx="26023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  <a:hlinkClick r:id="rId2"/>
              </a:rPr>
              <a:t>Уроки аварии СШГЭС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77532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53290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Краткая характеристика </a:t>
            </a:r>
            <a:r>
              <a:rPr lang="ru-RU" sz="2000" dirty="0" smtClean="0"/>
              <a:t>опасностей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2168" y="1361945"/>
            <a:ext cx="11486045" cy="5375283"/>
          </a:xfrm>
          <a:prstGeom prst="rect">
            <a:avLst/>
          </a:prstGeom>
        </p:spPr>
        <p:txBody>
          <a:bodyPr wrap="square" lIns="129001" tIns="64499" rIns="129001" bIns="64499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1693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Краткая характеристика опасностей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1693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i="0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Пороговый </a:t>
            </a:r>
            <a:r>
              <a:rPr kumimoji="0" lang="ru-RU" sz="2000" i="0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уровень </a:t>
            </a:r>
            <a:r>
              <a:rPr kumimoji="0" lang="ru-RU" sz="2000" i="0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опасности:</a:t>
            </a:r>
            <a:endParaRPr kumimoji="0" lang="ru-RU" altLang="ru-RU" sz="2000" i="0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65125" marR="0" lvl="0" indent="-365125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1693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для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человека – уровень опасности, при котором организм способен компенсировать их негативное воздействие.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1693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Оценивается предельно допустимыми значениями  (уровень, концентрация и др.)</a:t>
            </a:r>
          </a:p>
          <a:p>
            <a:pPr marL="365125" marR="0" lvl="0" indent="-365125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1693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для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ТС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– уровень опасности, при котором они могут сопротивляться до определенного предела и в течение определенного времени негативным воздействиям или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рабочим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нагрузкам, сохраняя при этом свои заданные функции.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1693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Оценивается показателями надежности элементов ТС и ТС в целом.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49906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53290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Краткая характеристика </a:t>
            </a:r>
            <a:r>
              <a:rPr lang="ru-RU" sz="2000" dirty="0" smtClean="0"/>
              <a:t>опасностей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82649" y="1270505"/>
            <a:ext cx="10769846" cy="4768515"/>
          </a:xfrm>
          <a:prstGeom prst="rect">
            <a:avLst/>
          </a:prstGeom>
        </p:spPr>
        <p:txBody>
          <a:bodyPr wrap="square" lIns="129001" tIns="64499" rIns="129001" bIns="64499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Каждому событию можно приписать показатель –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вероятность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как 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степень возможности наступления некоторого события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</a:t>
            </a:r>
          </a:p>
          <a:p>
            <a:pPr marL="453477" marR="0" lvl="0" indent="-453477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вероятность отказа технической системы; </a:t>
            </a:r>
          </a:p>
          <a:p>
            <a:pPr marL="453477" marR="0" lvl="0" indent="-453477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вероятность аварийного исхода;</a:t>
            </a:r>
          </a:p>
          <a:p>
            <a:pPr marL="453477" marR="0" lvl="0" indent="-453477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вероятность образования поражающих факторов;</a:t>
            </a:r>
          </a:p>
          <a:p>
            <a:pPr marL="453477" marR="0" lvl="0" indent="-453477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вероятность поражения объектов воздействия;</a:t>
            </a:r>
          </a:p>
          <a:p>
            <a:pPr marL="453477" marR="0" lvl="0" indent="-453477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вероятность вторичных поражающих факторов;</a:t>
            </a:r>
          </a:p>
          <a:p>
            <a:pPr marL="453477" marR="0" lvl="0" indent="-453477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вероятность воздействия;</a:t>
            </a:r>
          </a:p>
          <a:p>
            <a:pPr marL="453477" marR="0" lvl="0" indent="-453477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вероятность поражения. </a:t>
            </a:r>
          </a:p>
        </p:txBody>
      </p:sp>
      <p:pic>
        <p:nvPicPr>
          <p:cNvPr id="5" name="Picture 2" descr="http://dlyc.lyc1-brr.edusite.ru/images/de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8593" y="4734113"/>
            <a:ext cx="2677213" cy="1715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93080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53290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Краткая характеристика </a:t>
            </a:r>
            <a:r>
              <a:rPr lang="ru-RU" sz="2000" dirty="0" smtClean="0"/>
              <a:t>опасностей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36928" y="1270505"/>
            <a:ext cx="11535031" cy="4336537"/>
          </a:xfrm>
          <a:prstGeom prst="rect">
            <a:avLst/>
          </a:prstGeom>
        </p:spPr>
        <p:txBody>
          <a:bodyPr wrap="square" lIns="129001" tIns="64499" rIns="129001" bIns="64499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847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Идентификация опасностей</a:t>
            </a: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847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Идентификация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опасностей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– установление количественных, временных, пространственных и иных характеристик для разработки профилактических и оперативных мероприятий, направленных на обеспечение нормального функционирования ТС и качества жизни:</a:t>
            </a:r>
          </a:p>
          <a:p>
            <a:pPr marL="403127" marR="0" lvl="0" indent="-403127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847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наименования опасностей,</a:t>
            </a:r>
          </a:p>
          <a:p>
            <a:pPr marL="403127" marR="0" lvl="0" indent="-403127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847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вероятность их проявления,</a:t>
            </a:r>
          </a:p>
          <a:p>
            <a:pPr marL="403127" marR="0" lvl="0" indent="-403127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847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координаты,</a:t>
            </a:r>
          </a:p>
          <a:p>
            <a:pPr marL="403127" marR="0" lvl="0" indent="-403127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847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возможный ущерб и др.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67174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53290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Краткая характеристика </a:t>
            </a:r>
            <a:r>
              <a:rPr lang="ru-RU" sz="2000" dirty="0" smtClean="0"/>
              <a:t>опасностей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2169" y="1361945"/>
            <a:ext cx="11518702" cy="4798202"/>
          </a:xfrm>
          <a:prstGeom prst="rect">
            <a:avLst/>
          </a:prstGeom>
        </p:spPr>
        <p:txBody>
          <a:bodyPr wrap="square" lIns="129001" tIns="64499" rIns="129001" bIns="64499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847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u="sng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Способы идентификации опасностей</a:t>
            </a:r>
          </a:p>
          <a:p>
            <a:pPr marL="365125" marR="0" lvl="0" indent="-365125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847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инженерный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– определение опасности с вероятностной природой происхождения.</a:t>
            </a:r>
          </a:p>
          <a:p>
            <a:pPr marL="365125" marR="0" lvl="0" indent="-365125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847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</a:t>
            </a:r>
            <a:r>
              <a:rPr kumimoji="0" lang="ru-RU" sz="2000" b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кспертный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– поиск отказов и их причин.</a:t>
            </a:r>
          </a:p>
          <a:p>
            <a:pPr marL="365125" marR="0" lvl="0" indent="-365125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847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социологический </a:t>
            </a:r>
            <a:r>
              <a:rPr kumimoji="0" lang="ru-RU" sz="20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– определение опасности путем опроса мнения населения.</a:t>
            </a:r>
          </a:p>
          <a:p>
            <a:pPr marL="365125" marR="0" lvl="0" indent="-365125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847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регистрационный </a:t>
            </a:r>
            <a:r>
              <a:rPr kumimoji="0" lang="ru-RU" sz="20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– использование информации о  конкретных событиях (затраты, количество жертв).</a:t>
            </a:r>
          </a:p>
          <a:p>
            <a:pPr marL="365125" marR="0" lvl="0" indent="-365125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847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органолептический </a:t>
            </a:r>
            <a:r>
              <a:rPr kumimoji="0" lang="ru-RU" sz="20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– использование информации, получаемой органами чувств человека (зрением, осязанием, обонянием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вкусом и др.), например, внешний визуальный осмотр техники, определение на слух (по монотонности звука) четкости работы двигателя и пр.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8921790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53290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Краткая характеристика </a:t>
            </a:r>
            <a:r>
              <a:rPr lang="ru-RU" sz="2000" dirty="0" smtClean="0"/>
              <a:t>опасностей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2169" y="1167233"/>
            <a:ext cx="10901311" cy="1515252"/>
          </a:xfrm>
          <a:prstGeom prst="rect">
            <a:avLst/>
          </a:prstGeom>
        </p:spPr>
        <p:txBody>
          <a:bodyPr wrap="square" lIns="129001" tIns="64499" rIns="129001" bIns="64499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Технико-экономические показатели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ТС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характеризуется набором показателей,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отражающих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ее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качество.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257476136"/>
              </p:ext>
            </p:extLst>
          </p:nvPr>
        </p:nvGraphicFramePr>
        <p:xfrm>
          <a:off x="413129" y="2821788"/>
          <a:ext cx="4905631" cy="36124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37</a:t>
            </a:fld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8017889" y="1390366"/>
            <a:ext cx="4356991" cy="4700740"/>
          </a:xfrm>
          <a:prstGeom prst="rect">
            <a:avLst/>
          </a:prstGeom>
        </p:spPr>
        <p:txBody>
          <a:bodyPr wrap="square" lIns="129001" tIns="64499" rIns="129001" bIns="64499"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назначения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надежности;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экономного использования ресурсов;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технологичности;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транспортабельности;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эргономические;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экологические;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эстетические;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патентно-правовые;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стандартизации и унификации;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безопасности.</a:t>
            </a:r>
          </a:p>
        </p:txBody>
      </p:sp>
      <p:sp>
        <p:nvSpPr>
          <p:cNvPr id="10" name="Стрелка вправо 9"/>
          <p:cNvSpPr/>
          <p:nvPr/>
        </p:nvSpPr>
        <p:spPr>
          <a:xfrm>
            <a:off x="4693920" y="3093720"/>
            <a:ext cx="3398520" cy="533400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922520" y="2878574"/>
            <a:ext cx="2773680" cy="9233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виду характеризуемых свойств различают показатели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0801924"/>
      </p:ext>
    </p:ext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53290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Краткая характеристика </a:t>
            </a:r>
            <a:r>
              <a:rPr lang="ru-RU" sz="2000" dirty="0" smtClean="0"/>
              <a:t>опасностей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2169" y="1303304"/>
            <a:ext cx="11698317" cy="4845459"/>
          </a:xfrm>
          <a:prstGeom prst="rect">
            <a:avLst/>
          </a:prstGeom>
        </p:spPr>
        <p:txBody>
          <a:bodyPr wrap="square" lIns="129001" tIns="64499" rIns="129001" bIns="64499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П. назначения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характеризуют функциональные свойства ТС, пригодность ее удовлетворять определенные потребности в соответствии с назначением 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надежности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характеризуют, в какой степени ТС может выполнять свои функции в заданном режиме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П. экономичности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характеризуют затраты на разработку, изготовление, эксплуатацию ТС.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П. технологичности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характеризуют свойства ТС, обусловливающие оптимальное распределение затрат материалов, времени и средств труда при технической подготовке производства, изготовлении и эксплуатации продукции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П. транспортабельности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характеризуют приспособленность ТС к подготовке к транспортированию,  транспортированию, операциям после транспортирования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572242"/>
      </p:ext>
    </p:extLst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53290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Краткая характеристика </a:t>
            </a:r>
            <a:r>
              <a:rPr lang="ru-RU" sz="2000" dirty="0" smtClean="0"/>
              <a:t>опасностей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2169" y="1361945"/>
            <a:ext cx="10569082" cy="2900247"/>
          </a:xfrm>
          <a:prstGeom prst="rect">
            <a:avLst/>
          </a:prstGeom>
        </p:spPr>
        <p:txBody>
          <a:bodyPr wrap="square" lIns="129001" tIns="64499" rIns="129001" bIns="64499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Эргономические п.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характеризуют систему «человек-изделие-среда» – степень соответствия ТС комплексу требований:</a:t>
            </a:r>
          </a:p>
          <a:p>
            <a:pPr marL="403127" marR="0" lvl="0" indent="-403127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гигиенических (уровень освещенности, влажности, температуры…),</a:t>
            </a:r>
          </a:p>
          <a:p>
            <a:pPr marL="403127" marR="0" lvl="0" indent="-403127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антропометрических (соответствие размерам, форме, весу человека),</a:t>
            </a:r>
          </a:p>
          <a:p>
            <a:pPr marL="403127" marR="0" lvl="0" indent="-403127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физиологических (соответствие силовым, зрительным, …, слуховым возможностям),</a:t>
            </a:r>
          </a:p>
          <a:p>
            <a:pPr marL="403127" marR="0" lvl="0" indent="-403127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психофизиологических (соответствие к возможностям восприятия)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2169" y="4419418"/>
            <a:ext cx="10926959" cy="2438582"/>
          </a:xfrm>
          <a:prstGeom prst="rect">
            <a:avLst/>
          </a:prstGeom>
        </p:spPr>
        <p:txBody>
          <a:bodyPr wrap="square" lIns="129001" tIns="64499" rIns="129001" bIns="64499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Экологические п.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характеризуют уровень вредных воздействий на окружающую среду, возникающих при эксплуатации ТС:</a:t>
            </a:r>
          </a:p>
          <a:p>
            <a:pPr marL="403127" marR="0" lvl="0" indent="-403127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содержание вредных примесей, выбрасываемых в окружающую среду;</a:t>
            </a:r>
          </a:p>
          <a:p>
            <a:pPr marL="403127" marR="0" lvl="0" indent="-403127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сохранение и рациональное использование биологических ресурсов;</a:t>
            </a:r>
          </a:p>
          <a:p>
            <a:pPr marL="403127" marR="0" lvl="0" indent="-403127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…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2191109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53290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Краткая характеристика </a:t>
            </a:r>
            <a:r>
              <a:rPr lang="ru-RU" sz="2000" dirty="0" smtClean="0"/>
              <a:t>опасностей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2169" y="1361945"/>
            <a:ext cx="10919702" cy="1053587"/>
          </a:xfrm>
          <a:prstGeom prst="rect">
            <a:avLst/>
          </a:prstGeom>
        </p:spPr>
        <p:txBody>
          <a:bodyPr wrap="square" lIns="129001" tIns="64499" rIns="129001" bIns="64499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Эстетические п.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характеризуют информационную выразительность, целостность композиции, стабильность товарного вида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52169" y="2555894"/>
            <a:ext cx="11546880" cy="2130805"/>
          </a:xfrm>
          <a:prstGeom prst="rect">
            <a:avLst/>
          </a:prstGeom>
        </p:spPr>
        <p:txBody>
          <a:bodyPr wrap="square" lIns="129001" tIns="64499" rIns="129001" bIns="64499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1199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П. унификации и стандартизации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отражают степень применения стандартных, унифицированных и оригинальных компонентов в составе продукта.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1199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Унификация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– приведение к единообразию (применение в различных изделиях одинаковых деталей, узлов)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52169" y="4827061"/>
            <a:ext cx="11608246" cy="1976917"/>
          </a:xfrm>
          <a:prstGeom prst="rect">
            <a:avLst/>
          </a:prstGeom>
        </p:spPr>
        <p:txBody>
          <a:bodyPr wrap="square" lIns="129001" tIns="64499" rIns="129001" bIns="64499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1199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П. безопасности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характеризуют особенности продукции, обеспечивающие безопасность человека (обслуживающего персонала) при эксплуатации или потреблении продукции, монтаже, обслуживании, ремонте, хранении, транспортировании от механических, электрических, тепловых воздействий, ядовитых и взрывчатых паров, акустических шумов, радиоактивных излучений и т. п.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6587116"/>
      </p:ext>
    </p:extLst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53290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Краткая характеристика </a:t>
            </a:r>
            <a:r>
              <a:rPr lang="ru-RU" sz="2000" dirty="0" smtClean="0"/>
              <a:t>опасностей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2169" y="1352290"/>
            <a:ext cx="11518702" cy="3669688"/>
          </a:xfrm>
          <a:prstGeom prst="rect">
            <a:avLst/>
          </a:prstGeom>
        </p:spPr>
        <p:txBody>
          <a:bodyPr wrap="square" lIns="129001" tIns="64499" rIns="129001" bIns="64499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Патентно-правовые п. х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арактеризуют новизну технических решений, принимаемых при разработке, а именно: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патентную защиту – юридическая защита права авторства, предпринимательской деятельности, предусматривающая оформление по закону и выдачу патента на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изобретение.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патентную чистоту – юридическое свойство объекта, заключающееся в том, что он может быть использован кем-то без нарушения действующих патентов исключительного права, принадлежащих третьим лицам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1750375"/>
      </p:ext>
    </p:extLst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53290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Краткая характеристика </a:t>
            </a:r>
            <a:r>
              <a:rPr lang="ru-RU" sz="2000" dirty="0" smtClean="0"/>
              <a:t>опасностей</a:t>
            </a:r>
            <a:endParaRPr lang="ru-RU" sz="2000" dirty="0"/>
          </a:p>
        </p:txBody>
      </p:sp>
      <p:sp>
        <p:nvSpPr>
          <p:cNvPr id="5" name="Скругленный прямоугольник 4"/>
          <p:cNvSpPr/>
          <p:nvPr/>
        </p:nvSpPr>
        <p:spPr bwMode="auto">
          <a:xfrm>
            <a:off x="503833" y="1425743"/>
            <a:ext cx="1376065" cy="406752"/>
          </a:xfrm>
          <a:prstGeom prst="round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129007" tIns="64504" rIns="129007" bIns="64504" numCol="1" rtlCol="0" anchor="t" anchorCtr="0" compatLnSpc="1">
            <a:prstTxWarp prst="textNoShape">
              <a:avLst/>
            </a:prstTxWarp>
          </a:bodyPr>
          <a:lstStyle/>
          <a:p>
            <a:pPr algn="ctr" defTabSz="1088467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</a:t>
            </a:r>
          </a:p>
        </p:txBody>
      </p:sp>
      <p:sp>
        <p:nvSpPr>
          <p:cNvPr id="7" name="Скругленный прямоугольник 6"/>
          <p:cNvSpPr/>
          <p:nvPr/>
        </p:nvSpPr>
        <p:spPr bwMode="auto">
          <a:xfrm>
            <a:off x="1371939" y="2137654"/>
            <a:ext cx="4295729" cy="501086"/>
          </a:xfrm>
          <a:prstGeom prst="round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129007" tIns="64504" rIns="129007" bIns="64504" numCol="1" rtlCol="0" anchor="t" anchorCtr="0" compatLnSpc="1">
            <a:prstTxWarp prst="textNoShape">
              <a:avLst/>
            </a:prstTxWarp>
          </a:bodyPr>
          <a:lstStyle/>
          <a:p>
            <a:pPr defTabSz="1088467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Технико-экономические показатели</a:t>
            </a:r>
          </a:p>
        </p:txBody>
      </p:sp>
      <p:sp>
        <p:nvSpPr>
          <p:cNvPr id="8" name="Скругленный прямоугольник 7"/>
          <p:cNvSpPr/>
          <p:nvPr/>
        </p:nvSpPr>
        <p:spPr bwMode="auto">
          <a:xfrm>
            <a:off x="2489450" y="2781853"/>
            <a:ext cx="2043898" cy="406368"/>
          </a:xfrm>
          <a:prstGeom prst="round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129007" tIns="64504" rIns="129007" bIns="64504" numCol="1" rtlCol="0" anchor="t" anchorCtr="0" compatLnSpc="1">
            <a:prstTxWarp prst="textNoShape">
              <a:avLst/>
            </a:prstTxWarp>
          </a:bodyPr>
          <a:lstStyle/>
          <a:p>
            <a:pPr algn="ctr" defTabSz="1088467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Назначения</a:t>
            </a:r>
          </a:p>
        </p:txBody>
      </p:sp>
      <p:sp>
        <p:nvSpPr>
          <p:cNvPr id="9" name="Скругленный прямоугольник 8"/>
          <p:cNvSpPr/>
          <p:nvPr/>
        </p:nvSpPr>
        <p:spPr bwMode="auto">
          <a:xfrm>
            <a:off x="2489450" y="3298518"/>
            <a:ext cx="2025926" cy="405177"/>
          </a:xfrm>
          <a:prstGeom prst="round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129007" tIns="64504" rIns="129007" bIns="64504" numCol="1" rtlCol="0" anchor="t" anchorCtr="0" compatLnSpc="1">
            <a:prstTxWarp prst="textNoShape">
              <a:avLst/>
            </a:prstTxWarp>
          </a:bodyPr>
          <a:lstStyle/>
          <a:p>
            <a:pPr algn="ctr" defTabSz="1088467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Надежности*</a:t>
            </a:r>
          </a:p>
        </p:txBody>
      </p:sp>
      <p:sp>
        <p:nvSpPr>
          <p:cNvPr id="10" name="Скругленный прямоугольник 9"/>
          <p:cNvSpPr/>
          <p:nvPr/>
        </p:nvSpPr>
        <p:spPr bwMode="auto">
          <a:xfrm>
            <a:off x="2488264" y="3859930"/>
            <a:ext cx="865759" cy="447950"/>
          </a:xfrm>
          <a:prstGeom prst="round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129007" tIns="64504" rIns="129007" bIns="64504" numCol="1" rtlCol="0" anchor="t" anchorCtr="0" compatLnSpc="1">
            <a:prstTxWarp prst="textNoShape">
              <a:avLst/>
            </a:prstTxWarp>
          </a:bodyPr>
          <a:lstStyle/>
          <a:p>
            <a:pPr algn="ctr" defTabSz="1088467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  <p:sp>
        <p:nvSpPr>
          <p:cNvPr id="11" name="Скругленный прямоугольник 10"/>
          <p:cNvSpPr/>
          <p:nvPr/>
        </p:nvSpPr>
        <p:spPr bwMode="auto">
          <a:xfrm>
            <a:off x="4412915" y="3765449"/>
            <a:ext cx="2648171" cy="463290"/>
          </a:xfrm>
          <a:prstGeom prst="round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129007" tIns="64504" rIns="129007" bIns="64504" numCol="1" rtlCol="0" anchor="t" anchorCtr="0" compatLnSpc="1">
            <a:prstTxWarp prst="textNoShape">
              <a:avLst/>
            </a:prstTxWarp>
          </a:bodyPr>
          <a:lstStyle/>
          <a:p>
            <a:pPr algn="ctr" defTabSz="1088467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Безотказности</a:t>
            </a:r>
          </a:p>
        </p:txBody>
      </p:sp>
      <p:sp>
        <p:nvSpPr>
          <p:cNvPr id="12" name="Скругленный прямоугольник 11"/>
          <p:cNvSpPr/>
          <p:nvPr/>
        </p:nvSpPr>
        <p:spPr bwMode="auto">
          <a:xfrm>
            <a:off x="4412914" y="4355427"/>
            <a:ext cx="2648173" cy="423896"/>
          </a:xfrm>
          <a:prstGeom prst="round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129007" tIns="64504" rIns="129007" bIns="64504" numCol="1" rtlCol="0" anchor="t" anchorCtr="0" compatLnSpc="1">
            <a:prstTxWarp prst="textNoShape">
              <a:avLst/>
            </a:prstTxWarp>
          </a:bodyPr>
          <a:lstStyle/>
          <a:p>
            <a:pPr algn="ctr" defTabSz="1088467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Долговечности</a:t>
            </a:r>
          </a:p>
        </p:txBody>
      </p:sp>
      <p:sp>
        <p:nvSpPr>
          <p:cNvPr id="13" name="Скругленный прямоугольник 12"/>
          <p:cNvSpPr/>
          <p:nvPr/>
        </p:nvSpPr>
        <p:spPr bwMode="auto">
          <a:xfrm>
            <a:off x="4412916" y="4981845"/>
            <a:ext cx="2648171" cy="406368"/>
          </a:xfrm>
          <a:prstGeom prst="round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129007" tIns="64504" rIns="129007" bIns="64504" numCol="1" rtlCol="0" anchor="t" anchorCtr="0" compatLnSpc="1">
            <a:prstTxWarp prst="textNoShape">
              <a:avLst/>
            </a:prstTxWarp>
          </a:bodyPr>
          <a:lstStyle/>
          <a:p>
            <a:pPr algn="ctr" defTabSz="1088467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Ремонтопригодности</a:t>
            </a:r>
          </a:p>
        </p:txBody>
      </p:sp>
      <p:sp>
        <p:nvSpPr>
          <p:cNvPr id="14" name="Стрелка вниз 13"/>
          <p:cNvSpPr/>
          <p:nvPr/>
        </p:nvSpPr>
        <p:spPr bwMode="auto">
          <a:xfrm>
            <a:off x="1474494" y="1832495"/>
            <a:ext cx="201255" cy="305160"/>
          </a:xfrm>
          <a:prstGeom prst="down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129007" tIns="64504" rIns="129007" bIns="64504" numCol="1" rtlCol="0" anchor="t" anchorCtr="0" compatLnSpc="1">
            <a:prstTxWarp prst="textNoShape">
              <a:avLst/>
            </a:prstTxWarp>
          </a:bodyPr>
          <a:lstStyle/>
          <a:p>
            <a:pPr defTabSz="1088467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15" name="Стрелка вправо 14"/>
          <p:cNvSpPr/>
          <p:nvPr/>
        </p:nvSpPr>
        <p:spPr bwMode="auto">
          <a:xfrm>
            <a:off x="4108139" y="3895502"/>
            <a:ext cx="304776" cy="20318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129007" tIns="64504" rIns="129007" bIns="64504" numCol="1" rtlCol="0" anchor="t" anchorCtr="0" compatLnSpc="1">
            <a:prstTxWarp prst="textNoShape">
              <a:avLst/>
            </a:prstTxWarp>
          </a:bodyPr>
          <a:lstStyle/>
          <a:p>
            <a:pPr defTabSz="1088467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16" name="Стрелка вправо 15"/>
          <p:cNvSpPr/>
          <p:nvPr/>
        </p:nvSpPr>
        <p:spPr bwMode="auto">
          <a:xfrm>
            <a:off x="2183487" y="3406781"/>
            <a:ext cx="304776" cy="20318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129007" tIns="64504" rIns="129007" bIns="64504" numCol="1" rtlCol="0" anchor="t" anchorCtr="0" compatLnSpc="1">
            <a:prstTxWarp prst="textNoShape">
              <a:avLst/>
            </a:prstTxWarp>
          </a:bodyPr>
          <a:lstStyle/>
          <a:p>
            <a:pPr defTabSz="1088467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17" name="Стрелка вправо 16"/>
          <p:cNvSpPr/>
          <p:nvPr/>
        </p:nvSpPr>
        <p:spPr bwMode="auto">
          <a:xfrm>
            <a:off x="2183487" y="2883445"/>
            <a:ext cx="304776" cy="20318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129007" tIns="64504" rIns="129007" bIns="64504" numCol="1" rtlCol="0" anchor="t" anchorCtr="0" compatLnSpc="1">
            <a:prstTxWarp prst="textNoShape">
              <a:avLst/>
            </a:prstTxWarp>
          </a:bodyPr>
          <a:lstStyle/>
          <a:p>
            <a:pPr defTabSz="1088467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18" name="Стрелка вправо 17"/>
          <p:cNvSpPr/>
          <p:nvPr/>
        </p:nvSpPr>
        <p:spPr bwMode="auto">
          <a:xfrm>
            <a:off x="2176722" y="3982311"/>
            <a:ext cx="304776" cy="20318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129007" tIns="64504" rIns="129007" bIns="64504" numCol="1" rtlCol="0" anchor="t" anchorCtr="0" compatLnSpc="1">
            <a:prstTxWarp prst="textNoShape">
              <a:avLst/>
            </a:prstTxWarp>
          </a:bodyPr>
          <a:lstStyle/>
          <a:p>
            <a:pPr defTabSz="1088467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19" name="Стрелка вправо 18"/>
          <p:cNvSpPr/>
          <p:nvPr/>
        </p:nvSpPr>
        <p:spPr bwMode="auto">
          <a:xfrm>
            <a:off x="4108139" y="4465783"/>
            <a:ext cx="304776" cy="20318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129007" tIns="64504" rIns="129007" bIns="64504" numCol="1" rtlCol="0" anchor="t" anchorCtr="0" compatLnSpc="1">
            <a:prstTxWarp prst="textNoShape">
              <a:avLst/>
            </a:prstTxWarp>
          </a:bodyPr>
          <a:lstStyle/>
          <a:p>
            <a:pPr defTabSz="1088467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20" name="Стрелка вправо 19"/>
          <p:cNvSpPr/>
          <p:nvPr/>
        </p:nvSpPr>
        <p:spPr bwMode="auto">
          <a:xfrm>
            <a:off x="4108139" y="5083437"/>
            <a:ext cx="304776" cy="20318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129007" tIns="64504" rIns="129007" bIns="64504" numCol="1" rtlCol="0" anchor="t" anchorCtr="0" compatLnSpc="1">
            <a:prstTxWarp prst="textNoShape">
              <a:avLst/>
            </a:prstTxWarp>
          </a:bodyPr>
          <a:lstStyle/>
          <a:p>
            <a:pPr defTabSz="1088467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 bwMode="auto">
          <a:xfrm>
            <a:off x="4417497" y="5502442"/>
            <a:ext cx="2648171" cy="406368"/>
          </a:xfrm>
          <a:prstGeom prst="round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129007" tIns="64504" rIns="129007" bIns="64504" numCol="1" rtlCol="0" anchor="t" anchorCtr="0" compatLnSpc="1">
            <a:prstTxWarp prst="textNoShape">
              <a:avLst/>
            </a:prstTxWarp>
          </a:bodyPr>
          <a:lstStyle/>
          <a:p>
            <a:pPr algn="ctr" defTabSz="1088467" fontAlgn="base">
              <a:spcBef>
                <a:spcPct val="0"/>
              </a:spcBef>
              <a:spcAft>
                <a:spcPct val="0"/>
              </a:spcAft>
            </a:pP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Сохраняемости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Стрелка вправо 21"/>
          <p:cNvSpPr/>
          <p:nvPr/>
        </p:nvSpPr>
        <p:spPr bwMode="auto">
          <a:xfrm>
            <a:off x="4108137" y="5642193"/>
            <a:ext cx="304776" cy="20318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129007" tIns="64504" rIns="129007" bIns="64504" numCol="1" rtlCol="0" anchor="t" anchorCtr="0" compatLnSpc="1">
            <a:prstTxWarp prst="textNoShape">
              <a:avLst/>
            </a:prstTxWarp>
          </a:bodyPr>
          <a:lstStyle/>
          <a:p>
            <a:pPr defTabSz="1088467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7881395" y="4994610"/>
            <a:ext cx="38062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90036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*ГОСТ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27.002-2015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Надежность в технике. Основные понятия. Термины и определения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2183487" y="6352863"/>
            <a:ext cx="5836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90036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1.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Технико-экономические показатели (фрагмент)</a:t>
            </a:r>
            <a:endParaRPr lang="ru-RU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5" name="Стрелка вниз 24"/>
          <p:cNvSpPr/>
          <p:nvPr/>
        </p:nvSpPr>
        <p:spPr bwMode="auto">
          <a:xfrm>
            <a:off x="2090286" y="2638740"/>
            <a:ext cx="192632" cy="3393971"/>
          </a:xfrm>
          <a:prstGeom prst="down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129007" tIns="64504" rIns="129007" bIns="64504" numCol="1" rtlCol="0" anchor="t" anchorCtr="0" compatLnSpc="1">
            <a:prstTxWarp prst="textNoShape">
              <a:avLst/>
            </a:prstTxWarp>
          </a:bodyPr>
          <a:lstStyle/>
          <a:p>
            <a:pPr defTabSz="1088467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26" name="Стрелка вниз 25"/>
          <p:cNvSpPr/>
          <p:nvPr/>
        </p:nvSpPr>
        <p:spPr bwMode="auto">
          <a:xfrm>
            <a:off x="4013329" y="3712157"/>
            <a:ext cx="204375" cy="2082425"/>
          </a:xfrm>
          <a:prstGeom prst="down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129007" tIns="64504" rIns="129007" bIns="64504" numCol="1" rtlCol="0" anchor="t" anchorCtr="0" compatLnSpc="1">
            <a:prstTxWarp prst="textNoShape">
              <a:avLst/>
            </a:prstTxWarp>
          </a:bodyPr>
          <a:lstStyle/>
          <a:p>
            <a:pPr defTabSz="1088467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0258675"/>
      </p:ext>
    </p:extLst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53290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Краткая характеристика </a:t>
            </a:r>
            <a:r>
              <a:rPr lang="ru-RU" sz="2000" dirty="0" smtClean="0"/>
              <a:t>опасностей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2169" y="1335961"/>
            <a:ext cx="11535031" cy="4439130"/>
          </a:xfrm>
          <a:prstGeom prst="rect">
            <a:avLst/>
          </a:prstGeom>
        </p:spPr>
        <p:txBody>
          <a:bodyPr wrap="square" lIns="129001" tIns="64499" rIns="129001" bIns="64499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Предмет и методология надежности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Надежность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отрасль науки, изучающая закономерности изменения определенных показателей качества изделий с течением времени.</a:t>
            </a:r>
          </a:p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Надежность оценивает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процесс изменения этих показателей с течением времени.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основании этого разрабатываются методы, обеспечивающие с наименьшими затратами времени и средств необходимую надежность ТС.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«Отраслевые» </a:t>
            </a:r>
            <a:r>
              <a:rPr kumimoji="0" lang="ru-RU" sz="20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науки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вопросы достижения определенного уровня показателей качества машин (точность, мощность, КПД, производительность и других)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4764749"/>
      </p:ext>
    </p:extLst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53290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Краткая характеристика </a:t>
            </a:r>
            <a:r>
              <a:rPr lang="ru-RU" sz="2000" dirty="0" smtClean="0"/>
              <a:t>опасностей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2169" y="1214988"/>
            <a:ext cx="10803488" cy="2152414"/>
          </a:xfrm>
          <a:prstGeom prst="rect">
            <a:avLst/>
          </a:prstGeom>
        </p:spPr>
        <p:txBody>
          <a:bodyPr wrap="square" lIns="129001" tIns="64499" rIns="129001" bIns="64499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Исследования в области надежности развивались по двум основным направлениям.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Первое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направление возникло в радиоэлектронике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связано:</a:t>
            </a:r>
          </a:p>
          <a:p>
            <a:pPr marL="403127" marR="0" lvl="0" indent="-403127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развитием математических методов оценки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надежности сложных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ТС,</a:t>
            </a:r>
          </a:p>
          <a:p>
            <a:pPr marL="403127" marR="0" lvl="0" indent="-403127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 статистической обработкой эксплуатационной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информации.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2169" y="3488743"/>
            <a:ext cx="10982970" cy="3152688"/>
          </a:xfrm>
          <a:prstGeom prst="rect">
            <a:avLst/>
          </a:prstGeom>
        </p:spPr>
        <p:txBody>
          <a:bodyPr wrap="square" lIns="129001" tIns="64499" rIns="129001" bIns="64499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Второе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направление возникло в машиностроении и связано:</a:t>
            </a:r>
          </a:p>
          <a:p>
            <a:pPr marL="403127" marR="0" lvl="0" indent="-403127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-6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изучением физики процессов старения (изнашивания, усталостного разрушения, коррозии и др.),</a:t>
            </a:r>
          </a:p>
          <a:p>
            <a:pPr marL="403127" marR="0" lvl="0" indent="-403127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разработкой соответствующих методов расчета ка долговечность,</a:t>
            </a:r>
          </a:p>
          <a:p>
            <a:pPr marL="403127" marR="0" lvl="0" indent="-403127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применением технологических приемов, обеспечивающих необходимую надежность машины.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Дальше – взаимное слияния этих двух направлений.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3482656"/>
      </p:ext>
    </p:extLst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53290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Краткая характеристика </a:t>
            </a:r>
            <a:r>
              <a:rPr lang="ru-RU" sz="2000" dirty="0" smtClean="0"/>
              <a:t>опасностей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2169" y="1275143"/>
            <a:ext cx="11502374" cy="1053587"/>
          </a:xfrm>
          <a:prstGeom prst="rect">
            <a:avLst/>
          </a:prstGeom>
        </p:spPr>
        <p:txBody>
          <a:bodyPr wrap="square" lIns="129001" tIns="64499" rIns="129001" bIns="64499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Первая теоретическая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основа – теория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вероятностей и математическая статистика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теория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случайных процессов и теория информации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другие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разделы математических наук.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48670" y="2453028"/>
            <a:ext cx="10876158" cy="3768241"/>
          </a:xfrm>
          <a:prstGeom prst="rect">
            <a:avLst/>
          </a:prstGeom>
        </p:spPr>
        <p:txBody>
          <a:bodyPr wrap="square" lIns="129001" tIns="64499" rIns="129001" bIns="64499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Вторая теоретическая основа – результаты наук, изучающие физико-химические процессы разрушения, старения и изменения свойств материалов, из которых изготовлены ТС или которые необходимы для их функционирования (топливо, смазочные материалы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):</a:t>
            </a:r>
          </a:p>
          <a:p>
            <a:pPr marL="274638" lvl="0" indent="-274638" algn="just" defTabSz="914400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сопротивление материалов – механические виды разрушения материалов.</a:t>
            </a:r>
          </a:p>
          <a:p>
            <a:pPr marL="274638" lvl="0" indent="-274638" algn="just" defTabSz="914400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трибология – контактное взаимодействия твёрдых деформируемых тел при их относительном перемещении.</a:t>
            </a:r>
          </a:p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3776906"/>
      </p:ext>
    </p:extLst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970454" y="1894702"/>
            <a:ext cx="7013727" cy="216560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2000" spc="0" dirty="0"/>
              <a:t>Краткая </a:t>
            </a:r>
            <a:r>
              <a:rPr lang="ru-RU" sz="2000" spc="0" dirty="0" smtClean="0"/>
              <a:t>характеристика</a:t>
            </a:r>
            <a:r>
              <a:rPr lang="en-US" sz="2000" spc="0" dirty="0" smtClean="0"/>
              <a:t> </a:t>
            </a:r>
            <a:r>
              <a:rPr lang="ru-RU" sz="2000" spc="0" dirty="0" smtClean="0"/>
              <a:t>опасностей</a:t>
            </a:r>
            <a:endParaRPr lang="ru-RU" sz="2000" spc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ru-RU" altLang="ru-RU" sz="1600" spc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20</a:t>
            </a:r>
            <a:r>
              <a:rPr lang="en-US" dirty="0" smtClean="0"/>
              <a:t>25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 smtClean="0"/>
              <a:t>Мойзес </a:t>
            </a:r>
            <a:r>
              <a:rPr lang="ru-RU" dirty="0" err="1" smtClean="0"/>
              <a:t>Б.Б</a:t>
            </a:r>
            <a:r>
              <a:rPr lang="ru-RU" dirty="0" smtClean="0"/>
              <a:t>., доцент </a:t>
            </a:r>
            <a:r>
              <a:rPr lang="ru-RU" dirty="0" err="1" smtClean="0"/>
              <a:t>ОКД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9707494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1_Тема Office">
  <a:themeElements>
    <a:clrScheme name="ИШНКБ">
      <a:dk1>
        <a:sysClr val="windowText" lastClr="000000"/>
      </a:dk1>
      <a:lt1>
        <a:sysClr val="window" lastClr="FFFFFF"/>
      </a:lt1>
      <a:dk2>
        <a:srgbClr val="6C6D6C"/>
      </a:dk2>
      <a:lt2>
        <a:srgbClr val="E7E6E6"/>
      </a:lt2>
      <a:accent1>
        <a:srgbClr val="00C8E6"/>
      </a:accent1>
      <a:accent2>
        <a:srgbClr val="28BE46"/>
      </a:accent2>
      <a:accent3>
        <a:srgbClr val="FF4460"/>
      </a:accent3>
      <a:accent4>
        <a:srgbClr val="FFB600"/>
      </a:accent4>
      <a:accent5>
        <a:srgbClr val="6573FF"/>
      </a:accent5>
      <a:accent6>
        <a:srgbClr val="76B729"/>
      </a:accent6>
      <a:hlink>
        <a:srgbClr val="00B0F0"/>
      </a:hlink>
      <a:folHlink>
        <a:srgbClr val="0082B0"/>
      </a:folHlink>
    </a:clrScheme>
    <a:fontScheme name="ТПУ2022">
      <a:majorFont>
        <a:latin typeface="Verdana"/>
        <a:ea typeface="Verdana"/>
        <a:cs typeface="Arial"/>
      </a:majorFont>
      <a:minorFont>
        <a:latin typeface="Verdana"/>
        <a:ea typeface="Verdana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_ИШНПТ_ТПУ_бумага_2022" id="{D06C5472-78B4-4761-B209-B710685E3CB3}" vid="{CBEFF166-FA8E-40E6-B438-F9FE1D060AFC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13022</TotalTime>
  <Words>3554</Words>
  <Application>Microsoft Office PowerPoint</Application>
  <PresentationFormat>Широкоэкранный</PresentationFormat>
  <Paragraphs>404</Paragraphs>
  <Slides>46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46</vt:i4>
      </vt:variant>
    </vt:vector>
  </HeadingPairs>
  <TitlesOfParts>
    <vt:vector size="52" baseType="lpstr">
      <vt:lpstr>Arial</vt:lpstr>
      <vt:lpstr>Calibri</vt:lpstr>
      <vt:lpstr>Times New Roman</vt:lpstr>
      <vt:lpstr>Verdana</vt:lpstr>
      <vt:lpstr>Wingdings</vt:lpstr>
      <vt:lpstr>1_Тема Office</vt:lpstr>
      <vt:lpstr>Краткая характеристика опасностей</vt:lpstr>
      <vt:lpstr>Краткая характеристика опасностей</vt:lpstr>
      <vt:lpstr>Краткая характеристика опасностей</vt:lpstr>
      <vt:lpstr>Краткая характеристика опасностей</vt:lpstr>
      <vt:lpstr>Краткая характеристика опасностей</vt:lpstr>
      <vt:lpstr>Краткая характеристика опасностей</vt:lpstr>
      <vt:lpstr>Краткая характеристика опасностей</vt:lpstr>
      <vt:lpstr>Основы исследования систем</vt:lpstr>
      <vt:lpstr>Основы исследования систем</vt:lpstr>
      <vt:lpstr>Краткая характеристика опасностей</vt:lpstr>
      <vt:lpstr>Краткая характеристика опасностей</vt:lpstr>
      <vt:lpstr>Краткая характеристика опасностей</vt:lpstr>
      <vt:lpstr>Краткая характеристика опасностей</vt:lpstr>
      <vt:lpstr>Краткая характеристика опасностей</vt:lpstr>
      <vt:lpstr>Краткая характеристика опасностей</vt:lpstr>
      <vt:lpstr>Краткая характеристика опасностей</vt:lpstr>
      <vt:lpstr>Краткая характеристика опасностей</vt:lpstr>
      <vt:lpstr>Краткая характеристика опасностей</vt:lpstr>
      <vt:lpstr>Краткая характеристика опасностей</vt:lpstr>
      <vt:lpstr>Краткая характеристика опасностей</vt:lpstr>
      <vt:lpstr>Краткая характеристика опасностей</vt:lpstr>
      <vt:lpstr>Краткая характеристика опасностей</vt:lpstr>
      <vt:lpstr>Краткая характеристика опасностей</vt:lpstr>
      <vt:lpstr>Краткая характеристика опасностей</vt:lpstr>
      <vt:lpstr>Краткая характеристика опасностей</vt:lpstr>
      <vt:lpstr>Краткая характеристика опасностей</vt:lpstr>
      <vt:lpstr>Краткая характеристика опасностей</vt:lpstr>
      <vt:lpstr>Краткая характеристика опасностей</vt:lpstr>
      <vt:lpstr>Краткая характеристика опасностей</vt:lpstr>
      <vt:lpstr>Краткая характеристика опасностей</vt:lpstr>
      <vt:lpstr>Краткая характеристика опасностей</vt:lpstr>
      <vt:lpstr>Краткая характеристика опасностей</vt:lpstr>
      <vt:lpstr>Краткая характеристика опасностей</vt:lpstr>
      <vt:lpstr>Краткая характеристика опасностей</vt:lpstr>
      <vt:lpstr>Краткая характеристика опасностей</vt:lpstr>
      <vt:lpstr>Краткая характеристика опасностей</vt:lpstr>
      <vt:lpstr>Краткая характеристика опасностей</vt:lpstr>
      <vt:lpstr>Краткая характеристика опасностей</vt:lpstr>
      <vt:lpstr>Краткая характеристика опасностей</vt:lpstr>
      <vt:lpstr>Краткая характеристика опасностей</vt:lpstr>
      <vt:lpstr>Краткая характеристика опасностей</vt:lpstr>
      <vt:lpstr>Краткая характеристика опасностей</vt:lpstr>
      <vt:lpstr>Краткая характеристика опасностей</vt:lpstr>
      <vt:lpstr>Краткая характеристика опасностей</vt:lpstr>
      <vt:lpstr>Краткая характеристика опасностей</vt:lpstr>
      <vt:lpstr>Краткая характеристика опасностей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Тришкина Екатерина Андреевна</dc:creator>
  <cp:lastModifiedBy>Мойзес Борис Борисович</cp:lastModifiedBy>
  <cp:revision>459</cp:revision>
  <dcterms:created xsi:type="dcterms:W3CDTF">2020-11-19T09:51:55Z</dcterms:created>
  <dcterms:modified xsi:type="dcterms:W3CDTF">2025-02-05T00:32:48Z</dcterms:modified>
</cp:coreProperties>
</file>