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36"/>
  </p:notesMasterIdLst>
  <p:sldIdLst>
    <p:sldId id="830" r:id="rId2"/>
    <p:sldId id="1037" r:id="rId3"/>
    <p:sldId id="1049" r:id="rId4"/>
    <p:sldId id="1047" r:id="rId5"/>
    <p:sldId id="1048" r:id="rId6"/>
    <p:sldId id="1042" r:id="rId7"/>
    <p:sldId id="1041" r:id="rId8"/>
    <p:sldId id="1039" r:id="rId9"/>
    <p:sldId id="1040" r:id="rId10"/>
    <p:sldId id="1044" r:id="rId11"/>
    <p:sldId id="1045" r:id="rId12"/>
    <p:sldId id="1051" r:id="rId13"/>
    <p:sldId id="1053" r:id="rId14"/>
    <p:sldId id="1050" r:id="rId15"/>
    <p:sldId id="1052" r:id="rId16"/>
    <p:sldId id="1058" r:id="rId17"/>
    <p:sldId id="1054" r:id="rId18"/>
    <p:sldId id="1055" r:id="rId19"/>
    <p:sldId id="1057" r:id="rId20"/>
    <p:sldId id="1056" r:id="rId21"/>
    <p:sldId id="1069" r:id="rId22"/>
    <p:sldId id="1059" r:id="rId23"/>
    <p:sldId id="1060" r:id="rId24"/>
    <p:sldId id="1070" r:id="rId25"/>
    <p:sldId id="1062" r:id="rId26"/>
    <p:sldId id="1063" r:id="rId27"/>
    <p:sldId id="1064" r:id="rId28"/>
    <p:sldId id="1071" r:id="rId29"/>
    <p:sldId id="1066" r:id="rId30"/>
    <p:sldId id="1067" r:id="rId31"/>
    <p:sldId id="1068" r:id="rId32"/>
    <p:sldId id="1072" r:id="rId33"/>
    <p:sldId id="1073" r:id="rId34"/>
    <p:sldId id="972" r:id="rId35"/>
  </p:sldIdLst>
  <p:sldSz cx="12192000" cy="6858000"/>
  <p:notesSz cx="6858000" cy="9144000"/>
  <p:defaultTextStyle>
    <a:defPPr>
      <a:defRPr lang="ru-RU"/>
    </a:defPPr>
    <a:lvl1pPr marL="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3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9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5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4"/>
    <a:srgbClr val="80BF4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1" autoAdjust="0"/>
    <p:restoredTop sz="95105" autoAdjust="0"/>
  </p:normalViewPr>
  <p:slideViewPr>
    <p:cSldViewPr snapToGrid="0">
      <p:cViewPr varScale="1">
        <p:scale>
          <a:sx n="106" d="100"/>
          <a:sy n="106" d="100"/>
        </p:scale>
        <p:origin x="582" y="102"/>
      </p:cViewPr>
      <p:guideLst>
        <p:guide orient="horz" pos="2160"/>
        <p:guide pos="384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3850C4-B70D-4902-B894-A8610FFC7AC6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6262207-2A78-4260-AFB2-9095FDF3B28B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ПОН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FB52C4-590B-4383-A4CF-2592ADEE6B64}" type="parTrans" cxnId="{997EC422-9B23-475A-ACE4-5E97A6CDE89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9893E-2850-497C-BE6B-95E6DC8B7EFD}" type="sibTrans" cxnId="{997EC422-9B23-475A-ACE4-5E97A6CDE89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FC5000-9E43-4B1C-8109-E76B72CF960D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D88F23-557F-4B75-9A3D-1D6523237DDA}" type="parTrans" cxnId="{02D2FCD5-7A33-4E0A-815D-CACA89DB017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3A270F-70AB-460F-98C2-960C9371BF76}" type="sibTrans" cxnId="{02D2FCD5-7A33-4E0A-815D-CACA89DB017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971F7E-7D11-4A4B-8C1D-6BFEBFB86169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6824E4-8DB5-4404-B2FC-DF1C3FAF364B}" type="parTrans" cxnId="{F3017BC0-C6BC-4A5C-95B5-5B8F010FF32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6D08F4-89ED-42C9-9153-9F3BBC857B97}" type="sibTrans" cxnId="{F3017BC0-C6BC-4A5C-95B5-5B8F010FF32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2C5284-6D19-413A-A434-C66882ABA0CE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информационное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F0A42C-A18D-4072-9805-A87EDD459B76}" type="parTrans" cxnId="{3BA71F23-47DA-497F-B31A-3A356F23029C}">
      <dgm:prSet/>
      <dgm:spPr/>
      <dgm:t>
        <a:bodyPr/>
        <a:lstStyle/>
        <a:p>
          <a:endParaRPr lang="ru-RU"/>
        </a:p>
      </dgm:t>
    </dgm:pt>
    <dgm:pt modelId="{88A5F58D-AFC2-4BA2-A907-07A3BA17AC09}" type="sibTrans" cxnId="{3BA71F23-47DA-497F-B31A-3A356F23029C}">
      <dgm:prSet/>
      <dgm:spPr/>
      <dgm:t>
        <a:bodyPr/>
        <a:lstStyle/>
        <a:p>
          <a:endParaRPr lang="ru-RU"/>
        </a:p>
      </dgm:t>
    </dgm:pt>
    <dgm:pt modelId="{E012F01A-E966-4451-9719-FFFA718F18C7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метрологическое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F83971-877A-48D7-AA1B-3C6084FC2322}" type="parTrans" cxnId="{34AF283A-82EB-435B-8EDB-79C0CCD5D8A8}">
      <dgm:prSet/>
      <dgm:spPr/>
      <dgm:t>
        <a:bodyPr/>
        <a:lstStyle/>
        <a:p>
          <a:endParaRPr lang="ru-RU"/>
        </a:p>
      </dgm:t>
    </dgm:pt>
    <dgm:pt modelId="{FABBD56D-5A18-48DD-8D04-3C8494CC6496}" type="sibTrans" cxnId="{34AF283A-82EB-435B-8EDB-79C0CCD5D8A8}">
      <dgm:prSet/>
      <dgm:spPr/>
      <dgm:t>
        <a:bodyPr/>
        <a:lstStyle/>
        <a:p>
          <a:endParaRPr lang="ru-RU"/>
        </a:p>
      </dgm:t>
    </dgm:pt>
    <dgm:pt modelId="{84B805A1-D3B3-4C54-A885-480A8999239F}" type="pres">
      <dgm:prSet presAssocID="{AF3850C4-B70D-4902-B894-A8610FFC7A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0041BAD-6390-445C-AF21-2BA47A60F39A}" type="pres">
      <dgm:prSet presAssocID="{E6262207-2A78-4260-AFB2-9095FDF3B28B}" presName="root" presStyleCnt="0"/>
      <dgm:spPr/>
      <dgm:t>
        <a:bodyPr/>
        <a:lstStyle/>
        <a:p>
          <a:endParaRPr lang="ru-RU"/>
        </a:p>
      </dgm:t>
    </dgm:pt>
    <dgm:pt modelId="{B5E67150-AB86-494D-9E58-715BDD7DFD3D}" type="pres">
      <dgm:prSet presAssocID="{E6262207-2A78-4260-AFB2-9095FDF3B28B}" presName="rootComposite" presStyleCnt="0"/>
      <dgm:spPr/>
      <dgm:t>
        <a:bodyPr/>
        <a:lstStyle/>
        <a:p>
          <a:endParaRPr lang="ru-RU"/>
        </a:p>
      </dgm:t>
    </dgm:pt>
    <dgm:pt modelId="{52BD2FB4-A8BB-41F0-AE7A-F53FB367D5C8}" type="pres">
      <dgm:prSet presAssocID="{E6262207-2A78-4260-AFB2-9095FDF3B28B}" presName="rootText" presStyleLbl="node1" presStyleIdx="0" presStyleCnt="1" custScaleX="116025" custScaleY="50125" custLinFactNeighborX="-18" custLinFactNeighborY="-22432"/>
      <dgm:spPr/>
      <dgm:t>
        <a:bodyPr/>
        <a:lstStyle/>
        <a:p>
          <a:endParaRPr lang="ru-RU"/>
        </a:p>
      </dgm:t>
    </dgm:pt>
    <dgm:pt modelId="{6BFE24B5-B643-4C55-9B89-D7E7448B8876}" type="pres">
      <dgm:prSet presAssocID="{E6262207-2A78-4260-AFB2-9095FDF3B28B}" presName="rootConnector" presStyleLbl="node1" presStyleIdx="0" presStyleCnt="1"/>
      <dgm:spPr/>
      <dgm:t>
        <a:bodyPr/>
        <a:lstStyle/>
        <a:p>
          <a:endParaRPr lang="ru-RU"/>
        </a:p>
      </dgm:t>
    </dgm:pt>
    <dgm:pt modelId="{ADCF292F-B2E7-48F9-A27D-B844A2737EEF}" type="pres">
      <dgm:prSet presAssocID="{E6262207-2A78-4260-AFB2-9095FDF3B28B}" presName="childShape" presStyleCnt="0"/>
      <dgm:spPr/>
      <dgm:t>
        <a:bodyPr/>
        <a:lstStyle/>
        <a:p>
          <a:endParaRPr lang="ru-RU"/>
        </a:p>
      </dgm:t>
    </dgm:pt>
    <dgm:pt modelId="{196D57E8-C067-4B53-ADA2-763122CC7C4B}" type="pres">
      <dgm:prSet presAssocID="{7AD88F23-557F-4B75-9A3D-1D6523237DDA}" presName="Name13" presStyleLbl="parChTrans1D2" presStyleIdx="0" presStyleCnt="4"/>
      <dgm:spPr/>
      <dgm:t>
        <a:bodyPr/>
        <a:lstStyle/>
        <a:p>
          <a:endParaRPr lang="ru-RU"/>
        </a:p>
      </dgm:t>
    </dgm:pt>
    <dgm:pt modelId="{D5A84B3A-6BBD-4B48-8ACE-5DDBA86882E4}" type="pres">
      <dgm:prSet presAssocID="{9DFC5000-9E43-4B1C-8109-E76B72CF960D}" presName="childText" presStyleLbl="bgAcc1" presStyleIdx="0" presStyleCnt="4" custScaleX="159462" custScaleY="57588" custLinFactNeighborX="-935" custLinFactNeighborY="-169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86792-464D-40C3-97E2-E39BDE6FD279}" type="pres">
      <dgm:prSet presAssocID="{756824E4-8DB5-4404-B2FC-DF1C3FAF364B}" presName="Name13" presStyleLbl="parChTrans1D2" presStyleIdx="1" presStyleCnt="4"/>
      <dgm:spPr/>
      <dgm:t>
        <a:bodyPr/>
        <a:lstStyle/>
        <a:p>
          <a:endParaRPr lang="ru-RU"/>
        </a:p>
      </dgm:t>
    </dgm:pt>
    <dgm:pt modelId="{D505675D-0431-4CFE-841B-52A7EE2D7620}" type="pres">
      <dgm:prSet presAssocID="{97971F7E-7D11-4A4B-8C1D-6BFEBFB86169}" presName="childText" presStyleLbl="bgAcc1" presStyleIdx="1" presStyleCnt="4" custScaleX="159462" custScaleY="64343" custLinFactNeighborY="-12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0BF787-4340-4E59-85B0-2E7127CDA465}" type="pres">
      <dgm:prSet presAssocID="{C4F0A42C-A18D-4072-9805-A87EDD459B7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9CCC5220-9506-4D61-9D63-1D17A960181B}" type="pres">
      <dgm:prSet presAssocID="{242C5284-6D19-413A-A434-C66882ABA0CE}" presName="childText" presStyleLbl="bgAcc1" presStyleIdx="2" presStyleCnt="4" custScaleX="159462" custScaleY="69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85F69-D0BF-4A7A-B2DC-849D01E75368}" type="pres">
      <dgm:prSet presAssocID="{A6F83971-877A-48D7-AA1B-3C6084FC2322}" presName="Name13" presStyleLbl="parChTrans1D2" presStyleIdx="3" presStyleCnt="4"/>
      <dgm:spPr/>
      <dgm:t>
        <a:bodyPr/>
        <a:lstStyle/>
        <a:p>
          <a:endParaRPr lang="ru-RU"/>
        </a:p>
      </dgm:t>
    </dgm:pt>
    <dgm:pt modelId="{010DA527-5D58-473B-88BB-F6BF44540855}" type="pres">
      <dgm:prSet presAssocID="{E012F01A-E966-4451-9719-FFFA718F18C7}" presName="childText" presStyleLbl="bgAcc1" presStyleIdx="3" presStyleCnt="4" custScaleX="159462" custScaleY="72621" custLinFactNeighborY="14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00A80B-1535-46B7-9925-560F2F8EDC90}" type="presOf" srcId="{7AD88F23-557F-4B75-9A3D-1D6523237DDA}" destId="{196D57E8-C067-4B53-ADA2-763122CC7C4B}" srcOrd="0" destOrd="0" presId="urn:microsoft.com/office/officeart/2005/8/layout/hierarchy3"/>
    <dgm:cxn modelId="{34AF283A-82EB-435B-8EDB-79C0CCD5D8A8}" srcId="{E6262207-2A78-4260-AFB2-9095FDF3B28B}" destId="{E012F01A-E966-4451-9719-FFFA718F18C7}" srcOrd="3" destOrd="0" parTransId="{A6F83971-877A-48D7-AA1B-3C6084FC2322}" sibTransId="{FABBD56D-5A18-48DD-8D04-3C8494CC6496}"/>
    <dgm:cxn modelId="{3B93D234-6CE6-496E-8215-B3DBEBBF4E1F}" type="presOf" srcId="{A6F83971-877A-48D7-AA1B-3C6084FC2322}" destId="{43D85F69-D0BF-4A7A-B2DC-849D01E75368}" srcOrd="0" destOrd="0" presId="urn:microsoft.com/office/officeart/2005/8/layout/hierarchy3"/>
    <dgm:cxn modelId="{447C6588-A36D-4D9F-84C4-D105AD4B923B}" type="presOf" srcId="{97971F7E-7D11-4A4B-8C1D-6BFEBFB86169}" destId="{D505675D-0431-4CFE-841B-52A7EE2D7620}" srcOrd="0" destOrd="0" presId="urn:microsoft.com/office/officeart/2005/8/layout/hierarchy3"/>
    <dgm:cxn modelId="{02D2FCD5-7A33-4E0A-815D-CACA89DB0179}" srcId="{E6262207-2A78-4260-AFB2-9095FDF3B28B}" destId="{9DFC5000-9E43-4B1C-8109-E76B72CF960D}" srcOrd="0" destOrd="0" parTransId="{7AD88F23-557F-4B75-9A3D-1D6523237DDA}" sibTransId="{9F3A270F-70AB-460F-98C2-960C9371BF76}"/>
    <dgm:cxn modelId="{1196BC91-E760-4CC0-A92B-11FB2FBE0E1C}" type="presOf" srcId="{E012F01A-E966-4451-9719-FFFA718F18C7}" destId="{010DA527-5D58-473B-88BB-F6BF44540855}" srcOrd="0" destOrd="0" presId="urn:microsoft.com/office/officeart/2005/8/layout/hierarchy3"/>
    <dgm:cxn modelId="{2BCBF17D-AF7F-4E14-8445-32F20CB7F377}" type="presOf" srcId="{756824E4-8DB5-4404-B2FC-DF1C3FAF364B}" destId="{32D86792-464D-40C3-97E2-E39BDE6FD279}" srcOrd="0" destOrd="0" presId="urn:microsoft.com/office/officeart/2005/8/layout/hierarchy3"/>
    <dgm:cxn modelId="{F3017BC0-C6BC-4A5C-95B5-5B8F010FF328}" srcId="{E6262207-2A78-4260-AFB2-9095FDF3B28B}" destId="{97971F7E-7D11-4A4B-8C1D-6BFEBFB86169}" srcOrd="1" destOrd="0" parTransId="{756824E4-8DB5-4404-B2FC-DF1C3FAF364B}" sibTransId="{FF6D08F4-89ED-42C9-9153-9F3BBC857B97}"/>
    <dgm:cxn modelId="{22CE53F4-261A-4E0B-B0DE-8B73A53936DD}" type="presOf" srcId="{E6262207-2A78-4260-AFB2-9095FDF3B28B}" destId="{6BFE24B5-B643-4C55-9B89-D7E7448B8876}" srcOrd="1" destOrd="0" presId="urn:microsoft.com/office/officeart/2005/8/layout/hierarchy3"/>
    <dgm:cxn modelId="{0FCEA17C-9B69-45A0-9636-72AED67BCDE2}" type="presOf" srcId="{AF3850C4-B70D-4902-B894-A8610FFC7AC6}" destId="{84B805A1-D3B3-4C54-A885-480A8999239F}" srcOrd="0" destOrd="0" presId="urn:microsoft.com/office/officeart/2005/8/layout/hierarchy3"/>
    <dgm:cxn modelId="{40FFC80C-65D7-425D-9D1A-CF7B67935B75}" type="presOf" srcId="{9DFC5000-9E43-4B1C-8109-E76B72CF960D}" destId="{D5A84B3A-6BBD-4B48-8ACE-5DDBA86882E4}" srcOrd="0" destOrd="0" presId="urn:microsoft.com/office/officeart/2005/8/layout/hierarchy3"/>
    <dgm:cxn modelId="{CFC257BC-9978-411B-8EA9-A7A9F7EEA6A5}" type="presOf" srcId="{242C5284-6D19-413A-A434-C66882ABA0CE}" destId="{9CCC5220-9506-4D61-9D63-1D17A960181B}" srcOrd="0" destOrd="0" presId="urn:microsoft.com/office/officeart/2005/8/layout/hierarchy3"/>
    <dgm:cxn modelId="{CE4E89E4-2CFC-477D-A721-CE361B315ABA}" type="presOf" srcId="{C4F0A42C-A18D-4072-9805-A87EDD459B76}" destId="{F60BF787-4340-4E59-85B0-2E7127CDA465}" srcOrd="0" destOrd="0" presId="urn:microsoft.com/office/officeart/2005/8/layout/hierarchy3"/>
    <dgm:cxn modelId="{997EC422-9B23-475A-ACE4-5E97A6CDE894}" srcId="{AF3850C4-B70D-4902-B894-A8610FFC7AC6}" destId="{E6262207-2A78-4260-AFB2-9095FDF3B28B}" srcOrd="0" destOrd="0" parTransId="{63FB52C4-590B-4383-A4CF-2592ADEE6B64}" sibTransId="{6909893E-2850-497C-BE6B-95E6DC8B7EFD}"/>
    <dgm:cxn modelId="{3BA71F23-47DA-497F-B31A-3A356F23029C}" srcId="{E6262207-2A78-4260-AFB2-9095FDF3B28B}" destId="{242C5284-6D19-413A-A434-C66882ABA0CE}" srcOrd="2" destOrd="0" parTransId="{C4F0A42C-A18D-4072-9805-A87EDD459B76}" sibTransId="{88A5F58D-AFC2-4BA2-A907-07A3BA17AC09}"/>
    <dgm:cxn modelId="{51A8BD5E-9A40-4669-A1CD-0185A2885CB9}" type="presOf" srcId="{E6262207-2A78-4260-AFB2-9095FDF3B28B}" destId="{52BD2FB4-A8BB-41F0-AE7A-F53FB367D5C8}" srcOrd="0" destOrd="0" presId="urn:microsoft.com/office/officeart/2005/8/layout/hierarchy3"/>
    <dgm:cxn modelId="{939E4D0E-ED70-4312-B9C7-F35FCAFD9185}" type="presParOf" srcId="{84B805A1-D3B3-4C54-A885-480A8999239F}" destId="{F0041BAD-6390-445C-AF21-2BA47A60F39A}" srcOrd="0" destOrd="0" presId="urn:microsoft.com/office/officeart/2005/8/layout/hierarchy3"/>
    <dgm:cxn modelId="{9135128E-6640-4DFB-97BA-C1697547661C}" type="presParOf" srcId="{F0041BAD-6390-445C-AF21-2BA47A60F39A}" destId="{B5E67150-AB86-494D-9E58-715BDD7DFD3D}" srcOrd="0" destOrd="0" presId="urn:microsoft.com/office/officeart/2005/8/layout/hierarchy3"/>
    <dgm:cxn modelId="{0E8F0788-1910-4002-AD9C-773883A4F6FA}" type="presParOf" srcId="{B5E67150-AB86-494D-9E58-715BDD7DFD3D}" destId="{52BD2FB4-A8BB-41F0-AE7A-F53FB367D5C8}" srcOrd="0" destOrd="0" presId="urn:microsoft.com/office/officeart/2005/8/layout/hierarchy3"/>
    <dgm:cxn modelId="{EF3459B5-2227-465E-819A-E30BEEFBDAFD}" type="presParOf" srcId="{B5E67150-AB86-494D-9E58-715BDD7DFD3D}" destId="{6BFE24B5-B643-4C55-9B89-D7E7448B8876}" srcOrd="1" destOrd="0" presId="urn:microsoft.com/office/officeart/2005/8/layout/hierarchy3"/>
    <dgm:cxn modelId="{DBBF2D91-F07B-4666-B559-86329E3EF4C7}" type="presParOf" srcId="{F0041BAD-6390-445C-AF21-2BA47A60F39A}" destId="{ADCF292F-B2E7-48F9-A27D-B844A2737EEF}" srcOrd="1" destOrd="0" presId="urn:microsoft.com/office/officeart/2005/8/layout/hierarchy3"/>
    <dgm:cxn modelId="{5C8B93F6-BF7E-4721-AF1A-7F3A1CCF26A6}" type="presParOf" srcId="{ADCF292F-B2E7-48F9-A27D-B844A2737EEF}" destId="{196D57E8-C067-4B53-ADA2-763122CC7C4B}" srcOrd="0" destOrd="0" presId="urn:microsoft.com/office/officeart/2005/8/layout/hierarchy3"/>
    <dgm:cxn modelId="{866A5EBE-D4A3-40EF-A3D4-303E4F93712F}" type="presParOf" srcId="{ADCF292F-B2E7-48F9-A27D-B844A2737EEF}" destId="{D5A84B3A-6BBD-4B48-8ACE-5DDBA86882E4}" srcOrd="1" destOrd="0" presId="urn:microsoft.com/office/officeart/2005/8/layout/hierarchy3"/>
    <dgm:cxn modelId="{99C61EAA-B05A-426B-83C0-D8BC8ED9054C}" type="presParOf" srcId="{ADCF292F-B2E7-48F9-A27D-B844A2737EEF}" destId="{32D86792-464D-40C3-97E2-E39BDE6FD279}" srcOrd="2" destOrd="0" presId="urn:microsoft.com/office/officeart/2005/8/layout/hierarchy3"/>
    <dgm:cxn modelId="{1F3CD839-3690-4BEA-8F5E-C07B1E580C6C}" type="presParOf" srcId="{ADCF292F-B2E7-48F9-A27D-B844A2737EEF}" destId="{D505675D-0431-4CFE-841B-52A7EE2D7620}" srcOrd="3" destOrd="0" presId="urn:microsoft.com/office/officeart/2005/8/layout/hierarchy3"/>
    <dgm:cxn modelId="{D57394B6-945D-4C00-A352-15C9CF887923}" type="presParOf" srcId="{ADCF292F-B2E7-48F9-A27D-B844A2737EEF}" destId="{F60BF787-4340-4E59-85B0-2E7127CDA465}" srcOrd="4" destOrd="0" presId="urn:microsoft.com/office/officeart/2005/8/layout/hierarchy3"/>
    <dgm:cxn modelId="{6516E7BB-8FBB-472E-B7B1-DE9BFEFF33A7}" type="presParOf" srcId="{ADCF292F-B2E7-48F9-A27D-B844A2737EEF}" destId="{9CCC5220-9506-4D61-9D63-1D17A960181B}" srcOrd="5" destOrd="0" presId="urn:microsoft.com/office/officeart/2005/8/layout/hierarchy3"/>
    <dgm:cxn modelId="{864FE6D2-059C-49FC-8E3C-0B6DB5069269}" type="presParOf" srcId="{ADCF292F-B2E7-48F9-A27D-B844A2737EEF}" destId="{43D85F69-D0BF-4A7A-B2DC-849D01E75368}" srcOrd="6" destOrd="0" presId="urn:microsoft.com/office/officeart/2005/8/layout/hierarchy3"/>
    <dgm:cxn modelId="{6655D049-0BCF-46DB-803F-FD5246B74CC1}" type="presParOf" srcId="{ADCF292F-B2E7-48F9-A27D-B844A2737EEF}" destId="{010DA527-5D58-473B-88BB-F6BF4454085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4DF173-E7C9-40EE-920E-4C4F3FC9F6BC}" type="doc">
      <dgm:prSet loTypeId="urn:microsoft.com/office/officeart/2005/8/layout/vProcess5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CBDEF1A-0253-47E7-92AD-C6B28FE1D15A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Отдельные виды сложной наукоёмкой продукции и продукции двойного назначения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EDAB1AD-964A-4FDB-BF9C-0E57A58A8DF1}" type="parTrans" cxnId="{B479E3F6-1C7C-430F-8DDF-94C995C41713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7A83EC3A-184A-4C3B-8AA9-1ECDB0F701EC}" type="sibTrans" cxnId="{B479E3F6-1C7C-430F-8DDF-94C995C41713}">
      <dgm:prSet custT="1"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F8DF79E6-43EE-4540-A773-98ADA631BA9C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Особая важность требований к надежности продукции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9ECDE02-F914-4F4D-B0F4-114A3094143E}" type="parTrans" cxnId="{5FF0094E-84DC-41B0-AD28-CAC7445E00BB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AD90876B-A985-4849-B3F1-6CFF6D22E6BB}" type="sibTrans" cxnId="{5FF0094E-84DC-41B0-AD28-CAC7445E00BB}">
      <dgm:prSet custT="1"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0DA6E42B-E5D4-48BD-BA15-E9EF0A448239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Специальное подтверждение наличия на предприятии эффективных мер по обеспечению надежности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10FAD9B-644A-46E4-93F5-A12B5CFF3C41}" type="parTrans" cxnId="{2BE924A2-372D-4E9D-8341-7FB5A3C930A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E7155C7D-DB78-4ED0-8C89-9CDD1FB10DC3}" type="sibTrans" cxnId="{2BE924A2-372D-4E9D-8341-7FB5A3C930A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114A5C31-F873-4265-AF41-0BB8A0009E4E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Международный стандарт ИСО 9000 – 4:93/МЭК 300–1: 93 «Руководство по управлению программой обеспечения общей надежности»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9E53297D-3BEA-46C0-A566-E996E4A48E49}" type="parTrans" cxnId="{4AF252F1-A1A4-45D6-8E9E-7118582431B2}">
      <dgm:prSet/>
      <dgm:spPr/>
      <dgm:t>
        <a:bodyPr/>
        <a:lstStyle/>
        <a:p>
          <a:endParaRPr lang="ru-RU"/>
        </a:p>
      </dgm:t>
    </dgm:pt>
    <dgm:pt modelId="{74D78543-DD93-4814-82AE-CAB3D40CA4CA}" type="sibTrans" cxnId="{4AF252F1-A1A4-45D6-8E9E-7118582431B2}">
      <dgm:prSet/>
      <dgm:spPr/>
      <dgm:t>
        <a:bodyPr/>
        <a:lstStyle/>
        <a:p>
          <a:endParaRPr lang="ru-RU"/>
        </a:p>
      </dgm:t>
    </dgm:pt>
    <dgm:pt modelId="{793405D0-5E35-4583-930F-EB20747BEA3F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подтверждения наличия на предприятии эффективных мер соответствующие требования к системе обеспечения надежности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F41F0D9-E102-42B0-AB49-0812E4605415}" type="parTrans" cxnId="{A3C7BF72-6F2E-4172-A2E8-93D4426CB2D0}">
      <dgm:prSet/>
      <dgm:spPr/>
      <dgm:t>
        <a:bodyPr/>
        <a:lstStyle/>
        <a:p>
          <a:endParaRPr lang="ru-RU"/>
        </a:p>
      </dgm:t>
    </dgm:pt>
    <dgm:pt modelId="{05BED39A-15A4-4FFA-A49D-18B6594E2F2B}" type="sibTrans" cxnId="{A3C7BF72-6F2E-4172-A2E8-93D4426CB2D0}">
      <dgm:prSet/>
      <dgm:spPr/>
      <dgm:t>
        <a:bodyPr/>
        <a:lstStyle/>
        <a:p>
          <a:endParaRPr lang="ru-RU"/>
        </a:p>
      </dgm:t>
    </dgm:pt>
    <dgm:pt modelId="{4CC3A6B4-EB74-4E5A-B0B7-5926BC2A3524}" type="pres">
      <dgm:prSet presAssocID="{D54DF173-E7C9-40EE-920E-4C4F3FC9F6B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148088-3CC8-46DF-B919-B6195BA0FC13}" type="pres">
      <dgm:prSet presAssocID="{D54DF173-E7C9-40EE-920E-4C4F3FC9F6BC}" presName="dummyMaxCanvas" presStyleCnt="0">
        <dgm:presLayoutVars/>
      </dgm:prSet>
      <dgm:spPr/>
    </dgm:pt>
    <dgm:pt modelId="{088384AD-0FA3-484F-A5DE-7FDD52DB938E}" type="pres">
      <dgm:prSet presAssocID="{D54DF173-E7C9-40EE-920E-4C4F3FC9F6BC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B7F37-0768-443F-8747-CE1BB28A16D7}" type="pres">
      <dgm:prSet presAssocID="{D54DF173-E7C9-40EE-920E-4C4F3FC9F6BC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01610-74EA-45AC-B46E-9C05FB28600D}" type="pres">
      <dgm:prSet presAssocID="{D54DF173-E7C9-40EE-920E-4C4F3FC9F6BC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CAD02-468F-41B0-9FAF-8C72139561CA}" type="pres">
      <dgm:prSet presAssocID="{D54DF173-E7C9-40EE-920E-4C4F3FC9F6BC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0FBCA0-D1C3-4212-9982-3994FDF4AFCF}" type="pres">
      <dgm:prSet presAssocID="{D54DF173-E7C9-40EE-920E-4C4F3FC9F6BC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376E8-43C6-40B4-93F6-63F0648DA53F}" type="pres">
      <dgm:prSet presAssocID="{D54DF173-E7C9-40EE-920E-4C4F3FC9F6BC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973A3A-28A3-4C4A-9886-0461A8615140}" type="pres">
      <dgm:prSet presAssocID="{D54DF173-E7C9-40EE-920E-4C4F3FC9F6BC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EF53E9-8163-4D2F-A2FE-E820304ADF39}" type="pres">
      <dgm:prSet presAssocID="{D54DF173-E7C9-40EE-920E-4C4F3FC9F6BC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F3F2D-1095-4D0D-8E7B-8F928150FE4E}" type="pres">
      <dgm:prSet presAssocID="{D54DF173-E7C9-40EE-920E-4C4F3FC9F6BC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FB256-0132-41A6-AF01-36BA73E30DF7}" type="pres">
      <dgm:prSet presAssocID="{D54DF173-E7C9-40EE-920E-4C4F3FC9F6BC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2ED403-EB94-4788-9C55-69E5E35C0093}" type="pres">
      <dgm:prSet presAssocID="{D54DF173-E7C9-40EE-920E-4C4F3FC9F6BC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E3209-EFCB-406D-90DE-4FB828D01D2B}" type="pres">
      <dgm:prSet presAssocID="{D54DF173-E7C9-40EE-920E-4C4F3FC9F6BC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872FC-7805-4472-AC74-C6B04C7E72A0}" type="pres">
      <dgm:prSet presAssocID="{D54DF173-E7C9-40EE-920E-4C4F3FC9F6BC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735E4-714B-4E13-9407-49090ED6C8B5}" type="pres">
      <dgm:prSet presAssocID="{D54DF173-E7C9-40EE-920E-4C4F3FC9F6BC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F0094E-84DC-41B0-AD28-CAC7445E00BB}" srcId="{D54DF173-E7C9-40EE-920E-4C4F3FC9F6BC}" destId="{F8DF79E6-43EE-4540-A773-98ADA631BA9C}" srcOrd="1" destOrd="0" parTransId="{39ECDE02-F914-4F4D-B0F4-114A3094143E}" sibTransId="{AD90876B-A985-4849-B3F1-6CFF6D22E6BB}"/>
    <dgm:cxn modelId="{DC08AD44-2D76-4360-A258-B782A01F4440}" type="presOf" srcId="{0DA6E42B-E5D4-48BD-BA15-E9EF0A448239}" destId="{180E3209-EFCB-406D-90DE-4FB828D01D2B}" srcOrd="1" destOrd="0" presId="urn:microsoft.com/office/officeart/2005/8/layout/vProcess5"/>
    <dgm:cxn modelId="{AC4DA52A-6391-4B9A-AD6A-EECA974997AA}" type="presOf" srcId="{E7155C7D-DB78-4ED0-8C89-9CDD1FB10DC3}" destId="{A8EF53E9-8163-4D2F-A2FE-E820304ADF39}" srcOrd="0" destOrd="0" presId="urn:microsoft.com/office/officeart/2005/8/layout/vProcess5"/>
    <dgm:cxn modelId="{908F114E-774C-4D70-9F12-0FB000138E73}" type="presOf" srcId="{ACBDEF1A-0253-47E7-92AD-C6B28FE1D15A}" destId="{088384AD-0FA3-484F-A5DE-7FDD52DB938E}" srcOrd="0" destOrd="0" presId="urn:microsoft.com/office/officeart/2005/8/layout/vProcess5"/>
    <dgm:cxn modelId="{4AF252F1-A1A4-45D6-8E9E-7118582431B2}" srcId="{D54DF173-E7C9-40EE-920E-4C4F3FC9F6BC}" destId="{114A5C31-F873-4265-AF41-0BB8A0009E4E}" srcOrd="3" destOrd="0" parTransId="{9E53297D-3BEA-46C0-A566-E996E4A48E49}" sibTransId="{74D78543-DD93-4814-82AE-CAB3D40CA4CA}"/>
    <dgm:cxn modelId="{2192CF24-8D49-47B8-962C-B859A4B81DB6}" type="presOf" srcId="{F8DF79E6-43EE-4540-A773-98ADA631BA9C}" destId="{F14B7F37-0768-443F-8747-CE1BB28A16D7}" srcOrd="0" destOrd="0" presId="urn:microsoft.com/office/officeart/2005/8/layout/vProcess5"/>
    <dgm:cxn modelId="{73F5D080-6B58-4F5D-9672-0103423E324C}" type="presOf" srcId="{114A5C31-F873-4265-AF41-0BB8A0009E4E}" destId="{D2D872FC-7805-4472-AC74-C6B04C7E72A0}" srcOrd="1" destOrd="0" presId="urn:microsoft.com/office/officeart/2005/8/layout/vProcess5"/>
    <dgm:cxn modelId="{A1B36D03-E6A0-4590-B74C-9F6B50A563B4}" type="presOf" srcId="{D54DF173-E7C9-40EE-920E-4C4F3FC9F6BC}" destId="{4CC3A6B4-EB74-4E5A-B0B7-5926BC2A3524}" srcOrd="0" destOrd="0" presId="urn:microsoft.com/office/officeart/2005/8/layout/vProcess5"/>
    <dgm:cxn modelId="{90EA745C-BD9F-479A-BE68-45F7C5336417}" type="presOf" srcId="{74D78543-DD93-4814-82AE-CAB3D40CA4CA}" destId="{A64F3F2D-1095-4D0D-8E7B-8F928150FE4E}" srcOrd="0" destOrd="0" presId="urn:microsoft.com/office/officeart/2005/8/layout/vProcess5"/>
    <dgm:cxn modelId="{DB39B570-2F11-4E13-B3CB-FD1AF8E3D236}" type="presOf" srcId="{793405D0-5E35-4583-930F-EB20747BEA3F}" destId="{426735E4-714B-4E13-9407-49090ED6C8B5}" srcOrd="1" destOrd="0" presId="urn:microsoft.com/office/officeart/2005/8/layout/vProcess5"/>
    <dgm:cxn modelId="{2BE924A2-372D-4E9D-8341-7FB5A3C930AF}" srcId="{D54DF173-E7C9-40EE-920E-4C4F3FC9F6BC}" destId="{0DA6E42B-E5D4-48BD-BA15-E9EF0A448239}" srcOrd="2" destOrd="0" parTransId="{A10FAD9B-644A-46E4-93F5-A12B5CFF3C41}" sibTransId="{E7155C7D-DB78-4ED0-8C89-9CDD1FB10DC3}"/>
    <dgm:cxn modelId="{9B296139-4C04-4EA8-9EEB-E8B67E74F6D6}" type="presOf" srcId="{7A83EC3A-184A-4C3B-8AA9-1ECDB0F701EC}" destId="{D39376E8-43C6-40B4-93F6-63F0648DA53F}" srcOrd="0" destOrd="0" presId="urn:microsoft.com/office/officeart/2005/8/layout/vProcess5"/>
    <dgm:cxn modelId="{79AE27D6-AB4D-4D56-AF94-BDC37E64E102}" type="presOf" srcId="{114A5C31-F873-4265-AF41-0BB8A0009E4E}" destId="{A99CAD02-468F-41B0-9FAF-8C72139561CA}" srcOrd="0" destOrd="0" presId="urn:microsoft.com/office/officeart/2005/8/layout/vProcess5"/>
    <dgm:cxn modelId="{60C71E1C-829F-41F8-AE79-96982096AB5C}" type="presOf" srcId="{ACBDEF1A-0253-47E7-92AD-C6B28FE1D15A}" destId="{C2DFB256-0132-41A6-AF01-36BA73E30DF7}" srcOrd="1" destOrd="0" presId="urn:microsoft.com/office/officeart/2005/8/layout/vProcess5"/>
    <dgm:cxn modelId="{65950860-85C8-4AD5-907E-D8EFA6AF512F}" type="presOf" srcId="{F8DF79E6-43EE-4540-A773-98ADA631BA9C}" destId="{F02ED403-EB94-4788-9C55-69E5E35C0093}" srcOrd="1" destOrd="0" presId="urn:microsoft.com/office/officeart/2005/8/layout/vProcess5"/>
    <dgm:cxn modelId="{052E581D-57CE-4CC7-B25A-F8936D29A4C5}" type="presOf" srcId="{0DA6E42B-E5D4-48BD-BA15-E9EF0A448239}" destId="{D4201610-74EA-45AC-B46E-9C05FB28600D}" srcOrd="0" destOrd="0" presId="urn:microsoft.com/office/officeart/2005/8/layout/vProcess5"/>
    <dgm:cxn modelId="{B479E3F6-1C7C-430F-8DDF-94C995C41713}" srcId="{D54DF173-E7C9-40EE-920E-4C4F3FC9F6BC}" destId="{ACBDEF1A-0253-47E7-92AD-C6B28FE1D15A}" srcOrd="0" destOrd="0" parTransId="{DEDAB1AD-964A-4FDB-BF9C-0E57A58A8DF1}" sibTransId="{7A83EC3A-184A-4C3B-8AA9-1ECDB0F701EC}"/>
    <dgm:cxn modelId="{9117D7CE-1700-4563-84E1-C71840C6508F}" type="presOf" srcId="{793405D0-5E35-4583-930F-EB20747BEA3F}" destId="{1E0FBCA0-D1C3-4212-9982-3994FDF4AFCF}" srcOrd="0" destOrd="0" presId="urn:microsoft.com/office/officeart/2005/8/layout/vProcess5"/>
    <dgm:cxn modelId="{A3C7BF72-6F2E-4172-A2E8-93D4426CB2D0}" srcId="{D54DF173-E7C9-40EE-920E-4C4F3FC9F6BC}" destId="{793405D0-5E35-4583-930F-EB20747BEA3F}" srcOrd="4" destOrd="0" parTransId="{CF41F0D9-E102-42B0-AB49-0812E4605415}" sibTransId="{05BED39A-15A4-4FFA-A49D-18B6594E2F2B}"/>
    <dgm:cxn modelId="{DC9DDD9A-9588-4D58-BCF6-0E8F37236B2F}" type="presOf" srcId="{AD90876B-A985-4849-B3F1-6CFF6D22E6BB}" destId="{C9973A3A-28A3-4C4A-9886-0461A8615140}" srcOrd="0" destOrd="0" presId="urn:microsoft.com/office/officeart/2005/8/layout/vProcess5"/>
    <dgm:cxn modelId="{D7947BF1-C18B-47D1-8EA8-8A794CDCC879}" type="presParOf" srcId="{4CC3A6B4-EB74-4E5A-B0B7-5926BC2A3524}" destId="{0B148088-3CC8-46DF-B919-B6195BA0FC13}" srcOrd="0" destOrd="0" presId="urn:microsoft.com/office/officeart/2005/8/layout/vProcess5"/>
    <dgm:cxn modelId="{08060A81-DE83-4ABD-993F-BFC6922FF31F}" type="presParOf" srcId="{4CC3A6B4-EB74-4E5A-B0B7-5926BC2A3524}" destId="{088384AD-0FA3-484F-A5DE-7FDD52DB938E}" srcOrd="1" destOrd="0" presId="urn:microsoft.com/office/officeart/2005/8/layout/vProcess5"/>
    <dgm:cxn modelId="{872ED140-4930-49FD-AD7C-D0F4001EA317}" type="presParOf" srcId="{4CC3A6B4-EB74-4E5A-B0B7-5926BC2A3524}" destId="{F14B7F37-0768-443F-8747-CE1BB28A16D7}" srcOrd="2" destOrd="0" presId="urn:microsoft.com/office/officeart/2005/8/layout/vProcess5"/>
    <dgm:cxn modelId="{DBC6584A-5A98-40EF-A656-045180B849B4}" type="presParOf" srcId="{4CC3A6B4-EB74-4E5A-B0B7-5926BC2A3524}" destId="{D4201610-74EA-45AC-B46E-9C05FB28600D}" srcOrd="3" destOrd="0" presId="urn:microsoft.com/office/officeart/2005/8/layout/vProcess5"/>
    <dgm:cxn modelId="{23E63E84-98C2-4840-88A0-7042A519016B}" type="presParOf" srcId="{4CC3A6B4-EB74-4E5A-B0B7-5926BC2A3524}" destId="{A99CAD02-468F-41B0-9FAF-8C72139561CA}" srcOrd="4" destOrd="0" presId="urn:microsoft.com/office/officeart/2005/8/layout/vProcess5"/>
    <dgm:cxn modelId="{6960F45F-0A6E-4065-8BD8-C0239EE0CA71}" type="presParOf" srcId="{4CC3A6B4-EB74-4E5A-B0B7-5926BC2A3524}" destId="{1E0FBCA0-D1C3-4212-9982-3994FDF4AFCF}" srcOrd="5" destOrd="0" presId="urn:microsoft.com/office/officeart/2005/8/layout/vProcess5"/>
    <dgm:cxn modelId="{AFD751BF-C2A7-4AC1-88AB-64EB5CCF06E5}" type="presParOf" srcId="{4CC3A6B4-EB74-4E5A-B0B7-5926BC2A3524}" destId="{D39376E8-43C6-40B4-93F6-63F0648DA53F}" srcOrd="6" destOrd="0" presId="urn:microsoft.com/office/officeart/2005/8/layout/vProcess5"/>
    <dgm:cxn modelId="{CA23944A-1B52-46AD-B562-721E33563E32}" type="presParOf" srcId="{4CC3A6B4-EB74-4E5A-B0B7-5926BC2A3524}" destId="{C9973A3A-28A3-4C4A-9886-0461A8615140}" srcOrd="7" destOrd="0" presId="urn:microsoft.com/office/officeart/2005/8/layout/vProcess5"/>
    <dgm:cxn modelId="{14987990-37AE-49DF-A18A-C15597E4D2BD}" type="presParOf" srcId="{4CC3A6B4-EB74-4E5A-B0B7-5926BC2A3524}" destId="{A8EF53E9-8163-4D2F-A2FE-E820304ADF39}" srcOrd="8" destOrd="0" presId="urn:microsoft.com/office/officeart/2005/8/layout/vProcess5"/>
    <dgm:cxn modelId="{4CC407E9-4331-480A-BA9D-69033FA3DC57}" type="presParOf" srcId="{4CC3A6B4-EB74-4E5A-B0B7-5926BC2A3524}" destId="{A64F3F2D-1095-4D0D-8E7B-8F928150FE4E}" srcOrd="9" destOrd="0" presId="urn:microsoft.com/office/officeart/2005/8/layout/vProcess5"/>
    <dgm:cxn modelId="{4BD13815-3846-48FA-A8A5-5E69FF104048}" type="presParOf" srcId="{4CC3A6B4-EB74-4E5A-B0B7-5926BC2A3524}" destId="{C2DFB256-0132-41A6-AF01-36BA73E30DF7}" srcOrd="10" destOrd="0" presId="urn:microsoft.com/office/officeart/2005/8/layout/vProcess5"/>
    <dgm:cxn modelId="{6F9AC577-F387-4B09-B4D2-E81DCEA8652A}" type="presParOf" srcId="{4CC3A6B4-EB74-4E5A-B0B7-5926BC2A3524}" destId="{F02ED403-EB94-4788-9C55-69E5E35C0093}" srcOrd="11" destOrd="0" presId="urn:microsoft.com/office/officeart/2005/8/layout/vProcess5"/>
    <dgm:cxn modelId="{E104FB69-CC7E-447A-BB99-0AFC244EA216}" type="presParOf" srcId="{4CC3A6B4-EB74-4E5A-B0B7-5926BC2A3524}" destId="{180E3209-EFCB-406D-90DE-4FB828D01D2B}" srcOrd="12" destOrd="0" presId="urn:microsoft.com/office/officeart/2005/8/layout/vProcess5"/>
    <dgm:cxn modelId="{E7125AF9-E2BB-438B-83FD-1164AE368F76}" type="presParOf" srcId="{4CC3A6B4-EB74-4E5A-B0B7-5926BC2A3524}" destId="{D2D872FC-7805-4472-AC74-C6B04C7E72A0}" srcOrd="13" destOrd="0" presId="urn:microsoft.com/office/officeart/2005/8/layout/vProcess5"/>
    <dgm:cxn modelId="{E3FD72E3-3AA6-449D-9223-42FB8A850505}" type="presParOf" srcId="{4CC3A6B4-EB74-4E5A-B0B7-5926BC2A3524}" destId="{426735E4-714B-4E13-9407-49090ED6C8B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D2FB4-A8BB-41F0-AE7A-F53FB367D5C8}">
      <dsp:nvSpPr>
        <dsp:cNvPr id="0" name=""/>
        <dsp:cNvSpPr/>
      </dsp:nvSpPr>
      <dsp:spPr>
        <a:xfrm>
          <a:off x="0" y="411021"/>
          <a:ext cx="2326053" cy="5024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ПОН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1021"/>
        <a:ext cx="2326053" cy="502449"/>
      </dsp:txXfrm>
    </dsp:sp>
    <dsp:sp modelId="{196D57E8-C067-4B53-ADA2-763122CC7C4B}">
      <dsp:nvSpPr>
        <dsp:cNvPr id="0" name=""/>
        <dsp:cNvSpPr/>
      </dsp:nvSpPr>
      <dsp:spPr>
        <a:xfrm>
          <a:off x="232605" y="913470"/>
          <a:ext cx="217964" cy="594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589"/>
              </a:lnTo>
              <a:lnTo>
                <a:pt x="217964" y="59458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A84B3A-6BBD-4B48-8ACE-5DDBA86882E4}">
      <dsp:nvSpPr>
        <dsp:cNvPr id="0" name=""/>
        <dsp:cNvSpPr/>
      </dsp:nvSpPr>
      <dsp:spPr>
        <a:xfrm>
          <a:off x="450569" y="1219431"/>
          <a:ext cx="2557498" cy="577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0569" y="1219431"/>
        <a:ext cx="2557498" cy="577258"/>
      </dsp:txXfrm>
    </dsp:sp>
    <dsp:sp modelId="{32D86792-464D-40C3-97E2-E39BDE6FD279}">
      <dsp:nvSpPr>
        <dsp:cNvPr id="0" name=""/>
        <dsp:cNvSpPr/>
      </dsp:nvSpPr>
      <dsp:spPr>
        <a:xfrm>
          <a:off x="232605" y="913470"/>
          <a:ext cx="232960" cy="1500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0447"/>
              </a:lnTo>
              <a:lnTo>
                <a:pt x="232960" y="150044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5675D-0431-4CFE-841B-52A7EE2D7620}">
      <dsp:nvSpPr>
        <dsp:cNvPr id="0" name=""/>
        <dsp:cNvSpPr/>
      </dsp:nvSpPr>
      <dsp:spPr>
        <a:xfrm>
          <a:off x="465565" y="2091433"/>
          <a:ext cx="2557498" cy="644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техническое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5565" y="2091433"/>
        <a:ext cx="2557498" cy="644969"/>
      </dsp:txXfrm>
    </dsp:sp>
    <dsp:sp modelId="{F60BF787-4340-4E59-85B0-2E7127CDA465}">
      <dsp:nvSpPr>
        <dsp:cNvPr id="0" name=""/>
        <dsp:cNvSpPr/>
      </dsp:nvSpPr>
      <dsp:spPr>
        <a:xfrm>
          <a:off x="232605" y="913470"/>
          <a:ext cx="232960" cy="2544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4826"/>
              </a:lnTo>
              <a:lnTo>
                <a:pt x="232960" y="254482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CC5220-9506-4D61-9D63-1D17A960181B}">
      <dsp:nvSpPr>
        <dsp:cNvPr id="0" name=""/>
        <dsp:cNvSpPr/>
      </dsp:nvSpPr>
      <dsp:spPr>
        <a:xfrm>
          <a:off x="465565" y="3112350"/>
          <a:ext cx="2557498" cy="691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информационное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5565" y="3112350"/>
        <a:ext cx="2557498" cy="691891"/>
      </dsp:txXfrm>
    </dsp:sp>
    <dsp:sp modelId="{43D85F69-D0BF-4A7A-B2DC-849D01E75368}">
      <dsp:nvSpPr>
        <dsp:cNvPr id="0" name=""/>
        <dsp:cNvSpPr/>
      </dsp:nvSpPr>
      <dsp:spPr>
        <a:xfrm>
          <a:off x="232605" y="913470"/>
          <a:ext cx="232960" cy="3652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2104"/>
              </a:lnTo>
              <a:lnTo>
                <a:pt x="232960" y="365210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DA527-5D58-473B-88BB-F6BF44540855}">
      <dsp:nvSpPr>
        <dsp:cNvPr id="0" name=""/>
        <dsp:cNvSpPr/>
      </dsp:nvSpPr>
      <dsp:spPr>
        <a:xfrm>
          <a:off x="465565" y="4201601"/>
          <a:ext cx="2557498" cy="7279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метрологическое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5565" y="4201601"/>
        <a:ext cx="2557498" cy="727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384AD-0FA3-484F-A5DE-7FDD52DB938E}">
      <dsp:nvSpPr>
        <dsp:cNvPr id="0" name=""/>
        <dsp:cNvSpPr/>
      </dsp:nvSpPr>
      <dsp:spPr>
        <a:xfrm>
          <a:off x="0" y="0"/>
          <a:ext cx="8771098" cy="775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Отдельные виды сложной наукоёмкой продукции и продукции двойного назначения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7889512" cy="775020"/>
      </dsp:txXfrm>
    </dsp:sp>
    <dsp:sp modelId="{F14B7F37-0768-443F-8747-CE1BB28A16D7}">
      <dsp:nvSpPr>
        <dsp:cNvPr id="0" name=""/>
        <dsp:cNvSpPr/>
      </dsp:nvSpPr>
      <dsp:spPr>
        <a:xfrm>
          <a:off x="654984" y="882662"/>
          <a:ext cx="8771098" cy="775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Особая важность требований к надежности продукции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4984" y="882662"/>
        <a:ext cx="7612350" cy="775020"/>
      </dsp:txXfrm>
    </dsp:sp>
    <dsp:sp modelId="{D4201610-74EA-45AC-B46E-9C05FB28600D}">
      <dsp:nvSpPr>
        <dsp:cNvPr id="0" name=""/>
        <dsp:cNvSpPr/>
      </dsp:nvSpPr>
      <dsp:spPr>
        <a:xfrm>
          <a:off x="1309969" y="1765325"/>
          <a:ext cx="8771098" cy="775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Специальное подтверждение наличия на предприятии эффективных мер по обеспечению надежности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9969" y="1765325"/>
        <a:ext cx="7612350" cy="775020"/>
      </dsp:txXfrm>
    </dsp:sp>
    <dsp:sp modelId="{A99CAD02-468F-41B0-9FAF-8C72139561CA}">
      <dsp:nvSpPr>
        <dsp:cNvPr id="0" name=""/>
        <dsp:cNvSpPr/>
      </dsp:nvSpPr>
      <dsp:spPr>
        <a:xfrm>
          <a:off x="1964953" y="2647987"/>
          <a:ext cx="8771098" cy="775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Международный стандарт ИСО 9000 – 4:93/МЭК 300–1: 93 «Руководство по управлению программой обеспечения общей надежности»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64953" y="2647987"/>
        <a:ext cx="7612350" cy="775020"/>
      </dsp:txXfrm>
    </dsp:sp>
    <dsp:sp modelId="{1E0FBCA0-D1C3-4212-9982-3994FDF4AFCF}">
      <dsp:nvSpPr>
        <dsp:cNvPr id="0" name=""/>
        <dsp:cNvSpPr/>
      </dsp:nvSpPr>
      <dsp:spPr>
        <a:xfrm>
          <a:off x="2619938" y="3530650"/>
          <a:ext cx="8771098" cy="775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подтверждения наличия на предприятии эффективных мер соответствующие требования к системе обеспечения надежности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9938" y="3530650"/>
        <a:ext cx="7612350" cy="775020"/>
      </dsp:txXfrm>
    </dsp:sp>
    <dsp:sp modelId="{D39376E8-43C6-40B4-93F6-63F0648DA53F}">
      <dsp:nvSpPr>
        <dsp:cNvPr id="0" name=""/>
        <dsp:cNvSpPr/>
      </dsp:nvSpPr>
      <dsp:spPr>
        <a:xfrm>
          <a:off x="8267334" y="566195"/>
          <a:ext cx="503763" cy="5037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itchFamily="18" charset="0"/>
            <a:cs typeface="Times New Roman" pitchFamily="18" charset="0"/>
          </a:endParaRPr>
        </a:p>
      </dsp:txBody>
      <dsp:txXfrm>
        <a:off x="8267334" y="566195"/>
        <a:ext cx="503763" cy="503763"/>
      </dsp:txXfrm>
    </dsp:sp>
    <dsp:sp modelId="{C9973A3A-28A3-4C4A-9886-0461A8615140}">
      <dsp:nvSpPr>
        <dsp:cNvPr id="0" name=""/>
        <dsp:cNvSpPr/>
      </dsp:nvSpPr>
      <dsp:spPr>
        <a:xfrm>
          <a:off x="8922319" y="1448858"/>
          <a:ext cx="503763" cy="5037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itchFamily="18" charset="0"/>
            <a:cs typeface="Times New Roman" pitchFamily="18" charset="0"/>
          </a:endParaRPr>
        </a:p>
      </dsp:txBody>
      <dsp:txXfrm>
        <a:off x="8922319" y="1448858"/>
        <a:ext cx="503763" cy="503763"/>
      </dsp:txXfrm>
    </dsp:sp>
    <dsp:sp modelId="{A8EF53E9-8163-4D2F-A2FE-E820304ADF39}">
      <dsp:nvSpPr>
        <dsp:cNvPr id="0" name=""/>
        <dsp:cNvSpPr/>
      </dsp:nvSpPr>
      <dsp:spPr>
        <a:xfrm>
          <a:off x="9577304" y="2318603"/>
          <a:ext cx="503763" cy="5037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9577304" y="2318603"/>
        <a:ext cx="503763" cy="503763"/>
      </dsp:txXfrm>
    </dsp:sp>
    <dsp:sp modelId="{A64F3F2D-1095-4D0D-8E7B-8F928150FE4E}">
      <dsp:nvSpPr>
        <dsp:cNvPr id="0" name=""/>
        <dsp:cNvSpPr/>
      </dsp:nvSpPr>
      <dsp:spPr>
        <a:xfrm>
          <a:off x="10232288" y="3209877"/>
          <a:ext cx="503763" cy="5037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10232288" y="3209877"/>
        <a:ext cx="503763" cy="503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D9DE8-C532-474A-AE31-2A4B854A9BAF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DA911-4EA3-4FED-BE74-68F4D8FF92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6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https://421415.ru/downloads/library/ot/5/20_%D0%9A%D0%BE%D1%80%D1%87%D0%B0%D0%B3%D0%B8%D0%BD%20%D0%BD%D0%B0%D0%B4%D0%B5%D0%B6%D0%BD%D0%BE%D1%81%D1%82%D1%8C%20%D0%B8%20%D1%80%D0%B8%D1%81%D0%BA.pdf?ysclid=lweftmpata175123766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A911-4EA3-4FED-BE74-68F4D8FF92E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A911-4EA3-4FED-BE74-68F4D8FF92E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21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A911-4EA3-4FED-BE74-68F4D8FF92E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55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118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723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92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018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796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98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59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801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8123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673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694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763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068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721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4038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91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spc="0" dirty="0"/>
              <a:t>СИСТЕМА УПРАВЛЕНИЯ </a:t>
            </a:r>
            <a:r>
              <a:rPr lang="ru-RU" sz="2400" spc="0" dirty="0" smtClean="0"/>
              <a:t>НАДЕЖНОСТЬЮ</a:t>
            </a:r>
            <a:endParaRPr lang="ru-RU" sz="24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spc="0" dirty="0"/>
              <a:t>Надежность технических систем и техногенный </a:t>
            </a:r>
            <a:r>
              <a:rPr lang="ru-RU" sz="1600" spc="0" dirty="0" smtClean="0"/>
              <a:t>риск</a:t>
            </a:r>
            <a:endParaRPr 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24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70749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9769" y="1204284"/>
            <a:ext cx="12221011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r>
              <a:rPr lang="ru-RU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надежностью (СУН)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средств предприятия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управлению надежностью.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управления – э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лемент ТС или ТС, которые рассматриваются отдельно 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 управления надежностью,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включать в себя персонал.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СУН </a:t>
            </a:r>
            <a:r>
              <a:rPr lang="ru-RU" sz="20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часть системы 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</a:t>
            </a:r>
            <a:r>
              <a:rPr lang="ru-RU" sz="20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определенной(-ых) 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</a:t>
            </a:r>
            <a:r>
              <a:rPr lang="ru-RU" sz="20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ru-RU" sz="2000" spc="-4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 управлению надежностью.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надежностью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координируемых действий, являющихся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частью общего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предприятием, осуществляемых в целях выполнения требований к надежности изделий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aseline="30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ГОСТ Р 27.001 2009. Надежность в технике. Система управления надежностью. Основные положения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597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3014" y="1244084"/>
            <a:ext cx="1167563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Где? На предприятии…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организация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любой ведомственной принадлежности и формы собственности,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осуществляющая деятельность на стадиях жизненного цикла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ЖЦИ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заказывающая;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проектирующая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конструируюшая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изготавливающая и испытывающая;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поставляющая (транспортирующая) и монтирующая;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обслуживающая, ремонтирующая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утилизирующая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4587598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264" y="1205616"/>
            <a:ext cx="119327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Организация работ по обеспечению надёжности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надежности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координируемых действий, являющихся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частью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ориентированных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то, чтобы требуемый уровень надежности изделий: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достичь;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поддержать;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подтвердить.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Решение проблем надёжности зависит:</a:t>
            </a:r>
          </a:p>
          <a:p>
            <a:pPr marL="357188" indent="-357188">
              <a:lnSpc>
                <a:spcPct val="150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степени проработанности вопросов теория надёжности и инженерных методов</a:t>
            </a:r>
          </a:p>
          <a:p>
            <a:pPr marL="357188" indent="-357188">
              <a:lnSpc>
                <a:spcPct val="150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грамотности организации работ по обеспечению надёжности.</a:t>
            </a:r>
          </a:p>
        </p:txBody>
      </p:sp>
    </p:spTree>
    <p:extLst>
      <p:ext uri="{BB962C8B-B14F-4D97-AF65-F5344CB8AC3E}">
        <p14:creationId xmlns:p14="http://schemas.microsoft.com/office/powerpoint/2010/main" val="8643392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7175" y="4898202"/>
            <a:ext cx="113871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документ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устанавливающий комплекс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взаимоувязанных организационных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технических мероприятий, методов, средств, требований и норм,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установленных в документации на изделие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надежности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7175" y="1258481"/>
            <a:ext cx="11601450" cy="281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 втором аспекте требуется реализовать определенный комплекс мероприятий на всех стадиях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ЖЦИ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Комплекс мероприятий различен для разных видов ТС, т.к. он должен учитывать:</a:t>
            </a:r>
          </a:p>
          <a:p>
            <a:pPr marL="357188" indent="-357188">
              <a:lnSpc>
                <a:spcPct val="150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конструктивные особенности объекта;</a:t>
            </a:r>
          </a:p>
          <a:p>
            <a:pPr marL="357188" indent="-357188">
              <a:lnSpc>
                <a:spcPct val="150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способы его изготовления;</a:t>
            </a:r>
          </a:p>
          <a:p>
            <a:pPr marL="357188" indent="-357188">
              <a:lnSpc>
                <a:spcPct val="150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условия использования. 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943475" y="4243388"/>
            <a:ext cx="900113" cy="48577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7932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0776" y="1315168"/>
            <a:ext cx="118212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разрабатывается для каждого этапа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ЖЦИ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Рассмотрим пример ориентирования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основных стадий: создание, производство, эксплуатация.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556" y="2518831"/>
            <a:ext cx="118314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Создание: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требований к объекту, изучение объёма и характера информации, выбор формы ее представления, выбор технического обеспечения; 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изучение характеристик надежности изделий;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материала элементов, комплектующих элементов и аппаратуры. При необходимости  проведение их испытаний для проверки характеристик, влияющих на надежность: сопротивление износу и старению, устойчивость работы при воздействии неблагоприятных факторов и т. 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5975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2858" y="1321178"/>
            <a:ext cx="115935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структуры объекта;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методов контроля за правильностью работы объекта и его техническим состоянием;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рабочих режимов работы элементов и аппаратуры в пределах заданных технических условий;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защита элементов от неблагоприятных воздействий;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способа резервирования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др.</a:t>
            </a:r>
          </a:p>
        </p:txBody>
      </p:sp>
    </p:spTree>
    <p:extLst>
      <p:ext uri="{BB962C8B-B14F-4D97-AF65-F5344CB8AC3E}">
        <p14:creationId xmlns:p14="http://schemas.microsoft.com/office/powerpoint/2010/main" val="37920597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4009" y="1315833"/>
            <a:ext cx="1153779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Производство и эксплуатация объекта: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 оптимальной технологии и программы производственных испытаний;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и оптимизация системы технического обслуживания и ремонта ТС;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запасными изделиями;</a:t>
            </a:r>
          </a:p>
          <a:p>
            <a:pPr marL="357188" indent="-357188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сбор информации о надежности объекта в процессе эксплуатации.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5975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91223" y="5398393"/>
            <a:ext cx="86951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совокупность правил, норм и технических средств, необходимых для обеспечения единства, надежности и требуемой точности измерений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67211437"/>
              </p:ext>
            </p:extLst>
          </p:nvPr>
        </p:nvGraphicFramePr>
        <p:xfrm>
          <a:off x="0" y="1193987"/>
          <a:ext cx="302341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91223" y="2295771"/>
            <a:ext cx="89254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Планирование 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работ; планирование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экономических, административных и правовых отношений между заказчиком, разработчиком и изготовителем продукции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91222" y="3342625"/>
            <a:ext cx="86833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Обеспечение экспериментальной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производственной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базой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всем необходим для проведения контроля параметров надежности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53535" y="4286767"/>
            <a:ext cx="90007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бор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обработка, использование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данных о процессах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разработки, производства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эксплуатации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ТС,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результатов анализа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отказов, данных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принятым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мерам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5975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7662" y="1355795"/>
            <a:ext cx="1195863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Типовая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состоит из четырёх разделов: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бщие положения – сведения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структуре и назначению изделий, эксплуатационно-технические характеристики, номенклатура и количественные показатели надежности, условия эксплуатации;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мероприятия по обеспечению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надежности – перечень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 и мероприятий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всего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ЖЦИ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 – полный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руководящих нормативно-технических и методических документов, которыми необходимо руководствоваться при выполнении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выполнения и корректировки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сроки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рассмотрения хода выполнения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корректировки, порядок рассмотрения и согласования отчетных документов и принятых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59835483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322339"/>
            <a:ext cx="1174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наглядности и обобщения опыта реализации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разделов 2–4 оформляют в виде таблиц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3573" y="2240086"/>
            <a:ext cx="11596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Работы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мероприятия по обеспечению надёжности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755" y="2878715"/>
            <a:ext cx="8475589" cy="296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49617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04963" y="1519922"/>
            <a:ext cx="883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Распределение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и мероприятий по типовым отказам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7" y="2052638"/>
            <a:ext cx="8990392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18789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01096" y="1403389"/>
            <a:ext cx="3734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Исполнители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59" y="1974949"/>
            <a:ext cx="8847585" cy="336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79815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61747" y="1289089"/>
            <a:ext cx="46776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Методическое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60345" y="4475199"/>
            <a:ext cx="43101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– Контрольные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1689197"/>
            <a:ext cx="9140328" cy="271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4976812"/>
            <a:ext cx="9230764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66891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6236" y="1298377"/>
            <a:ext cx="119427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обеспечения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надёжности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качества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– подтверждение стабильности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надежности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распространяются на все виды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услуг.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из них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выделяются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и процедуры оценки эффективности обеспечения надежности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предприятии.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изготовителей широкого круга продукции бытового и промышленного применения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обстоятельства достаточно.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систему качества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доказательство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эффективных процедур обеспечения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надёжности.</a:t>
            </a:r>
          </a:p>
        </p:txBody>
      </p:sp>
    </p:spTree>
    <p:extLst>
      <p:ext uri="{BB962C8B-B14F-4D97-AF65-F5344CB8AC3E}">
        <p14:creationId xmlns:p14="http://schemas.microsoft.com/office/powerpoint/2010/main" val="16014727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478407" y="1269506"/>
          <a:ext cx="11391037" cy="4305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078593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6238" y="1288732"/>
            <a:ext cx="114538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Условием применения стандарта является наличие на предприятии сертифицированной системы качества в соответствии со стандартами ИСО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9001…</a:t>
            </a:r>
          </a:p>
          <a:p>
            <a:pPr lvl="0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аспекте подтверждение наличия на предприятии эффективных мер по обеспечению надежности стандарт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элементам ПОН.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Основополагающие понятия стандарта: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1778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надёжности;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1778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общей надежности.</a:t>
            </a:r>
          </a:p>
        </p:txBody>
      </p:sp>
    </p:spTree>
    <p:extLst>
      <p:ext uri="{BB962C8B-B14F-4D97-AF65-F5344CB8AC3E}">
        <p14:creationId xmlns:p14="http://schemas.microsoft.com/office/powerpoint/2010/main" val="36563144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4812" y="1293109"/>
            <a:ext cx="117871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общей надёжности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документ, определяющий организационные структуры, обязанности, процедуры и ресурсы, используемые для управления общей надежностью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обеспечения надежности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документ, устанавливающий комплекс взаимоувязанных организационных и технических мероприятий, методов, средств, требований и норм, направленных на выполнение установленных в документации на изделие требований к надежности. ГОСТ Р 27.001 2009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4812" y="4054065"/>
            <a:ext cx="1131093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общей надёжности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документ, определяющий специфический порядок обеспечения общей надежности, ресурсы и последовательность действий в отношении конкретного вида продукции, контракта или проекта.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является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составной частью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производственного плана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плана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175833897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50" y="1243816"/>
            <a:ext cx="1142523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аварийным ситуациям и реагирование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 должны быть разработаны аварийные планы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 для обеспечения надлежащего реагирования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аварийные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r>
              <a:rPr lang="ru-RU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безопасности, снижение рисков возникновения возможных аварийных ситуаций обеспечивается внедрением систем управления охраной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799" y="5172542"/>
            <a:ext cx="1127168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ИСО 14004-2007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«Системы экологического менеджмента. Общее руководство по принципам, системам и методам обеспечения функционирования»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12.0.006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стандартов безопасности труда. Общие требования к системе управления охраной труда в организации»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(отменен)</a:t>
            </a:r>
          </a:p>
        </p:txBody>
      </p:sp>
    </p:spTree>
    <p:extLst>
      <p:ext uri="{BB962C8B-B14F-4D97-AF65-F5344CB8AC3E}">
        <p14:creationId xmlns:p14="http://schemas.microsoft.com/office/powerpoint/2010/main" val="154613421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33387" y="1230421"/>
            <a:ext cx="1191545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обеспечению аварийной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подготовленности: осуществление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действий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обстоятельствах (аварийные ситуации, аварии, чрезвычайные ситуации, катастрофах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 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которые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привести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нанесению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вреда жизни или здоровью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повреждению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нарушению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обстановки на рабочих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местах;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сочетанию вышеупомянутого.</a:t>
            </a:r>
          </a:p>
        </p:txBody>
      </p:sp>
    </p:spTree>
    <p:extLst>
      <p:ext uri="{BB962C8B-B14F-4D97-AF65-F5344CB8AC3E}">
        <p14:creationId xmlns:p14="http://schemas.microsoft.com/office/powerpoint/2010/main" val="25476206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33387" y="1230421"/>
            <a:ext cx="119154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Аварийная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подготовленность и реагирование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осуществляются в соответствии с нормативно-технической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документацией: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 технической безопасности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инструкциями:</a:t>
            </a:r>
          </a:p>
          <a:p>
            <a:pPr marL="719138" indent="-355600">
              <a:lnSpc>
                <a:spcPct val="150000"/>
              </a:lnSpc>
              <a:spcAft>
                <a:spcPts val="1200"/>
              </a:spcAft>
              <a:buSzPct val="60000"/>
              <a:buFont typeface="Courier New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тушению пожаров в электроустановках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организаций;</a:t>
            </a:r>
          </a:p>
          <a:p>
            <a:pPr marL="719138" indent="-355600">
              <a:lnSpc>
                <a:spcPct val="150000"/>
              </a:lnSpc>
              <a:spcAft>
                <a:spcPts val="1200"/>
              </a:spcAft>
              <a:buSzPct val="60000"/>
              <a:buFont typeface="Courier New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и проведению командно-штабных, тактико-специальных, комплексных учений и объектовых тренировок с органами управления, силами государственной системы предупреждения и ликвидации чрезвычайных ситуаций и гражданской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обороны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другими документами.</a:t>
            </a:r>
          </a:p>
        </p:txBody>
      </p:sp>
    </p:spTree>
    <p:extLst>
      <p:ext uri="{BB962C8B-B14F-4D97-AF65-F5344CB8AC3E}">
        <p14:creationId xmlns:p14="http://schemas.microsoft.com/office/powerpoint/2010/main" val="25476206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7662" y="1296591"/>
            <a:ext cx="1184433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объектах должны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в рабочем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 процедуры предотвращения экологических происшествий и потенциальных аварийных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процедур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управлению необходимо учитывать: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в атмосферу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сбросы в воду и землю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аварийных выбросов на окружающую среду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экоситему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возникновения: – аномальных рабочих условий;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т.п.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2446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0524" y="1240333"/>
            <a:ext cx="1143952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по обеспечению аварийной подготовленности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вероятных участков (производств) возникновения аварийных ситуаций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снижение воздействий аварийных ситуаций на жизнь и здоровье людей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аварийных ситуаций и ликвидация последствий аварий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 возникновения аварийной ситуации, разработка мероприятий по их устранению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проверка подготовленности персонала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93275990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0524" y="1240333"/>
            <a:ext cx="118014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конкретизируются в зависимости от вида аварийных ситуаций: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внешние, возникновение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не зависит от действий персонала и производственной деятельности организации. Реагирование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 осуществляется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планам мероприятий ликвидации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внутренние, зависящие от:</a:t>
            </a:r>
          </a:p>
          <a:p>
            <a:pPr marL="719138" indent="-355600">
              <a:lnSpc>
                <a:spcPct val="150000"/>
              </a:lnSpc>
              <a:spcAft>
                <a:spcPts val="1200"/>
              </a:spcAft>
              <a:buSzPct val="60000"/>
              <a:buFont typeface="Courier New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персонала и производственной деятельности организации,</a:t>
            </a:r>
          </a:p>
          <a:p>
            <a:pPr marL="719138" indent="-355600">
              <a:lnSpc>
                <a:spcPct val="150000"/>
              </a:lnSpc>
              <a:spcAft>
                <a:spcPts val="1200"/>
              </a:spcAft>
              <a:buSzPct val="60000"/>
              <a:buFont typeface="Courier New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износа ТС и неграмотного проведения профилактического обслуживания и ремонта,</a:t>
            </a:r>
          </a:p>
          <a:p>
            <a:pPr marL="719138" indent="-355600">
              <a:lnSpc>
                <a:spcPct val="150000"/>
              </a:lnSpc>
              <a:spcAft>
                <a:spcPts val="1200"/>
              </a:spcAft>
              <a:buSzPct val="60000"/>
              <a:buFont typeface="Courier New" pitchFamily="49" charset="0"/>
              <a:buChar char="o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ошибок эксплуатирующего персонала и ошибок, допущенных при проектировании и реализации технологического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93275990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33375" y="1199161"/>
            <a:ext cx="11858625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обеспечению аварийной подготовленности: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потенциального риска в деятельности организации и определение опасных участков, степени их опасности и возможных последствий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разработка, проверка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коррренктировка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планов мероприятий по ликвидации;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эксплуатирующего и обслуживающего персонала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нештатных формирований к локализации и ликвидации возникших аварийных ситуаций и их последствий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тренировок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аварийной сигнализации и аварийного отключения оборудования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подготовленности к локализации и ликвидации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 и последствий аварий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снижению риска возникновения ЧС и уменьшению ущерба здоровью людей от их последствий.</a:t>
            </a:r>
          </a:p>
        </p:txBody>
      </p:sp>
    </p:spTree>
    <p:extLst>
      <p:ext uri="{BB962C8B-B14F-4D97-AF65-F5344CB8AC3E}">
        <p14:creationId xmlns:p14="http://schemas.microsoft.com/office/powerpoint/2010/main" val="220346471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4396" y="1303452"/>
            <a:ext cx="118976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произошедших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аварий: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документальное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фиксирование факта аварий и их последствий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аварий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риска возможного повторения подобной аварии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spc="-2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spc="-20" dirty="0">
                <a:latin typeface="Times New Roman" pitchFamily="18" charset="0"/>
                <a:cs typeface="Times New Roman" pitchFamily="18" charset="0"/>
              </a:rPr>
              <a:t>корректирующих мероприятий по предотвращению возможного повторения подобных аварий</a:t>
            </a:r>
            <a:r>
              <a:rPr lang="ru-RU" sz="2000" spc="-2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ознакомление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персонала с внесенными изменениями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отчетов о проведенном анализе аварий и несчастных случаев. </a:t>
            </a:r>
          </a:p>
        </p:txBody>
      </p:sp>
    </p:spTree>
    <p:extLst>
      <p:ext uri="{BB962C8B-B14F-4D97-AF65-F5344CB8AC3E}">
        <p14:creationId xmlns:p14="http://schemas.microsoft.com/office/powerpoint/2010/main" val="358107437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0524" y="1300163"/>
            <a:ext cx="1143952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Предупреждение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, локализация, ликвидация и учет аварийных ситуаций и аварий </a:t>
            </a:r>
            <a:endParaRPr lang="ru-RU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комиссии по чрезвычайным ситуациям (координационного органа ):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реализация мероприятий по предупреждению аварийных ситуаций, повышению устойчивости функционирования потенциально опасных объектов, а также по обеспечению их стабильной работы при возникновении аварийных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ситуаций;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работы по созданию на потенциально опасных объектах локальных систем раннего обнаружения и оповещения, поддержание их в состоянии постоянной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готовности;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готовности органов управления, сил и средств организации к действиям при аварийных ситуациях; </a:t>
            </a:r>
          </a:p>
        </p:txBody>
      </p:sp>
    </p:spTree>
    <p:extLst>
      <p:ext uri="{BB962C8B-B14F-4D97-AF65-F5344CB8AC3E}">
        <p14:creationId xmlns:p14="http://schemas.microsoft.com/office/powerpoint/2010/main" val="180967343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0524" y="1300163"/>
            <a:ext cx="1143952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руководство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ликвидацией аварийных ситуаций и эвакуацией работников организации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производственных резервов финансовых и материальных ресурсов для ликвидации аварийных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ситуаций;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подготовки руководящего состава, а также работников организации к действиям в аварийных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ситуациях.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1331" y="4056975"/>
            <a:ext cx="114538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возможным аварийным ситуациям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проводится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оценка потенциального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риска, которая зависит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 степени опасности объектов, оборудования, технологических процессов, а также последствий аварий и их воздействий на обслуживающий персонал, население и т.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основании анализа потенциального риска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разрабатываются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утверждаются планы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мероприятий по ликвидации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аварийных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ситуаций.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67343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4811" y="1335971"/>
            <a:ext cx="1160667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Действия в случае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аварии: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незамедлительно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сообщает об этом по установленной форме вышестоящей организации,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необходимости 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территориальные органы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МЧС и т.д.;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сохраняет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неизменным место аварии до начала расследования, за исключением случаев, когда необходимо вести работы по ликвидации аварии, с охранению жизни и здоровья людей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осуществляет мероприятия по локализации и ликвидации последствий аварий на опасном производственном объекте;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принимает меры по защите окружающей среды, жизни и здоровья работников;</a:t>
            </a:r>
          </a:p>
          <a:p>
            <a:pPr marL="355600" indent="-3556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представляет комиссии по расследованию причин аварии всю информацию, необходимую указанной комиссии для осуществления своих полномочий.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67934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9087" y="1266320"/>
            <a:ext cx="114966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Действия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после ликвидации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аварии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44500" indent="-4445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обследуются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здания, оборудование, трубопроводы, вентиляция, электропроводки с целью установления полного соответствия их требованиям производства и безопасности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44500" indent="-4445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последовательно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проводится включение электроэнергии, подача газа, пара и другие мероприятия по безопасному пуску производства после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ликвид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аварии;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44500" indent="-444500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оформляется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установленная документация и разрешение на запуск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производства.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32189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9099" y="1250246"/>
            <a:ext cx="1139666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Техническое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аварийной подготовленности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реагирования: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аварийной сигнализации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аварийное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освещение и источники аварийного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энергоснабжения;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эвакуации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защитные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сооружения;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аварийные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запорные клапаны, переключатели и автоматические выключатели;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пожарное оборудование;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оказания первой помощи (включая специальные душевые, пункты для промывания глаз и др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marL="355600" indent="-3556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связи. </a:t>
            </a:r>
          </a:p>
        </p:txBody>
      </p:sp>
    </p:spTree>
    <p:extLst>
      <p:ext uri="{BB962C8B-B14F-4D97-AF65-F5344CB8AC3E}">
        <p14:creationId xmlns:p14="http://schemas.microsoft.com/office/powerpoint/2010/main" val="225412961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9099" y="1250246"/>
            <a:ext cx="11396663" cy="1960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Работоспособность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аварийного оснащения проверяется через установленные промежутки времени по графику в зависимости от вида аварийного оснащения лицами, назначаемыми приказом руководителя организации, либо сторонними организациями, имеющими соответствующие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разрешения.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испытаний оформляются в виде протоколов.</a:t>
            </a:r>
          </a:p>
        </p:txBody>
      </p:sp>
    </p:spTree>
    <p:extLst>
      <p:ext uri="{BB962C8B-B14F-4D97-AF65-F5344CB8AC3E}">
        <p14:creationId xmlns:p14="http://schemas.microsoft.com/office/powerpoint/2010/main" val="225412961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9" y="365125"/>
            <a:ext cx="9036050" cy="104803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ОБЕСПЕЧЕНИЕ НАДЕЖНОСТИ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9099" y="1250246"/>
            <a:ext cx="113966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Задание: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Время эксплуатации невосстанавливаемых ТС, за которое отказали все ТС в количестве  4 штук, составило 10000 часов.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Время отказов ТС регистрировалось: 6555; 7765; 8533; 10000.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Определите значения возможных показателей надежности на периоды времени: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0…9000 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9000…10000 ч.;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0…10000 ч.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12961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spc="0" dirty="0" smtClean="0"/>
              <a:t>СИСТЕМА УПРАВЛЕНИЯ НАДЕЖНОСТЬЮ</a:t>
            </a:r>
            <a:endParaRPr lang="ru-RU" sz="24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spc="0" dirty="0"/>
              <a:t>Надежность технических систем и техногенный </a:t>
            </a:r>
            <a:r>
              <a:rPr lang="ru-RU" sz="1600" spc="0" dirty="0" smtClean="0"/>
              <a:t>риск</a:t>
            </a:r>
            <a:endParaRPr 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24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79142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14681</TotalTime>
  <Words>2082</Words>
  <Application>Microsoft Office PowerPoint</Application>
  <PresentationFormat>Широкоэкранный</PresentationFormat>
  <Paragraphs>253</Paragraphs>
  <Slides>34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Courier New</vt:lpstr>
      <vt:lpstr>Times New Roman</vt:lpstr>
      <vt:lpstr>Verdana</vt:lpstr>
      <vt:lpstr>Wingdings</vt:lpstr>
      <vt:lpstr>1_Тема Office</vt:lpstr>
      <vt:lpstr>СИСТЕМА УПРАВЛЕНИЯ НАДЕЖНОСТЬЮ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ОБЕСПЕЧЕНИЕ НАДЕЖНОСТИ</vt:lpstr>
      <vt:lpstr>СИСТЕМА УПРАВЛЕНИЯ НАДЕЖНОСТЬЮ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Мойзес Борис Борисович</cp:lastModifiedBy>
  <cp:revision>563</cp:revision>
  <dcterms:created xsi:type="dcterms:W3CDTF">2020-11-19T09:51:55Z</dcterms:created>
  <dcterms:modified xsi:type="dcterms:W3CDTF">2024-05-21T03:27:03Z</dcterms:modified>
</cp:coreProperties>
</file>