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31" r:id="rId2"/>
    <p:sldId id="450" r:id="rId3"/>
    <p:sldId id="425" r:id="rId4"/>
    <p:sldId id="418" r:id="rId5"/>
    <p:sldId id="419" r:id="rId6"/>
    <p:sldId id="420" r:id="rId7"/>
    <p:sldId id="423" r:id="rId8"/>
    <p:sldId id="438" r:id="rId9"/>
    <p:sldId id="439" r:id="rId10"/>
    <p:sldId id="441" r:id="rId11"/>
    <p:sldId id="440" r:id="rId12"/>
    <p:sldId id="442" r:id="rId13"/>
    <p:sldId id="444" r:id="rId14"/>
    <p:sldId id="448" r:id="rId15"/>
    <p:sldId id="449" r:id="rId16"/>
    <p:sldId id="466" r:id="rId17"/>
    <p:sldId id="402" r:id="rId18"/>
    <p:sldId id="429" r:id="rId19"/>
    <p:sldId id="428" r:id="rId20"/>
    <p:sldId id="455" r:id="rId21"/>
    <p:sldId id="456" r:id="rId22"/>
    <p:sldId id="376" r:id="rId23"/>
    <p:sldId id="377" r:id="rId24"/>
    <p:sldId id="378" r:id="rId25"/>
    <p:sldId id="379" r:id="rId26"/>
    <p:sldId id="380" r:id="rId27"/>
    <p:sldId id="381" r:id="rId28"/>
    <p:sldId id="382" r:id="rId29"/>
    <p:sldId id="383" r:id="rId30"/>
    <p:sldId id="384" r:id="rId31"/>
    <p:sldId id="457" r:id="rId32"/>
    <p:sldId id="458" r:id="rId33"/>
    <p:sldId id="460" r:id="rId34"/>
    <p:sldId id="462" r:id="rId35"/>
    <p:sldId id="463" r:id="rId36"/>
    <p:sldId id="465" r:id="rId37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24" autoAdjust="0"/>
    <p:restoredTop sz="94681" autoAdjust="0"/>
  </p:normalViewPr>
  <p:slideViewPr>
    <p:cSldViewPr>
      <p:cViewPr>
        <p:scale>
          <a:sx n="110" d="100"/>
          <a:sy n="110" d="100"/>
        </p:scale>
        <p:origin x="-174" y="-684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F81198-0861-40D6-A384-9CCDE13408C5}" type="doc">
      <dgm:prSet loTypeId="urn:microsoft.com/office/officeart/2005/8/layout/cycle3" loCatId="cycle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E82ACD18-BBE3-47A3-8EB4-7BE78E44CD50}">
      <dgm:prSet phldrT="[Текст]" custT="1"/>
      <dgm:spPr/>
      <dgm:t>
        <a:bodyPr/>
        <a:lstStyle/>
        <a:p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Маркетинг (исследование рынка)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EADC83-0CB7-4454-81DC-A44C45E9284E}" type="parTrans" cxnId="{82CD2C8E-61CC-44D0-A0EF-157580D6A3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E7C43E-4155-4C1B-93DF-1FA7E8F7319A}" type="sibTrans" cxnId="{82CD2C8E-61CC-44D0-A0EF-157580D6A3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0B5A81-B7A4-4BD2-B05E-B5CEB93AC8AE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Снабжение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B6DED3-2416-4CA5-A895-792857710FB3}" type="parTrans" cxnId="{9EF287B0-507B-4903-B374-F19F39D071F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3C71D3-4CCA-4FD3-961E-7AAE463C6B66}" type="sibTrans" cxnId="{9EF287B0-507B-4903-B374-F19F39D071F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939F10-7CE8-4CA3-B68E-0A118885B40A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производства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17BEB2-6F84-4FF2-AAA5-1F9EE3640D23}" type="parTrans" cxnId="{D1E2DABB-95D7-4FC8-8054-CB01A194FC7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9E2677-53FF-4404-9BC5-A0A7EAF0F04A}" type="sibTrans" cxnId="{D1E2DABB-95D7-4FC8-8054-CB01A194FC7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EC7962-DA94-417E-ADCC-0AC48C28ABCA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FBFBB8-2D8F-4BC9-81A5-C4F3D80FFD6A}" type="parTrans" cxnId="{C1D05F22-AA72-40C4-9DC5-D101F560B7BE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937783-AF4D-4F46-AAA1-91074B23BE20}" type="sibTrans" cxnId="{C1D05F22-AA72-40C4-9DC5-D101F560B7BE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FA160A-1AF6-4CF9-B119-4F27F9040279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67533E-AFD3-49B0-B45E-8446F78AF0A5}" type="parTrans" cxnId="{66559F2E-7C71-4FA9-BD3D-459C9A19F9D5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037CB9-AA50-4870-BEB5-25D627FD1D0C}" type="sibTrans" cxnId="{66559F2E-7C71-4FA9-BD3D-459C9A19F9D5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CA47CB-D703-4CA7-94D6-79EC881F7E7E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и конструирование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7FD111-1E43-46B7-AD1B-41F2EADF9613}" type="parTrans" cxnId="{AE301C16-279A-4E7D-BC10-40F6D210E49B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F0ACCF-2B97-4998-94D2-87E065CD0119}" type="sibTrans" cxnId="{AE301C16-279A-4E7D-BC10-40F6D210E49B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08707F-D02A-49CB-AAD7-E03F66DB78D5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42D5DF-C57A-44CC-8885-55FFA06D2612}" type="parTrans" cxnId="{B48522EF-F76E-43A8-9953-B2D6923EFA15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1D11E7-A410-4B1F-B921-9352A9B5F973}" type="sibTrans" cxnId="{B48522EF-F76E-43A8-9953-B2D6923EFA15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020065-586E-4B3E-BE46-4667833FCE58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Хранение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AA4BA6-79C6-467E-8918-2D1E115AC7DF}" type="parTrans" cxnId="{B149F155-60FA-4F75-8AFE-9A24BFB16B4F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C55FE5-A6FD-4EA8-8AD4-9AF6E2353582}" type="sibTrans" cxnId="{B149F155-60FA-4F75-8AFE-9A24BFB16B4F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69E8C6-E525-4755-972F-B12CFE925A73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Эксплуатация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63F250-13AC-46B0-A850-BD59686CA8DC}" type="parTrans" cxnId="{929FFC18-221A-4501-9F5F-78EB6CFC008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7B4A4A-C3BB-49CB-B1A3-045E317D71E7}" type="sibTrans" cxnId="{929FFC18-221A-4501-9F5F-78EB6CFC008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38DF82-2270-494E-8D1D-5755864EB8C8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Сервис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78E408-B683-4711-9C12-D4B427986180}" type="parTrans" cxnId="{43D6C60D-5BC3-466B-BE79-A0138FAF7F2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6793D9-AC93-447E-92AF-DBF3472F2BAC}" type="sibTrans" cxnId="{43D6C60D-5BC3-466B-BE79-A0138FAF7F2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012015-B9F3-4A79-BF52-ADE3E4F6E58F}">
      <dgm:prSet phldrT="[Текст]" custT="1"/>
      <dgm:spPr/>
      <dgm:t>
        <a:bodyPr/>
        <a:lstStyle/>
        <a:p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Утилизация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5D9DD9-EA51-4DE0-98B8-61CFF5BE165E}" type="parTrans" cxnId="{EC01B16B-C1D5-4BF9-B8DA-9068E131C4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B27191-A996-4202-8FF5-92CC5CDD7E34}" type="sibTrans" cxnId="{EC01B16B-C1D5-4BF9-B8DA-9068E131C4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576C7A-9C7B-4FB1-AC7C-BEAFD80BAC7C}" type="pres">
      <dgm:prSet presAssocID="{79F81198-0861-40D6-A384-9CCDE13408C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418899-E0AC-4CD4-97FE-CAED718B7BDB}" type="pres">
      <dgm:prSet presAssocID="{79F81198-0861-40D6-A384-9CCDE13408C5}" presName="cycle" presStyleCnt="0"/>
      <dgm:spPr/>
      <dgm:t>
        <a:bodyPr/>
        <a:lstStyle/>
        <a:p>
          <a:endParaRPr lang="ru-RU"/>
        </a:p>
      </dgm:t>
    </dgm:pt>
    <dgm:pt modelId="{3B263E2E-2924-44F8-88F3-B8390ABC2529}" type="pres">
      <dgm:prSet presAssocID="{E82ACD18-BBE3-47A3-8EB4-7BE78E44CD50}" presName="nodeFirstNode" presStyleLbl="node1" presStyleIdx="0" presStyleCnt="11" custScaleX="195397" custRadScaleRad="101425" custRadScaleInc="-24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D98274-B02F-4E8A-BE10-AEAD442A8CB6}" type="pres">
      <dgm:prSet presAssocID="{2AE7C43E-4155-4C1B-93DF-1FA7E8F7319A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6A95A7F6-6D0F-4635-B0B4-2D623C74271B}" type="pres">
      <dgm:prSet presAssocID="{C1CA47CB-D703-4CA7-94D6-79EC881F7E7E}" presName="nodeFollowingNodes" presStyleLbl="node1" presStyleIdx="1" presStyleCnt="11" custScaleX="160586" custRadScaleRad="105450" custRadScaleInc="45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F81D7C-9A2F-4571-B994-3546F5748E18}" type="pres">
      <dgm:prSet presAssocID="{E50B5A81-B7A4-4BD2-B05E-B5CEB93AC8AE}" presName="nodeFollowingNodes" presStyleLbl="node1" presStyleIdx="2" presStyleCnt="11" custScaleX="121918" custRadScaleRad="104628" custRadScaleInc="15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285FA-B668-4C77-B15B-81E490F9B4A9}" type="pres">
      <dgm:prSet presAssocID="{2C939F10-7CE8-4CA3-B68E-0A118885B40A}" presName="nodeFollowingNodes" presStyleLbl="node1" presStyleIdx="3" presStyleCnt="11" custScaleX="159187" custRadScaleRad="102939" custRadScaleInc="-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57809-992E-4346-96D8-9682C9FEAE7E}" type="pres">
      <dgm:prSet presAssocID="{5DEC7962-DA94-417E-ADCC-0AC48C28ABCA}" presName="nodeFollowingNodes" presStyleLbl="node1" presStyleIdx="4" presStyleCnt="11" custScaleX="1377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DE8CAC-0E81-47BF-8793-34364641DD04}" type="pres">
      <dgm:prSet presAssocID="{8DFA160A-1AF6-4CF9-B119-4F27F9040279}" presName="nodeFollowingNodes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F2D2-CDED-460A-9471-D08D82421D1A}" type="pres">
      <dgm:prSet presAssocID="{26020065-586E-4B3E-BE46-4667833FCE58}" presName="nodeFollowingNodes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E806D9-0FA6-40F8-B949-4DA2270624DF}" type="pres">
      <dgm:prSet presAssocID="{A808707F-D02A-49CB-AAD7-E03F66DB78D5}" presName="nodeFollowingNodes" presStyleLbl="node1" presStyleIdx="7" presStyleCnt="11" custScaleX="118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F9320B-D5F1-4F82-A977-5A78C5547CB9}" type="pres">
      <dgm:prSet presAssocID="{B069E8C6-E525-4755-972F-B12CFE925A73}" presName="nodeFollowingNodes" presStyleLbl="node1" presStyleIdx="8" presStyleCnt="11" custScaleX="144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DE58A-B187-425E-A8D7-6064C7E3F221}" type="pres">
      <dgm:prSet presAssocID="{BA38DF82-2270-494E-8D1D-5755864EB8C8}" presName="nodeFollowingNodes" presStyleLbl="node1" presStyleIdx="9" presStyleCnt="11" custRadScaleRad="105328" custRadScaleInc="-16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540375-F900-4058-A41C-9A96DD16B5DE}" type="pres">
      <dgm:prSet presAssocID="{85012015-B9F3-4A79-BF52-ADE3E4F6E58F}" presName="nodeFollowingNodes" presStyleLbl="node1" presStyleIdx="10" presStyleCnt="11" custScaleX="120436" custRadScaleRad="102960" custRadScaleInc="-43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345C5-10CD-4722-9D38-CEA79D21B815}" type="presOf" srcId="{2AE7C43E-4155-4C1B-93DF-1FA7E8F7319A}" destId="{6FD98274-B02F-4E8A-BE10-AEAD442A8CB6}" srcOrd="0" destOrd="0" presId="urn:microsoft.com/office/officeart/2005/8/layout/cycle3"/>
    <dgm:cxn modelId="{82CD2C8E-61CC-44D0-A0EF-157580D6A3B7}" srcId="{79F81198-0861-40D6-A384-9CCDE13408C5}" destId="{E82ACD18-BBE3-47A3-8EB4-7BE78E44CD50}" srcOrd="0" destOrd="0" parTransId="{2EEADC83-0CB7-4454-81DC-A44C45E9284E}" sibTransId="{2AE7C43E-4155-4C1B-93DF-1FA7E8F7319A}"/>
    <dgm:cxn modelId="{8F0B9040-74A3-4944-89C4-94DDE747FE35}" type="presOf" srcId="{8DFA160A-1AF6-4CF9-B119-4F27F9040279}" destId="{ABDE8CAC-0E81-47BF-8793-34364641DD04}" srcOrd="0" destOrd="0" presId="urn:microsoft.com/office/officeart/2005/8/layout/cycle3"/>
    <dgm:cxn modelId="{AE301C16-279A-4E7D-BC10-40F6D210E49B}" srcId="{79F81198-0861-40D6-A384-9CCDE13408C5}" destId="{C1CA47CB-D703-4CA7-94D6-79EC881F7E7E}" srcOrd="1" destOrd="0" parTransId="{B87FD111-1E43-46B7-AD1B-41F2EADF9613}" sibTransId="{2EF0ACCF-2B97-4998-94D2-87E065CD0119}"/>
    <dgm:cxn modelId="{3CD5E7EA-B04A-4B2B-A9EF-E7DD34B4DCFE}" type="presOf" srcId="{E50B5A81-B7A4-4BD2-B05E-B5CEB93AC8AE}" destId="{69F81D7C-9A2F-4571-B994-3546F5748E18}" srcOrd="0" destOrd="0" presId="urn:microsoft.com/office/officeart/2005/8/layout/cycle3"/>
    <dgm:cxn modelId="{D1E2DABB-95D7-4FC8-8054-CB01A194FC7A}" srcId="{79F81198-0861-40D6-A384-9CCDE13408C5}" destId="{2C939F10-7CE8-4CA3-B68E-0A118885B40A}" srcOrd="3" destOrd="0" parTransId="{3B17BEB2-6F84-4FF2-AAA5-1F9EE3640D23}" sibTransId="{249E2677-53FF-4404-9BC5-A0A7EAF0F04A}"/>
    <dgm:cxn modelId="{CDF3C52F-4F42-42AD-8C56-18B026309E2B}" type="presOf" srcId="{BA38DF82-2270-494E-8D1D-5755864EB8C8}" destId="{6C6DE58A-B187-425E-A8D7-6064C7E3F221}" srcOrd="0" destOrd="0" presId="urn:microsoft.com/office/officeart/2005/8/layout/cycle3"/>
    <dgm:cxn modelId="{EC01B16B-C1D5-4BF9-B8DA-9068E131C40A}" srcId="{79F81198-0861-40D6-A384-9CCDE13408C5}" destId="{85012015-B9F3-4A79-BF52-ADE3E4F6E58F}" srcOrd="10" destOrd="0" parTransId="{615D9DD9-EA51-4DE0-98B8-61CFF5BE165E}" sibTransId="{2CB27191-A996-4202-8FF5-92CC5CDD7E34}"/>
    <dgm:cxn modelId="{929FFC18-221A-4501-9F5F-78EB6CFC0087}" srcId="{79F81198-0861-40D6-A384-9CCDE13408C5}" destId="{B069E8C6-E525-4755-972F-B12CFE925A73}" srcOrd="8" destOrd="0" parTransId="{4963F250-13AC-46B0-A850-BD59686CA8DC}" sibTransId="{EF7B4A4A-C3BB-49CB-B1A3-045E317D71E7}"/>
    <dgm:cxn modelId="{43D6C60D-5BC3-466B-BE79-A0138FAF7F29}" srcId="{79F81198-0861-40D6-A384-9CCDE13408C5}" destId="{BA38DF82-2270-494E-8D1D-5755864EB8C8}" srcOrd="9" destOrd="0" parTransId="{4178E408-B683-4711-9C12-D4B427986180}" sibTransId="{996793D9-AC93-447E-92AF-DBF3472F2BAC}"/>
    <dgm:cxn modelId="{66559F2E-7C71-4FA9-BD3D-459C9A19F9D5}" srcId="{79F81198-0861-40D6-A384-9CCDE13408C5}" destId="{8DFA160A-1AF6-4CF9-B119-4F27F9040279}" srcOrd="5" destOrd="0" parTransId="{B767533E-AFD3-49B0-B45E-8446F78AF0A5}" sibTransId="{80037CB9-AA50-4870-BEB5-25D627FD1D0C}"/>
    <dgm:cxn modelId="{B149F155-60FA-4F75-8AFE-9A24BFB16B4F}" srcId="{79F81198-0861-40D6-A384-9CCDE13408C5}" destId="{26020065-586E-4B3E-BE46-4667833FCE58}" srcOrd="6" destOrd="0" parTransId="{6BAA4BA6-79C6-467E-8918-2D1E115AC7DF}" sibTransId="{6DC55FE5-A6FD-4EA8-8AD4-9AF6E2353582}"/>
    <dgm:cxn modelId="{1B5F9BD9-11B8-4D7F-BBD0-CA0F02932B6B}" type="presOf" srcId="{C1CA47CB-D703-4CA7-94D6-79EC881F7E7E}" destId="{6A95A7F6-6D0F-4635-B0B4-2D623C74271B}" srcOrd="0" destOrd="0" presId="urn:microsoft.com/office/officeart/2005/8/layout/cycle3"/>
    <dgm:cxn modelId="{8FFBCD16-033D-43CE-A1C1-75D255C85F7D}" type="presOf" srcId="{2C939F10-7CE8-4CA3-B68E-0A118885B40A}" destId="{D15285FA-B668-4C77-B15B-81E490F9B4A9}" srcOrd="0" destOrd="0" presId="urn:microsoft.com/office/officeart/2005/8/layout/cycle3"/>
    <dgm:cxn modelId="{F7CB5D5E-017B-472D-9C84-9A3BC3E7F3F5}" type="presOf" srcId="{E82ACD18-BBE3-47A3-8EB4-7BE78E44CD50}" destId="{3B263E2E-2924-44F8-88F3-B8390ABC2529}" srcOrd="0" destOrd="0" presId="urn:microsoft.com/office/officeart/2005/8/layout/cycle3"/>
    <dgm:cxn modelId="{C1D05F22-AA72-40C4-9DC5-D101F560B7BE}" srcId="{79F81198-0861-40D6-A384-9CCDE13408C5}" destId="{5DEC7962-DA94-417E-ADCC-0AC48C28ABCA}" srcOrd="4" destOrd="0" parTransId="{D6FBFBB8-2D8F-4BC9-81A5-C4F3D80FFD6A}" sibTransId="{59937783-AF4D-4F46-AAA1-91074B23BE20}"/>
    <dgm:cxn modelId="{7A0750F0-58AE-4F5A-84F0-E78DBB6DB4FF}" type="presOf" srcId="{26020065-586E-4B3E-BE46-4667833FCE58}" destId="{70E3F2D2-CDED-460A-9471-D08D82421D1A}" srcOrd="0" destOrd="0" presId="urn:microsoft.com/office/officeart/2005/8/layout/cycle3"/>
    <dgm:cxn modelId="{38AA3322-842A-494D-B7BB-90479F253E2E}" type="presOf" srcId="{85012015-B9F3-4A79-BF52-ADE3E4F6E58F}" destId="{FB540375-F900-4058-A41C-9A96DD16B5DE}" srcOrd="0" destOrd="0" presId="urn:microsoft.com/office/officeart/2005/8/layout/cycle3"/>
    <dgm:cxn modelId="{82EDB716-FAA5-4BB1-B695-AEA0ADC985BC}" type="presOf" srcId="{79F81198-0861-40D6-A384-9CCDE13408C5}" destId="{B9576C7A-9C7B-4FB1-AC7C-BEAFD80BAC7C}" srcOrd="0" destOrd="0" presId="urn:microsoft.com/office/officeart/2005/8/layout/cycle3"/>
    <dgm:cxn modelId="{B48522EF-F76E-43A8-9953-B2D6923EFA15}" srcId="{79F81198-0861-40D6-A384-9CCDE13408C5}" destId="{A808707F-D02A-49CB-AAD7-E03F66DB78D5}" srcOrd="7" destOrd="0" parTransId="{DA42D5DF-C57A-44CC-8885-55FFA06D2612}" sibTransId="{5F1D11E7-A410-4B1F-B921-9352A9B5F973}"/>
    <dgm:cxn modelId="{D9EFE7CC-FDA3-4EAD-A11B-65D3013B0F88}" type="presOf" srcId="{5DEC7962-DA94-417E-ADCC-0AC48C28ABCA}" destId="{B0C57809-992E-4346-96D8-9682C9FEAE7E}" srcOrd="0" destOrd="0" presId="urn:microsoft.com/office/officeart/2005/8/layout/cycle3"/>
    <dgm:cxn modelId="{43583BA9-A4CA-4AB7-9675-BBCC2FDA35B6}" type="presOf" srcId="{B069E8C6-E525-4755-972F-B12CFE925A73}" destId="{7BF9320B-D5F1-4F82-A977-5A78C5547CB9}" srcOrd="0" destOrd="0" presId="urn:microsoft.com/office/officeart/2005/8/layout/cycle3"/>
    <dgm:cxn modelId="{A2331538-B072-4F5D-BFB0-520380EF611C}" type="presOf" srcId="{A808707F-D02A-49CB-AAD7-E03F66DB78D5}" destId="{85E806D9-0FA6-40F8-B949-4DA2270624DF}" srcOrd="0" destOrd="0" presId="urn:microsoft.com/office/officeart/2005/8/layout/cycle3"/>
    <dgm:cxn modelId="{9EF287B0-507B-4903-B374-F19F39D071F9}" srcId="{79F81198-0861-40D6-A384-9CCDE13408C5}" destId="{E50B5A81-B7A4-4BD2-B05E-B5CEB93AC8AE}" srcOrd="2" destOrd="0" parTransId="{BFB6DED3-2416-4CA5-A895-792857710FB3}" sibTransId="{ED3C71D3-4CCA-4FD3-961E-7AAE463C6B66}"/>
    <dgm:cxn modelId="{DBD29E41-4B03-4DC3-A48F-2F14B8715E6C}" type="presParOf" srcId="{B9576C7A-9C7B-4FB1-AC7C-BEAFD80BAC7C}" destId="{AE418899-E0AC-4CD4-97FE-CAED718B7BDB}" srcOrd="0" destOrd="0" presId="urn:microsoft.com/office/officeart/2005/8/layout/cycle3"/>
    <dgm:cxn modelId="{B5F1B1BA-9B25-4BBC-B813-C1A6AFA7BF68}" type="presParOf" srcId="{AE418899-E0AC-4CD4-97FE-CAED718B7BDB}" destId="{3B263E2E-2924-44F8-88F3-B8390ABC2529}" srcOrd="0" destOrd="0" presId="urn:microsoft.com/office/officeart/2005/8/layout/cycle3"/>
    <dgm:cxn modelId="{4EF5D404-C20A-4A6D-B43A-F9A6E49EB668}" type="presParOf" srcId="{AE418899-E0AC-4CD4-97FE-CAED718B7BDB}" destId="{6FD98274-B02F-4E8A-BE10-AEAD442A8CB6}" srcOrd="1" destOrd="0" presId="urn:microsoft.com/office/officeart/2005/8/layout/cycle3"/>
    <dgm:cxn modelId="{10595670-2F53-4030-B6CA-052328037018}" type="presParOf" srcId="{AE418899-E0AC-4CD4-97FE-CAED718B7BDB}" destId="{6A95A7F6-6D0F-4635-B0B4-2D623C74271B}" srcOrd="2" destOrd="0" presId="urn:microsoft.com/office/officeart/2005/8/layout/cycle3"/>
    <dgm:cxn modelId="{F3A5E0A1-CF3F-4051-97D5-95A3EFDC8D30}" type="presParOf" srcId="{AE418899-E0AC-4CD4-97FE-CAED718B7BDB}" destId="{69F81D7C-9A2F-4571-B994-3546F5748E18}" srcOrd="3" destOrd="0" presId="urn:microsoft.com/office/officeart/2005/8/layout/cycle3"/>
    <dgm:cxn modelId="{FB3AB0BE-2A8B-4FF1-9676-5745C5972809}" type="presParOf" srcId="{AE418899-E0AC-4CD4-97FE-CAED718B7BDB}" destId="{D15285FA-B668-4C77-B15B-81E490F9B4A9}" srcOrd="4" destOrd="0" presId="urn:microsoft.com/office/officeart/2005/8/layout/cycle3"/>
    <dgm:cxn modelId="{E27C5E42-352A-4DA8-9234-E51A7FC11F68}" type="presParOf" srcId="{AE418899-E0AC-4CD4-97FE-CAED718B7BDB}" destId="{B0C57809-992E-4346-96D8-9682C9FEAE7E}" srcOrd="5" destOrd="0" presId="urn:microsoft.com/office/officeart/2005/8/layout/cycle3"/>
    <dgm:cxn modelId="{06B79091-792C-41BF-84DF-125C6E08EE13}" type="presParOf" srcId="{AE418899-E0AC-4CD4-97FE-CAED718B7BDB}" destId="{ABDE8CAC-0E81-47BF-8793-34364641DD04}" srcOrd="6" destOrd="0" presId="urn:microsoft.com/office/officeart/2005/8/layout/cycle3"/>
    <dgm:cxn modelId="{7EC24C93-044D-4917-B9E4-BB8F04C00984}" type="presParOf" srcId="{AE418899-E0AC-4CD4-97FE-CAED718B7BDB}" destId="{70E3F2D2-CDED-460A-9471-D08D82421D1A}" srcOrd="7" destOrd="0" presId="urn:microsoft.com/office/officeart/2005/8/layout/cycle3"/>
    <dgm:cxn modelId="{112871BE-01B4-4AFA-8A89-CCD407C14F70}" type="presParOf" srcId="{AE418899-E0AC-4CD4-97FE-CAED718B7BDB}" destId="{85E806D9-0FA6-40F8-B949-4DA2270624DF}" srcOrd="8" destOrd="0" presId="urn:microsoft.com/office/officeart/2005/8/layout/cycle3"/>
    <dgm:cxn modelId="{7F6AB87D-4228-4958-A379-D32EC30BEB81}" type="presParOf" srcId="{AE418899-E0AC-4CD4-97FE-CAED718B7BDB}" destId="{7BF9320B-D5F1-4F82-A977-5A78C5547CB9}" srcOrd="9" destOrd="0" presId="urn:microsoft.com/office/officeart/2005/8/layout/cycle3"/>
    <dgm:cxn modelId="{96BFB429-C781-4F15-AF39-CF5520B898FD}" type="presParOf" srcId="{AE418899-E0AC-4CD4-97FE-CAED718B7BDB}" destId="{6C6DE58A-B187-425E-A8D7-6064C7E3F221}" srcOrd="10" destOrd="0" presId="urn:microsoft.com/office/officeart/2005/8/layout/cycle3"/>
    <dgm:cxn modelId="{BFEF0A2B-E67C-490C-92F7-17A82EF86203}" type="presParOf" srcId="{AE418899-E0AC-4CD4-97FE-CAED718B7BDB}" destId="{FB540375-F900-4058-A41C-9A96DD16B5DE}" srcOrd="11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EE1DBB-C5C0-48EC-B450-22A2DD4CC7F7}" type="doc">
      <dgm:prSet loTypeId="urn:microsoft.com/office/officeart/2005/8/layout/hierarchy3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32E01486-355F-4340-BA28-CA2BFC9AF7EB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изделия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70BDB1-4384-416E-96CE-C1A12B382DE4}" type="parTrans" cxnId="{53C68E4E-14E5-4D89-84A0-54900CC6279F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03448A-0198-4BEA-833A-439B40032079}" type="sibTrans" cxnId="{53C68E4E-14E5-4D89-84A0-54900CC6279F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5FE1D5-C3F8-4982-87EF-EC66D1D5C6B7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A32D54-E667-4D95-B66C-89D3632C7026}" type="parTrans" cxnId="{93D722A0-2598-4E16-BA50-C21B437D718E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82CC41-611A-4F67-B976-0DF56DD44F75}" type="sibTrans" cxnId="{93D722A0-2598-4E16-BA50-C21B437D718E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ABBCF7-0AF9-4E46-B8C7-BB328F3DB3AF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Конструирование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B627A8-57DC-40A6-B95C-8930C68C8612}" type="parTrans" cxnId="{310DC5AD-D074-4F29-9A28-11DCCEF7D9A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2C850-9E75-417A-9E15-1B5645922032}" type="sibTrans" cxnId="{310DC5AD-D074-4F29-9A28-11DCCEF7D9A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F3B7EB-E6C2-4D58-89BA-7F732FCE7240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 технологий</a:t>
          </a:r>
        </a:p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технологического процесса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A17EAF-D783-4BBA-A896-B3153868B785}" type="parTrans" cxnId="{8A984789-698D-476A-80A2-55D8750CBC8C}">
      <dgm:prSet/>
      <dgm:spPr/>
      <dgm:t>
        <a:bodyPr/>
        <a:lstStyle/>
        <a:p>
          <a:endParaRPr lang="ru-RU"/>
        </a:p>
      </dgm:t>
    </dgm:pt>
    <dgm:pt modelId="{86C7836E-A257-4A15-B9D1-643F50215E53}" type="sibTrans" cxnId="{8A984789-698D-476A-80A2-55D8750CBC8C}">
      <dgm:prSet/>
      <dgm:spPr/>
      <dgm:t>
        <a:bodyPr/>
        <a:lstStyle/>
        <a:p>
          <a:endParaRPr lang="ru-RU"/>
        </a:p>
      </dgm:t>
    </dgm:pt>
    <dgm:pt modelId="{857617D4-7B42-4E7E-9B57-D1DB7A980993}" type="pres">
      <dgm:prSet presAssocID="{CEEE1DBB-C5C0-48EC-B450-22A2DD4CC7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9A7769-4229-4C79-8B9C-7C71937570D3}" type="pres">
      <dgm:prSet presAssocID="{32E01486-355F-4340-BA28-CA2BFC9AF7EB}" presName="root" presStyleCnt="0"/>
      <dgm:spPr/>
      <dgm:t>
        <a:bodyPr/>
        <a:lstStyle/>
        <a:p>
          <a:endParaRPr lang="ru-RU"/>
        </a:p>
      </dgm:t>
    </dgm:pt>
    <dgm:pt modelId="{61FAC15C-0D22-4C2C-8CBD-B4A2AB6F22E9}" type="pres">
      <dgm:prSet presAssocID="{32E01486-355F-4340-BA28-CA2BFC9AF7EB}" presName="rootComposite" presStyleCnt="0"/>
      <dgm:spPr/>
      <dgm:t>
        <a:bodyPr/>
        <a:lstStyle/>
        <a:p>
          <a:endParaRPr lang="ru-RU"/>
        </a:p>
      </dgm:t>
    </dgm:pt>
    <dgm:pt modelId="{807E9D10-DA2D-42AF-A833-E66B786A5D28}" type="pres">
      <dgm:prSet presAssocID="{32E01486-355F-4340-BA28-CA2BFC9AF7EB}" presName="rootText" presStyleLbl="node1" presStyleIdx="0" presStyleCnt="1" custScaleX="109145" custScaleY="58383" custLinFactNeighborX="-29" custLinFactNeighborY="-15826"/>
      <dgm:spPr/>
      <dgm:t>
        <a:bodyPr/>
        <a:lstStyle/>
        <a:p>
          <a:endParaRPr lang="ru-RU"/>
        </a:p>
      </dgm:t>
    </dgm:pt>
    <dgm:pt modelId="{AC483F6E-5C68-4BB5-BB28-49B08532F156}" type="pres">
      <dgm:prSet presAssocID="{32E01486-355F-4340-BA28-CA2BFC9AF7EB}" presName="rootConnector" presStyleLbl="node1" presStyleIdx="0" presStyleCnt="1"/>
      <dgm:spPr/>
      <dgm:t>
        <a:bodyPr/>
        <a:lstStyle/>
        <a:p>
          <a:endParaRPr lang="ru-RU"/>
        </a:p>
      </dgm:t>
    </dgm:pt>
    <dgm:pt modelId="{45826ADC-D6EC-48EB-BCDB-8EAE88CF833F}" type="pres">
      <dgm:prSet presAssocID="{32E01486-355F-4340-BA28-CA2BFC9AF7EB}" presName="childShape" presStyleCnt="0"/>
      <dgm:spPr/>
      <dgm:t>
        <a:bodyPr/>
        <a:lstStyle/>
        <a:p>
          <a:endParaRPr lang="ru-RU"/>
        </a:p>
      </dgm:t>
    </dgm:pt>
    <dgm:pt modelId="{71217DB6-AF6C-476A-8424-B403863AB42B}" type="pres">
      <dgm:prSet presAssocID="{8EA32D54-E667-4D95-B66C-89D3632C702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73717626-B963-43DD-8A7E-0ABA494F0623}" type="pres">
      <dgm:prSet presAssocID="{0A5FE1D5-C3F8-4982-87EF-EC66D1D5C6B7}" presName="childText" presStyleLbl="bgAcc1" presStyleIdx="0" presStyleCnt="3" custScaleX="131947" custScaleY="86359" custLinFactNeighborY="-10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0A3A3A-F70E-451E-963C-3D0CA71EBFA2}" type="pres">
      <dgm:prSet presAssocID="{0CB627A8-57DC-40A6-B95C-8930C68C861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F5BE4B89-4248-417F-ADE9-EFCCDEC481D9}" type="pres">
      <dgm:prSet presAssocID="{34ABBCF7-0AF9-4E46-B8C7-BB328F3DB3AF}" presName="childText" presStyleLbl="bgAcc1" presStyleIdx="1" presStyleCnt="3" custScaleX="131668" custScaleY="86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841BB1-C3CA-47B6-B90F-49AB4C0F5C17}" type="pres">
      <dgm:prSet presAssocID="{1FA17EAF-D783-4BBA-A896-B3153868B785}" presName="Name13" presStyleLbl="parChTrans1D2" presStyleIdx="2" presStyleCnt="3"/>
      <dgm:spPr/>
      <dgm:t>
        <a:bodyPr/>
        <a:lstStyle/>
        <a:p>
          <a:endParaRPr lang="ru-RU"/>
        </a:p>
      </dgm:t>
    </dgm:pt>
    <dgm:pt modelId="{50A253D2-2DCC-4750-97A0-CBFC71EC51AD}" type="pres">
      <dgm:prSet presAssocID="{2AF3B7EB-E6C2-4D58-89BA-7F732FCE7240}" presName="childText" presStyleLbl="bgAcc1" presStyleIdx="2" presStyleCnt="3" custScaleX="131706" custScaleY="1207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8BF58-C28F-4A4A-B519-031F18A8CF8C}" type="presOf" srcId="{1FA17EAF-D783-4BBA-A896-B3153868B785}" destId="{2A841BB1-C3CA-47B6-B90F-49AB4C0F5C17}" srcOrd="0" destOrd="0" presId="urn:microsoft.com/office/officeart/2005/8/layout/hierarchy3"/>
    <dgm:cxn modelId="{53C68E4E-14E5-4D89-84A0-54900CC6279F}" srcId="{CEEE1DBB-C5C0-48EC-B450-22A2DD4CC7F7}" destId="{32E01486-355F-4340-BA28-CA2BFC9AF7EB}" srcOrd="0" destOrd="0" parTransId="{0670BDB1-4384-416E-96CE-C1A12B382DE4}" sibTransId="{A403448A-0198-4BEA-833A-439B40032079}"/>
    <dgm:cxn modelId="{7E4416E7-08E8-4101-A3AA-9AB74351DCA2}" type="presOf" srcId="{2AF3B7EB-E6C2-4D58-89BA-7F732FCE7240}" destId="{50A253D2-2DCC-4750-97A0-CBFC71EC51AD}" srcOrd="0" destOrd="0" presId="urn:microsoft.com/office/officeart/2005/8/layout/hierarchy3"/>
    <dgm:cxn modelId="{C072ED85-DCC9-4ACE-8D29-1ED37A3DEC9A}" type="presOf" srcId="{CEEE1DBB-C5C0-48EC-B450-22A2DD4CC7F7}" destId="{857617D4-7B42-4E7E-9B57-D1DB7A980993}" srcOrd="0" destOrd="0" presId="urn:microsoft.com/office/officeart/2005/8/layout/hierarchy3"/>
    <dgm:cxn modelId="{E35972B0-9B74-4FC5-A44B-761810119FE5}" type="presOf" srcId="{32E01486-355F-4340-BA28-CA2BFC9AF7EB}" destId="{807E9D10-DA2D-42AF-A833-E66B786A5D28}" srcOrd="0" destOrd="0" presId="urn:microsoft.com/office/officeart/2005/8/layout/hierarchy3"/>
    <dgm:cxn modelId="{8A984789-698D-476A-80A2-55D8750CBC8C}" srcId="{32E01486-355F-4340-BA28-CA2BFC9AF7EB}" destId="{2AF3B7EB-E6C2-4D58-89BA-7F732FCE7240}" srcOrd="2" destOrd="0" parTransId="{1FA17EAF-D783-4BBA-A896-B3153868B785}" sibTransId="{86C7836E-A257-4A15-B9D1-643F50215E53}"/>
    <dgm:cxn modelId="{310DC5AD-D074-4F29-9A28-11DCCEF7D9AB}" srcId="{32E01486-355F-4340-BA28-CA2BFC9AF7EB}" destId="{34ABBCF7-0AF9-4E46-B8C7-BB328F3DB3AF}" srcOrd="1" destOrd="0" parTransId="{0CB627A8-57DC-40A6-B95C-8930C68C8612}" sibTransId="{3832C850-9E75-417A-9E15-1B5645922032}"/>
    <dgm:cxn modelId="{D2E537BC-9760-453B-B220-A6C763E674FF}" type="presOf" srcId="{8EA32D54-E667-4D95-B66C-89D3632C7026}" destId="{71217DB6-AF6C-476A-8424-B403863AB42B}" srcOrd="0" destOrd="0" presId="urn:microsoft.com/office/officeart/2005/8/layout/hierarchy3"/>
    <dgm:cxn modelId="{A4AEA5F5-C3F0-40BE-BDB9-EB988AF19428}" type="presOf" srcId="{34ABBCF7-0AF9-4E46-B8C7-BB328F3DB3AF}" destId="{F5BE4B89-4248-417F-ADE9-EFCCDEC481D9}" srcOrd="0" destOrd="0" presId="urn:microsoft.com/office/officeart/2005/8/layout/hierarchy3"/>
    <dgm:cxn modelId="{1FD0C55B-BE3D-49DB-9D44-ED4CDFDEEC95}" type="presOf" srcId="{0CB627A8-57DC-40A6-B95C-8930C68C8612}" destId="{1E0A3A3A-F70E-451E-963C-3D0CA71EBFA2}" srcOrd="0" destOrd="0" presId="urn:microsoft.com/office/officeart/2005/8/layout/hierarchy3"/>
    <dgm:cxn modelId="{93D722A0-2598-4E16-BA50-C21B437D718E}" srcId="{32E01486-355F-4340-BA28-CA2BFC9AF7EB}" destId="{0A5FE1D5-C3F8-4982-87EF-EC66D1D5C6B7}" srcOrd="0" destOrd="0" parTransId="{8EA32D54-E667-4D95-B66C-89D3632C7026}" sibTransId="{0082CC41-611A-4F67-B976-0DF56DD44F75}"/>
    <dgm:cxn modelId="{3C78E3E8-F83A-4FAF-BA65-6AA5602FA32E}" type="presOf" srcId="{32E01486-355F-4340-BA28-CA2BFC9AF7EB}" destId="{AC483F6E-5C68-4BB5-BB28-49B08532F156}" srcOrd="1" destOrd="0" presId="urn:microsoft.com/office/officeart/2005/8/layout/hierarchy3"/>
    <dgm:cxn modelId="{A248233B-E97E-4C10-B381-7EB55B9922F8}" type="presOf" srcId="{0A5FE1D5-C3F8-4982-87EF-EC66D1D5C6B7}" destId="{73717626-B963-43DD-8A7E-0ABA494F0623}" srcOrd="0" destOrd="0" presId="urn:microsoft.com/office/officeart/2005/8/layout/hierarchy3"/>
    <dgm:cxn modelId="{9D24F43C-A1F2-4F12-B763-64ACE1B55CB4}" type="presParOf" srcId="{857617D4-7B42-4E7E-9B57-D1DB7A980993}" destId="{7D9A7769-4229-4C79-8B9C-7C71937570D3}" srcOrd="0" destOrd="0" presId="urn:microsoft.com/office/officeart/2005/8/layout/hierarchy3"/>
    <dgm:cxn modelId="{6DDA44DB-E49B-40BE-9FBD-8864833DABCA}" type="presParOf" srcId="{7D9A7769-4229-4C79-8B9C-7C71937570D3}" destId="{61FAC15C-0D22-4C2C-8CBD-B4A2AB6F22E9}" srcOrd="0" destOrd="0" presId="urn:microsoft.com/office/officeart/2005/8/layout/hierarchy3"/>
    <dgm:cxn modelId="{46859E1D-7DE4-404E-A98F-4E7374BEC5CB}" type="presParOf" srcId="{61FAC15C-0D22-4C2C-8CBD-B4A2AB6F22E9}" destId="{807E9D10-DA2D-42AF-A833-E66B786A5D28}" srcOrd="0" destOrd="0" presId="urn:microsoft.com/office/officeart/2005/8/layout/hierarchy3"/>
    <dgm:cxn modelId="{E5363483-3A9E-4877-B99D-6E29D8134C44}" type="presParOf" srcId="{61FAC15C-0D22-4C2C-8CBD-B4A2AB6F22E9}" destId="{AC483F6E-5C68-4BB5-BB28-49B08532F156}" srcOrd="1" destOrd="0" presId="urn:microsoft.com/office/officeart/2005/8/layout/hierarchy3"/>
    <dgm:cxn modelId="{27055F15-045E-4261-8071-E1B0C378B717}" type="presParOf" srcId="{7D9A7769-4229-4C79-8B9C-7C71937570D3}" destId="{45826ADC-D6EC-48EB-BCDB-8EAE88CF833F}" srcOrd="1" destOrd="0" presId="urn:microsoft.com/office/officeart/2005/8/layout/hierarchy3"/>
    <dgm:cxn modelId="{252DBD31-70F7-488B-AE65-8B978A0D3C07}" type="presParOf" srcId="{45826ADC-D6EC-48EB-BCDB-8EAE88CF833F}" destId="{71217DB6-AF6C-476A-8424-B403863AB42B}" srcOrd="0" destOrd="0" presId="urn:microsoft.com/office/officeart/2005/8/layout/hierarchy3"/>
    <dgm:cxn modelId="{7BF4E145-660A-4897-B690-CF3B9989BFF4}" type="presParOf" srcId="{45826ADC-D6EC-48EB-BCDB-8EAE88CF833F}" destId="{73717626-B963-43DD-8A7E-0ABA494F0623}" srcOrd="1" destOrd="0" presId="urn:microsoft.com/office/officeart/2005/8/layout/hierarchy3"/>
    <dgm:cxn modelId="{9E7B8190-4D25-494A-BB79-F40B80056873}" type="presParOf" srcId="{45826ADC-D6EC-48EB-BCDB-8EAE88CF833F}" destId="{1E0A3A3A-F70E-451E-963C-3D0CA71EBFA2}" srcOrd="2" destOrd="0" presId="urn:microsoft.com/office/officeart/2005/8/layout/hierarchy3"/>
    <dgm:cxn modelId="{617EBE8C-523D-4919-B570-8C2AF9E383FF}" type="presParOf" srcId="{45826ADC-D6EC-48EB-BCDB-8EAE88CF833F}" destId="{F5BE4B89-4248-417F-ADE9-EFCCDEC481D9}" srcOrd="3" destOrd="0" presId="urn:microsoft.com/office/officeart/2005/8/layout/hierarchy3"/>
    <dgm:cxn modelId="{2D99B47B-8E43-4254-BD74-3A21B64888CE}" type="presParOf" srcId="{45826ADC-D6EC-48EB-BCDB-8EAE88CF833F}" destId="{2A841BB1-C3CA-47B6-B90F-49AB4C0F5C17}" srcOrd="4" destOrd="0" presId="urn:microsoft.com/office/officeart/2005/8/layout/hierarchy3"/>
    <dgm:cxn modelId="{BC16236E-0E41-432D-9F3E-22ECEB23BA6E}" type="presParOf" srcId="{45826ADC-D6EC-48EB-BCDB-8EAE88CF833F}" destId="{50A253D2-2DCC-4750-97A0-CBFC71EC51A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2F03A2-E0F2-4CD7-812A-88FE518EF9CE}" type="doc">
      <dgm:prSet loTypeId="urn:microsoft.com/office/officeart/2005/8/layout/vProcess5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B84B534-274A-4466-936A-4A60EB59EE8B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ea typeface="Calibri" panose="020F0502020204030204" pitchFamily="34" charset="0"/>
            </a:rPr>
            <a:t>Мера физической величины 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FC5273-E764-443D-9474-53265D5BD268}" type="parTrans" cxnId="{AD55F676-39A1-494F-80DC-57F860D74BC3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CCC4A9-8203-4F12-8E54-D6F7ACB01091}" type="sibTrans" cxnId="{AD55F676-39A1-494F-80DC-57F860D74BC3}">
      <dgm:prSet custT="1"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984A7F-8886-4DD6-B306-2504BC343853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ea typeface="Calibri" panose="020F0502020204030204" pitchFamily="34" charset="0"/>
            </a:rPr>
            <a:t>Измерительный прибор</a:t>
          </a:r>
          <a:r>
            <a:rPr lang="ru-RU" sz="1600" b="1" dirty="0" smtClean="0">
              <a:latin typeface="Times New Roman" panose="02020603050405020304" pitchFamily="18" charset="0"/>
              <a:ea typeface="Calibri" panose="020F0502020204030204" pitchFamily="34" charset="0"/>
            </a:rPr>
            <a:t> 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A73938-955E-48A1-94D5-704448B2DE08}" type="parTrans" cxnId="{DEBDE1E9-7082-49C0-B151-EB7C7A13AF6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0446E0-6DA6-46B5-89A5-72DDA58A07CE}" type="sibTrans" cxnId="{DEBDE1E9-7082-49C0-B151-EB7C7A13AF6B}">
      <dgm:prSet custT="1"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42DB0D-EDB1-48AC-94F7-C10A7156A49A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ea typeface="Calibri" panose="020F0502020204030204" pitchFamily="34" charset="0"/>
            </a:rPr>
            <a:t>Измерительная установка</a:t>
          </a:r>
          <a:r>
            <a:rPr lang="ru-RU" sz="1600" b="1" dirty="0" smtClean="0">
              <a:latin typeface="Times New Roman" panose="02020603050405020304" pitchFamily="18" charset="0"/>
              <a:ea typeface="Calibri" panose="020F0502020204030204" pitchFamily="34" charset="0"/>
            </a:rPr>
            <a:t> </a:t>
          </a:r>
        </a:p>
        <a:p>
          <a:r>
            <a: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Измерительно-вычислительный комплекс</a:t>
          </a:r>
          <a:r>
            <a:rPr lang="ru-RU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84F0FA-573D-4309-8F9C-E2CD76B5B251}" type="parTrans" cxnId="{5A372BEA-4EBB-46A0-BB64-8DCADC53F21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0C7F01-2722-4305-BC50-2DF6342C0892}" type="sibTrans" cxnId="{5A372BEA-4EBB-46A0-BB64-8DCADC53F21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5C52E0-EFEE-4814-9947-92D9907FA5F6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ea typeface="Calibri" panose="020F0502020204030204" pitchFamily="34" charset="0"/>
            </a:rPr>
            <a:t>Измерительная система 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CF48E9-F010-457A-82B5-1594CEE647A4}" type="parTrans" cxnId="{C8D5CCF6-BD98-45E4-97B4-8113E8DC8D03}">
      <dgm:prSet/>
      <dgm:spPr/>
      <dgm:t>
        <a:bodyPr/>
        <a:lstStyle/>
        <a:p>
          <a:endParaRPr lang="ru-RU"/>
        </a:p>
      </dgm:t>
    </dgm:pt>
    <dgm:pt modelId="{46001EF6-F9C5-43B5-8B08-62CDD76A9DAD}" type="sibTrans" cxnId="{C8D5CCF6-BD98-45E4-97B4-8113E8DC8D03}">
      <dgm:prSet/>
      <dgm:spPr/>
      <dgm:t>
        <a:bodyPr/>
        <a:lstStyle/>
        <a:p>
          <a:endParaRPr lang="ru-RU"/>
        </a:p>
      </dgm:t>
    </dgm:pt>
    <dgm:pt modelId="{155AF2A0-EE20-4C42-9210-50DC3932E576}" type="pres">
      <dgm:prSet presAssocID="{8E2F03A2-E0F2-4CD7-812A-88FE518EF9C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F4D1F5-A541-4146-9EFE-D290D167F006}" type="pres">
      <dgm:prSet presAssocID="{8E2F03A2-E0F2-4CD7-812A-88FE518EF9CE}" presName="dummyMaxCanvas" presStyleCnt="0">
        <dgm:presLayoutVars/>
      </dgm:prSet>
      <dgm:spPr/>
    </dgm:pt>
    <dgm:pt modelId="{6D8165D5-3571-4969-BC5A-5BCE5AF4E6B4}" type="pres">
      <dgm:prSet presAssocID="{8E2F03A2-E0F2-4CD7-812A-88FE518EF9CE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CBC689-54BA-4C31-9991-112F6AF0EC8D}" type="pres">
      <dgm:prSet presAssocID="{8E2F03A2-E0F2-4CD7-812A-88FE518EF9CE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99B1B7-CC28-4BF0-A7DF-512348A65D32}" type="pres">
      <dgm:prSet presAssocID="{8E2F03A2-E0F2-4CD7-812A-88FE518EF9CE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06ABE-C3B1-4765-96BB-36E0D5B28208}" type="pres">
      <dgm:prSet presAssocID="{8E2F03A2-E0F2-4CD7-812A-88FE518EF9CE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CB74B-1FAC-4F1D-9304-44A6D2F7564E}" type="pres">
      <dgm:prSet presAssocID="{8E2F03A2-E0F2-4CD7-812A-88FE518EF9CE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34BB1F-9A68-4B2D-B361-98D9CA83C2AF}" type="pres">
      <dgm:prSet presAssocID="{8E2F03A2-E0F2-4CD7-812A-88FE518EF9CE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C476DD-5683-451F-B904-F306C1D03D00}" type="pres">
      <dgm:prSet presAssocID="{8E2F03A2-E0F2-4CD7-812A-88FE518EF9CE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56682-143C-4945-AED2-3CAF71F29985}" type="pres">
      <dgm:prSet presAssocID="{8E2F03A2-E0F2-4CD7-812A-88FE518EF9CE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0A226B-05A5-45BA-A673-497217ABADCC}" type="pres">
      <dgm:prSet presAssocID="{8E2F03A2-E0F2-4CD7-812A-88FE518EF9CE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CBADF-0322-44F9-BF67-3FCB1933C7F2}" type="pres">
      <dgm:prSet presAssocID="{8E2F03A2-E0F2-4CD7-812A-88FE518EF9CE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F6B64-BC9C-4B0E-94F8-BC6BC9EC9276}" type="pres">
      <dgm:prSet presAssocID="{8E2F03A2-E0F2-4CD7-812A-88FE518EF9CE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07CC28-CDA3-4601-8634-2F83D95561A8}" type="presOf" srcId="{1A984A7F-8886-4DD6-B306-2504BC343853}" destId="{EBCBC689-54BA-4C31-9991-112F6AF0EC8D}" srcOrd="0" destOrd="0" presId="urn:microsoft.com/office/officeart/2005/8/layout/vProcess5"/>
    <dgm:cxn modelId="{AD55F676-39A1-494F-80DC-57F860D74BC3}" srcId="{8E2F03A2-E0F2-4CD7-812A-88FE518EF9CE}" destId="{CB84B534-274A-4466-936A-4A60EB59EE8B}" srcOrd="0" destOrd="0" parTransId="{37FC5273-E764-443D-9474-53265D5BD268}" sibTransId="{B6CCC4A9-8203-4F12-8E54-D6F7ACB01091}"/>
    <dgm:cxn modelId="{BD0BD75F-199D-4DF9-9F3D-A41B9037BF69}" type="presOf" srcId="{8E2F03A2-E0F2-4CD7-812A-88FE518EF9CE}" destId="{155AF2A0-EE20-4C42-9210-50DC3932E576}" srcOrd="0" destOrd="0" presId="urn:microsoft.com/office/officeart/2005/8/layout/vProcess5"/>
    <dgm:cxn modelId="{EBAFFC66-106D-48F8-917E-A9968294E0DB}" type="presOf" srcId="{F642DB0D-EDB1-48AC-94F7-C10A7156A49A}" destId="{616CBADF-0322-44F9-BF67-3FCB1933C7F2}" srcOrd="1" destOrd="0" presId="urn:microsoft.com/office/officeart/2005/8/layout/vProcess5"/>
    <dgm:cxn modelId="{DEBDE1E9-7082-49C0-B151-EB7C7A13AF6B}" srcId="{8E2F03A2-E0F2-4CD7-812A-88FE518EF9CE}" destId="{1A984A7F-8886-4DD6-B306-2504BC343853}" srcOrd="1" destOrd="0" parTransId="{55A73938-955E-48A1-94D5-704448B2DE08}" sibTransId="{4E0446E0-6DA6-46B5-89A5-72DDA58A07CE}"/>
    <dgm:cxn modelId="{ED83FFDC-1E74-481A-BFB8-A7881A606FDA}" type="presOf" srcId="{B75C52E0-EFEE-4814-9947-92D9907FA5F6}" destId="{9EAF6B64-BC9C-4B0E-94F8-BC6BC9EC9276}" srcOrd="1" destOrd="0" presId="urn:microsoft.com/office/officeart/2005/8/layout/vProcess5"/>
    <dgm:cxn modelId="{9B3ED568-F753-4479-A0B7-D48B9FA228A5}" type="presOf" srcId="{DD0C7F01-2722-4305-BC50-2DF6342C0892}" destId="{CCC476DD-5683-451F-B904-F306C1D03D00}" srcOrd="0" destOrd="0" presId="urn:microsoft.com/office/officeart/2005/8/layout/vProcess5"/>
    <dgm:cxn modelId="{4618A883-A80A-4E1C-B703-9D2A52AC4817}" type="presOf" srcId="{CB84B534-274A-4466-936A-4A60EB59EE8B}" destId="{DA656682-143C-4945-AED2-3CAF71F29985}" srcOrd="1" destOrd="0" presId="urn:microsoft.com/office/officeart/2005/8/layout/vProcess5"/>
    <dgm:cxn modelId="{46F32679-5DA6-4FDE-96A2-B3EE66247F98}" type="presOf" srcId="{B75C52E0-EFEE-4814-9947-92D9907FA5F6}" destId="{E9806ABE-C3B1-4765-96BB-36E0D5B28208}" srcOrd="0" destOrd="0" presId="urn:microsoft.com/office/officeart/2005/8/layout/vProcess5"/>
    <dgm:cxn modelId="{205B3DAB-E5E1-4D9A-A4D5-7AA2C7E989D4}" type="presOf" srcId="{4E0446E0-6DA6-46B5-89A5-72DDA58A07CE}" destId="{6534BB1F-9A68-4B2D-B361-98D9CA83C2AF}" srcOrd="0" destOrd="0" presId="urn:microsoft.com/office/officeart/2005/8/layout/vProcess5"/>
    <dgm:cxn modelId="{BF8C292F-B192-4554-8E09-010063B01D1C}" type="presOf" srcId="{1A984A7F-8886-4DD6-B306-2504BC343853}" destId="{EA0A226B-05A5-45BA-A673-497217ABADCC}" srcOrd="1" destOrd="0" presId="urn:microsoft.com/office/officeart/2005/8/layout/vProcess5"/>
    <dgm:cxn modelId="{525DC166-C53D-45F5-8AB7-8DD4771DCFA7}" type="presOf" srcId="{F642DB0D-EDB1-48AC-94F7-C10A7156A49A}" destId="{6D99B1B7-CC28-4BF0-A7DF-512348A65D32}" srcOrd="0" destOrd="0" presId="urn:microsoft.com/office/officeart/2005/8/layout/vProcess5"/>
    <dgm:cxn modelId="{5A372BEA-4EBB-46A0-BB64-8DCADC53F211}" srcId="{8E2F03A2-E0F2-4CD7-812A-88FE518EF9CE}" destId="{F642DB0D-EDB1-48AC-94F7-C10A7156A49A}" srcOrd="2" destOrd="0" parTransId="{E084F0FA-573D-4309-8F9C-E2CD76B5B251}" sibTransId="{DD0C7F01-2722-4305-BC50-2DF6342C0892}"/>
    <dgm:cxn modelId="{C8D5CCF6-BD98-45E4-97B4-8113E8DC8D03}" srcId="{8E2F03A2-E0F2-4CD7-812A-88FE518EF9CE}" destId="{B75C52E0-EFEE-4814-9947-92D9907FA5F6}" srcOrd="3" destOrd="0" parTransId="{6FCF48E9-F010-457A-82B5-1594CEE647A4}" sibTransId="{46001EF6-F9C5-43B5-8B08-62CDD76A9DAD}"/>
    <dgm:cxn modelId="{93071F04-1571-4C26-B045-040F143FE4B0}" type="presOf" srcId="{CB84B534-274A-4466-936A-4A60EB59EE8B}" destId="{6D8165D5-3571-4969-BC5A-5BCE5AF4E6B4}" srcOrd="0" destOrd="0" presId="urn:microsoft.com/office/officeart/2005/8/layout/vProcess5"/>
    <dgm:cxn modelId="{F0F11A93-1BB1-4DB4-B02B-700F8FD5B9F7}" type="presOf" srcId="{B6CCC4A9-8203-4F12-8E54-D6F7ACB01091}" destId="{0CBCB74B-1FAC-4F1D-9304-44A6D2F7564E}" srcOrd="0" destOrd="0" presId="urn:microsoft.com/office/officeart/2005/8/layout/vProcess5"/>
    <dgm:cxn modelId="{9F4A59CA-E8EC-4E80-851C-C8B057D8FF79}" type="presParOf" srcId="{155AF2A0-EE20-4C42-9210-50DC3932E576}" destId="{C2F4D1F5-A541-4146-9EFE-D290D167F006}" srcOrd="0" destOrd="0" presId="urn:microsoft.com/office/officeart/2005/8/layout/vProcess5"/>
    <dgm:cxn modelId="{74D38C56-51D9-4D40-8D00-A335737DD52D}" type="presParOf" srcId="{155AF2A0-EE20-4C42-9210-50DC3932E576}" destId="{6D8165D5-3571-4969-BC5A-5BCE5AF4E6B4}" srcOrd="1" destOrd="0" presId="urn:microsoft.com/office/officeart/2005/8/layout/vProcess5"/>
    <dgm:cxn modelId="{D39F92F1-B09D-4781-A29D-B7A2BD0BCE98}" type="presParOf" srcId="{155AF2A0-EE20-4C42-9210-50DC3932E576}" destId="{EBCBC689-54BA-4C31-9991-112F6AF0EC8D}" srcOrd="2" destOrd="0" presId="urn:microsoft.com/office/officeart/2005/8/layout/vProcess5"/>
    <dgm:cxn modelId="{CDEC8F9E-DBF1-41F2-9B0F-212F477E50B5}" type="presParOf" srcId="{155AF2A0-EE20-4C42-9210-50DC3932E576}" destId="{6D99B1B7-CC28-4BF0-A7DF-512348A65D32}" srcOrd="3" destOrd="0" presId="urn:microsoft.com/office/officeart/2005/8/layout/vProcess5"/>
    <dgm:cxn modelId="{D97A5F6D-F0DE-45E1-9B99-7ACB71B56F0B}" type="presParOf" srcId="{155AF2A0-EE20-4C42-9210-50DC3932E576}" destId="{E9806ABE-C3B1-4765-96BB-36E0D5B28208}" srcOrd="4" destOrd="0" presId="urn:microsoft.com/office/officeart/2005/8/layout/vProcess5"/>
    <dgm:cxn modelId="{EA20F249-F17D-44C3-AEDB-E6FCE9B039A3}" type="presParOf" srcId="{155AF2A0-EE20-4C42-9210-50DC3932E576}" destId="{0CBCB74B-1FAC-4F1D-9304-44A6D2F7564E}" srcOrd="5" destOrd="0" presId="urn:microsoft.com/office/officeart/2005/8/layout/vProcess5"/>
    <dgm:cxn modelId="{0310A3EB-FDAC-4863-86FA-4476CF7BA18F}" type="presParOf" srcId="{155AF2A0-EE20-4C42-9210-50DC3932E576}" destId="{6534BB1F-9A68-4B2D-B361-98D9CA83C2AF}" srcOrd="6" destOrd="0" presId="urn:microsoft.com/office/officeart/2005/8/layout/vProcess5"/>
    <dgm:cxn modelId="{012328E3-4291-4F38-8CCD-089535B76673}" type="presParOf" srcId="{155AF2A0-EE20-4C42-9210-50DC3932E576}" destId="{CCC476DD-5683-451F-B904-F306C1D03D00}" srcOrd="7" destOrd="0" presId="urn:microsoft.com/office/officeart/2005/8/layout/vProcess5"/>
    <dgm:cxn modelId="{40D4B393-9974-404A-AB20-6430418C1EF4}" type="presParOf" srcId="{155AF2A0-EE20-4C42-9210-50DC3932E576}" destId="{DA656682-143C-4945-AED2-3CAF71F29985}" srcOrd="8" destOrd="0" presId="urn:microsoft.com/office/officeart/2005/8/layout/vProcess5"/>
    <dgm:cxn modelId="{1F716DC8-FDD7-47ED-A424-7B0F0DE303F3}" type="presParOf" srcId="{155AF2A0-EE20-4C42-9210-50DC3932E576}" destId="{EA0A226B-05A5-45BA-A673-497217ABADCC}" srcOrd="9" destOrd="0" presId="urn:microsoft.com/office/officeart/2005/8/layout/vProcess5"/>
    <dgm:cxn modelId="{2E3D7AC0-86A4-46F2-B049-D5C767F57A2B}" type="presParOf" srcId="{155AF2A0-EE20-4C42-9210-50DC3932E576}" destId="{616CBADF-0322-44F9-BF67-3FCB1933C7F2}" srcOrd="10" destOrd="0" presId="urn:microsoft.com/office/officeart/2005/8/layout/vProcess5"/>
    <dgm:cxn modelId="{77DFDF23-D6D3-49BA-89EB-0A4352AF5E04}" type="presParOf" srcId="{155AF2A0-EE20-4C42-9210-50DC3932E576}" destId="{9EAF6B64-BC9C-4B0E-94F8-BC6BC9EC927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5C9463-4089-4807-986E-805222EA74CB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</dgm:pt>
    <dgm:pt modelId="{D51CC6C8-D1B3-4BB8-BD5B-5654B904CFDD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86A6F7-0AB3-4BA7-BEF2-F12EB39C8A6C}" type="parTrans" cxnId="{BF5B636A-CCFE-44D9-9F06-45223A52EAB3}">
      <dgm:prSet/>
      <dgm:spPr/>
      <dgm:t>
        <a:bodyPr/>
        <a:lstStyle/>
        <a:p>
          <a:endParaRPr lang="ru-RU" sz="1200" b="0">
            <a:solidFill>
              <a:schemeClr val="tx1"/>
            </a:solidFill>
          </a:endParaRPr>
        </a:p>
      </dgm:t>
    </dgm:pt>
    <dgm:pt modelId="{EAC52403-1631-4168-A535-F996F1CE5DF4}" type="sibTrans" cxnId="{BF5B636A-CCFE-44D9-9F06-45223A52EAB3}">
      <dgm:prSet custT="1"/>
      <dgm:spPr/>
      <dgm:t>
        <a:bodyPr/>
        <a:lstStyle/>
        <a:p>
          <a:endParaRPr lang="ru-RU" sz="1200" b="0">
            <a:solidFill>
              <a:schemeClr val="tx1"/>
            </a:solidFill>
          </a:endParaRPr>
        </a:p>
      </dgm:t>
    </dgm:pt>
    <dgm:pt modelId="{F0F7C251-1D77-4379-B7CF-D290377EA7CD}" type="pres">
      <dgm:prSet presAssocID="{E65C9463-4089-4807-986E-805222EA74CB}" presName="linearFlow" presStyleCnt="0">
        <dgm:presLayoutVars>
          <dgm:resizeHandles val="exact"/>
        </dgm:presLayoutVars>
      </dgm:prSet>
      <dgm:spPr/>
    </dgm:pt>
    <dgm:pt modelId="{24DB1D5B-6C53-41A1-B8DD-25F9A3D69E31}" type="pres">
      <dgm:prSet presAssocID="{D51CC6C8-D1B3-4BB8-BD5B-5654B904CFDD}" presName="node" presStyleLbl="node1" presStyleIdx="0" presStyleCnt="1" custScaleX="92997" custLinFactNeighborX="-1627" custLinFactNeighborY="-175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5B636A-CCFE-44D9-9F06-45223A52EAB3}" srcId="{E65C9463-4089-4807-986E-805222EA74CB}" destId="{D51CC6C8-D1B3-4BB8-BD5B-5654B904CFDD}" srcOrd="0" destOrd="0" parTransId="{0F86A6F7-0AB3-4BA7-BEF2-F12EB39C8A6C}" sibTransId="{EAC52403-1631-4168-A535-F996F1CE5DF4}"/>
    <dgm:cxn modelId="{C05A30D7-4782-4CCB-914F-AFBFC034CFBE}" type="presOf" srcId="{E65C9463-4089-4807-986E-805222EA74CB}" destId="{F0F7C251-1D77-4379-B7CF-D290377EA7CD}" srcOrd="0" destOrd="0" presId="urn:microsoft.com/office/officeart/2005/8/layout/process2"/>
    <dgm:cxn modelId="{34D67BD2-6080-4817-989A-19E6C3D72D12}" type="presOf" srcId="{D51CC6C8-D1B3-4BB8-BD5B-5654B904CFDD}" destId="{24DB1D5B-6C53-41A1-B8DD-25F9A3D69E31}" srcOrd="0" destOrd="0" presId="urn:microsoft.com/office/officeart/2005/8/layout/process2"/>
    <dgm:cxn modelId="{936A85F2-B169-4A01-A612-A5027E9CDDCC}" type="presParOf" srcId="{F0F7C251-1D77-4379-B7CF-D290377EA7CD}" destId="{24DB1D5B-6C53-41A1-B8DD-25F9A3D69E31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5C9463-4089-4807-986E-805222EA74CB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</dgm:pt>
    <dgm:pt modelId="{D51CC6C8-D1B3-4BB8-BD5B-5654B904CFDD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86A6F7-0AB3-4BA7-BEF2-F12EB39C8A6C}" type="parTrans" cxnId="{BF5B636A-CCFE-44D9-9F06-45223A52EAB3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C52403-1631-4168-A535-F996F1CE5DF4}" type="sibTrans" cxnId="{BF5B636A-CCFE-44D9-9F06-45223A52EAB3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75B398-9B35-48D1-A19A-6E7692F8C1A9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318E-5984-4C9A-8129-C1DE26285C3B}" type="parTrans" cxnId="{A2C2ECC3-C1F8-4929-B5DD-61CE6F5426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3688E0-D8D2-417C-905D-EF3773D786F0}" type="sibTrans" cxnId="{A2C2ECC3-C1F8-4929-B5DD-61CE6F5426B7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7C251-1D77-4379-B7CF-D290377EA7CD}" type="pres">
      <dgm:prSet presAssocID="{E65C9463-4089-4807-986E-805222EA74CB}" presName="linearFlow" presStyleCnt="0">
        <dgm:presLayoutVars>
          <dgm:resizeHandles val="exact"/>
        </dgm:presLayoutVars>
      </dgm:prSet>
      <dgm:spPr/>
    </dgm:pt>
    <dgm:pt modelId="{24DB1D5B-6C53-41A1-B8DD-25F9A3D69E31}" type="pres">
      <dgm:prSet presAssocID="{D51CC6C8-D1B3-4BB8-BD5B-5654B904CFD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5D06D-80E2-4CD5-989E-2D95948A8FFE}" type="pres">
      <dgm:prSet presAssocID="{EAC52403-1631-4168-A535-F996F1CE5DF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09E638FF-97BC-40E8-A632-60705FE986E7}" type="pres">
      <dgm:prSet presAssocID="{EAC52403-1631-4168-A535-F996F1CE5DF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0592C0EA-58C1-47F6-9F97-2A56EC8A79CA}" type="pres">
      <dgm:prSet presAssocID="{C075B398-9B35-48D1-A19A-6E7692F8C1A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5B636A-CCFE-44D9-9F06-45223A52EAB3}" srcId="{E65C9463-4089-4807-986E-805222EA74CB}" destId="{D51CC6C8-D1B3-4BB8-BD5B-5654B904CFDD}" srcOrd="0" destOrd="0" parTransId="{0F86A6F7-0AB3-4BA7-BEF2-F12EB39C8A6C}" sibTransId="{EAC52403-1631-4168-A535-F996F1CE5DF4}"/>
    <dgm:cxn modelId="{55D80365-8B39-4BBC-AC88-8759350BA41C}" type="presOf" srcId="{E65C9463-4089-4807-986E-805222EA74CB}" destId="{F0F7C251-1D77-4379-B7CF-D290377EA7CD}" srcOrd="0" destOrd="0" presId="urn:microsoft.com/office/officeart/2005/8/layout/process2"/>
    <dgm:cxn modelId="{9C446712-CCA8-4ACC-9438-A62B5C5675D0}" type="presOf" srcId="{C075B398-9B35-48D1-A19A-6E7692F8C1A9}" destId="{0592C0EA-58C1-47F6-9F97-2A56EC8A79CA}" srcOrd="0" destOrd="0" presId="urn:microsoft.com/office/officeart/2005/8/layout/process2"/>
    <dgm:cxn modelId="{A2C2ECC3-C1F8-4929-B5DD-61CE6F5426B7}" srcId="{E65C9463-4089-4807-986E-805222EA74CB}" destId="{C075B398-9B35-48D1-A19A-6E7692F8C1A9}" srcOrd="1" destOrd="0" parTransId="{7909318E-5984-4C9A-8129-C1DE26285C3B}" sibTransId="{853688E0-D8D2-417C-905D-EF3773D786F0}"/>
    <dgm:cxn modelId="{409F3909-C761-4651-9473-888B86359B22}" type="presOf" srcId="{D51CC6C8-D1B3-4BB8-BD5B-5654B904CFDD}" destId="{24DB1D5B-6C53-41A1-B8DD-25F9A3D69E31}" srcOrd="0" destOrd="0" presId="urn:microsoft.com/office/officeart/2005/8/layout/process2"/>
    <dgm:cxn modelId="{BB2F8876-685B-497D-AE97-7BAEF24632FB}" type="presOf" srcId="{EAC52403-1631-4168-A535-F996F1CE5DF4}" destId="{61E5D06D-80E2-4CD5-989E-2D95948A8FFE}" srcOrd="0" destOrd="0" presId="urn:microsoft.com/office/officeart/2005/8/layout/process2"/>
    <dgm:cxn modelId="{27D7EE99-EBFE-4C68-A27D-AED891FD3CA9}" type="presOf" srcId="{EAC52403-1631-4168-A535-F996F1CE5DF4}" destId="{09E638FF-97BC-40E8-A632-60705FE986E7}" srcOrd="1" destOrd="0" presId="urn:microsoft.com/office/officeart/2005/8/layout/process2"/>
    <dgm:cxn modelId="{4203C9E5-9F46-4B42-BFED-D5434AAAD71C}" type="presParOf" srcId="{F0F7C251-1D77-4379-B7CF-D290377EA7CD}" destId="{24DB1D5B-6C53-41A1-B8DD-25F9A3D69E31}" srcOrd="0" destOrd="0" presId="urn:microsoft.com/office/officeart/2005/8/layout/process2"/>
    <dgm:cxn modelId="{628AA771-A695-40F3-B1A1-E40C308ED42F}" type="presParOf" srcId="{F0F7C251-1D77-4379-B7CF-D290377EA7CD}" destId="{61E5D06D-80E2-4CD5-989E-2D95948A8FFE}" srcOrd="1" destOrd="0" presId="urn:microsoft.com/office/officeart/2005/8/layout/process2"/>
    <dgm:cxn modelId="{F2125DBE-2268-477E-A27F-06BC4EE62B4E}" type="presParOf" srcId="{61E5D06D-80E2-4CD5-989E-2D95948A8FFE}" destId="{09E638FF-97BC-40E8-A632-60705FE986E7}" srcOrd="0" destOrd="0" presId="urn:microsoft.com/office/officeart/2005/8/layout/process2"/>
    <dgm:cxn modelId="{3B620521-828A-4D25-AB2A-B1EAEBBFB903}" type="presParOf" srcId="{F0F7C251-1D77-4379-B7CF-D290377EA7CD}" destId="{0592C0EA-58C1-47F6-9F97-2A56EC8A79C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5C9463-4089-4807-986E-805222EA74CB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</dgm:pt>
    <dgm:pt modelId="{C075B398-9B35-48D1-A19A-6E7692F8C1A9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318E-5984-4C9A-8129-C1DE26285C3B}" type="parTrans" cxnId="{A2C2ECC3-C1F8-4929-B5DD-61CE6F5426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3688E0-D8D2-417C-905D-EF3773D786F0}" type="sibTrans" cxnId="{A2C2ECC3-C1F8-4929-B5DD-61CE6F5426B7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F445FD-BA12-4E7A-B6E8-00BE74F3CB29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D07DAD-9BBD-433D-AE56-B088413A012F}" type="parTrans" cxnId="{F27F8C8A-F878-4B47-A9A3-64E25C03BE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232FE-2418-4C6E-A9B5-2F0732ED7108}" type="sibTrans" cxnId="{F27F8C8A-F878-4B47-A9A3-64E25C03BE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1CC6C8-D1B3-4BB8-BD5B-5654B904CFDD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C52403-1631-4168-A535-F996F1CE5DF4}" type="sibTrans" cxnId="{BF5B636A-CCFE-44D9-9F06-45223A52EAB3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86A6F7-0AB3-4BA7-BEF2-F12EB39C8A6C}" type="parTrans" cxnId="{BF5B636A-CCFE-44D9-9F06-45223A52EAB3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7C251-1D77-4379-B7CF-D290377EA7CD}" type="pres">
      <dgm:prSet presAssocID="{E65C9463-4089-4807-986E-805222EA74CB}" presName="linearFlow" presStyleCnt="0">
        <dgm:presLayoutVars>
          <dgm:resizeHandles val="exact"/>
        </dgm:presLayoutVars>
      </dgm:prSet>
      <dgm:spPr/>
    </dgm:pt>
    <dgm:pt modelId="{24DB1D5B-6C53-41A1-B8DD-25F9A3D69E31}" type="pres">
      <dgm:prSet presAssocID="{D51CC6C8-D1B3-4BB8-BD5B-5654B904CFD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5D06D-80E2-4CD5-989E-2D95948A8FFE}" type="pres">
      <dgm:prSet presAssocID="{EAC52403-1631-4168-A535-F996F1CE5DF4}" presName="sibTrans" presStyleLbl="sibTrans2D1" presStyleIdx="0" presStyleCnt="2"/>
      <dgm:spPr/>
      <dgm:t>
        <a:bodyPr/>
        <a:lstStyle/>
        <a:p>
          <a:endParaRPr lang="ru-RU"/>
        </a:p>
      </dgm:t>
    </dgm:pt>
    <dgm:pt modelId="{09E638FF-97BC-40E8-A632-60705FE986E7}" type="pres">
      <dgm:prSet presAssocID="{EAC52403-1631-4168-A535-F996F1CE5DF4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0592C0EA-58C1-47F6-9F97-2A56EC8A79CA}" type="pres">
      <dgm:prSet presAssocID="{C075B398-9B35-48D1-A19A-6E7692F8C1A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E5D68-3FD6-45D2-BB24-BFC37D62D8FD}" type="pres">
      <dgm:prSet presAssocID="{853688E0-D8D2-417C-905D-EF3773D786F0}" presName="sibTrans" presStyleLbl="sibTrans2D1" presStyleIdx="1" presStyleCnt="2"/>
      <dgm:spPr/>
      <dgm:t>
        <a:bodyPr/>
        <a:lstStyle/>
        <a:p>
          <a:endParaRPr lang="ru-RU"/>
        </a:p>
      </dgm:t>
    </dgm:pt>
    <dgm:pt modelId="{019D2F04-E7A4-4ED5-8027-678C6817CF66}" type="pres">
      <dgm:prSet presAssocID="{853688E0-D8D2-417C-905D-EF3773D786F0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D6D4C079-C42C-4E99-9DBC-6B43F4A2C41C}" type="pres">
      <dgm:prSet presAssocID="{57F445FD-BA12-4E7A-B6E8-00BE74F3CB2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C2ECC3-C1F8-4929-B5DD-61CE6F5426B7}" srcId="{E65C9463-4089-4807-986E-805222EA74CB}" destId="{C075B398-9B35-48D1-A19A-6E7692F8C1A9}" srcOrd="1" destOrd="0" parTransId="{7909318E-5984-4C9A-8129-C1DE26285C3B}" sibTransId="{853688E0-D8D2-417C-905D-EF3773D786F0}"/>
    <dgm:cxn modelId="{F27F8C8A-F878-4B47-A9A3-64E25C03BE0A}" srcId="{E65C9463-4089-4807-986E-805222EA74CB}" destId="{57F445FD-BA12-4E7A-B6E8-00BE74F3CB29}" srcOrd="2" destOrd="0" parTransId="{F4D07DAD-9BBD-433D-AE56-B088413A012F}" sibTransId="{5C7232FE-2418-4C6E-A9B5-2F0732ED7108}"/>
    <dgm:cxn modelId="{46976D47-F079-4F59-8124-B41F36BFADF7}" type="presOf" srcId="{EAC52403-1631-4168-A535-F996F1CE5DF4}" destId="{09E638FF-97BC-40E8-A632-60705FE986E7}" srcOrd="1" destOrd="0" presId="urn:microsoft.com/office/officeart/2005/8/layout/process2"/>
    <dgm:cxn modelId="{4CCE5056-6B20-4802-BB93-6FA377C0CCE3}" type="presOf" srcId="{853688E0-D8D2-417C-905D-EF3773D786F0}" destId="{019D2F04-E7A4-4ED5-8027-678C6817CF66}" srcOrd="1" destOrd="0" presId="urn:microsoft.com/office/officeart/2005/8/layout/process2"/>
    <dgm:cxn modelId="{56DF9235-17BC-4852-9A5E-84B184F1A593}" type="presOf" srcId="{E65C9463-4089-4807-986E-805222EA74CB}" destId="{F0F7C251-1D77-4379-B7CF-D290377EA7CD}" srcOrd="0" destOrd="0" presId="urn:microsoft.com/office/officeart/2005/8/layout/process2"/>
    <dgm:cxn modelId="{7A1B0468-DEB2-4C79-9038-8F2E50BA7523}" type="presOf" srcId="{853688E0-D8D2-417C-905D-EF3773D786F0}" destId="{412E5D68-3FD6-45D2-BB24-BFC37D62D8FD}" srcOrd="0" destOrd="0" presId="urn:microsoft.com/office/officeart/2005/8/layout/process2"/>
    <dgm:cxn modelId="{F8A9320D-1011-4012-A04C-8919A2233527}" type="presOf" srcId="{D51CC6C8-D1B3-4BB8-BD5B-5654B904CFDD}" destId="{24DB1D5B-6C53-41A1-B8DD-25F9A3D69E31}" srcOrd="0" destOrd="0" presId="urn:microsoft.com/office/officeart/2005/8/layout/process2"/>
    <dgm:cxn modelId="{69084710-BAB4-40C8-B4FC-3AAD163F7DB1}" type="presOf" srcId="{57F445FD-BA12-4E7A-B6E8-00BE74F3CB29}" destId="{D6D4C079-C42C-4E99-9DBC-6B43F4A2C41C}" srcOrd="0" destOrd="0" presId="urn:microsoft.com/office/officeart/2005/8/layout/process2"/>
    <dgm:cxn modelId="{5F9FDAFB-4099-45B4-9965-4D455EEE7DEA}" type="presOf" srcId="{C075B398-9B35-48D1-A19A-6E7692F8C1A9}" destId="{0592C0EA-58C1-47F6-9F97-2A56EC8A79CA}" srcOrd="0" destOrd="0" presId="urn:microsoft.com/office/officeart/2005/8/layout/process2"/>
    <dgm:cxn modelId="{BF5B636A-CCFE-44D9-9F06-45223A52EAB3}" srcId="{E65C9463-4089-4807-986E-805222EA74CB}" destId="{D51CC6C8-D1B3-4BB8-BD5B-5654B904CFDD}" srcOrd="0" destOrd="0" parTransId="{0F86A6F7-0AB3-4BA7-BEF2-F12EB39C8A6C}" sibTransId="{EAC52403-1631-4168-A535-F996F1CE5DF4}"/>
    <dgm:cxn modelId="{28E08EDD-34DF-403C-BDDF-C935A811B599}" type="presOf" srcId="{EAC52403-1631-4168-A535-F996F1CE5DF4}" destId="{61E5D06D-80E2-4CD5-989E-2D95948A8FFE}" srcOrd="0" destOrd="0" presId="urn:microsoft.com/office/officeart/2005/8/layout/process2"/>
    <dgm:cxn modelId="{E5038E0A-5EF1-490F-9682-E4C2F4ACABF8}" type="presParOf" srcId="{F0F7C251-1D77-4379-B7CF-D290377EA7CD}" destId="{24DB1D5B-6C53-41A1-B8DD-25F9A3D69E31}" srcOrd="0" destOrd="0" presId="urn:microsoft.com/office/officeart/2005/8/layout/process2"/>
    <dgm:cxn modelId="{1DEFF11D-3802-42DC-9210-0D088EBB8D2A}" type="presParOf" srcId="{F0F7C251-1D77-4379-B7CF-D290377EA7CD}" destId="{61E5D06D-80E2-4CD5-989E-2D95948A8FFE}" srcOrd="1" destOrd="0" presId="urn:microsoft.com/office/officeart/2005/8/layout/process2"/>
    <dgm:cxn modelId="{3F64E7D4-A478-43AE-8A07-2A67FFD65B4C}" type="presParOf" srcId="{61E5D06D-80E2-4CD5-989E-2D95948A8FFE}" destId="{09E638FF-97BC-40E8-A632-60705FE986E7}" srcOrd="0" destOrd="0" presId="urn:microsoft.com/office/officeart/2005/8/layout/process2"/>
    <dgm:cxn modelId="{A37204AB-8F16-45F8-9BC4-DE8745461865}" type="presParOf" srcId="{F0F7C251-1D77-4379-B7CF-D290377EA7CD}" destId="{0592C0EA-58C1-47F6-9F97-2A56EC8A79CA}" srcOrd="2" destOrd="0" presId="urn:microsoft.com/office/officeart/2005/8/layout/process2"/>
    <dgm:cxn modelId="{FA754DC7-7503-4760-8FE2-ADF5CD9E8D78}" type="presParOf" srcId="{F0F7C251-1D77-4379-B7CF-D290377EA7CD}" destId="{412E5D68-3FD6-45D2-BB24-BFC37D62D8FD}" srcOrd="3" destOrd="0" presId="urn:microsoft.com/office/officeart/2005/8/layout/process2"/>
    <dgm:cxn modelId="{E6B8B80A-8108-4AA7-9188-36BE29A71422}" type="presParOf" srcId="{412E5D68-3FD6-45D2-BB24-BFC37D62D8FD}" destId="{019D2F04-E7A4-4ED5-8027-678C6817CF66}" srcOrd="0" destOrd="0" presId="urn:microsoft.com/office/officeart/2005/8/layout/process2"/>
    <dgm:cxn modelId="{396D4B5F-6945-49EC-89CB-37C535513C3A}" type="presParOf" srcId="{F0F7C251-1D77-4379-B7CF-D290377EA7CD}" destId="{D6D4C079-C42C-4E99-9DBC-6B43F4A2C41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5C9463-4089-4807-986E-805222EA74CB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</dgm:pt>
    <dgm:pt modelId="{D51CC6C8-D1B3-4BB8-BD5B-5654B904CFDD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86A6F7-0AB3-4BA7-BEF2-F12EB39C8A6C}" type="parTrans" cxnId="{BF5B636A-CCFE-44D9-9F06-45223A52EAB3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C52403-1631-4168-A535-F996F1CE5DF4}" type="sibTrans" cxnId="{BF5B636A-CCFE-44D9-9F06-45223A52EAB3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75B398-9B35-48D1-A19A-6E7692F8C1A9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318E-5984-4C9A-8129-C1DE26285C3B}" type="parTrans" cxnId="{A2C2ECC3-C1F8-4929-B5DD-61CE6F5426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3688E0-D8D2-417C-905D-EF3773D786F0}" type="sibTrans" cxnId="{A2C2ECC3-C1F8-4929-B5DD-61CE6F5426B7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F445FD-BA12-4E7A-B6E8-00BE74F3CB29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D07DAD-9BBD-433D-AE56-B088413A012F}" type="parTrans" cxnId="{F27F8C8A-F878-4B47-A9A3-64E25C03BE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232FE-2418-4C6E-A9B5-2F0732ED7108}" type="sibTrans" cxnId="{F27F8C8A-F878-4B47-A9A3-64E25C03BE0A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D10CC3-6936-4C3E-A6BA-E295FC00CF13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70D8E3-B344-4E9E-A993-645098ECA74F}" type="parTrans" cxnId="{28A86349-C8B2-4154-B54E-CD8D8AFB9632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831DE4-0269-417F-8E3F-E4FF66E48A3A}" type="sibTrans" cxnId="{28A86349-C8B2-4154-B54E-CD8D8AFB9632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7C251-1D77-4379-B7CF-D290377EA7CD}" type="pres">
      <dgm:prSet presAssocID="{E65C9463-4089-4807-986E-805222EA74CB}" presName="linearFlow" presStyleCnt="0">
        <dgm:presLayoutVars>
          <dgm:resizeHandles val="exact"/>
        </dgm:presLayoutVars>
      </dgm:prSet>
      <dgm:spPr/>
    </dgm:pt>
    <dgm:pt modelId="{24DB1D5B-6C53-41A1-B8DD-25F9A3D69E31}" type="pres">
      <dgm:prSet presAssocID="{D51CC6C8-D1B3-4BB8-BD5B-5654B904CFD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5D06D-80E2-4CD5-989E-2D95948A8FFE}" type="pres">
      <dgm:prSet presAssocID="{EAC52403-1631-4168-A535-F996F1CE5DF4}" presName="sibTrans" presStyleLbl="sibTrans2D1" presStyleIdx="0" presStyleCnt="3"/>
      <dgm:spPr/>
      <dgm:t>
        <a:bodyPr/>
        <a:lstStyle/>
        <a:p>
          <a:endParaRPr lang="ru-RU"/>
        </a:p>
      </dgm:t>
    </dgm:pt>
    <dgm:pt modelId="{09E638FF-97BC-40E8-A632-60705FE986E7}" type="pres">
      <dgm:prSet presAssocID="{EAC52403-1631-4168-A535-F996F1CE5DF4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0592C0EA-58C1-47F6-9F97-2A56EC8A79CA}" type="pres">
      <dgm:prSet presAssocID="{C075B398-9B35-48D1-A19A-6E7692F8C1A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E5D68-3FD6-45D2-BB24-BFC37D62D8FD}" type="pres">
      <dgm:prSet presAssocID="{853688E0-D8D2-417C-905D-EF3773D786F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019D2F04-E7A4-4ED5-8027-678C6817CF66}" type="pres">
      <dgm:prSet presAssocID="{853688E0-D8D2-417C-905D-EF3773D786F0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D6D4C079-C42C-4E99-9DBC-6B43F4A2C41C}" type="pres">
      <dgm:prSet presAssocID="{57F445FD-BA12-4E7A-B6E8-00BE74F3CB2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842235-BE25-4468-B219-3FE73FE01B05}" type="pres">
      <dgm:prSet presAssocID="{5C7232FE-2418-4C6E-A9B5-2F0732ED7108}" presName="sibTrans" presStyleLbl="sibTrans2D1" presStyleIdx="2" presStyleCnt="3"/>
      <dgm:spPr/>
      <dgm:t>
        <a:bodyPr/>
        <a:lstStyle/>
        <a:p>
          <a:endParaRPr lang="ru-RU"/>
        </a:p>
      </dgm:t>
    </dgm:pt>
    <dgm:pt modelId="{FD9AA42D-2282-47D7-B2A8-9A83E1282B82}" type="pres">
      <dgm:prSet presAssocID="{5C7232FE-2418-4C6E-A9B5-2F0732ED7108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2FC7875F-E1A1-47A5-B62E-0B54E02DCF72}" type="pres">
      <dgm:prSet presAssocID="{92D10CC3-6936-4C3E-A6BA-E295FC00CF1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438AEB-4440-46E2-BC74-60254ECCB3BF}" type="presOf" srcId="{D51CC6C8-D1B3-4BB8-BD5B-5654B904CFDD}" destId="{24DB1D5B-6C53-41A1-B8DD-25F9A3D69E31}" srcOrd="0" destOrd="0" presId="urn:microsoft.com/office/officeart/2005/8/layout/process2"/>
    <dgm:cxn modelId="{F0ABBB6D-1E87-46A6-BC1C-A66FC8E4A2DE}" type="presOf" srcId="{E65C9463-4089-4807-986E-805222EA74CB}" destId="{F0F7C251-1D77-4379-B7CF-D290377EA7CD}" srcOrd="0" destOrd="0" presId="urn:microsoft.com/office/officeart/2005/8/layout/process2"/>
    <dgm:cxn modelId="{28A86349-C8B2-4154-B54E-CD8D8AFB9632}" srcId="{E65C9463-4089-4807-986E-805222EA74CB}" destId="{92D10CC3-6936-4C3E-A6BA-E295FC00CF13}" srcOrd="3" destOrd="0" parTransId="{2C70D8E3-B344-4E9E-A993-645098ECA74F}" sibTransId="{EF831DE4-0269-417F-8E3F-E4FF66E48A3A}"/>
    <dgm:cxn modelId="{B1F24783-5505-4E36-BBAC-A4A306A40700}" type="presOf" srcId="{5C7232FE-2418-4C6E-A9B5-2F0732ED7108}" destId="{FD9AA42D-2282-47D7-B2A8-9A83E1282B82}" srcOrd="1" destOrd="0" presId="urn:microsoft.com/office/officeart/2005/8/layout/process2"/>
    <dgm:cxn modelId="{C58ED2F2-543A-43EA-98B1-97E1AAD28A53}" type="presOf" srcId="{5C7232FE-2418-4C6E-A9B5-2F0732ED7108}" destId="{B5842235-BE25-4468-B219-3FE73FE01B05}" srcOrd="0" destOrd="0" presId="urn:microsoft.com/office/officeart/2005/8/layout/process2"/>
    <dgm:cxn modelId="{A2C2ECC3-C1F8-4929-B5DD-61CE6F5426B7}" srcId="{E65C9463-4089-4807-986E-805222EA74CB}" destId="{C075B398-9B35-48D1-A19A-6E7692F8C1A9}" srcOrd="1" destOrd="0" parTransId="{7909318E-5984-4C9A-8129-C1DE26285C3B}" sibTransId="{853688E0-D8D2-417C-905D-EF3773D786F0}"/>
    <dgm:cxn modelId="{322F061E-E66E-4B3B-812D-19F9222794D4}" type="presOf" srcId="{C075B398-9B35-48D1-A19A-6E7692F8C1A9}" destId="{0592C0EA-58C1-47F6-9F97-2A56EC8A79CA}" srcOrd="0" destOrd="0" presId="urn:microsoft.com/office/officeart/2005/8/layout/process2"/>
    <dgm:cxn modelId="{8625B694-51D9-4828-AE93-77D7C48B22D4}" type="presOf" srcId="{92D10CC3-6936-4C3E-A6BA-E295FC00CF13}" destId="{2FC7875F-E1A1-47A5-B62E-0B54E02DCF72}" srcOrd="0" destOrd="0" presId="urn:microsoft.com/office/officeart/2005/8/layout/process2"/>
    <dgm:cxn modelId="{F27F8C8A-F878-4B47-A9A3-64E25C03BE0A}" srcId="{E65C9463-4089-4807-986E-805222EA74CB}" destId="{57F445FD-BA12-4E7A-B6E8-00BE74F3CB29}" srcOrd="2" destOrd="0" parTransId="{F4D07DAD-9BBD-433D-AE56-B088413A012F}" sibTransId="{5C7232FE-2418-4C6E-A9B5-2F0732ED7108}"/>
    <dgm:cxn modelId="{004A07D5-AED2-4892-BC15-81A76F02C706}" type="presOf" srcId="{853688E0-D8D2-417C-905D-EF3773D786F0}" destId="{412E5D68-3FD6-45D2-BB24-BFC37D62D8FD}" srcOrd="0" destOrd="0" presId="urn:microsoft.com/office/officeart/2005/8/layout/process2"/>
    <dgm:cxn modelId="{8083D2AF-F397-4C31-B3A2-48282A87B6FF}" type="presOf" srcId="{EAC52403-1631-4168-A535-F996F1CE5DF4}" destId="{09E638FF-97BC-40E8-A632-60705FE986E7}" srcOrd="1" destOrd="0" presId="urn:microsoft.com/office/officeart/2005/8/layout/process2"/>
    <dgm:cxn modelId="{BF5B636A-CCFE-44D9-9F06-45223A52EAB3}" srcId="{E65C9463-4089-4807-986E-805222EA74CB}" destId="{D51CC6C8-D1B3-4BB8-BD5B-5654B904CFDD}" srcOrd="0" destOrd="0" parTransId="{0F86A6F7-0AB3-4BA7-BEF2-F12EB39C8A6C}" sibTransId="{EAC52403-1631-4168-A535-F996F1CE5DF4}"/>
    <dgm:cxn modelId="{13715E0A-FAFB-4047-B74E-37F26D4BB49E}" type="presOf" srcId="{853688E0-D8D2-417C-905D-EF3773D786F0}" destId="{019D2F04-E7A4-4ED5-8027-678C6817CF66}" srcOrd="1" destOrd="0" presId="urn:microsoft.com/office/officeart/2005/8/layout/process2"/>
    <dgm:cxn modelId="{7B634EB3-490B-47FB-BC8E-CABD1FA165BE}" type="presOf" srcId="{57F445FD-BA12-4E7A-B6E8-00BE74F3CB29}" destId="{D6D4C079-C42C-4E99-9DBC-6B43F4A2C41C}" srcOrd="0" destOrd="0" presId="urn:microsoft.com/office/officeart/2005/8/layout/process2"/>
    <dgm:cxn modelId="{985B7F73-E556-4DDC-AE19-BBBBCF687D46}" type="presOf" srcId="{EAC52403-1631-4168-A535-F996F1CE5DF4}" destId="{61E5D06D-80E2-4CD5-989E-2D95948A8FFE}" srcOrd="0" destOrd="0" presId="urn:microsoft.com/office/officeart/2005/8/layout/process2"/>
    <dgm:cxn modelId="{5DA5703B-0FBB-4B67-B79B-314C17C8A1A9}" type="presParOf" srcId="{F0F7C251-1D77-4379-B7CF-D290377EA7CD}" destId="{24DB1D5B-6C53-41A1-B8DD-25F9A3D69E31}" srcOrd="0" destOrd="0" presId="urn:microsoft.com/office/officeart/2005/8/layout/process2"/>
    <dgm:cxn modelId="{98F62FEC-09B4-477A-9B87-819E3488BFD6}" type="presParOf" srcId="{F0F7C251-1D77-4379-B7CF-D290377EA7CD}" destId="{61E5D06D-80E2-4CD5-989E-2D95948A8FFE}" srcOrd="1" destOrd="0" presId="urn:microsoft.com/office/officeart/2005/8/layout/process2"/>
    <dgm:cxn modelId="{870C58FC-ADC1-4167-B825-45D181198F85}" type="presParOf" srcId="{61E5D06D-80E2-4CD5-989E-2D95948A8FFE}" destId="{09E638FF-97BC-40E8-A632-60705FE986E7}" srcOrd="0" destOrd="0" presId="urn:microsoft.com/office/officeart/2005/8/layout/process2"/>
    <dgm:cxn modelId="{8C19BB63-D367-4787-B858-02A768A540D1}" type="presParOf" srcId="{F0F7C251-1D77-4379-B7CF-D290377EA7CD}" destId="{0592C0EA-58C1-47F6-9F97-2A56EC8A79CA}" srcOrd="2" destOrd="0" presId="urn:microsoft.com/office/officeart/2005/8/layout/process2"/>
    <dgm:cxn modelId="{3F07EE34-FC08-4FC2-B546-66186DF3B09B}" type="presParOf" srcId="{F0F7C251-1D77-4379-B7CF-D290377EA7CD}" destId="{412E5D68-3FD6-45D2-BB24-BFC37D62D8FD}" srcOrd="3" destOrd="0" presId="urn:microsoft.com/office/officeart/2005/8/layout/process2"/>
    <dgm:cxn modelId="{B4864F0E-0FD4-4025-BB25-C591F4A94B1B}" type="presParOf" srcId="{412E5D68-3FD6-45D2-BB24-BFC37D62D8FD}" destId="{019D2F04-E7A4-4ED5-8027-678C6817CF66}" srcOrd="0" destOrd="0" presId="urn:microsoft.com/office/officeart/2005/8/layout/process2"/>
    <dgm:cxn modelId="{2B61EA33-ED4A-4724-AF8D-12B339B9DD5A}" type="presParOf" srcId="{F0F7C251-1D77-4379-B7CF-D290377EA7CD}" destId="{D6D4C079-C42C-4E99-9DBC-6B43F4A2C41C}" srcOrd="4" destOrd="0" presId="urn:microsoft.com/office/officeart/2005/8/layout/process2"/>
    <dgm:cxn modelId="{A640A73A-0739-4686-BB02-882403DD3788}" type="presParOf" srcId="{F0F7C251-1D77-4379-B7CF-D290377EA7CD}" destId="{B5842235-BE25-4468-B219-3FE73FE01B05}" srcOrd="5" destOrd="0" presId="urn:microsoft.com/office/officeart/2005/8/layout/process2"/>
    <dgm:cxn modelId="{DFD41003-1DAE-4A59-85BD-AE69CC7DA328}" type="presParOf" srcId="{B5842235-BE25-4468-B219-3FE73FE01B05}" destId="{FD9AA42D-2282-47D7-B2A8-9A83E1282B82}" srcOrd="0" destOrd="0" presId="urn:microsoft.com/office/officeart/2005/8/layout/process2"/>
    <dgm:cxn modelId="{8A48EC89-5D15-4586-9BB8-36F25985791C}" type="presParOf" srcId="{F0F7C251-1D77-4379-B7CF-D290377EA7CD}" destId="{2FC7875F-E1A1-47A5-B62E-0B54E02DCF72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65C9463-4089-4807-986E-805222EA74CB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</dgm:pt>
    <dgm:pt modelId="{D51CC6C8-D1B3-4BB8-BD5B-5654B904CFDD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86A6F7-0AB3-4BA7-BEF2-F12EB39C8A6C}" type="parTrans" cxnId="{BF5B636A-CCFE-44D9-9F06-45223A52EAB3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C52403-1631-4168-A535-F996F1CE5DF4}" type="sibTrans" cxnId="{BF5B636A-CCFE-44D9-9F06-45223A52EAB3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75B398-9B35-48D1-A19A-6E7692F8C1A9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318E-5984-4C9A-8129-C1DE26285C3B}" type="parTrans" cxnId="{A2C2ECC3-C1F8-4929-B5DD-61CE6F5426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3688E0-D8D2-417C-905D-EF3773D786F0}" type="sibTrans" cxnId="{A2C2ECC3-C1F8-4929-B5DD-61CE6F5426B7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F445FD-BA12-4E7A-B6E8-00BE74F3CB29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D07DAD-9BBD-433D-AE56-B088413A012F}" type="parTrans" cxnId="{F27F8C8A-F878-4B47-A9A3-64E25C03BE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232FE-2418-4C6E-A9B5-2F0732ED7108}" type="sibTrans" cxnId="{F27F8C8A-F878-4B47-A9A3-64E25C03BE0A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D10CC3-6936-4C3E-A6BA-E295FC00CF13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70D8E3-B344-4E9E-A993-645098ECA74F}" type="parTrans" cxnId="{28A86349-C8B2-4154-B54E-CD8D8AFB9632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831DE4-0269-417F-8E3F-E4FF66E48A3A}" type="sibTrans" cxnId="{28A86349-C8B2-4154-B54E-CD8D8AFB9632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F7D8D5-942A-4343-976D-4E4F4B87E447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Рабочий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EE9184-9882-4AC0-B47E-C5CF78D0D2AB}" type="parTrans" cxnId="{7A828C85-515A-41E1-BDF8-948D532225EC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5F5491-1AA2-4F04-BAD9-7E65FC80A787}" type="sibTrans" cxnId="{7A828C85-515A-41E1-BDF8-948D532225EC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7C251-1D77-4379-B7CF-D290377EA7CD}" type="pres">
      <dgm:prSet presAssocID="{E65C9463-4089-4807-986E-805222EA74CB}" presName="linearFlow" presStyleCnt="0">
        <dgm:presLayoutVars>
          <dgm:resizeHandles val="exact"/>
        </dgm:presLayoutVars>
      </dgm:prSet>
      <dgm:spPr/>
    </dgm:pt>
    <dgm:pt modelId="{24DB1D5B-6C53-41A1-B8DD-25F9A3D69E31}" type="pres">
      <dgm:prSet presAssocID="{D51CC6C8-D1B3-4BB8-BD5B-5654B904CFD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5D06D-80E2-4CD5-989E-2D95948A8FFE}" type="pres">
      <dgm:prSet presAssocID="{EAC52403-1631-4168-A535-F996F1CE5DF4}" presName="sibTrans" presStyleLbl="sibTrans2D1" presStyleIdx="0" presStyleCnt="4"/>
      <dgm:spPr/>
      <dgm:t>
        <a:bodyPr/>
        <a:lstStyle/>
        <a:p>
          <a:endParaRPr lang="ru-RU"/>
        </a:p>
      </dgm:t>
    </dgm:pt>
    <dgm:pt modelId="{09E638FF-97BC-40E8-A632-60705FE986E7}" type="pres">
      <dgm:prSet presAssocID="{EAC52403-1631-4168-A535-F996F1CE5DF4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0592C0EA-58C1-47F6-9F97-2A56EC8A79CA}" type="pres">
      <dgm:prSet presAssocID="{C075B398-9B35-48D1-A19A-6E7692F8C1A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E5D68-3FD6-45D2-BB24-BFC37D62D8FD}" type="pres">
      <dgm:prSet presAssocID="{853688E0-D8D2-417C-905D-EF3773D786F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019D2F04-E7A4-4ED5-8027-678C6817CF66}" type="pres">
      <dgm:prSet presAssocID="{853688E0-D8D2-417C-905D-EF3773D786F0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D6D4C079-C42C-4E99-9DBC-6B43F4A2C41C}" type="pres">
      <dgm:prSet presAssocID="{57F445FD-BA12-4E7A-B6E8-00BE74F3CB2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842235-BE25-4468-B219-3FE73FE01B05}" type="pres">
      <dgm:prSet presAssocID="{5C7232FE-2418-4C6E-A9B5-2F0732ED7108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D9AA42D-2282-47D7-B2A8-9A83E1282B82}" type="pres">
      <dgm:prSet presAssocID="{5C7232FE-2418-4C6E-A9B5-2F0732ED7108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2FC7875F-E1A1-47A5-B62E-0B54E02DCF72}" type="pres">
      <dgm:prSet presAssocID="{92D10CC3-6936-4C3E-A6BA-E295FC00CF1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55500-9BEE-4720-BEAB-5366C8420FE2}" type="pres">
      <dgm:prSet presAssocID="{EF831DE4-0269-417F-8E3F-E4FF66E48A3A}" presName="sibTrans" presStyleLbl="sibTrans2D1" presStyleIdx="3" presStyleCnt="4"/>
      <dgm:spPr/>
      <dgm:t>
        <a:bodyPr/>
        <a:lstStyle/>
        <a:p>
          <a:endParaRPr lang="ru-RU"/>
        </a:p>
      </dgm:t>
    </dgm:pt>
    <dgm:pt modelId="{8827141E-7E86-4949-8876-D6A00F926242}" type="pres">
      <dgm:prSet presAssocID="{EF831DE4-0269-417F-8E3F-E4FF66E48A3A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05CC2412-7E16-4463-872B-CA72A32940A5}" type="pres">
      <dgm:prSet presAssocID="{A4F7D8D5-942A-4343-976D-4E4F4B87E44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B945F9-603A-44BF-8202-21346DF9D04D}" type="presOf" srcId="{853688E0-D8D2-417C-905D-EF3773D786F0}" destId="{412E5D68-3FD6-45D2-BB24-BFC37D62D8FD}" srcOrd="0" destOrd="0" presId="urn:microsoft.com/office/officeart/2005/8/layout/process2"/>
    <dgm:cxn modelId="{D8490DDA-0EC2-4423-9438-88960E240E9C}" type="presOf" srcId="{A4F7D8D5-942A-4343-976D-4E4F4B87E447}" destId="{05CC2412-7E16-4463-872B-CA72A32940A5}" srcOrd="0" destOrd="0" presId="urn:microsoft.com/office/officeart/2005/8/layout/process2"/>
    <dgm:cxn modelId="{C2C562BF-55B5-4B05-B1E3-FFA96ED2AE42}" type="presOf" srcId="{5C7232FE-2418-4C6E-A9B5-2F0732ED7108}" destId="{FD9AA42D-2282-47D7-B2A8-9A83E1282B82}" srcOrd="1" destOrd="0" presId="urn:microsoft.com/office/officeart/2005/8/layout/process2"/>
    <dgm:cxn modelId="{B12AD687-AD98-4E53-8486-DEB3D4A36CFC}" type="presOf" srcId="{853688E0-D8D2-417C-905D-EF3773D786F0}" destId="{019D2F04-E7A4-4ED5-8027-678C6817CF66}" srcOrd="1" destOrd="0" presId="urn:microsoft.com/office/officeart/2005/8/layout/process2"/>
    <dgm:cxn modelId="{DCC8C720-DFEA-4E46-8F39-4B3C0817459A}" type="presOf" srcId="{E65C9463-4089-4807-986E-805222EA74CB}" destId="{F0F7C251-1D77-4379-B7CF-D290377EA7CD}" srcOrd="0" destOrd="0" presId="urn:microsoft.com/office/officeart/2005/8/layout/process2"/>
    <dgm:cxn modelId="{B0E9E3A3-641E-4DDD-BE4B-E9052754D3B4}" type="presOf" srcId="{EAC52403-1631-4168-A535-F996F1CE5DF4}" destId="{61E5D06D-80E2-4CD5-989E-2D95948A8FFE}" srcOrd="0" destOrd="0" presId="urn:microsoft.com/office/officeart/2005/8/layout/process2"/>
    <dgm:cxn modelId="{28A86349-C8B2-4154-B54E-CD8D8AFB9632}" srcId="{E65C9463-4089-4807-986E-805222EA74CB}" destId="{92D10CC3-6936-4C3E-A6BA-E295FC00CF13}" srcOrd="3" destOrd="0" parTransId="{2C70D8E3-B344-4E9E-A993-645098ECA74F}" sibTransId="{EF831DE4-0269-417F-8E3F-E4FF66E48A3A}"/>
    <dgm:cxn modelId="{4B339ED1-C493-46CF-B1A0-45A5BA61E53A}" type="presOf" srcId="{57F445FD-BA12-4E7A-B6E8-00BE74F3CB29}" destId="{D6D4C079-C42C-4E99-9DBC-6B43F4A2C41C}" srcOrd="0" destOrd="0" presId="urn:microsoft.com/office/officeart/2005/8/layout/process2"/>
    <dgm:cxn modelId="{3933193A-40EA-411C-A816-6BF7CC6B323D}" type="presOf" srcId="{EF831DE4-0269-417F-8E3F-E4FF66E48A3A}" destId="{C5655500-9BEE-4720-BEAB-5366C8420FE2}" srcOrd="0" destOrd="0" presId="urn:microsoft.com/office/officeart/2005/8/layout/process2"/>
    <dgm:cxn modelId="{A2C2ECC3-C1F8-4929-B5DD-61CE6F5426B7}" srcId="{E65C9463-4089-4807-986E-805222EA74CB}" destId="{C075B398-9B35-48D1-A19A-6E7692F8C1A9}" srcOrd="1" destOrd="0" parTransId="{7909318E-5984-4C9A-8129-C1DE26285C3B}" sibTransId="{853688E0-D8D2-417C-905D-EF3773D786F0}"/>
    <dgm:cxn modelId="{093C9469-927B-4CA3-9F6B-9215C6AFD9C0}" type="presOf" srcId="{EAC52403-1631-4168-A535-F996F1CE5DF4}" destId="{09E638FF-97BC-40E8-A632-60705FE986E7}" srcOrd="1" destOrd="0" presId="urn:microsoft.com/office/officeart/2005/8/layout/process2"/>
    <dgm:cxn modelId="{F27F8C8A-F878-4B47-A9A3-64E25C03BE0A}" srcId="{E65C9463-4089-4807-986E-805222EA74CB}" destId="{57F445FD-BA12-4E7A-B6E8-00BE74F3CB29}" srcOrd="2" destOrd="0" parTransId="{F4D07DAD-9BBD-433D-AE56-B088413A012F}" sibTransId="{5C7232FE-2418-4C6E-A9B5-2F0732ED7108}"/>
    <dgm:cxn modelId="{4E3FFACE-ED88-43F8-B749-B62552E81CAD}" type="presOf" srcId="{D51CC6C8-D1B3-4BB8-BD5B-5654B904CFDD}" destId="{24DB1D5B-6C53-41A1-B8DD-25F9A3D69E31}" srcOrd="0" destOrd="0" presId="urn:microsoft.com/office/officeart/2005/8/layout/process2"/>
    <dgm:cxn modelId="{8742A3B5-125C-4740-8368-38A82B45EF58}" type="presOf" srcId="{C075B398-9B35-48D1-A19A-6E7692F8C1A9}" destId="{0592C0EA-58C1-47F6-9F97-2A56EC8A79CA}" srcOrd="0" destOrd="0" presId="urn:microsoft.com/office/officeart/2005/8/layout/process2"/>
    <dgm:cxn modelId="{DF1C0E8B-B0E6-4151-BB82-3359EF973AAA}" type="presOf" srcId="{EF831DE4-0269-417F-8E3F-E4FF66E48A3A}" destId="{8827141E-7E86-4949-8876-D6A00F926242}" srcOrd="1" destOrd="0" presId="urn:microsoft.com/office/officeart/2005/8/layout/process2"/>
    <dgm:cxn modelId="{BAD1D902-9729-4E7C-8E30-CB55661C69BB}" type="presOf" srcId="{5C7232FE-2418-4C6E-A9B5-2F0732ED7108}" destId="{B5842235-BE25-4468-B219-3FE73FE01B05}" srcOrd="0" destOrd="0" presId="urn:microsoft.com/office/officeart/2005/8/layout/process2"/>
    <dgm:cxn modelId="{BF5B636A-CCFE-44D9-9F06-45223A52EAB3}" srcId="{E65C9463-4089-4807-986E-805222EA74CB}" destId="{D51CC6C8-D1B3-4BB8-BD5B-5654B904CFDD}" srcOrd="0" destOrd="0" parTransId="{0F86A6F7-0AB3-4BA7-BEF2-F12EB39C8A6C}" sibTransId="{EAC52403-1631-4168-A535-F996F1CE5DF4}"/>
    <dgm:cxn modelId="{23AB79B4-1049-44AB-9CCD-7C633DC8411D}" type="presOf" srcId="{92D10CC3-6936-4C3E-A6BA-E295FC00CF13}" destId="{2FC7875F-E1A1-47A5-B62E-0B54E02DCF72}" srcOrd="0" destOrd="0" presId="urn:microsoft.com/office/officeart/2005/8/layout/process2"/>
    <dgm:cxn modelId="{7A828C85-515A-41E1-BDF8-948D532225EC}" srcId="{E65C9463-4089-4807-986E-805222EA74CB}" destId="{A4F7D8D5-942A-4343-976D-4E4F4B87E447}" srcOrd="4" destOrd="0" parTransId="{3BEE9184-9882-4AC0-B47E-C5CF78D0D2AB}" sibTransId="{015F5491-1AA2-4F04-BAD9-7E65FC80A787}"/>
    <dgm:cxn modelId="{515FCD22-856A-4720-93BC-96DFE64B50E4}" type="presParOf" srcId="{F0F7C251-1D77-4379-B7CF-D290377EA7CD}" destId="{24DB1D5B-6C53-41A1-B8DD-25F9A3D69E31}" srcOrd="0" destOrd="0" presId="urn:microsoft.com/office/officeart/2005/8/layout/process2"/>
    <dgm:cxn modelId="{4D8022D4-B3FD-4B4C-AAF2-DB365BA4A4C7}" type="presParOf" srcId="{F0F7C251-1D77-4379-B7CF-D290377EA7CD}" destId="{61E5D06D-80E2-4CD5-989E-2D95948A8FFE}" srcOrd="1" destOrd="0" presId="urn:microsoft.com/office/officeart/2005/8/layout/process2"/>
    <dgm:cxn modelId="{326E8DAB-2765-4025-B68A-831BE7136301}" type="presParOf" srcId="{61E5D06D-80E2-4CD5-989E-2D95948A8FFE}" destId="{09E638FF-97BC-40E8-A632-60705FE986E7}" srcOrd="0" destOrd="0" presId="urn:microsoft.com/office/officeart/2005/8/layout/process2"/>
    <dgm:cxn modelId="{B5507E23-B92C-4101-B6C8-189B2E4FDB17}" type="presParOf" srcId="{F0F7C251-1D77-4379-B7CF-D290377EA7CD}" destId="{0592C0EA-58C1-47F6-9F97-2A56EC8A79CA}" srcOrd="2" destOrd="0" presId="urn:microsoft.com/office/officeart/2005/8/layout/process2"/>
    <dgm:cxn modelId="{754D5E5E-8A7B-4985-BF52-879946E6F12B}" type="presParOf" srcId="{F0F7C251-1D77-4379-B7CF-D290377EA7CD}" destId="{412E5D68-3FD6-45D2-BB24-BFC37D62D8FD}" srcOrd="3" destOrd="0" presId="urn:microsoft.com/office/officeart/2005/8/layout/process2"/>
    <dgm:cxn modelId="{5CE7810B-32AB-497C-87CF-D40A9F162765}" type="presParOf" srcId="{412E5D68-3FD6-45D2-BB24-BFC37D62D8FD}" destId="{019D2F04-E7A4-4ED5-8027-678C6817CF66}" srcOrd="0" destOrd="0" presId="urn:microsoft.com/office/officeart/2005/8/layout/process2"/>
    <dgm:cxn modelId="{ABAA0917-E9DC-43EA-A86C-DD8311B63506}" type="presParOf" srcId="{F0F7C251-1D77-4379-B7CF-D290377EA7CD}" destId="{D6D4C079-C42C-4E99-9DBC-6B43F4A2C41C}" srcOrd="4" destOrd="0" presId="urn:microsoft.com/office/officeart/2005/8/layout/process2"/>
    <dgm:cxn modelId="{14A0C833-AD5D-4A77-A31C-A41BBB18044F}" type="presParOf" srcId="{F0F7C251-1D77-4379-B7CF-D290377EA7CD}" destId="{B5842235-BE25-4468-B219-3FE73FE01B05}" srcOrd="5" destOrd="0" presId="urn:microsoft.com/office/officeart/2005/8/layout/process2"/>
    <dgm:cxn modelId="{EF849AA0-1D0D-4955-81C2-1C109C84714F}" type="presParOf" srcId="{B5842235-BE25-4468-B219-3FE73FE01B05}" destId="{FD9AA42D-2282-47D7-B2A8-9A83E1282B82}" srcOrd="0" destOrd="0" presId="urn:microsoft.com/office/officeart/2005/8/layout/process2"/>
    <dgm:cxn modelId="{32C49FCA-DCFC-4690-8DAC-1E81230E0F7E}" type="presParOf" srcId="{F0F7C251-1D77-4379-B7CF-D290377EA7CD}" destId="{2FC7875F-E1A1-47A5-B62E-0B54E02DCF72}" srcOrd="6" destOrd="0" presId="urn:microsoft.com/office/officeart/2005/8/layout/process2"/>
    <dgm:cxn modelId="{B8F3A255-9CC8-4780-9E11-68174BFF7F99}" type="presParOf" srcId="{F0F7C251-1D77-4379-B7CF-D290377EA7CD}" destId="{C5655500-9BEE-4720-BEAB-5366C8420FE2}" srcOrd="7" destOrd="0" presId="urn:microsoft.com/office/officeart/2005/8/layout/process2"/>
    <dgm:cxn modelId="{AB07F589-AEE9-430C-8129-CC8B8FD15BF0}" type="presParOf" srcId="{C5655500-9BEE-4720-BEAB-5366C8420FE2}" destId="{8827141E-7E86-4949-8876-D6A00F926242}" srcOrd="0" destOrd="0" presId="urn:microsoft.com/office/officeart/2005/8/layout/process2"/>
    <dgm:cxn modelId="{BB34D298-45A5-4FAF-961C-CE3E3E35217E}" type="presParOf" srcId="{F0F7C251-1D77-4379-B7CF-D290377EA7CD}" destId="{05CC2412-7E16-4463-872B-CA72A32940A5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65C9463-4089-4807-986E-805222EA74CB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</dgm:pt>
    <dgm:pt modelId="{D51CC6C8-D1B3-4BB8-BD5B-5654B904CFDD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86A6F7-0AB3-4BA7-BEF2-F12EB39C8A6C}" type="parTrans" cxnId="{BF5B636A-CCFE-44D9-9F06-45223A52EAB3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C52403-1631-4168-A535-F996F1CE5DF4}" type="sibTrans" cxnId="{BF5B636A-CCFE-44D9-9F06-45223A52EAB3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75B398-9B35-48D1-A19A-6E7692F8C1A9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318E-5984-4C9A-8129-C1DE26285C3B}" type="parTrans" cxnId="{A2C2ECC3-C1F8-4929-B5DD-61CE6F5426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3688E0-D8D2-417C-905D-EF3773D786F0}" type="sibTrans" cxnId="{A2C2ECC3-C1F8-4929-B5DD-61CE6F5426B7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F445FD-BA12-4E7A-B6E8-00BE74F3CB29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D07DAD-9BBD-433D-AE56-B088413A012F}" type="parTrans" cxnId="{F27F8C8A-F878-4B47-A9A3-64E25C03BE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232FE-2418-4C6E-A9B5-2F0732ED7108}" type="sibTrans" cxnId="{F27F8C8A-F878-4B47-A9A3-64E25C03BE0A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D10CC3-6936-4C3E-A6BA-E295FC00CF13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70D8E3-B344-4E9E-A993-645098ECA74F}" type="parTrans" cxnId="{28A86349-C8B2-4154-B54E-CD8D8AFB9632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831DE4-0269-417F-8E3F-E4FF66E48A3A}" type="sibTrans" cxnId="{28A86349-C8B2-4154-B54E-CD8D8AFB9632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F7D8D5-942A-4343-976D-4E4F4B87E447}">
      <dgm:prSet phldrT="[Текст]" custT="1"/>
      <dgm:spPr/>
      <dgm:t>
        <a:bodyPr/>
        <a:lstStyle/>
        <a:p>
          <a:r>
            <a:rPr lang="ru-RU" sz="1200" b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Рабочий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EE9184-9882-4AC0-B47E-C5CF78D0D2AB}" type="parTrans" cxnId="{7A828C85-515A-41E1-BDF8-948D532225EC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5F5491-1AA2-4F04-BAD9-7E65FC80A787}" type="sibTrans" cxnId="{7A828C85-515A-41E1-BDF8-948D532225EC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BC9533-D959-41D0-8E7A-04A372F30F4F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Опытный образец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08E09A-A4B3-40B2-91C3-672B60AE9B80}" type="parTrans" cxnId="{30269B10-057D-4A1E-A477-712555F022BE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358DDE-D78C-407D-A8F9-98D934E972AA}" type="sibTrans" cxnId="{30269B10-057D-4A1E-A477-712555F022BE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7C251-1D77-4379-B7CF-D290377EA7CD}" type="pres">
      <dgm:prSet presAssocID="{E65C9463-4089-4807-986E-805222EA74CB}" presName="linearFlow" presStyleCnt="0">
        <dgm:presLayoutVars>
          <dgm:resizeHandles val="exact"/>
        </dgm:presLayoutVars>
      </dgm:prSet>
      <dgm:spPr/>
    </dgm:pt>
    <dgm:pt modelId="{24DB1D5B-6C53-41A1-B8DD-25F9A3D69E31}" type="pres">
      <dgm:prSet presAssocID="{D51CC6C8-D1B3-4BB8-BD5B-5654B904CFD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5D06D-80E2-4CD5-989E-2D95948A8FFE}" type="pres">
      <dgm:prSet presAssocID="{EAC52403-1631-4168-A535-F996F1CE5DF4}" presName="sibTrans" presStyleLbl="sibTrans2D1" presStyleIdx="0" presStyleCnt="5"/>
      <dgm:spPr/>
      <dgm:t>
        <a:bodyPr/>
        <a:lstStyle/>
        <a:p>
          <a:endParaRPr lang="ru-RU"/>
        </a:p>
      </dgm:t>
    </dgm:pt>
    <dgm:pt modelId="{09E638FF-97BC-40E8-A632-60705FE986E7}" type="pres">
      <dgm:prSet presAssocID="{EAC52403-1631-4168-A535-F996F1CE5DF4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592C0EA-58C1-47F6-9F97-2A56EC8A79CA}" type="pres">
      <dgm:prSet presAssocID="{C075B398-9B35-48D1-A19A-6E7692F8C1A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E5D68-3FD6-45D2-BB24-BFC37D62D8FD}" type="pres">
      <dgm:prSet presAssocID="{853688E0-D8D2-417C-905D-EF3773D786F0}" presName="sibTrans" presStyleLbl="sibTrans2D1" presStyleIdx="1" presStyleCnt="5"/>
      <dgm:spPr/>
      <dgm:t>
        <a:bodyPr/>
        <a:lstStyle/>
        <a:p>
          <a:endParaRPr lang="ru-RU"/>
        </a:p>
      </dgm:t>
    </dgm:pt>
    <dgm:pt modelId="{019D2F04-E7A4-4ED5-8027-678C6817CF66}" type="pres">
      <dgm:prSet presAssocID="{853688E0-D8D2-417C-905D-EF3773D786F0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D6D4C079-C42C-4E99-9DBC-6B43F4A2C41C}" type="pres">
      <dgm:prSet presAssocID="{57F445FD-BA12-4E7A-B6E8-00BE74F3CB2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842235-BE25-4468-B219-3FE73FE01B05}" type="pres">
      <dgm:prSet presAssocID="{5C7232FE-2418-4C6E-A9B5-2F0732ED7108}" presName="sibTrans" presStyleLbl="sibTrans2D1" presStyleIdx="2" presStyleCnt="5"/>
      <dgm:spPr/>
      <dgm:t>
        <a:bodyPr/>
        <a:lstStyle/>
        <a:p>
          <a:endParaRPr lang="ru-RU"/>
        </a:p>
      </dgm:t>
    </dgm:pt>
    <dgm:pt modelId="{FD9AA42D-2282-47D7-B2A8-9A83E1282B82}" type="pres">
      <dgm:prSet presAssocID="{5C7232FE-2418-4C6E-A9B5-2F0732ED7108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2FC7875F-E1A1-47A5-B62E-0B54E02DCF72}" type="pres">
      <dgm:prSet presAssocID="{92D10CC3-6936-4C3E-A6BA-E295FC00CF1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55500-9BEE-4720-BEAB-5366C8420FE2}" type="pres">
      <dgm:prSet presAssocID="{EF831DE4-0269-417F-8E3F-E4FF66E48A3A}" presName="sibTrans" presStyleLbl="sibTrans2D1" presStyleIdx="3" presStyleCnt="5"/>
      <dgm:spPr/>
      <dgm:t>
        <a:bodyPr/>
        <a:lstStyle/>
        <a:p>
          <a:endParaRPr lang="ru-RU"/>
        </a:p>
      </dgm:t>
    </dgm:pt>
    <dgm:pt modelId="{8827141E-7E86-4949-8876-D6A00F926242}" type="pres">
      <dgm:prSet presAssocID="{EF831DE4-0269-417F-8E3F-E4FF66E48A3A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05CC2412-7E16-4463-872B-CA72A32940A5}" type="pres">
      <dgm:prSet presAssocID="{A4F7D8D5-942A-4343-976D-4E4F4B87E44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8A7E0F-F8BF-4AC9-AA45-B96B836334C1}" type="pres">
      <dgm:prSet presAssocID="{015F5491-1AA2-4F04-BAD9-7E65FC80A787}" presName="sibTrans" presStyleLbl="sibTrans2D1" presStyleIdx="4" presStyleCnt="5"/>
      <dgm:spPr/>
      <dgm:t>
        <a:bodyPr/>
        <a:lstStyle/>
        <a:p>
          <a:endParaRPr lang="ru-RU"/>
        </a:p>
      </dgm:t>
    </dgm:pt>
    <dgm:pt modelId="{8D891357-75CA-4111-A3C0-0A62970B83D2}" type="pres">
      <dgm:prSet presAssocID="{015F5491-1AA2-4F04-BAD9-7E65FC80A787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6AD6BE47-275C-4B33-8C33-4A0FE6E10D12}" type="pres">
      <dgm:prSet presAssocID="{50BC9533-D959-41D0-8E7A-04A372F30F4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D8DB4D-5DAC-45C2-AD66-D1F44BADBD7B}" type="presOf" srcId="{853688E0-D8D2-417C-905D-EF3773D786F0}" destId="{412E5D68-3FD6-45D2-BB24-BFC37D62D8FD}" srcOrd="0" destOrd="0" presId="urn:microsoft.com/office/officeart/2005/8/layout/process2"/>
    <dgm:cxn modelId="{2272D2F5-D4F8-41B3-A062-00B16945BF2F}" type="presOf" srcId="{D51CC6C8-D1B3-4BB8-BD5B-5654B904CFDD}" destId="{24DB1D5B-6C53-41A1-B8DD-25F9A3D69E31}" srcOrd="0" destOrd="0" presId="urn:microsoft.com/office/officeart/2005/8/layout/process2"/>
    <dgm:cxn modelId="{344DC1CB-0769-4B1D-BAEA-71DF12416864}" type="presOf" srcId="{C075B398-9B35-48D1-A19A-6E7692F8C1A9}" destId="{0592C0EA-58C1-47F6-9F97-2A56EC8A79CA}" srcOrd="0" destOrd="0" presId="urn:microsoft.com/office/officeart/2005/8/layout/process2"/>
    <dgm:cxn modelId="{DC16DA0B-9DAE-41D9-85BB-7235FAFC862B}" type="presOf" srcId="{57F445FD-BA12-4E7A-B6E8-00BE74F3CB29}" destId="{D6D4C079-C42C-4E99-9DBC-6B43F4A2C41C}" srcOrd="0" destOrd="0" presId="urn:microsoft.com/office/officeart/2005/8/layout/process2"/>
    <dgm:cxn modelId="{28A86349-C8B2-4154-B54E-CD8D8AFB9632}" srcId="{E65C9463-4089-4807-986E-805222EA74CB}" destId="{92D10CC3-6936-4C3E-A6BA-E295FC00CF13}" srcOrd="3" destOrd="0" parTransId="{2C70D8E3-B344-4E9E-A993-645098ECA74F}" sibTransId="{EF831DE4-0269-417F-8E3F-E4FF66E48A3A}"/>
    <dgm:cxn modelId="{605BB631-F93B-4219-8B37-DDB358E27964}" type="presOf" srcId="{EAC52403-1631-4168-A535-F996F1CE5DF4}" destId="{61E5D06D-80E2-4CD5-989E-2D95948A8FFE}" srcOrd="0" destOrd="0" presId="urn:microsoft.com/office/officeart/2005/8/layout/process2"/>
    <dgm:cxn modelId="{9FC4E665-C2C4-43B3-BF9E-E3134D89BDC4}" type="presOf" srcId="{015F5491-1AA2-4F04-BAD9-7E65FC80A787}" destId="{BE8A7E0F-F8BF-4AC9-AA45-B96B836334C1}" srcOrd="0" destOrd="0" presId="urn:microsoft.com/office/officeart/2005/8/layout/process2"/>
    <dgm:cxn modelId="{0E42C454-82BE-4475-B1B2-2BD94976976B}" type="presOf" srcId="{EAC52403-1631-4168-A535-F996F1CE5DF4}" destId="{09E638FF-97BC-40E8-A632-60705FE986E7}" srcOrd="1" destOrd="0" presId="urn:microsoft.com/office/officeart/2005/8/layout/process2"/>
    <dgm:cxn modelId="{B8D7A232-00BF-4F24-AE56-5BEFBB86DF27}" type="presOf" srcId="{853688E0-D8D2-417C-905D-EF3773D786F0}" destId="{019D2F04-E7A4-4ED5-8027-678C6817CF66}" srcOrd="1" destOrd="0" presId="urn:microsoft.com/office/officeart/2005/8/layout/process2"/>
    <dgm:cxn modelId="{7081D90E-F7C6-4C9B-854C-F66865012F87}" type="presOf" srcId="{92D10CC3-6936-4C3E-A6BA-E295FC00CF13}" destId="{2FC7875F-E1A1-47A5-B62E-0B54E02DCF72}" srcOrd="0" destOrd="0" presId="urn:microsoft.com/office/officeart/2005/8/layout/process2"/>
    <dgm:cxn modelId="{F3905A68-1575-48C1-ADB7-D7269C3D960D}" type="presOf" srcId="{015F5491-1AA2-4F04-BAD9-7E65FC80A787}" destId="{8D891357-75CA-4111-A3C0-0A62970B83D2}" srcOrd="1" destOrd="0" presId="urn:microsoft.com/office/officeart/2005/8/layout/process2"/>
    <dgm:cxn modelId="{A2C2ECC3-C1F8-4929-B5DD-61CE6F5426B7}" srcId="{E65C9463-4089-4807-986E-805222EA74CB}" destId="{C075B398-9B35-48D1-A19A-6E7692F8C1A9}" srcOrd="1" destOrd="0" parTransId="{7909318E-5984-4C9A-8129-C1DE26285C3B}" sibTransId="{853688E0-D8D2-417C-905D-EF3773D786F0}"/>
    <dgm:cxn modelId="{F27F8C8A-F878-4B47-A9A3-64E25C03BE0A}" srcId="{E65C9463-4089-4807-986E-805222EA74CB}" destId="{57F445FD-BA12-4E7A-B6E8-00BE74F3CB29}" srcOrd="2" destOrd="0" parTransId="{F4D07DAD-9BBD-433D-AE56-B088413A012F}" sibTransId="{5C7232FE-2418-4C6E-A9B5-2F0732ED7108}"/>
    <dgm:cxn modelId="{50C7DA2D-908C-4D75-9E87-89EED65C0FCE}" type="presOf" srcId="{50BC9533-D959-41D0-8E7A-04A372F30F4F}" destId="{6AD6BE47-275C-4B33-8C33-4A0FE6E10D12}" srcOrd="0" destOrd="0" presId="urn:microsoft.com/office/officeart/2005/8/layout/process2"/>
    <dgm:cxn modelId="{B87D420A-82F1-423E-9CA7-54089FC2ADBE}" type="presOf" srcId="{5C7232FE-2418-4C6E-A9B5-2F0732ED7108}" destId="{B5842235-BE25-4468-B219-3FE73FE01B05}" srcOrd="0" destOrd="0" presId="urn:microsoft.com/office/officeart/2005/8/layout/process2"/>
    <dgm:cxn modelId="{614E5AF1-AA04-4B4E-9B9E-0589985D0BCD}" type="presOf" srcId="{A4F7D8D5-942A-4343-976D-4E4F4B87E447}" destId="{05CC2412-7E16-4463-872B-CA72A32940A5}" srcOrd="0" destOrd="0" presId="urn:microsoft.com/office/officeart/2005/8/layout/process2"/>
    <dgm:cxn modelId="{90B89BC7-3E61-4F89-AEF2-F71A73E434BE}" type="presOf" srcId="{E65C9463-4089-4807-986E-805222EA74CB}" destId="{F0F7C251-1D77-4379-B7CF-D290377EA7CD}" srcOrd="0" destOrd="0" presId="urn:microsoft.com/office/officeart/2005/8/layout/process2"/>
    <dgm:cxn modelId="{9BA7A2F1-8161-437C-A418-4C4FA127C0C5}" type="presOf" srcId="{EF831DE4-0269-417F-8E3F-E4FF66E48A3A}" destId="{8827141E-7E86-4949-8876-D6A00F926242}" srcOrd="1" destOrd="0" presId="urn:microsoft.com/office/officeart/2005/8/layout/process2"/>
    <dgm:cxn modelId="{30269B10-057D-4A1E-A477-712555F022BE}" srcId="{E65C9463-4089-4807-986E-805222EA74CB}" destId="{50BC9533-D959-41D0-8E7A-04A372F30F4F}" srcOrd="5" destOrd="0" parTransId="{1608E09A-A4B3-40B2-91C3-672B60AE9B80}" sibTransId="{DC358DDE-D78C-407D-A8F9-98D934E972AA}"/>
    <dgm:cxn modelId="{AF9A7F52-F96C-43CA-AC06-F8962CF3E24B}" type="presOf" srcId="{5C7232FE-2418-4C6E-A9B5-2F0732ED7108}" destId="{FD9AA42D-2282-47D7-B2A8-9A83E1282B82}" srcOrd="1" destOrd="0" presId="urn:microsoft.com/office/officeart/2005/8/layout/process2"/>
    <dgm:cxn modelId="{BF5B636A-CCFE-44D9-9F06-45223A52EAB3}" srcId="{E65C9463-4089-4807-986E-805222EA74CB}" destId="{D51CC6C8-D1B3-4BB8-BD5B-5654B904CFDD}" srcOrd="0" destOrd="0" parTransId="{0F86A6F7-0AB3-4BA7-BEF2-F12EB39C8A6C}" sibTransId="{EAC52403-1631-4168-A535-F996F1CE5DF4}"/>
    <dgm:cxn modelId="{7E5E3EBE-07AF-4715-A656-C8483FE2C2DD}" type="presOf" srcId="{EF831DE4-0269-417F-8E3F-E4FF66E48A3A}" destId="{C5655500-9BEE-4720-BEAB-5366C8420FE2}" srcOrd="0" destOrd="0" presId="urn:microsoft.com/office/officeart/2005/8/layout/process2"/>
    <dgm:cxn modelId="{7A828C85-515A-41E1-BDF8-948D532225EC}" srcId="{E65C9463-4089-4807-986E-805222EA74CB}" destId="{A4F7D8D5-942A-4343-976D-4E4F4B87E447}" srcOrd="4" destOrd="0" parTransId="{3BEE9184-9882-4AC0-B47E-C5CF78D0D2AB}" sibTransId="{015F5491-1AA2-4F04-BAD9-7E65FC80A787}"/>
    <dgm:cxn modelId="{50F2B1F5-FF04-4BFE-8A9A-1558D40FF1E7}" type="presParOf" srcId="{F0F7C251-1D77-4379-B7CF-D290377EA7CD}" destId="{24DB1D5B-6C53-41A1-B8DD-25F9A3D69E31}" srcOrd="0" destOrd="0" presId="urn:microsoft.com/office/officeart/2005/8/layout/process2"/>
    <dgm:cxn modelId="{EB67A731-C6C3-4B4C-863D-88DF4CC6C0A5}" type="presParOf" srcId="{F0F7C251-1D77-4379-B7CF-D290377EA7CD}" destId="{61E5D06D-80E2-4CD5-989E-2D95948A8FFE}" srcOrd="1" destOrd="0" presId="urn:microsoft.com/office/officeart/2005/8/layout/process2"/>
    <dgm:cxn modelId="{DD88B712-C2BB-4A84-8D91-9EEBB70E37C1}" type="presParOf" srcId="{61E5D06D-80E2-4CD5-989E-2D95948A8FFE}" destId="{09E638FF-97BC-40E8-A632-60705FE986E7}" srcOrd="0" destOrd="0" presId="urn:microsoft.com/office/officeart/2005/8/layout/process2"/>
    <dgm:cxn modelId="{9213E547-F787-4170-A62B-AA365A863905}" type="presParOf" srcId="{F0F7C251-1D77-4379-B7CF-D290377EA7CD}" destId="{0592C0EA-58C1-47F6-9F97-2A56EC8A79CA}" srcOrd="2" destOrd="0" presId="urn:microsoft.com/office/officeart/2005/8/layout/process2"/>
    <dgm:cxn modelId="{6CBD29EE-1855-4FC2-9166-9E35D4E7AB48}" type="presParOf" srcId="{F0F7C251-1D77-4379-B7CF-D290377EA7CD}" destId="{412E5D68-3FD6-45D2-BB24-BFC37D62D8FD}" srcOrd="3" destOrd="0" presId="urn:microsoft.com/office/officeart/2005/8/layout/process2"/>
    <dgm:cxn modelId="{6EB307CC-B1E4-476F-85A3-033CDAA27C12}" type="presParOf" srcId="{412E5D68-3FD6-45D2-BB24-BFC37D62D8FD}" destId="{019D2F04-E7A4-4ED5-8027-678C6817CF66}" srcOrd="0" destOrd="0" presId="urn:microsoft.com/office/officeart/2005/8/layout/process2"/>
    <dgm:cxn modelId="{8D0859AF-7310-4DD0-A2F8-AD958B7E59B7}" type="presParOf" srcId="{F0F7C251-1D77-4379-B7CF-D290377EA7CD}" destId="{D6D4C079-C42C-4E99-9DBC-6B43F4A2C41C}" srcOrd="4" destOrd="0" presId="urn:microsoft.com/office/officeart/2005/8/layout/process2"/>
    <dgm:cxn modelId="{B6E801B5-19B1-4AE4-AD32-AFC16AA5D3BE}" type="presParOf" srcId="{F0F7C251-1D77-4379-B7CF-D290377EA7CD}" destId="{B5842235-BE25-4468-B219-3FE73FE01B05}" srcOrd="5" destOrd="0" presId="urn:microsoft.com/office/officeart/2005/8/layout/process2"/>
    <dgm:cxn modelId="{05A4E966-451D-4EEB-B7B9-74A2EEDC780D}" type="presParOf" srcId="{B5842235-BE25-4468-B219-3FE73FE01B05}" destId="{FD9AA42D-2282-47D7-B2A8-9A83E1282B82}" srcOrd="0" destOrd="0" presId="urn:microsoft.com/office/officeart/2005/8/layout/process2"/>
    <dgm:cxn modelId="{7163CB98-F232-44AD-AD27-E43615902301}" type="presParOf" srcId="{F0F7C251-1D77-4379-B7CF-D290377EA7CD}" destId="{2FC7875F-E1A1-47A5-B62E-0B54E02DCF72}" srcOrd="6" destOrd="0" presId="urn:microsoft.com/office/officeart/2005/8/layout/process2"/>
    <dgm:cxn modelId="{B348663F-5E09-45FD-8021-588D4CDC301B}" type="presParOf" srcId="{F0F7C251-1D77-4379-B7CF-D290377EA7CD}" destId="{C5655500-9BEE-4720-BEAB-5366C8420FE2}" srcOrd="7" destOrd="0" presId="urn:microsoft.com/office/officeart/2005/8/layout/process2"/>
    <dgm:cxn modelId="{C2845ABC-EC18-4BE4-B3A0-8BD1AAC00B1A}" type="presParOf" srcId="{C5655500-9BEE-4720-BEAB-5366C8420FE2}" destId="{8827141E-7E86-4949-8876-D6A00F926242}" srcOrd="0" destOrd="0" presId="urn:microsoft.com/office/officeart/2005/8/layout/process2"/>
    <dgm:cxn modelId="{EABCCCBD-35C9-4C16-8345-CA3F5E3DF6AF}" type="presParOf" srcId="{F0F7C251-1D77-4379-B7CF-D290377EA7CD}" destId="{05CC2412-7E16-4463-872B-CA72A32940A5}" srcOrd="8" destOrd="0" presId="urn:microsoft.com/office/officeart/2005/8/layout/process2"/>
    <dgm:cxn modelId="{E49F21B4-B70A-4865-B950-914F5EE72F02}" type="presParOf" srcId="{F0F7C251-1D77-4379-B7CF-D290377EA7CD}" destId="{BE8A7E0F-F8BF-4AC9-AA45-B96B836334C1}" srcOrd="9" destOrd="0" presId="urn:microsoft.com/office/officeart/2005/8/layout/process2"/>
    <dgm:cxn modelId="{0F5D8F9C-8D44-473C-9F51-116B955FEA11}" type="presParOf" srcId="{BE8A7E0F-F8BF-4AC9-AA45-B96B836334C1}" destId="{8D891357-75CA-4111-A3C0-0A62970B83D2}" srcOrd="0" destOrd="0" presId="urn:microsoft.com/office/officeart/2005/8/layout/process2"/>
    <dgm:cxn modelId="{FEEA3ED0-DA0B-424A-B1C0-38E38B9A0D7C}" type="presParOf" srcId="{F0F7C251-1D77-4379-B7CF-D290377EA7CD}" destId="{6AD6BE47-275C-4B33-8C33-4A0FE6E10D12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65C9463-4089-4807-986E-805222EA74CB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</dgm:pt>
    <dgm:pt modelId="{50BC9533-D959-41D0-8E7A-04A372F30F4F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Техническая подготовка производства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08E09A-A4B3-40B2-91C3-672B60AE9B80}" type="parTrans" cxnId="{30269B10-057D-4A1E-A477-712555F022BE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358DDE-D78C-407D-A8F9-98D934E972AA}" type="sibTrans" cxnId="{30269B10-057D-4A1E-A477-712555F022BE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4C8078-3D85-4E7C-BF89-0A28603851F2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Опытная партия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6D3E8A-CD12-4D9D-8920-3CA6DD41EB51}" type="parTrans" cxnId="{C54CC1F0-2F06-443A-BC12-665B68CFC134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0080E0-2398-4E67-A35A-425051B08ABB}" type="sibTrans" cxnId="{C54CC1F0-2F06-443A-BC12-665B68CFC134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42F83D-C4B2-400E-9C22-ED6163952C2E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Серийный выпуск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44E1A2-FDB6-4A9D-953D-572145B07166}" type="sibTrans" cxnId="{41439480-2700-4995-9C74-C5755B557A7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1158C0-0691-4AB1-8397-381D3900D406}" type="parTrans" cxnId="{41439480-2700-4995-9C74-C5755B557A7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7C251-1D77-4379-B7CF-D290377EA7CD}" type="pres">
      <dgm:prSet presAssocID="{E65C9463-4089-4807-986E-805222EA74CB}" presName="linearFlow" presStyleCnt="0">
        <dgm:presLayoutVars>
          <dgm:resizeHandles val="exact"/>
        </dgm:presLayoutVars>
      </dgm:prSet>
      <dgm:spPr/>
    </dgm:pt>
    <dgm:pt modelId="{6AD6BE47-275C-4B33-8C33-4A0FE6E10D12}" type="pres">
      <dgm:prSet presAssocID="{50BC9533-D959-41D0-8E7A-04A372F30F4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21B329-D8C8-424C-B347-BF20B03AA6B8}" type="pres">
      <dgm:prSet presAssocID="{DC358DDE-D78C-407D-A8F9-98D934E972A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5DADC78F-147F-48D7-BE89-B2E987ADC707}" type="pres">
      <dgm:prSet presAssocID="{DC358DDE-D78C-407D-A8F9-98D934E972AA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F2D76BCC-1925-45A4-BD4E-85621BFA46BB}" type="pres">
      <dgm:prSet presAssocID="{7A4C8078-3D85-4E7C-BF89-0A28603851F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F2BD4B-8A6B-434C-AFA4-8CF76622E963}" type="pres">
      <dgm:prSet presAssocID="{F30080E0-2398-4E67-A35A-425051B08ABB}" presName="sibTrans" presStyleLbl="sibTrans2D1" presStyleIdx="1" presStyleCnt="2"/>
      <dgm:spPr/>
      <dgm:t>
        <a:bodyPr/>
        <a:lstStyle/>
        <a:p>
          <a:endParaRPr lang="ru-RU"/>
        </a:p>
      </dgm:t>
    </dgm:pt>
    <dgm:pt modelId="{ABD9B075-F5C2-4A17-9C63-930E373D0A63}" type="pres">
      <dgm:prSet presAssocID="{F30080E0-2398-4E67-A35A-425051B08ABB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B065AB3-CAA8-4CE6-B4CD-78D1FE75B290}" type="pres">
      <dgm:prSet presAssocID="{A542F83D-C4B2-400E-9C22-ED6163952C2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7DCB4B-0661-49CC-9929-3AD58B7D18C8}" type="presOf" srcId="{E65C9463-4089-4807-986E-805222EA74CB}" destId="{F0F7C251-1D77-4379-B7CF-D290377EA7CD}" srcOrd="0" destOrd="0" presId="urn:microsoft.com/office/officeart/2005/8/layout/process2"/>
    <dgm:cxn modelId="{2906EC5F-4962-40DD-AB1A-AA7C4E8CD2A1}" type="presOf" srcId="{A542F83D-C4B2-400E-9C22-ED6163952C2E}" destId="{8B065AB3-CAA8-4CE6-B4CD-78D1FE75B290}" srcOrd="0" destOrd="0" presId="urn:microsoft.com/office/officeart/2005/8/layout/process2"/>
    <dgm:cxn modelId="{831935F5-724B-4DEE-AA8A-C27480AEF2CF}" type="presOf" srcId="{F30080E0-2398-4E67-A35A-425051B08ABB}" destId="{E0F2BD4B-8A6B-434C-AFA4-8CF76622E963}" srcOrd="0" destOrd="0" presId="urn:microsoft.com/office/officeart/2005/8/layout/process2"/>
    <dgm:cxn modelId="{E7074F10-30EF-4898-A88E-EAD28E9B310A}" type="presOf" srcId="{DC358DDE-D78C-407D-A8F9-98D934E972AA}" destId="{5DADC78F-147F-48D7-BE89-B2E987ADC707}" srcOrd="1" destOrd="0" presId="urn:microsoft.com/office/officeart/2005/8/layout/process2"/>
    <dgm:cxn modelId="{C54CC1F0-2F06-443A-BC12-665B68CFC134}" srcId="{E65C9463-4089-4807-986E-805222EA74CB}" destId="{7A4C8078-3D85-4E7C-BF89-0A28603851F2}" srcOrd="1" destOrd="0" parTransId="{1F6D3E8A-CD12-4D9D-8920-3CA6DD41EB51}" sibTransId="{F30080E0-2398-4E67-A35A-425051B08ABB}"/>
    <dgm:cxn modelId="{658E9B93-451B-4AEE-860A-60381F883B0A}" type="presOf" srcId="{50BC9533-D959-41D0-8E7A-04A372F30F4F}" destId="{6AD6BE47-275C-4B33-8C33-4A0FE6E10D12}" srcOrd="0" destOrd="0" presId="urn:microsoft.com/office/officeart/2005/8/layout/process2"/>
    <dgm:cxn modelId="{41439480-2700-4995-9C74-C5755B557A79}" srcId="{E65C9463-4089-4807-986E-805222EA74CB}" destId="{A542F83D-C4B2-400E-9C22-ED6163952C2E}" srcOrd="2" destOrd="0" parTransId="{541158C0-0691-4AB1-8397-381D3900D406}" sibTransId="{0A44E1A2-FDB6-4A9D-953D-572145B07166}"/>
    <dgm:cxn modelId="{DAF001F5-BD25-485C-8728-2E4EEB284CA6}" type="presOf" srcId="{F30080E0-2398-4E67-A35A-425051B08ABB}" destId="{ABD9B075-F5C2-4A17-9C63-930E373D0A63}" srcOrd="1" destOrd="0" presId="urn:microsoft.com/office/officeart/2005/8/layout/process2"/>
    <dgm:cxn modelId="{30269B10-057D-4A1E-A477-712555F022BE}" srcId="{E65C9463-4089-4807-986E-805222EA74CB}" destId="{50BC9533-D959-41D0-8E7A-04A372F30F4F}" srcOrd="0" destOrd="0" parTransId="{1608E09A-A4B3-40B2-91C3-672B60AE9B80}" sibTransId="{DC358DDE-D78C-407D-A8F9-98D934E972AA}"/>
    <dgm:cxn modelId="{8BDEB5FF-A65F-4A46-820D-179015832A8E}" type="presOf" srcId="{7A4C8078-3D85-4E7C-BF89-0A28603851F2}" destId="{F2D76BCC-1925-45A4-BD4E-85621BFA46BB}" srcOrd="0" destOrd="0" presId="urn:microsoft.com/office/officeart/2005/8/layout/process2"/>
    <dgm:cxn modelId="{F142C948-FF8A-444E-B60A-A5D7FB9104E8}" type="presOf" srcId="{DC358DDE-D78C-407D-A8F9-98D934E972AA}" destId="{4221B329-D8C8-424C-B347-BF20B03AA6B8}" srcOrd="0" destOrd="0" presId="urn:microsoft.com/office/officeart/2005/8/layout/process2"/>
    <dgm:cxn modelId="{A0F7B5F7-50D0-4E22-B640-F707F1655B6C}" type="presParOf" srcId="{F0F7C251-1D77-4379-B7CF-D290377EA7CD}" destId="{6AD6BE47-275C-4B33-8C33-4A0FE6E10D12}" srcOrd="0" destOrd="0" presId="urn:microsoft.com/office/officeart/2005/8/layout/process2"/>
    <dgm:cxn modelId="{C6E5F7C3-6AF2-4F68-9BFF-56739BD194CA}" type="presParOf" srcId="{F0F7C251-1D77-4379-B7CF-D290377EA7CD}" destId="{4221B329-D8C8-424C-B347-BF20B03AA6B8}" srcOrd="1" destOrd="0" presId="urn:microsoft.com/office/officeart/2005/8/layout/process2"/>
    <dgm:cxn modelId="{5C4F60DE-9DD3-4F4E-9B04-FA85990649D7}" type="presParOf" srcId="{4221B329-D8C8-424C-B347-BF20B03AA6B8}" destId="{5DADC78F-147F-48D7-BE89-B2E987ADC707}" srcOrd="0" destOrd="0" presId="urn:microsoft.com/office/officeart/2005/8/layout/process2"/>
    <dgm:cxn modelId="{BF4D992C-E85A-4F39-A160-6962EBE8F9B5}" type="presParOf" srcId="{F0F7C251-1D77-4379-B7CF-D290377EA7CD}" destId="{F2D76BCC-1925-45A4-BD4E-85621BFA46BB}" srcOrd="2" destOrd="0" presId="urn:microsoft.com/office/officeart/2005/8/layout/process2"/>
    <dgm:cxn modelId="{60D7F774-402F-4A78-82B9-FD308BD3B0FD}" type="presParOf" srcId="{F0F7C251-1D77-4379-B7CF-D290377EA7CD}" destId="{E0F2BD4B-8A6B-434C-AFA4-8CF76622E963}" srcOrd="3" destOrd="0" presId="urn:microsoft.com/office/officeart/2005/8/layout/process2"/>
    <dgm:cxn modelId="{DFF17352-2DEB-4E71-A150-6710A1AC1570}" type="presParOf" srcId="{E0F2BD4B-8A6B-434C-AFA4-8CF76622E963}" destId="{ABD9B075-F5C2-4A17-9C63-930E373D0A63}" srcOrd="0" destOrd="0" presId="urn:microsoft.com/office/officeart/2005/8/layout/process2"/>
    <dgm:cxn modelId="{5696688D-5208-4AAF-87C7-44A1DCF42D2D}" type="presParOf" srcId="{F0F7C251-1D77-4379-B7CF-D290377EA7CD}" destId="{8B065AB3-CAA8-4CE6-B4CD-78D1FE75B29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65C9463-4089-4807-986E-805222EA74CB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</dgm:pt>
    <dgm:pt modelId="{D51CC6C8-D1B3-4BB8-BD5B-5654B904CFDD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86A6F7-0AB3-4BA7-BEF2-F12EB39C8A6C}" type="parTrans" cxnId="{BF5B636A-CCFE-44D9-9F06-45223A52EAB3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C52403-1631-4168-A535-F996F1CE5DF4}" type="sibTrans" cxnId="{BF5B636A-CCFE-44D9-9F06-45223A52EAB3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75B398-9B35-48D1-A19A-6E7692F8C1A9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318E-5984-4C9A-8129-C1DE26285C3B}" type="parTrans" cxnId="{A2C2ECC3-C1F8-4929-B5DD-61CE6F5426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3688E0-D8D2-417C-905D-EF3773D786F0}" type="sibTrans" cxnId="{A2C2ECC3-C1F8-4929-B5DD-61CE6F5426B7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F445FD-BA12-4E7A-B6E8-00BE74F3CB29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D07DAD-9BBD-433D-AE56-B088413A012F}" type="parTrans" cxnId="{F27F8C8A-F878-4B47-A9A3-64E25C03BE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232FE-2418-4C6E-A9B5-2F0732ED7108}" type="sibTrans" cxnId="{F27F8C8A-F878-4B47-A9A3-64E25C03BE0A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D10CC3-6936-4C3E-A6BA-E295FC00CF13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70D8E3-B344-4E9E-A993-645098ECA74F}" type="parTrans" cxnId="{28A86349-C8B2-4154-B54E-CD8D8AFB9632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831DE4-0269-417F-8E3F-E4FF66E48A3A}" type="sibTrans" cxnId="{28A86349-C8B2-4154-B54E-CD8D8AFB9632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F7D8D5-942A-4343-976D-4E4F4B87E447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Рабочий проект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EE9184-9882-4AC0-B47E-C5CF78D0D2AB}" type="parTrans" cxnId="{7A828C85-515A-41E1-BDF8-948D532225EC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5F5491-1AA2-4F04-BAD9-7E65FC80A787}" type="sibTrans" cxnId="{7A828C85-515A-41E1-BDF8-948D532225EC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BC9533-D959-41D0-8E7A-04A372F30F4F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Опытный образец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08E09A-A4B3-40B2-91C3-672B60AE9B80}" type="parTrans" cxnId="{30269B10-057D-4A1E-A477-712555F022BE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358DDE-D78C-407D-A8F9-98D934E972AA}" type="sibTrans" cxnId="{30269B10-057D-4A1E-A477-712555F022BE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4C8078-3D85-4E7C-BF89-0A28603851F2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Опытная партия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6D3E8A-CD12-4D9D-8920-3CA6DD41EB51}" type="parTrans" cxnId="{C54CC1F0-2F06-443A-BC12-665B68CFC134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0080E0-2398-4E67-A35A-425051B08ABB}" type="sibTrans" cxnId="{C54CC1F0-2F06-443A-BC12-665B68CFC134}">
      <dgm:prSet custT="1"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42F83D-C4B2-400E-9C22-ED6163952C2E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Серийный выпуск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44E1A2-FDB6-4A9D-953D-572145B07166}" type="sibTrans" cxnId="{41439480-2700-4995-9C74-C5755B557A7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1158C0-0691-4AB1-8397-381D3900D406}" type="parTrans" cxnId="{41439480-2700-4995-9C74-C5755B557A7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D4140E-AC1B-4D19-85DB-D3C2EA347433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Техническая подготовка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BD48C7-6373-485A-BF78-D9AC467624D3}" type="parTrans" cxnId="{7327C23B-7B4E-4F67-99BD-8B8D32B1E93F}">
      <dgm:prSet/>
      <dgm:spPr/>
      <dgm:t>
        <a:bodyPr/>
        <a:lstStyle/>
        <a:p>
          <a:endParaRPr lang="ru-RU"/>
        </a:p>
      </dgm:t>
    </dgm:pt>
    <dgm:pt modelId="{26001455-3EEA-4A37-85D2-B6C86B42A437}" type="sibTrans" cxnId="{7327C23B-7B4E-4F67-99BD-8B8D32B1E93F}">
      <dgm:prSet/>
      <dgm:spPr/>
      <dgm:t>
        <a:bodyPr/>
        <a:lstStyle/>
        <a:p>
          <a:endParaRPr lang="ru-RU"/>
        </a:p>
      </dgm:t>
    </dgm:pt>
    <dgm:pt modelId="{F0F7C251-1D77-4379-B7CF-D290377EA7CD}" type="pres">
      <dgm:prSet presAssocID="{E65C9463-4089-4807-986E-805222EA74CB}" presName="linearFlow" presStyleCnt="0">
        <dgm:presLayoutVars>
          <dgm:resizeHandles val="exact"/>
        </dgm:presLayoutVars>
      </dgm:prSet>
      <dgm:spPr/>
    </dgm:pt>
    <dgm:pt modelId="{24DB1D5B-6C53-41A1-B8DD-25F9A3D69E31}" type="pres">
      <dgm:prSet presAssocID="{D51CC6C8-D1B3-4BB8-BD5B-5654B904CFDD}" presName="node" presStyleLbl="node1" presStyleIdx="0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5D06D-80E2-4CD5-989E-2D95948A8FFE}" type="pres">
      <dgm:prSet presAssocID="{EAC52403-1631-4168-A535-F996F1CE5DF4}" presName="sibTrans" presStyleLbl="sibTrans2D1" presStyleIdx="0" presStyleCnt="8"/>
      <dgm:spPr/>
      <dgm:t>
        <a:bodyPr/>
        <a:lstStyle/>
        <a:p>
          <a:endParaRPr lang="ru-RU"/>
        </a:p>
      </dgm:t>
    </dgm:pt>
    <dgm:pt modelId="{09E638FF-97BC-40E8-A632-60705FE986E7}" type="pres">
      <dgm:prSet presAssocID="{EAC52403-1631-4168-A535-F996F1CE5DF4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0592C0EA-58C1-47F6-9F97-2A56EC8A79CA}" type="pres">
      <dgm:prSet presAssocID="{C075B398-9B35-48D1-A19A-6E7692F8C1A9}" presName="node" presStyleLbl="node1" presStyleIdx="1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E5D68-3FD6-45D2-BB24-BFC37D62D8FD}" type="pres">
      <dgm:prSet presAssocID="{853688E0-D8D2-417C-905D-EF3773D786F0}" presName="sibTrans" presStyleLbl="sibTrans2D1" presStyleIdx="1" presStyleCnt="8"/>
      <dgm:spPr/>
      <dgm:t>
        <a:bodyPr/>
        <a:lstStyle/>
        <a:p>
          <a:endParaRPr lang="ru-RU"/>
        </a:p>
      </dgm:t>
    </dgm:pt>
    <dgm:pt modelId="{019D2F04-E7A4-4ED5-8027-678C6817CF66}" type="pres">
      <dgm:prSet presAssocID="{853688E0-D8D2-417C-905D-EF3773D786F0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D6D4C079-C42C-4E99-9DBC-6B43F4A2C41C}" type="pres">
      <dgm:prSet presAssocID="{57F445FD-BA12-4E7A-B6E8-00BE74F3CB29}" presName="node" presStyleLbl="node1" presStyleIdx="2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842235-BE25-4468-B219-3FE73FE01B05}" type="pres">
      <dgm:prSet presAssocID="{5C7232FE-2418-4C6E-A9B5-2F0732ED7108}" presName="sibTrans" presStyleLbl="sibTrans2D1" presStyleIdx="2" presStyleCnt="8"/>
      <dgm:spPr/>
      <dgm:t>
        <a:bodyPr/>
        <a:lstStyle/>
        <a:p>
          <a:endParaRPr lang="ru-RU"/>
        </a:p>
      </dgm:t>
    </dgm:pt>
    <dgm:pt modelId="{FD9AA42D-2282-47D7-B2A8-9A83E1282B82}" type="pres">
      <dgm:prSet presAssocID="{5C7232FE-2418-4C6E-A9B5-2F0732ED7108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2FC7875F-E1A1-47A5-B62E-0B54E02DCF72}" type="pres">
      <dgm:prSet presAssocID="{92D10CC3-6936-4C3E-A6BA-E295FC00CF13}" presName="node" presStyleLbl="node1" presStyleIdx="3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55500-9BEE-4720-BEAB-5366C8420FE2}" type="pres">
      <dgm:prSet presAssocID="{EF831DE4-0269-417F-8E3F-E4FF66E48A3A}" presName="sibTrans" presStyleLbl="sibTrans2D1" presStyleIdx="3" presStyleCnt="8"/>
      <dgm:spPr/>
      <dgm:t>
        <a:bodyPr/>
        <a:lstStyle/>
        <a:p>
          <a:endParaRPr lang="ru-RU"/>
        </a:p>
      </dgm:t>
    </dgm:pt>
    <dgm:pt modelId="{8827141E-7E86-4949-8876-D6A00F926242}" type="pres">
      <dgm:prSet presAssocID="{EF831DE4-0269-417F-8E3F-E4FF66E48A3A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05CC2412-7E16-4463-872B-CA72A32940A5}" type="pres">
      <dgm:prSet presAssocID="{A4F7D8D5-942A-4343-976D-4E4F4B87E447}" presName="node" presStyleLbl="node1" presStyleIdx="4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8A7E0F-F8BF-4AC9-AA45-B96B836334C1}" type="pres">
      <dgm:prSet presAssocID="{015F5491-1AA2-4F04-BAD9-7E65FC80A787}" presName="sibTrans" presStyleLbl="sibTrans2D1" presStyleIdx="4" presStyleCnt="8"/>
      <dgm:spPr/>
      <dgm:t>
        <a:bodyPr/>
        <a:lstStyle/>
        <a:p>
          <a:endParaRPr lang="ru-RU"/>
        </a:p>
      </dgm:t>
    </dgm:pt>
    <dgm:pt modelId="{8D891357-75CA-4111-A3C0-0A62970B83D2}" type="pres">
      <dgm:prSet presAssocID="{015F5491-1AA2-4F04-BAD9-7E65FC80A787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6AD6BE47-275C-4B33-8C33-4A0FE6E10D12}" type="pres">
      <dgm:prSet presAssocID="{50BC9533-D959-41D0-8E7A-04A372F30F4F}" presName="node" presStyleLbl="node1" presStyleIdx="5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21B329-D8C8-424C-B347-BF20B03AA6B8}" type="pres">
      <dgm:prSet presAssocID="{DC358DDE-D78C-407D-A8F9-98D934E972AA}" presName="sibTrans" presStyleLbl="sibTrans2D1" presStyleIdx="5" presStyleCnt="8"/>
      <dgm:spPr/>
      <dgm:t>
        <a:bodyPr/>
        <a:lstStyle/>
        <a:p>
          <a:endParaRPr lang="ru-RU"/>
        </a:p>
      </dgm:t>
    </dgm:pt>
    <dgm:pt modelId="{5DADC78F-147F-48D7-BE89-B2E987ADC707}" type="pres">
      <dgm:prSet presAssocID="{DC358DDE-D78C-407D-A8F9-98D934E972AA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3DCEFCEC-242E-446E-8861-663BCA3A0D22}" type="pres">
      <dgm:prSet presAssocID="{D8D4140E-AC1B-4D19-85DB-D3C2EA347433}" presName="node" presStyleLbl="node1" presStyleIdx="6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F374A-A437-4135-8280-9BD816772976}" type="pres">
      <dgm:prSet presAssocID="{26001455-3EEA-4A37-85D2-B6C86B42A437}" presName="sibTrans" presStyleLbl="sibTrans2D1" presStyleIdx="6" presStyleCnt="8"/>
      <dgm:spPr/>
      <dgm:t>
        <a:bodyPr/>
        <a:lstStyle/>
        <a:p>
          <a:endParaRPr lang="ru-RU"/>
        </a:p>
      </dgm:t>
    </dgm:pt>
    <dgm:pt modelId="{093FCE02-2E78-4C9C-9694-1DF7FD225D30}" type="pres">
      <dgm:prSet presAssocID="{26001455-3EEA-4A37-85D2-B6C86B42A437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F2D76BCC-1925-45A4-BD4E-85621BFA46BB}" type="pres">
      <dgm:prSet presAssocID="{7A4C8078-3D85-4E7C-BF89-0A28603851F2}" presName="node" presStyleLbl="node1" presStyleIdx="7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F2BD4B-8A6B-434C-AFA4-8CF76622E963}" type="pres">
      <dgm:prSet presAssocID="{F30080E0-2398-4E67-A35A-425051B08ABB}" presName="sibTrans" presStyleLbl="sibTrans2D1" presStyleIdx="7" presStyleCnt="8"/>
      <dgm:spPr/>
      <dgm:t>
        <a:bodyPr/>
        <a:lstStyle/>
        <a:p>
          <a:endParaRPr lang="ru-RU"/>
        </a:p>
      </dgm:t>
    </dgm:pt>
    <dgm:pt modelId="{ABD9B075-F5C2-4A17-9C63-930E373D0A63}" type="pres">
      <dgm:prSet presAssocID="{F30080E0-2398-4E67-A35A-425051B08ABB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8B065AB3-CAA8-4CE6-B4CD-78D1FE75B290}" type="pres">
      <dgm:prSet presAssocID="{A542F83D-C4B2-400E-9C22-ED6163952C2E}" presName="node" presStyleLbl="node1" presStyleIdx="8" presStyleCnt="9" custScaleX="168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4201CC-3915-4D21-908A-59D36E38E584}" type="presOf" srcId="{015F5491-1AA2-4F04-BAD9-7E65FC80A787}" destId="{8D891357-75CA-4111-A3C0-0A62970B83D2}" srcOrd="1" destOrd="0" presId="urn:microsoft.com/office/officeart/2005/8/layout/process2"/>
    <dgm:cxn modelId="{831935F5-724B-4DEE-AA8A-C27480AEF2CF}" type="presOf" srcId="{F30080E0-2398-4E67-A35A-425051B08ABB}" destId="{E0F2BD4B-8A6B-434C-AFA4-8CF76622E963}" srcOrd="0" destOrd="0" presId="urn:microsoft.com/office/officeart/2005/8/layout/process2"/>
    <dgm:cxn modelId="{735D74E3-B9DC-423F-B87F-0D9D8FD018D0}" type="presOf" srcId="{EAC52403-1631-4168-A535-F996F1CE5DF4}" destId="{09E638FF-97BC-40E8-A632-60705FE986E7}" srcOrd="1" destOrd="0" presId="urn:microsoft.com/office/officeart/2005/8/layout/process2"/>
    <dgm:cxn modelId="{E1DAC37D-C6EF-475C-A2E8-AFCE61F79D49}" type="presOf" srcId="{015F5491-1AA2-4F04-BAD9-7E65FC80A787}" destId="{BE8A7E0F-F8BF-4AC9-AA45-B96B836334C1}" srcOrd="0" destOrd="0" presId="urn:microsoft.com/office/officeart/2005/8/layout/process2"/>
    <dgm:cxn modelId="{30269B10-057D-4A1E-A477-712555F022BE}" srcId="{E65C9463-4089-4807-986E-805222EA74CB}" destId="{50BC9533-D959-41D0-8E7A-04A372F30F4F}" srcOrd="5" destOrd="0" parTransId="{1608E09A-A4B3-40B2-91C3-672B60AE9B80}" sibTransId="{DC358DDE-D78C-407D-A8F9-98D934E972AA}"/>
    <dgm:cxn modelId="{D86B33FF-9160-4E58-BBDB-1A304BB4B7BD}" type="presOf" srcId="{5C7232FE-2418-4C6E-A9B5-2F0732ED7108}" destId="{FD9AA42D-2282-47D7-B2A8-9A83E1282B82}" srcOrd="1" destOrd="0" presId="urn:microsoft.com/office/officeart/2005/8/layout/process2"/>
    <dgm:cxn modelId="{E1E21E0D-4A7B-4829-A7ED-A5FF783CA396}" type="presOf" srcId="{A4F7D8D5-942A-4343-976D-4E4F4B87E447}" destId="{05CC2412-7E16-4463-872B-CA72A32940A5}" srcOrd="0" destOrd="0" presId="urn:microsoft.com/office/officeart/2005/8/layout/process2"/>
    <dgm:cxn modelId="{2906EC5F-4962-40DD-AB1A-AA7C4E8CD2A1}" type="presOf" srcId="{A542F83D-C4B2-400E-9C22-ED6163952C2E}" destId="{8B065AB3-CAA8-4CE6-B4CD-78D1FE75B290}" srcOrd="0" destOrd="0" presId="urn:microsoft.com/office/officeart/2005/8/layout/process2"/>
    <dgm:cxn modelId="{348B346B-F4F2-4D26-99BC-BB9DFEED6313}" type="presOf" srcId="{853688E0-D8D2-417C-905D-EF3773D786F0}" destId="{412E5D68-3FD6-45D2-BB24-BFC37D62D8FD}" srcOrd="0" destOrd="0" presId="urn:microsoft.com/office/officeart/2005/8/layout/process2"/>
    <dgm:cxn modelId="{A2C2ECC3-C1F8-4929-B5DD-61CE6F5426B7}" srcId="{E65C9463-4089-4807-986E-805222EA74CB}" destId="{C075B398-9B35-48D1-A19A-6E7692F8C1A9}" srcOrd="1" destOrd="0" parTransId="{7909318E-5984-4C9A-8129-C1DE26285C3B}" sibTransId="{853688E0-D8D2-417C-905D-EF3773D786F0}"/>
    <dgm:cxn modelId="{347DB5E9-2D4C-46C1-9B6B-E3F5CD78BDAD}" type="presOf" srcId="{26001455-3EEA-4A37-85D2-B6C86B42A437}" destId="{A58F374A-A437-4135-8280-9BD816772976}" srcOrd="0" destOrd="0" presId="urn:microsoft.com/office/officeart/2005/8/layout/process2"/>
    <dgm:cxn modelId="{B8F4CEF7-0CC3-4498-B3F7-5189501B2653}" type="presOf" srcId="{EF831DE4-0269-417F-8E3F-E4FF66E48A3A}" destId="{8827141E-7E86-4949-8876-D6A00F926242}" srcOrd="1" destOrd="0" presId="urn:microsoft.com/office/officeart/2005/8/layout/process2"/>
    <dgm:cxn modelId="{8BDEB5FF-A65F-4A46-820D-179015832A8E}" type="presOf" srcId="{7A4C8078-3D85-4E7C-BF89-0A28603851F2}" destId="{F2D76BCC-1925-45A4-BD4E-85621BFA46BB}" srcOrd="0" destOrd="0" presId="urn:microsoft.com/office/officeart/2005/8/layout/process2"/>
    <dgm:cxn modelId="{F27F8C8A-F878-4B47-A9A3-64E25C03BE0A}" srcId="{E65C9463-4089-4807-986E-805222EA74CB}" destId="{57F445FD-BA12-4E7A-B6E8-00BE74F3CB29}" srcOrd="2" destOrd="0" parTransId="{F4D07DAD-9BBD-433D-AE56-B088413A012F}" sibTransId="{5C7232FE-2418-4C6E-A9B5-2F0732ED7108}"/>
    <dgm:cxn modelId="{56DAC3AF-6014-48EB-AC84-0BF46712D77B}" type="presOf" srcId="{5C7232FE-2418-4C6E-A9B5-2F0732ED7108}" destId="{B5842235-BE25-4468-B219-3FE73FE01B05}" srcOrd="0" destOrd="0" presId="urn:microsoft.com/office/officeart/2005/8/layout/process2"/>
    <dgm:cxn modelId="{9F7DCB4B-0661-49CC-9929-3AD58B7D18C8}" type="presOf" srcId="{E65C9463-4089-4807-986E-805222EA74CB}" destId="{F0F7C251-1D77-4379-B7CF-D290377EA7CD}" srcOrd="0" destOrd="0" presId="urn:microsoft.com/office/officeart/2005/8/layout/process2"/>
    <dgm:cxn modelId="{F3B31A96-3A66-4E13-B210-A6BBCC3D3061}" type="presOf" srcId="{26001455-3EEA-4A37-85D2-B6C86B42A437}" destId="{093FCE02-2E78-4C9C-9694-1DF7FD225D30}" srcOrd="1" destOrd="0" presId="urn:microsoft.com/office/officeart/2005/8/layout/process2"/>
    <dgm:cxn modelId="{7A828C85-515A-41E1-BDF8-948D532225EC}" srcId="{E65C9463-4089-4807-986E-805222EA74CB}" destId="{A4F7D8D5-942A-4343-976D-4E4F4B87E447}" srcOrd="4" destOrd="0" parTransId="{3BEE9184-9882-4AC0-B47E-C5CF78D0D2AB}" sibTransId="{015F5491-1AA2-4F04-BAD9-7E65FC80A787}"/>
    <dgm:cxn modelId="{E7074F10-30EF-4898-A88E-EAD28E9B310A}" type="presOf" srcId="{DC358DDE-D78C-407D-A8F9-98D934E972AA}" destId="{5DADC78F-147F-48D7-BE89-B2E987ADC707}" srcOrd="1" destOrd="0" presId="urn:microsoft.com/office/officeart/2005/8/layout/process2"/>
    <dgm:cxn modelId="{41439480-2700-4995-9C74-C5755B557A79}" srcId="{E65C9463-4089-4807-986E-805222EA74CB}" destId="{A542F83D-C4B2-400E-9C22-ED6163952C2E}" srcOrd="8" destOrd="0" parTransId="{541158C0-0691-4AB1-8397-381D3900D406}" sibTransId="{0A44E1A2-FDB6-4A9D-953D-572145B07166}"/>
    <dgm:cxn modelId="{BF5B636A-CCFE-44D9-9F06-45223A52EAB3}" srcId="{E65C9463-4089-4807-986E-805222EA74CB}" destId="{D51CC6C8-D1B3-4BB8-BD5B-5654B904CFDD}" srcOrd="0" destOrd="0" parTransId="{0F86A6F7-0AB3-4BA7-BEF2-F12EB39C8A6C}" sibTransId="{EAC52403-1631-4168-A535-F996F1CE5DF4}"/>
    <dgm:cxn modelId="{28A86349-C8B2-4154-B54E-CD8D8AFB9632}" srcId="{E65C9463-4089-4807-986E-805222EA74CB}" destId="{92D10CC3-6936-4C3E-A6BA-E295FC00CF13}" srcOrd="3" destOrd="0" parTransId="{2C70D8E3-B344-4E9E-A993-645098ECA74F}" sibTransId="{EF831DE4-0269-417F-8E3F-E4FF66E48A3A}"/>
    <dgm:cxn modelId="{B768875B-6989-4D62-B00D-2A9CB76641A5}" type="presOf" srcId="{D51CC6C8-D1B3-4BB8-BD5B-5654B904CFDD}" destId="{24DB1D5B-6C53-41A1-B8DD-25F9A3D69E31}" srcOrd="0" destOrd="0" presId="urn:microsoft.com/office/officeart/2005/8/layout/process2"/>
    <dgm:cxn modelId="{51ADAD93-2CE6-487B-84C7-61EF41FCAD91}" type="presOf" srcId="{C075B398-9B35-48D1-A19A-6E7692F8C1A9}" destId="{0592C0EA-58C1-47F6-9F97-2A56EC8A79CA}" srcOrd="0" destOrd="0" presId="urn:microsoft.com/office/officeart/2005/8/layout/process2"/>
    <dgm:cxn modelId="{D68FD400-4818-44C0-B606-9FEF988DAF1E}" type="presOf" srcId="{EF831DE4-0269-417F-8E3F-E4FF66E48A3A}" destId="{C5655500-9BEE-4720-BEAB-5366C8420FE2}" srcOrd="0" destOrd="0" presId="urn:microsoft.com/office/officeart/2005/8/layout/process2"/>
    <dgm:cxn modelId="{46A8A967-07C6-4B14-9420-EB7E704B5897}" type="presOf" srcId="{853688E0-D8D2-417C-905D-EF3773D786F0}" destId="{019D2F04-E7A4-4ED5-8027-678C6817CF66}" srcOrd="1" destOrd="0" presId="urn:microsoft.com/office/officeart/2005/8/layout/process2"/>
    <dgm:cxn modelId="{F142C948-FF8A-444E-B60A-A5D7FB9104E8}" type="presOf" srcId="{DC358DDE-D78C-407D-A8F9-98D934E972AA}" destId="{4221B329-D8C8-424C-B347-BF20B03AA6B8}" srcOrd="0" destOrd="0" presId="urn:microsoft.com/office/officeart/2005/8/layout/process2"/>
    <dgm:cxn modelId="{658E9B93-451B-4AEE-860A-60381F883B0A}" type="presOf" srcId="{50BC9533-D959-41D0-8E7A-04A372F30F4F}" destId="{6AD6BE47-275C-4B33-8C33-4A0FE6E10D12}" srcOrd="0" destOrd="0" presId="urn:microsoft.com/office/officeart/2005/8/layout/process2"/>
    <dgm:cxn modelId="{325849C0-3C1B-4160-8EEF-1E55B6AED2D4}" type="presOf" srcId="{57F445FD-BA12-4E7A-B6E8-00BE74F3CB29}" destId="{D6D4C079-C42C-4E99-9DBC-6B43F4A2C41C}" srcOrd="0" destOrd="0" presId="urn:microsoft.com/office/officeart/2005/8/layout/process2"/>
    <dgm:cxn modelId="{3111738F-FC2C-44BC-B87F-62E81775BB1C}" type="presOf" srcId="{D8D4140E-AC1B-4D19-85DB-D3C2EA347433}" destId="{3DCEFCEC-242E-446E-8861-663BCA3A0D22}" srcOrd="0" destOrd="0" presId="urn:microsoft.com/office/officeart/2005/8/layout/process2"/>
    <dgm:cxn modelId="{C54CC1F0-2F06-443A-BC12-665B68CFC134}" srcId="{E65C9463-4089-4807-986E-805222EA74CB}" destId="{7A4C8078-3D85-4E7C-BF89-0A28603851F2}" srcOrd="7" destOrd="0" parTransId="{1F6D3E8A-CD12-4D9D-8920-3CA6DD41EB51}" sibTransId="{F30080E0-2398-4E67-A35A-425051B08ABB}"/>
    <dgm:cxn modelId="{7327C23B-7B4E-4F67-99BD-8B8D32B1E93F}" srcId="{E65C9463-4089-4807-986E-805222EA74CB}" destId="{D8D4140E-AC1B-4D19-85DB-D3C2EA347433}" srcOrd="6" destOrd="0" parTransId="{89BD48C7-6373-485A-BF78-D9AC467624D3}" sibTransId="{26001455-3EEA-4A37-85D2-B6C86B42A437}"/>
    <dgm:cxn modelId="{DAF001F5-BD25-485C-8728-2E4EEB284CA6}" type="presOf" srcId="{F30080E0-2398-4E67-A35A-425051B08ABB}" destId="{ABD9B075-F5C2-4A17-9C63-930E373D0A63}" srcOrd="1" destOrd="0" presId="urn:microsoft.com/office/officeart/2005/8/layout/process2"/>
    <dgm:cxn modelId="{35916DCD-CBEE-4327-ADF3-1EA568EB8809}" type="presOf" srcId="{EAC52403-1631-4168-A535-F996F1CE5DF4}" destId="{61E5D06D-80E2-4CD5-989E-2D95948A8FFE}" srcOrd="0" destOrd="0" presId="urn:microsoft.com/office/officeart/2005/8/layout/process2"/>
    <dgm:cxn modelId="{29DA3A96-A8CD-4FE6-B678-845D0819D5D0}" type="presOf" srcId="{92D10CC3-6936-4C3E-A6BA-E295FC00CF13}" destId="{2FC7875F-E1A1-47A5-B62E-0B54E02DCF72}" srcOrd="0" destOrd="0" presId="urn:microsoft.com/office/officeart/2005/8/layout/process2"/>
    <dgm:cxn modelId="{2C629B1C-33AB-49F4-91D4-54B10CD03C8A}" type="presParOf" srcId="{F0F7C251-1D77-4379-B7CF-D290377EA7CD}" destId="{24DB1D5B-6C53-41A1-B8DD-25F9A3D69E31}" srcOrd="0" destOrd="0" presId="urn:microsoft.com/office/officeart/2005/8/layout/process2"/>
    <dgm:cxn modelId="{7BBFA8BC-1127-4FA3-8200-D1591C89DDAB}" type="presParOf" srcId="{F0F7C251-1D77-4379-B7CF-D290377EA7CD}" destId="{61E5D06D-80E2-4CD5-989E-2D95948A8FFE}" srcOrd="1" destOrd="0" presId="urn:microsoft.com/office/officeart/2005/8/layout/process2"/>
    <dgm:cxn modelId="{CB7920BB-4D3F-4063-BB6E-F5C86DB0188B}" type="presParOf" srcId="{61E5D06D-80E2-4CD5-989E-2D95948A8FFE}" destId="{09E638FF-97BC-40E8-A632-60705FE986E7}" srcOrd="0" destOrd="0" presId="urn:microsoft.com/office/officeart/2005/8/layout/process2"/>
    <dgm:cxn modelId="{FF37A180-D43F-4DBA-93B8-8F86DB478C5B}" type="presParOf" srcId="{F0F7C251-1D77-4379-B7CF-D290377EA7CD}" destId="{0592C0EA-58C1-47F6-9F97-2A56EC8A79CA}" srcOrd="2" destOrd="0" presId="urn:microsoft.com/office/officeart/2005/8/layout/process2"/>
    <dgm:cxn modelId="{8D1A5E3F-A3AA-4CA2-B66A-7723A0C67AFA}" type="presParOf" srcId="{F0F7C251-1D77-4379-B7CF-D290377EA7CD}" destId="{412E5D68-3FD6-45D2-BB24-BFC37D62D8FD}" srcOrd="3" destOrd="0" presId="urn:microsoft.com/office/officeart/2005/8/layout/process2"/>
    <dgm:cxn modelId="{5A1A56B1-724E-4C1A-BA99-9915F9E6ED6D}" type="presParOf" srcId="{412E5D68-3FD6-45D2-BB24-BFC37D62D8FD}" destId="{019D2F04-E7A4-4ED5-8027-678C6817CF66}" srcOrd="0" destOrd="0" presId="urn:microsoft.com/office/officeart/2005/8/layout/process2"/>
    <dgm:cxn modelId="{C8CECB2D-1D7B-42E3-8835-7CFCC1E23A83}" type="presParOf" srcId="{F0F7C251-1D77-4379-B7CF-D290377EA7CD}" destId="{D6D4C079-C42C-4E99-9DBC-6B43F4A2C41C}" srcOrd="4" destOrd="0" presId="urn:microsoft.com/office/officeart/2005/8/layout/process2"/>
    <dgm:cxn modelId="{138A9AB0-961B-4F6C-AE13-3CE3B27E54CD}" type="presParOf" srcId="{F0F7C251-1D77-4379-B7CF-D290377EA7CD}" destId="{B5842235-BE25-4468-B219-3FE73FE01B05}" srcOrd="5" destOrd="0" presId="urn:microsoft.com/office/officeart/2005/8/layout/process2"/>
    <dgm:cxn modelId="{C8D64B88-215B-4668-9323-7BC12F2BD569}" type="presParOf" srcId="{B5842235-BE25-4468-B219-3FE73FE01B05}" destId="{FD9AA42D-2282-47D7-B2A8-9A83E1282B82}" srcOrd="0" destOrd="0" presId="urn:microsoft.com/office/officeart/2005/8/layout/process2"/>
    <dgm:cxn modelId="{7517C9BC-F96D-422A-905A-92E068AD3821}" type="presParOf" srcId="{F0F7C251-1D77-4379-B7CF-D290377EA7CD}" destId="{2FC7875F-E1A1-47A5-B62E-0B54E02DCF72}" srcOrd="6" destOrd="0" presId="urn:microsoft.com/office/officeart/2005/8/layout/process2"/>
    <dgm:cxn modelId="{C283CBA8-B1AB-437C-B73D-1E28B71A16CB}" type="presParOf" srcId="{F0F7C251-1D77-4379-B7CF-D290377EA7CD}" destId="{C5655500-9BEE-4720-BEAB-5366C8420FE2}" srcOrd="7" destOrd="0" presId="urn:microsoft.com/office/officeart/2005/8/layout/process2"/>
    <dgm:cxn modelId="{17010DA5-1FD8-474B-B9EB-958F019609DA}" type="presParOf" srcId="{C5655500-9BEE-4720-BEAB-5366C8420FE2}" destId="{8827141E-7E86-4949-8876-D6A00F926242}" srcOrd="0" destOrd="0" presId="urn:microsoft.com/office/officeart/2005/8/layout/process2"/>
    <dgm:cxn modelId="{A167865B-5242-4529-B54E-0B6C6E24E615}" type="presParOf" srcId="{F0F7C251-1D77-4379-B7CF-D290377EA7CD}" destId="{05CC2412-7E16-4463-872B-CA72A32940A5}" srcOrd="8" destOrd="0" presId="urn:microsoft.com/office/officeart/2005/8/layout/process2"/>
    <dgm:cxn modelId="{2DE1AE52-77EE-4F17-AEE4-56BF106D427F}" type="presParOf" srcId="{F0F7C251-1D77-4379-B7CF-D290377EA7CD}" destId="{BE8A7E0F-F8BF-4AC9-AA45-B96B836334C1}" srcOrd="9" destOrd="0" presId="urn:microsoft.com/office/officeart/2005/8/layout/process2"/>
    <dgm:cxn modelId="{648F9A9A-4D03-4BB4-B046-FCDA00A1C343}" type="presParOf" srcId="{BE8A7E0F-F8BF-4AC9-AA45-B96B836334C1}" destId="{8D891357-75CA-4111-A3C0-0A62970B83D2}" srcOrd="0" destOrd="0" presId="urn:microsoft.com/office/officeart/2005/8/layout/process2"/>
    <dgm:cxn modelId="{A0F7B5F7-50D0-4E22-B640-F707F1655B6C}" type="presParOf" srcId="{F0F7C251-1D77-4379-B7CF-D290377EA7CD}" destId="{6AD6BE47-275C-4B33-8C33-4A0FE6E10D12}" srcOrd="10" destOrd="0" presId="urn:microsoft.com/office/officeart/2005/8/layout/process2"/>
    <dgm:cxn modelId="{C6E5F7C3-6AF2-4F68-9BFF-56739BD194CA}" type="presParOf" srcId="{F0F7C251-1D77-4379-B7CF-D290377EA7CD}" destId="{4221B329-D8C8-424C-B347-BF20B03AA6B8}" srcOrd="11" destOrd="0" presId="urn:microsoft.com/office/officeart/2005/8/layout/process2"/>
    <dgm:cxn modelId="{5C4F60DE-9DD3-4F4E-9B04-FA85990649D7}" type="presParOf" srcId="{4221B329-D8C8-424C-B347-BF20B03AA6B8}" destId="{5DADC78F-147F-48D7-BE89-B2E987ADC707}" srcOrd="0" destOrd="0" presId="urn:microsoft.com/office/officeart/2005/8/layout/process2"/>
    <dgm:cxn modelId="{A2D79FA4-8D4C-4BBF-9216-3D6BC18B3A81}" type="presParOf" srcId="{F0F7C251-1D77-4379-B7CF-D290377EA7CD}" destId="{3DCEFCEC-242E-446E-8861-663BCA3A0D22}" srcOrd="12" destOrd="0" presId="urn:microsoft.com/office/officeart/2005/8/layout/process2"/>
    <dgm:cxn modelId="{7C8F5940-6813-4895-BC78-F6B1B48982B7}" type="presParOf" srcId="{F0F7C251-1D77-4379-B7CF-D290377EA7CD}" destId="{A58F374A-A437-4135-8280-9BD816772976}" srcOrd="13" destOrd="0" presId="urn:microsoft.com/office/officeart/2005/8/layout/process2"/>
    <dgm:cxn modelId="{818A24A6-0FE6-4C5B-A92F-60941AC7EF33}" type="presParOf" srcId="{A58F374A-A437-4135-8280-9BD816772976}" destId="{093FCE02-2E78-4C9C-9694-1DF7FD225D30}" srcOrd="0" destOrd="0" presId="urn:microsoft.com/office/officeart/2005/8/layout/process2"/>
    <dgm:cxn modelId="{BF4D992C-E85A-4F39-A160-6962EBE8F9B5}" type="presParOf" srcId="{F0F7C251-1D77-4379-B7CF-D290377EA7CD}" destId="{F2D76BCC-1925-45A4-BD4E-85621BFA46BB}" srcOrd="14" destOrd="0" presId="urn:microsoft.com/office/officeart/2005/8/layout/process2"/>
    <dgm:cxn modelId="{60D7F774-402F-4A78-82B9-FD308BD3B0FD}" type="presParOf" srcId="{F0F7C251-1D77-4379-B7CF-D290377EA7CD}" destId="{E0F2BD4B-8A6B-434C-AFA4-8CF76622E963}" srcOrd="15" destOrd="0" presId="urn:microsoft.com/office/officeart/2005/8/layout/process2"/>
    <dgm:cxn modelId="{DFF17352-2DEB-4E71-A150-6710A1AC1570}" type="presParOf" srcId="{E0F2BD4B-8A6B-434C-AFA4-8CF76622E963}" destId="{ABD9B075-F5C2-4A17-9C63-930E373D0A63}" srcOrd="0" destOrd="0" presId="urn:microsoft.com/office/officeart/2005/8/layout/process2"/>
    <dgm:cxn modelId="{5696688D-5208-4AAF-87C7-44A1DCF42D2D}" type="presParOf" srcId="{F0F7C251-1D77-4379-B7CF-D290377EA7CD}" destId="{8B065AB3-CAA8-4CE6-B4CD-78D1FE75B290}" srcOrd="1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98274-B02F-4E8A-BE10-AEAD442A8CB6}">
      <dsp:nvSpPr>
        <dsp:cNvPr id="0" name=""/>
        <dsp:cNvSpPr/>
      </dsp:nvSpPr>
      <dsp:spPr>
        <a:xfrm>
          <a:off x="907844" y="-221925"/>
          <a:ext cx="4054537" cy="4054537"/>
        </a:xfrm>
        <a:prstGeom prst="circularArrow">
          <a:avLst>
            <a:gd name="adj1" fmla="val 5544"/>
            <a:gd name="adj2" fmla="val 330680"/>
            <a:gd name="adj3" fmla="val 14041959"/>
            <a:gd name="adj4" fmla="val 17226096"/>
            <a:gd name="adj5" fmla="val 5757"/>
          </a:avLst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B263E2E-2924-44F8-88F3-B8390ABC2529}">
      <dsp:nvSpPr>
        <dsp:cNvPr id="0" name=""/>
        <dsp:cNvSpPr/>
      </dsp:nvSpPr>
      <dsp:spPr>
        <a:xfrm>
          <a:off x="2096881" y="0"/>
          <a:ext cx="1676463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Маркетинг (исследование рынка)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7823" y="20942"/>
        <a:ext cx="1634579" cy="387105"/>
      </dsp:txXfrm>
    </dsp:sp>
    <dsp:sp modelId="{6A95A7F6-6D0F-4635-B0B4-2D623C74271B}">
      <dsp:nvSpPr>
        <dsp:cNvPr id="0" name=""/>
        <dsp:cNvSpPr/>
      </dsp:nvSpPr>
      <dsp:spPr>
        <a:xfrm>
          <a:off x="3589804" y="473498"/>
          <a:ext cx="1377792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и конструирование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0746" y="494440"/>
        <a:ext cx="1335908" cy="387105"/>
      </dsp:txXfrm>
    </dsp:sp>
    <dsp:sp modelId="{69F81D7C-9A2F-4571-B994-3546F5748E18}">
      <dsp:nvSpPr>
        <dsp:cNvPr id="0" name=""/>
        <dsp:cNvSpPr/>
      </dsp:nvSpPr>
      <dsp:spPr>
        <a:xfrm>
          <a:off x="4135415" y="1114181"/>
          <a:ext cx="1046029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Снабжение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6357" y="1135123"/>
        <a:ext cx="1004145" cy="387105"/>
      </dsp:txXfrm>
    </dsp:sp>
    <dsp:sp modelId="{D15285FA-B668-4C77-B15B-81E490F9B4A9}">
      <dsp:nvSpPr>
        <dsp:cNvPr id="0" name=""/>
        <dsp:cNvSpPr/>
      </dsp:nvSpPr>
      <dsp:spPr>
        <a:xfrm>
          <a:off x="4037213" y="1975866"/>
          <a:ext cx="1365789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производства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58155" y="1996808"/>
        <a:ext cx="1323905" cy="387105"/>
      </dsp:txXfrm>
    </dsp:sp>
    <dsp:sp modelId="{B0C57809-992E-4346-96D8-9682C9FEAE7E}">
      <dsp:nvSpPr>
        <dsp:cNvPr id="0" name=""/>
        <dsp:cNvSpPr/>
      </dsp:nvSpPr>
      <dsp:spPr>
        <a:xfrm>
          <a:off x="3673125" y="2862067"/>
          <a:ext cx="1181890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4067" y="2883009"/>
        <a:ext cx="1140006" cy="387105"/>
      </dsp:txXfrm>
    </dsp:sp>
    <dsp:sp modelId="{ABDE8CAC-0E81-47BF-8793-34364641DD04}">
      <dsp:nvSpPr>
        <dsp:cNvPr id="0" name=""/>
        <dsp:cNvSpPr/>
      </dsp:nvSpPr>
      <dsp:spPr>
        <a:xfrm>
          <a:off x="3015500" y="3388781"/>
          <a:ext cx="857978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36442" y="3409723"/>
        <a:ext cx="816094" cy="387105"/>
      </dsp:txXfrm>
    </dsp:sp>
    <dsp:sp modelId="{70E3F2D2-CDED-460A-9471-D08D82421D1A}">
      <dsp:nvSpPr>
        <dsp:cNvPr id="0" name=""/>
        <dsp:cNvSpPr/>
      </dsp:nvSpPr>
      <dsp:spPr>
        <a:xfrm>
          <a:off x="2041261" y="3388781"/>
          <a:ext cx="857978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Хранение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2203" y="3409723"/>
        <a:ext cx="816094" cy="387105"/>
      </dsp:txXfrm>
    </dsp:sp>
    <dsp:sp modelId="{85E806D9-0FA6-40F8-B949-4DA2270624DF}">
      <dsp:nvSpPr>
        <dsp:cNvPr id="0" name=""/>
        <dsp:cNvSpPr/>
      </dsp:nvSpPr>
      <dsp:spPr>
        <a:xfrm>
          <a:off x="1140827" y="2862067"/>
          <a:ext cx="1019681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1769" y="2883009"/>
        <a:ext cx="977797" cy="387105"/>
      </dsp:txXfrm>
    </dsp:sp>
    <dsp:sp modelId="{7BF9320B-D5F1-4F82-A977-5A78C5547CB9}">
      <dsp:nvSpPr>
        <dsp:cNvPr id="0" name=""/>
        <dsp:cNvSpPr/>
      </dsp:nvSpPr>
      <dsp:spPr>
        <a:xfrm>
          <a:off x="624984" y="1975868"/>
          <a:ext cx="1241940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Эксплуатация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5926" y="1996810"/>
        <a:ext cx="1200056" cy="387105"/>
      </dsp:txXfrm>
    </dsp:sp>
    <dsp:sp modelId="{6C6DE58A-B187-425E-A8D7-6064C7E3F221}">
      <dsp:nvSpPr>
        <dsp:cNvPr id="0" name=""/>
        <dsp:cNvSpPr/>
      </dsp:nvSpPr>
      <dsp:spPr>
        <a:xfrm>
          <a:off x="811652" y="1122039"/>
          <a:ext cx="857978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Сервис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2594" y="1142981"/>
        <a:ext cx="816094" cy="387105"/>
      </dsp:txXfrm>
    </dsp:sp>
    <dsp:sp modelId="{FB540375-F900-4058-A41C-9A96DD16B5DE}">
      <dsp:nvSpPr>
        <dsp:cNvPr id="0" name=""/>
        <dsp:cNvSpPr/>
      </dsp:nvSpPr>
      <dsp:spPr>
        <a:xfrm>
          <a:off x="1162919" y="490315"/>
          <a:ext cx="1033314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Утилизация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3861" y="511257"/>
        <a:ext cx="991430" cy="387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E9D10-DA2D-42AF-A833-E66B786A5D28}">
      <dsp:nvSpPr>
        <dsp:cNvPr id="0" name=""/>
        <dsp:cNvSpPr/>
      </dsp:nvSpPr>
      <dsp:spPr>
        <a:xfrm>
          <a:off x="189603" y="0"/>
          <a:ext cx="1840947" cy="4923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изделия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4024" y="14421"/>
        <a:ext cx="1812105" cy="463530"/>
      </dsp:txXfrm>
    </dsp:sp>
    <dsp:sp modelId="{71217DB6-AF6C-476A-8424-B403863AB42B}">
      <dsp:nvSpPr>
        <dsp:cNvPr id="0" name=""/>
        <dsp:cNvSpPr/>
      </dsp:nvSpPr>
      <dsp:spPr>
        <a:xfrm>
          <a:off x="373698" y="492372"/>
          <a:ext cx="184583" cy="4853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5338"/>
              </a:lnTo>
              <a:lnTo>
                <a:pt x="184583" y="485338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17626-B963-43DD-8A7E-0ABA494F0623}">
      <dsp:nvSpPr>
        <dsp:cNvPr id="0" name=""/>
        <dsp:cNvSpPr/>
      </dsp:nvSpPr>
      <dsp:spPr>
        <a:xfrm>
          <a:off x="558282" y="613556"/>
          <a:ext cx="1780439" cy="72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613" y="634887"/>
        <a:ext cx="1737777" cy="685646"/>
      </dsp:txXfrm>
    </dsp:sp>
    <dsp:sp modelId="{1E0A3A3A-F70E-451E-963C-3D0CA71EBFA2}">
      <dsp:nvSpPr>
        <dsp:cNvPr id="0" name=""/>
        <dsp:cNvSpPr/>
      </dsp:nvSpPr>
      <dsp:spPr>
        <a:xfrm>
          <a:off x="373698" y="492372"/>
          <a:ext cx="184583" cy="1515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5076"/>
              </a:lnTo>
              <a:lnTo>
                <a:pt x="184583" y="151507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E4B89-4248-417F-ADE9-EFCCDEC481D9}">
      <dsp:nvSpPr>
        <dsp:cNvPr id="0" name=""/>
        <dsp:cNvSpPr/>
      </dsp:nvSpPr>
      <dsp:spPr>
        <a:xfrm>
          <a:off x="558282" y="1642443"/>
          <a:ext cx="1776674" cy="7300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Конструирование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663" y="1663824"/>
        <a:ext cx="1733912" cy="687249"/>
      </dsp:txXfrm>
    </dsp:sp>
    <dsp:sp modelId="{2A841BB1-C3CA-47B6-B90F-49AB4C0F5C17}">
      <dsp:nvSpPr>
        <dsp:cNvPr id="0" name=""/>
        <dsp:cNvSpPr/>
      </dsp:nvSpPr>
      <dsp:spPr>
        <a:xfrm>
          <a:off x="373698" y="492372"/>
          <a:ext cx="184583" cy="2599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9881"/>
              </a:lnTo>
              <a:lnTo>
                <a:pt x="184583" y="2599881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A253D2-2DCC-4750-97A0-CBFC71EC51AD}">
      <dsp:nvSpPr>
        <dsp:cNvPr id="0" name=""/>
        <dsp:cNvSpPr/>
      </dsp:nvSpPr>
      <dsp:spPr>
        <a:xfrm>
          <a:off x="558282" y="2583292"/>
          <a:ext cx="1777187" cy="10179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 технологий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технологического процесса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096" y="2613106"/>
        <a:ext cx="1717559" cy="9582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165D5-3571-4969-BC5A-5BCE5AF4E6B4}">
      <dsp:nvSpPr>
        <dsp:cNvPr id="0" name=""/>
        <dsp:cNvSpPr/>
      </dsp:nvSpPr>
      <dsp:spPr>
        <a:xfrm>
          <a:off x="0" y="0"/>
          <a:ext cx="4954150" cy="7043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Мера физической величины 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29" y="20629"/>
        <a:ext cx="4134600" cy="663078"/>
      </dsp:txXfrm>
    </dsp:sp>
    <dsp:sp modelId="{EBCBC689-54BA-4C31-9991-112F6AF0EC8D}">
      <dsp:nvSpPr>
        <dsp:cNvPr id="0" name=""/>
        <dsp:cNvSpPr/>
      </dsp:nvSpPr>
      <dsp:spPr>
        <a:xfrm>
          <a:off x="414910" y="832397"/>
          <a:ext cx="4954150" cy="7043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Измерительный прибор</a:t>
          </a:r>
          <a:r>
            <a:rPr lang="ru-RU" sz="1600" b="1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 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5539" y="853026"/>
        <a:ext cx="4040163" cy="663078"/>
      </dsp:txXfrm>
    </dsp:sp>
    <dsp:sp modelId="{6D99B1B7-CC28-4BF0-A7DF-512348A65D32}">
      <dsp:nvSpPr>
        <dsp:cNvPr id="0" name=""/>
        <dsp:cNvSpPr/>
      </dsp:nvSpPr>
      <dsp:spPr>
        <a:xfrm>
          <a:off x="823627" y="1664795"/>
          <a:ext cx="4954150" cy="7043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Измерительная установка</a:t>
          </a:r>
          <a:r>
            <a:rPr lang="ru-RU" sz="1600" b="1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Измерительно-вычислительный комплекс</a:t>
          </a:r>
          <a:r>
            <a:rPr lang="ru-RU" sz="1600" b="1" kern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4256" y="1685424"/>
        <a:ext cx="4046356" cy="663078"/>
      </dsp:txXfrm>
    </dsp:sp>
    <dsp:sp modelId="{E9806ABE-C3B1-4765-96BB-36E0D5B28208}">
      <dsp:nvSpPr>
        <dsp:cNvPr id="0" name=""/>
        <dsp:cNvSpPr/>
      </dsp:nvSpPr>
      <dsp:spPr>
        <a:xfrm>
          <a:off x="1238537" y="2497193"/>
          <a:ext cx="4954150" cy="7043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Измерительная система 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9166" y="2517822"/>
        <a:ext cx="4040163" cy="663078"/>
      </dsp:txXfrm>
    </dsp:sp>
    <dsp:sp modelId="{0CBCB74B-1FAC-4F1D-9304-44A6D2F7564E}">
      <dsp:nvSpPr>
        <dsp:cNvPr id="0" name=""/>
        <dsp:cNvSpPr/>
      </dsp:nvSpPr>
      <dsp:spPr>
        <a:xfrm>
          <a:off x="4496331" y="539457"/>
          <a:ext cx="457818" cy="45781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99340" y="539457"/>
        <a:ext cx="251800" cy="344508"/>
      </dsp:txXfrm>
    </dsp:sp>
    <dsp:sp modelId="{6534BB1F-9A68-4B2D-B361-98D9CA83C2AF}">
      <dsp:nvSpPr>
        <dsp:cNvPr id="0" name=""/>
        <dsp:cNvSpPr/>
      </dsp:nvSpPr>
      <dsp:spPr>
        <a:xfrm>
          <a:off x="4911241" y="1371855"/>
          <a:ext cx="457818" cy="45781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14250" y="1371855"/>
        <a:ext cx="251800" cy="344508"/>
      </dsp:txXfrm>
    </dsp:sp>
    <dsp:sp modelId="{CCC476DD-5683-451F-B904-F306C1D03D00}">
      <dsp:nvSpPr>
        <dsp:cNvPr id="0" name=""/>
        <dsp:cNvSpPr/>
      </dsp:nvSpPr>
      <dsp:spPr>
        <a:xfrm>
          <a:off x="5319959" y="2204253"/>
          <a:ext cx="457818" cy="45781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2968" y="2204253"/>
        <a:ext cx="251800" cy="3445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B1D5B-6C53-41A1-B8DD-25F9A3D69E31}">
      <dsp:nvSpPr>
        <dsp:cNvPr id="0" name=""/>
        <dsp:cNvSpPr/>
      </dsp:nvSpPr>
      <dsp:spPr>
        <a:xfrm>
          <a:off x="247326" y="0"/>
          <a:ext cx="1139140" cy="6805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7258" y="19932"/>
        <a:ext cx="1099276" cy="6406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B1D5B-6C53-41A1-B8DD-25F9A3D69E31}">
      <dsp:nvSpPr>
        <dsp:cNvPr id="0" name=""/>
        <dsp:cNvSpPr/>
      </dsp:nvSpPr>
      <dsp:spPr>
        <a:xfrm>
          <a:off x="232678" y="204"/>
          <a:ext cx="1208296" cy="671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339" y="19865"/>
        <a:ext cx="1168974" cy="631953"/>
      </dsp:txXfrm>
    </dsp:sp>
    <dsp:sp modelId="{61E5D06D-80E2-4CD5-989E-2D95948A8FFE}">
      <dsp:nvSpPr>
        <dsp:cNvPr id="0" name=""/>
        <dsp:cNvSpPr/>
      </dsp:nvSpPr>
      <dsp:spPr>
        <a:xfrm rot="5400000">
          <a:off x="710962" y="688262"/>
          <a:ext cx="251728" cy="302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46204" y="713435"/>
        <a:ext cx="181244" cy="176210"/>
      </dsp:txXfrm>
    </dsp:sp>
    <dsp:sp modelId="{0592C0EA-58C1-47F6-9F97-2A56EC8A79CA}">
      <dsp:nvSpPr>
        <dsp:cNvPr id="0" name=""/>
        <dsp:cNvSpPr/>
      </dsp:nvSpPr>
      <dsp:spPr>
        <a:xfrm>
          <a:off x="232678" y="1007118"/>
          <a:ext cx="1208296" cy="671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339" y="1026779"/>
        <a:ext cx="1168974" cy="6319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B1D5B-6C53-41A1-B8DD-25F9A3D69E31}">
      <dsp:nvSpPr>
        <dsp:cNvPr id="0" name=""/>
        <dsp:cNvSpPr/>
      </dsp:nvSpPr>
      <dsp:spPr>
        <a:xfrm>
          <a:off x="316233" y="0"/>
          <a:ext cx="1041185" cy="578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175" y="16942"/>
        <a:ext cx="1007301" cy="544552"/>
      </dsp:txXfrm>
    </dsp:sp>
    <dsp:sp modelId="{61E5D06D-80E2-4CD5-989E-2D95948A8FFE}">
      <dsp:nvSpPr>
        <dsp:cNvPr id="0" name=""/>
        <dsp:cNvSpPr/>
      </dsp:nvSpPr>
      <dsp:spPr>
        <a:xfrm rot="5400000">
          <a:off x="728369" y="592897"/>
          <a:ext cx="216913" cy="2602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58737" y="614588"/>
        <a:ext cx="156178" cy="151839"/>
      </dsp:txXfrm>
    </dsp:sp>
    <dsp:sp modelId="{0592C0EA-58C1-47F6-9F97-2A56EC8A79CA}">
      <dsp:nvSpPr>
        <dsp:cNvPr id="0" name=""/>
        <dsp:cNvSpPr/>
      </dsp:nvSpPr>
      <dsp:spPr>
        <a:xfrm>
          <a:off x="316233" y="867654"/>
          <a:ext cx="1041185" cy="578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175" y="884596"/>
        <a:ext cx="1007301" cy="544552"/>
      </dsp:txXfrm>
    </dsp:sp>
    <dsp:sp modelId="{412E5D68-3FD6-45D2-BB24-BFC37D62D8FD}">
      <dsp:nvSpPr>
        <dsp:cNvPr id="0" name=""/>
        <dsp:cNvSpPr/>
      </dsp:nvSpPr>
      <dsp:spPr>
        <a:xfrm rot="5400000">
          <a:off x="728369" y="1460551"/>
          <a:ext cx="216913" cy="2602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58737" y="1482242"/>
        <a:ext cx="156178" cy="151839"/>
      </dsp:txXfrm>
    </dsp:sp>
    <dsp:sp modelId="{D6D4C079-C42C-4E99-9DBC-6B43F4A2C41C}">
      <dsp:nvSpPr>
        <dsp:cNvPr id="0" name=""/>
        <dsp:cNvSpPr/>
      </dsp:nvSpPr>
      <dsp:spPr>
        <a:xfrm>
          <a:off x="316233" y="1735308"/>
          <a:ext cx="1041185" cy="578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175" y="1752250"/>
        <a:ext cx="1007301" cy="5445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B1D5B-6C53-41A1-B8DD-25F9A3D69E31}">
      <dsp:nvSpPr>
        <dsp:cNvPr id="0" name=""/>
        <dsp:cNvSpPr/>
      </dsp:nvSpPr>
      <dsp:spPr>
        <a:xfrm>
          <a:off x="160336" y="1218"/>
          <a:ext cx="994986" cy="453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611" y="14493"/>
        <a:ext cx="968436" cy="426682"/>
      </dsp:txXfrm>
    </dsp:sp>
    <dsp:sp modelId="{61E5D06D-80E2-4CD5-989E-2D95948A8FFE}">
      <dsp:nvSpPr>
        <dsp:cNvPr id="0" name=""/>
        <dsp:cNvSpPr/>
      </dsp:nvSpPr>
      <dsp:spPr>
        <a:xfrm rot="5400000">
          <a:off x="572848" y="465781"/>
          <a:ext cx="169962" cy="2039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96644" y="482777"/>
        <a:ext cx="122372" cy="118973"/>
      </dsp:txXfrm>
    </dsp:sp>
    <dsp:sp modelId="{0592C0EA-58C1-47F6-9F97-2A56EC8A79CA}">
      <dsp:nvSpPr>
        <dsp:cNvPr id="0" name=""/>
        <dsp:cNvSpPr/>
      </dsp:nvSpPr>
      <dsp:spPr>
        <a:xfrm>
          <a:off x="160336" y="681066"/>
          <a:ext cx="994986" cy="453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611" y="694341"/>
        <a:ext cx="968436" cy="426682"/>
      </dsp:txXfrm>
    </dsp:sp>
    <dsp:sp modelId="{412E5D68-3FD6-45D2-BB24-BFC37D62D8FD}">
      <dsp:nvSpPr>
        <dsp:cNvPr id="0" name=""/>
        <dsp:cNvSpPr/>
      </dsp:nvSpPr>
      <dsp:spPr>
        <a:xfrm rot="5400000">
          <a:off x="572848" y="1145630"/>
          <a:ext cx="169962" cy="2039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96644" y="1162626"/>
        <a:ext cx="122372" cy="118973"/>
      </dsp:txXfrm>
    </dsp:sp>
    <dsp:sp modelId="{D6D4C079-C42C-4E99-9DBC-6B43F4A2C41C}">
      <dsp:nvSpPr>
        <dsp:cNvPr id="0" name=""/>
        <dsp:cNvSpPr/>
      </dsp:nvSpPr>
      <dsp:spPr>
        <a:xfrm>
          <a:off x="160336" y="1360915"/>
          <a:ext cx="994986" cy="453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611" y="1374190"/>
        <a:ext cx="968436" cy="426682"/>
      </dsp:txXfrm>
    </dsp:sp>
    <dsp:sp modelId="{B5842235-BE25-4468-B219-3FE73FE01B05}">
      <dsp:nvSpPr>
        <dsp:cNvPr id="0" name=""/>
        <dsp:cNvSpPr/>
      </dsp:nvSpPr>
      <dsp:spPr>
        <a:xfrm rot="5400000">
          <a:off x="572848" y="1825478"/>
          <a:ext cx="169962" cy="2039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96644" y="1842474"/>
        <a:ext cx="122372" cy="118973"/>
      </dsp:txXfrm>
    </dsp:sp>
    <dsp:sp modelId="{2FC7875F-E1A1-47A5-B62E-0B54E02DCF72}">
      <dsp:nvSpPr>
        <dsp:cNvPr id="0" name=""/>
        <dsp:cNvSpPr/>
      </dsp:nvSpPr>
      <dsp:spPr>
        <a:xfrm>
          <a:off x="160336" y="2040764"/>
          <a:ext cx="994986" cy="453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611" y="2054039"/>
        <a:ext cx="968436" cy="4266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B1D5B-6C53-41A1-B8DD-25F9A3D69E31}">
      <dsp:nvSpPr>
        <dsp:cNvPr id="0" name=""/>
        <dsp:cNvSpPr/>
      </dsp:nvSpPr>
      <dsp:spPr>
        <a:xfrm>
          <a:off x="348035" y="417"/>
          <a:ext cx="977581" cy="488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337" y="14719"/>
        <a:ext cx="948977" cy="459709"/>
      </dsp:txXfrm>
    </dsp:sp>
    <dsp:sp modelId="{61E5D06D-80E2-4CD5-989E-2D95948A8FFE}">
      <dsp:nvSpPr>
        <dsp:cNvPr id="0" name=""/>
        <dsp:cNvSpPr/>
      </dsp:nvSpPr>
      <dsp:spPr>
        <a:xfrm rot="5400000">
          <a:off x="745267" y="500938"/>
          <a:ext cx="183117" cy="219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70904" y="519250"/>
        <a:ext cx="131845" cy="128182"/>
      </dsp:txXfrm>
    </dsp:sp>
    <dsp:sp modelId="{0592C0EA-58C1-47F6-9F97-2A56EC8A79CA}">
      <dsp:nvSpPr>
        <dsp:cNvPr id="0" name=""/>
        <dsp:cNvSpPr/>
      </dsp:nvSpPr>
      <dsp:spPr>
        <a:xfrm>
          <a:off x="348035" y="732887"/>
          <a:ext cx="977581" cy="488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337" y="747189"/>
        <a:ext cx="948977" cy="459709"/>
      </dsp:txXfrm>
    </dsp:sp>
    <dsp:sp modelId="{412E5D68-3FD6-45D2-BB24-BFC37D62D8FD}">
      <dsp:nvSpPr>
        <dsp:cNvPr id="0" name=""/>
        <dsp:cNvSpPr/>
      </dsp:nvSpPr>
      <dsp:spPr>
        <a:xfrm rot="5400000">
          <a:off x="745267" y="1233409"/>
          <a:ext cx="183117" cy="219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70904" y="1251721"/>
        <a:ext cx="131845" cy="128182"/>
      </dsp:txXfrm>
    </dsp:sp>
    <dsp:sp modelId="{D6D4C079-C42C-4E99-9DBC-6B43F4A2C41C}">
      <dsp:nvSpPr>
        <dsp:cNvPr id="0" name=""/>
        <dsp:cNvSpPr/>
      </dsp:nvSpPr>
      <dsp:spPr>
        <a:xfrm>
          <a:off x="348035" y="1465358"/>
          <a:ext cx="977581" cy="488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337" y="1479660"/>
        <a:ext cx="948977" cy="459709"/>
      </dsp:txXfrm>
    </dsp:sp>
    <dsp:sp modelId="{B5842235-BE25-4468-B219-3FE73FE01B05}">
      <dsp:nvSpPr>
        <dsp:cNvPr id="0" name=""/>
        <dsp:cNvSpPr/>
      </dsp:nvSpPr>
      <dsp:spPr>
        <a:xfrm rot="5400000">
          <a:off x="745267" y="1965880"/>
          <a:ext cx="183117" cy="219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70904" y="1984192"/>
        <a:ext cx="131845" cy="128182"/>
      </dsp:txXfrm>
    </dsp:sp>
    <dsp:sp modelId="{2FC7875F-E1A1-47A5-B62E-0B54E02DCF72}">
      <dsp:nvSpPr>
        <dsp:cNvPr id="0" name=""/>
        <dsp:cNvSpPr/>
      </dsp:nvSpPr>
      <dsp:spPr>
        <a:xfrm>
          <a:off x="348035" y="2197829"/>
          <a:ext cx="977581" cy="488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337" y="2212131"/>
        <a:ext cx="948977" cy="459709"/>
      </dsp:txXfrm>
    </dsp:sp>
    <dsp:sp modelId="{C5655500-9BEE-4720-BEAB-5366C8420FE2}">
      <dsp:nvSpPr>
        <dsp:cNvPr id="0" name=""/>
        <dsp:cNvSpPr/>
      </dsp:nvSpPr>
      <dsp:spPr>
        <a:xfrm rot="5400000">
          <a:off x="745267" y="2698350"/>
          <a:ext cx="183117" cy="219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70904" y="2716662"/>
        <a:ext cx="131845" cy="128182"/>
      </dsp:txXfrm>
    </dsp:sp>
    <dsp:sp modelId="{05CC2412-7E16-4463-872B-CA72A32940A5}">
      <dsp:nvSpPr>
        <dsp:cNvPr id="0" name=""/>
        <dsp:cNvSpPr/>
      </dsp:nvSpPr>
      <dsp:spPr>
        <a:xfrm>
          <a:off x="348035" y="2930299"/>
          <a:ext cx="977581" cy="488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Рабочий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337" y="2944601"/>
        <a:ext cx="948977" cy="4597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B1D5B-6C53-41A1-B8DD-25F9A3D69E31}">
      <dsp:nvSpPr>
        <dsp:cNvPr id="0" name=""/>
        <dsp:cNvSpPr/>
      </dsp:nvSpPr>
      <dsp:spPr>
        <a:xfrm>
          <a:off x="0" y="3130"/>
          <a:ext cx="1292496" cy="4155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171" y="15301"/>
        <a:ext cx="1268154" cy="391203"/>
      </dsp:txXfrm>
    </dsp:sp>
    <dsp:sp modelId="{61E5D06D-80E2-4CD5-989E-2D95948A8FFE}">
      <dsp:nvSpPr>
        <dsp:cNvPr id="0" name=""/>
        <dsp:cNvSpPr/>
      </dsp:nvSpPr>
      <dsp:spPr>
        <a:xfrm rot="5400000">
          <a:off x="568333" y="429064"/>
          <a:ext cx="155829" cy="1869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90150" y="444647"/>
        <a:ext cx="112197" cy="109080"/>
      </dsp:txXfrm>
    </dsp:sp>
    <dsp:sp modelId="{0592C0EA-58C1-47F6-9F97-2A56EC8A79CA}">
      <dsp:nvSpPr>
        <dsp:cNvPr id="0" name=""/>
        <dsp:cNvSpPr/>
      </dsp:nvSpPr>
      <dsp:spPr>
        <a:xfrm>
          <a:off x="0" y="626448"/>
          <a:ext cx="1292496" cy="4155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171" y="638619"/>
        <a:ext cx="1268154" cy="391203"/>
      </dsp:txXfrm>
    </dsp:sp>
    <dsp:sp modelId="{412E5D68-3FD6-45D2-BB24-BFC37D62D8FD}">
      <dsp:nvSpPr>
        <dsp:cNvPr id="0" name=""/>
        <dsp:cNvSpPr/>
      </dsp:nvSpPr>
      <dsp:spPr>
        <a:xfrm rot="5400000">
          <a:off x="568333" y="1052381"/>
          <a:ext cx="155829" cy="1869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90150" y="1067964"/>
        <a:ext cx="112197" cy="109080"/>
      </dsp:txXfrm>
    </dsp:sp>
    <dsp:sp modelId="{D6D4C079-C42C-4E99-9DBC-6B43F4A2C41C}">
      <dsp:nvSpPr>
        <dsp:cNvPr id="0" name=""/>
        <dsp:cNvSpPr/>
      </dsp:nvSpPr>
      <dsp:spPr>
        <a:xfrm>
          <a:off x="0" y="1249765"/>
          <a:ext cx="1292496" cy="4155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171" y="1261936"/>
        <a:ext cx="1268154" cy="391203"/>
      </dsp:txXfrm>
    </dsp:sp>
    <dsp:sp modelId="{B5842235-BE25-4468-B219-3FE73FE01B05}">
      <dsp:nvSpPr>
        <dsp:cNvPr id="0" name=""/>
        <dsp:cNvSpPr/>
      </dsp:nvSpPr>
      <dsp:spPr>
        <a:xfrm rot="5400000">
          <a:off x="568333" y="1675699"/>
          <a:ext cx="155829" cy="1869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90150" y="1691282"/>
        <a:ext cx="112197" cy="109080"/>
      </dsp:txXfrm>
    </dsp:sp>
    <dsp:sp modelId="{2FC7875F-E1A1-47A5-B62E-0B54E02DCF72}">
      <dsp:nvSpPr>
        <dsp:cNvPr id="0" name=""/>
        <dsp:cNvSpPr/>
      </dsp:nvSpPr>
      <dsp:spPr>
        <a:xfrm>
          <a:off x="0" y="1873083"/>
          <a:ext cx="1292496" cy="4155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171" y="1885254"/>
        <a:ext cx="1268154" cy="391203"/>
      </dsp:txXfrm>
    </dsp:sp>
    <dsp:sp modelId="{C5655500-9BEE-4720-BEAB-5366C8420FE2}">
      <dsp:nvSpPr>
        <dsp:cNvPr id="0" name=""/>
        <dsp:cNvSpPr/>
      </dsp:nvSpPr>
      <dsp:spPr>
        <a:xfrm rot="5400000">
          <a:off x="568333" y="2299017"/>
          <a:ext cx="155829" cy="1869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90150" y="2314600"/>
        <a:ext cx="112197" cy="109080"/>
      </dsp:txXfrm>
    </dsp:sp>
    <dsp:sp modelId="{05CC2412-7E16-4463-872B-CA72A32940A5}">
      <dsp:nvSpPr>
        <dsp:cNvPr id="0" name=""/>
        <dsp:cNvSpPr/>
      </dsp:nvSpPr>
      <dsp:spPr>
        <a:xfrm>
          <a:off x="0" y="2496401"/>
          <a:ext cx="1292496" cy="4155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Рабочий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171" y="2508572"/>
        <a:ext cx="1268154" cy="391203"/>
      </dsp:txXfrm>
    </dsp:sp>
    <dsp:sp modelId="{BE8A7E0F-F8BF-4AC9-AA45-B96B836334C1}">
      <dsp:nvSpPr>
        <dsp:cNvPr id="0" name=""/>
        <dsp:cNvSpPr/>
      </dsp:nvSpPr>
      <dsp:spPr>
        <a:xfrm rot="5400000">
          <a:off x="568333" y="2922335"/>
          <a:ext cx="155829" cy="1869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90150" y="2937918"/>
        <a:ext cx="112197" cy="109080"/>
      </dsp:txXfrm>
    </dsp:sp>
    <dsp:sp modelId="{6AD6BE47-275C-4B33-8C33-4A0FE6E10D12}">
      <dsp:nvSpPr>
        <dsp:cNvPr id="0" name=""/>
        <dsp:cNvSpPr/>
      </dsp:nvSpPr>
      <dsp:spPr>
        <a:xfrm>
          <a:off x="0" y="3119719"/>
          <a:ext cx="1292496" cy="4155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Опытный образец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171" y="3131890"/>
        <a:ext cx="1268154" cy="39120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D6BE47-275C-4B33-8C33-4A0FE6E10D12}">
      <dsp:nvSpPr>
        <dsp:cNvPr id="0" name=""/>
        <dsp:cNvSpPr/>
      </dsp:nvSpPr>
      <dsp:spPr>
        <a:xfrm>
          <a:off x="123026" y="0"/>
          <a:ext cx="1234506" cy="685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Техническая подготовка производства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3113" y="20087"/>
        <a:ext cx="1194332" cy="645662"/>
      </dsp:txXfrm>
    </dsp:sp>
    <dsp:sp modelId="{4221B329-D8C8-424C-B347-BF20B03AA6B8}">
      <dsp:nvSpPr>
        <dsp:cNvPr id="0" name=""/>
        <dsp:cNvSpPr/>
      </dsp:nvSpPr>
      <dsp:spPr>
        <a:xfrm rot="5400000">
          <a:off x="611685" y="702982"/>
          <a:ext cx="257188" cy="308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47691" y="728701"/>
        <a:ext cx="185176" cy="180032"/>
      </dsp:txXfrm>
    </dsp:sp>
    <dsp:sp modelId="{F2D76BCC-1925-45A4-BD4E-85621BFA46BB}">
      <dsp:nvSpPr>
        <dsp:cNvPr id="0" name=""/>
        <dsp:cNvSpPr/>
      </dsp:nvSpPr>
      <dsp:spPr>
        <a:xfrm>
          <a:off x="123026" y="1028755"/>
          <a:ext cx="1234506" cy="685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Опытная партия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3113" y="1048842"/>
        <a:ext cx="1194332" cy="645662"/>
      </dsp:txXfrm>
    </dsp:sp>
    <dsp:sp modelId="{E0F2BD4B-8A6B-434C-AFA4-8CF76622E963}">
      <dsp:nvSpPr>
        <dsp:cNvPr id="0" name=""/>
        <dsp:cNvSpPr/>
      </dsp:nvSpPr>
      <dsp:spPr>
        <a:xfrm rot="5400000">
          <a:off x="611685" y="1731737"/>
          <a:ext cx="257188" cy="308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47691" y="1757456"/>
        <a:ext cx="185176" cy="180032"/>
      </dsp:txXfrm>
    </dsp:sp>
    <dsp:sp modelId="{8B065AB3-CAA8-4CE6-B4CD-78D1FE75B290}">
      <dsp:nvSpPr>
        <dsp:cNvPr id="0" name=""/>
        <dsp:cNvSpPr/>
      </dsp:nvSpPr>
      <dsp:spPr>
        <a:xfrm>
          <a:off x="123026" y="2057510"/>
          <a:ext cx="1234506" cy="685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Серийный выпуск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3113" y="2077597"/>
        <a:ext cx="1194332" cy="6456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B1D5B-6C53-41A1-B8DD-25F9A3D69E31}">
      <dsp:nvSpPr>
        <dsp:cNvPr id="0" name=""/>
        <dsp:cNvSpPr/>
      </dsp:nvSpPr>
      <dsp:spPr>
        <a:xfrm>
          <a:off x="140580" y="2328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задание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10916"/>
        <a:ext cx="1954559" cy="276031"/>
      </dsp:txXfrm>
    </dsp:sp>
    <dsp:sp modelId="{61E5D06D-80E2-4CD5-989E-2D95948A8FFE}">
      <dsp:nvSpPr>
        <dsp:cNvPr id="0" name=""/>
        <dsp:cNvSpPr/>
      </dsp:nvSpPr>
      <dsp:spPr>
        <a:xfrm rot="5400000">
          <a:off x="1071472" y="302866"/>
          <a:ext cx="109952" cy="131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6866" y="313861"/>
        <a:ext cx="79165" cy="76966"/>
      </dsp:txXfrm>
    </dsp:sp>
    <dsp:sp modelId="{0592C0EA-58C1-47F6-9F97-2A56EC8A79CA}">
      <dsp:nvSpPr>
        <dsp:cNvPr id="0" name=""/>
        <dsp:cNvSpPr/>
      </dsp:nvSpPr>
      <dsp:spPr>
        <a:xfrm>
          <a:off x="140580" y="442139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 предложение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450727"/>
        <a:ext cx="1954559" cy="276031"/>
      </dsp:txXfrm>
    </dsp:sp>
    <dsp:sp modelId="{412E5D68-3FD6-45D2-BB24-BFC37D62D8FD}">
      <dsp:nvSpPr>
        <dsp:cNvPr id="0" name=""/>
        <dsp:cNvSpPr/>
      </dsp:nvSpPr>
      <dsp:spPr>
        <a:xfrm rot="5400000">
          <a:off x="1071472" y="742676"/>
          <a:ext cx="109952" cy="131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6866" y="753671"/>
        <a:ext cx="79165" cy="76966"/>
      </dsp:txXfrm>
    </dsp:sp>
    <dsp:sp modelId="{D6D4C079-C42C-4E99-9DBC-6B43F4A2C41C}">
      <dsp:nvSpPr>
        <dsp:cNvPr id="0" name=""/>
        <dsp:cNvSpPr/>
      </dsp:nvSpPr>
      <dsp:spPr>
        <a:xfrm>
          <a:off x="140580" y="881950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Эскизный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890538"/>
        <a:ext cx="1954559" cy="276031"/>
      </dsp:txXfrm>
    </dsp:sp>
    <dsp:sp modelId="{B5842235-BE25-4468-B219-3FE73FE01B05}">
      <dsp:nvSpPr>
        <dsp:cNvPr id="0" name=""/>
        <dsp:cNvSpPr/>
      </dsp:nvSpPr>
      <dsp:spPr>
        <a:xfrm rot="5400000">
          <a:off x="1071472" y="1182487"/>
          <a:ext cx="109952" cy="131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6866" y="1193482"/>
        <a:ext cx="79165" cy="76966"/>
      </dsp:txXfrm>
    </dsp:sp>
    <dsp:sp modelId="{2FC7875F-E1A1-47A5-B62E-0B54E02DCF72}">
      <dsp:nvSpPr>
        <dsp:cNvPr id="0" name=""/>
        <dsp:cNvSpPr/>
      </dsp:nvSpPr>
      <dsp:spPr>
        <a:xfrm>
          <a:off x="140580" y="1321760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1330348"/>
        <a:ext cx="1954559" cy="276031"/>
      </dsp:txXfrm>
    </dsp:sp>
    <dsp:sp modelId="{C5655500-9BEE-4720-BEAB-5366C8420FE2}">
      <dsp:nvSpPr>
        <dsp:cNvPr id="0" name=""/>
        <dsp:cNvSpPr/>
      </dsp:nvSpPr>
      <dsp:spPr>
        <a:xfrm rot="5400000">
          <a:off x="1071472" y="1622298"/>
          <a:ext cx="109952" cy="131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6866" y="1633293"/>
        <a:ext cx="79165" cy="76966"/>
      </dsp:txXfrm>
    </dsp:sp>
    <dsp:sp modelId="{05CC2412-7E16-4463-872B-CA72A32940A5}">
      <dsp:nvSpPr>
        <dsp:cNvPr id="0" name=""/>
        <dsp:cNvSpPr/>
      </dsp:nvSpPr>
      <dsp:spPr>
        <a:xfrm>
          <a:off x="140580" y="1761571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Рабочий проект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1770159"/>
        <a:ext cx="1954559" cy="276031"/>
      </dsp:txXfrm>
    </dsp:sp>
    <dsp:sp modelId="{BE8A7E0F-F8BF-4AC9-AA45-B96B836334C1}">
      <dsp:nvSpPr>
        <dsp:cNvPr id="0" name=""/>
        <dsp:cNvSpPr/>
      </dsp:nvSpPr>
      <dsp:spPr>
        <a:xfrm rot="5400000">
          <a:off x="1071472" y="2062108"/>
          <a:ext cx="109952" cy="131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6866" y="2073103"/>
        <a:ext cx="79165" cy="76966"/>
      </dsp:txXfrm>
    </dsp:sp>
    <dsp:sp modelId="{6AD6BE47-275C-4B33-8C33-4A0FE6E10D12}">
      <dsp:nvSpPr>
        <dsp:cNvPr id="0" name=""/>
        <dsp:cNvSpPr/>
      </dsp:nvSpPr>
      <dsp:spPr>
        <a:xfrm>
          <a:off x="140580" y="2201382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Опытный образец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2209970"/>
        <a:ext cx="1954559" cy="276031"/>
      </dsp:txXfrm>
    </dsp:sp>
    <dsp:sp modelId="{4221B329-D8C8-424C-B347-BF20B03AA6B8}">
      <dsp:nvSpPr>
        <dsp:cNvPr id="0" name=""/>
        <dsp:cNvSpPr/>
      </dsp:nvSpPr>
      <dsp:spPr>
        <a:xfrm rot="5400000">
          <a:off x="1071472" y="2501919"/>
          <a:ext cx="109952" cy="131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6866" y="2512914"/>
        <a:ext cx="79165" cy="76966"/>
      </dsp:txXfrm>
    </dsp:sp>
    <dsp:sp modelId="{3DCEFCEC-242E-446E-8861-663BCA3A0D22}">
      <dsp:nvSpPr>
        <dsp:cNvPr id="0" name=""/>
        <dsp:cNvSpPr/>
      </dsp:nvSpPr>
      <dsp:spPr>
        <a:xfrm>
          <a:off x="140580" y="2641192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Техническая подготовка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2649780"/>
        <a:ext cx="1954559" cy="276031"/>
      </dsp:txXfrm>
    </dsp:sp>
    <dsp:sp modelId="{A58F374A-A437-4135-8280-9BD816772976}">
      <dsp:nvSpPr>
        <dsp:cNvPr id="0" name=""/>
        <dsp:cNvSpPr/>
      </dsp:nvSpPr>
      <dsp:spPr>
        <a:xfrm rot="5400000">
          <a:off x="1071472" y="2941730"/>
          <a:ext cx="109952" cy="131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-5400000">
        <a:off x="1086866" y="2952725"/>
        <a:ext cx="79165" cy="76966"/>
      </dsp:txXfrm>
    </dsp:sp>
    <dsp:sp modelId="{F2D76BCC-1925-45A4-BD4E-85621BFA46BB}">
      <dsp:nvSpPr>
        <dsp:cNvPr id="0" name=""/>
        <dsp:cNvSpPr/>
      </dsp:nvSpPr>
      <dsp:spPr>
        <a:xfrm>
          <a:off x="140580" y="3081003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Опытная партия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3089591"/>
        <a:ext cx="1954559" cy="276031"/>
      </dsp:txXfrm>
    </dsp:sp>
    <dsp:sp modelId="{E0F2BD4B-8A6B-434C-AFA4-8CF76622E963}">
      <dsp:nvSpPr>
        <dsp:cNvPr id="0" name=""/>
        <dsp:cNvSpPr/>
      </dsp:nvSpPr>
      <dsp:spPr>
        <a:xfrm rot="5400000">
          <a:off x="1071472" y="3381540"/>
          <a:ext cx="109952" cy="131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6866" y="3392535"/>
        <a:ext cx="79165" cy="76966"/>
      </dsp:txXfrm>
    </dsp:sp>
    <dsp:sp modelId="{8B065AB3-CAA8-4CE6-B4CD-78D1FE75B290}">
      <dsp:nvSpPr>
        <dsp:cNvPr id="0" name=""/>
        <dsp:cNvSpPr/>
      </dsp:nvSpPr>
      <dsp:spPr>
        <a:xfrm>
          <a:off x="140580" y="3520814"/>
          <a:ext cx="1971735" cy="293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Серийный выпуск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168" y="3529402"/>
        <a:ext cx="1954559" cy="276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1F9CB-689D-4FF7-A0EF-D26A215A4193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3FE78-57A9-45A3-B4D5-3730293A6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3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08837-9AB7-4FCB-BA7C-F7CEE47144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1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0B951-C908-4B17-AE20-C1997DBC4A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482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3A82B8-2EA6-4410-8F3C-16F734E5E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21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7EFC4-8D61-4782-811D-257D9D7941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15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C404C-B2E6-4A37-AEEC-38943D8B42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23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406FA-7D25-41E5-AF57-B7ACE354F1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42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85CD7-A84B-44DB-9209-A02239EEF2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57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F4E2F-7716-451F-A3E5-3E526A974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150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F5797-C757-41EB-80EB-98B5F64BE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85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2CBCE-7CEA-4556-AFB4-80CFBBC56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289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9FA32-7862-473D-8A8B-B1F02EE52D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858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/>
            </a:lvl1pPr>
          </a:lstStyle>
          <a:p>
            <a:fld id="{551D5D89-8740-4729-9729-B1D635527C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chemeClr val="bg1"/>
                </a:solidFill>
              </a:rPr>
              <a:t>2019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33260" y="1781986"/>
            <a:ext cx="7668617" cy="144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ts val="0"/>
              </a:spcAft>
            </a:pPr>
            <a:r>
              <a:rPr lang="ru-RU" altLang="ru-RU" sz="2400" b="1" dirty="0">
                <a:latin typeface="+mj-lt"/>
              </a:rPr>
              <a:t>ОСНОВНЫЕ ПОНЯТИЯ ПРОЦЕССА КОНСТРУИРОВАНИЯ</a:t>
            </a:r>
            <a:endParaRPr lang="ru-RU" sz="2400" b="1" dirty="0" smtClean="0">
              <a:latin typeface="+mj-lt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19553" y="3427617"/>
            <a:ext cx="8136903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2000" b="1" dirty="0" smtClean="0">
                <a:latin typeface="+mn-lt"/>
              </a:rPr>
              <a:t>Конструирование и технология в приборостроении</a:t>
            </a:r>
            <a:endParaRPr lang="ru-RU" alt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314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63077"/>
            <a:ext cx="4794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вижущий фактор создания нового изделия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2647" y="1382354"/>
            <a:ext cx="77441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необходимость, надобность,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чём-либо в зависимости от ситуации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https://cf.ppt-online.org/files1/slide/w/WZO3gylJMYje5KHGE0tC8rXkIcnRA6VDQqmN9T4F7P/slide-33.jpg"/>
          <p:cNvPicPr>
            <a:picLocks noChangeAspect="1" noChangeArrowheads="1"/>
          </p:cNvPicPr>
          <p:nvPr/>
        </p:nvPicPr>
        <p:blipFill rotWithShape="1"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8" b="9492"/>
          <a:stretch/>
        </p:blipFill>
        <p:spPr bwMode="auto">
          <a:xfrm>
            <a:off x="1368053" y="1940062"/>
            <a:ext cx="5052215" cy="237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908932" y="3726606"/>
            <a:ext cx="4104455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1. Жизненный цикл товара</a:t>
            </a:r>
          </a:p>
          <a:p>
            <a:pPr algn="ctr"/>
            <a:endParaRPr lang="ru-RU" sz="1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95970" y="2103999"/>
            <a:ext cx="1152128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продаж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112469" y="2641803"/>
            <a:ext cx="1152128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400874" y="3356631"/>
            <a:ext cx="575691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68825" y="3549315"/>
            <a:ext cx="487288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Спад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166464" y="3561806"/>
            <a:ext cx="70729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Зрелость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96632" y="3549315"/>
            <a:ext cx="576064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877030" y="3549315"/>
            <a:ext cx="795127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35350" y="3513434"/>
            <a:ext cx="372554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227838" y="3565466"/>
            <a:ext cx="698351" cy="380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72000">
            <a:spAutoFit/>
          </a:bodyPr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изделия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872382" y="1844591"/>
            <a:ext cx="98836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продаж и прибыль</a:t>
            </a:r>
            <a:endParaRPr lang="ru-RU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152029" y="1903944"/>
            <a:ext cx="98836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продаж и прибыль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69320" y="3841362"/>
            <a:ext cx="846493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Убытки</a:t>
            </a: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33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997160662"/>
              </p:ext>
            </p:extLst>
          </p:nvPr>
        </p:nvGraphicFramePr>
        <p:xfrm>
          <a:off x="485159" y="972083"/>
          <a:ext cx="5976664" cy="381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868465" y="4164339"/>
            <a:ext cx="1878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 Жизненный цикл изделия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8954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06847196"/>
              </p:ext>
            </p:extLst>
          </p:nvPr>
        </p:nvGraphicFramePr>
        <p:xfrm>
          <a:off x="788442" y="993715"/>
          <a:ext cx="2528814" cy="3601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633758" y="1162177"/>
            <a:ext cx="50070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научно-обоснованных, технически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осуществимых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экономически целесообразных инженерных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 для создания проекта.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49056" y="2622927"/>
            <a:ext cx="4318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конкретной конструкции изделия. 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61204" y="3031190"/>
            <a:ext cx="4318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– строение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устройство, взаимное расположение частей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42797" y="1986167"/>
            <a:ext cx="48321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прототип (прообраз) разрабатываемого объекта в виде комплекта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(модели)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Левая фигурная скобка 5"/>
          <p:cNvSpPr/>
          <p:nvPr/>
        </p:nvSpPr>
        <p:spPr bwMode="auto">
          <a:xfrm>
            <a:off x="3163315" y="1135272"/>
            <a:ext cx="313678" cy="1435670"/>
          </a:xfrm>
          <a:prstGeom prst="leftBrace">
            <a:avLst>
              <a:gd name="adj1" fmla="val 43169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Левая фигурная скобка 18"/>
          <p:cNvSpPr/>
          <p:nvPr/>
        </p:nvSpPr>
        <p:spPr bwMode="auto">
          <a:xfrm>
            <a:off x="3182077" y="2628033"/>
            <a:ext cx="359196" cy="1083641"/>
          </a:xfrm>
          <a:prstGeom prst="leftBrace">
            <a:avLst>
              <a:gd name="adj1" fmla="val 43169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Левая фигурная скобка 19"/>
          <p:cNvSpPr/>
          <p:nvPr/>
        </p:nvSpPr>
        <p:spPr bwMode="auto">
          <a:xfrm>
            <a:off x="3241105" y="3786961"/>
            <a:ext cx="359196" cy="977128"/>
          </a:xfrm>
          <a:prstGeom prst="leftBrace">
            <a:avLst>
              <a:gd name="adj1" fmla="val 50768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65561" y="3783825"/>
            <a:ext cx="480939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способ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обработки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порядок воздействий на предмет труда для получения изделия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38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849315"/>
            <a:ext cx="7744197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изделий*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изготовленное без сборочных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сборочная единица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изделие, составные части которого соединяются сборочными операциями (свинчиванием, сваркой, склеиванием и т. п.).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два и более изделия, не соединенные сборочными операциями, предназначенные для выполнения взаимосвязанных эксплуатационных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два и более изделия, не соединенные на сборочными операциями, имеющие общее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эксплуатационное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*ГОСТ 2.101-68.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ЕСКД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Виды изделий</a:t>
            </a:r>
          </a:p>
        </p:txBody>
      </p:sp>
    </p:spTree>
    <p:extLst>
      <p:ext uri="{BB962C8B-B14F-4D97-AF65-F5344CB8AC3E}">
        <p14:creationId xmlns:p14="http://schemas.microsoft.com/office/powerpoint/2010/main" val="120183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4567" y="859307"/>
            <a:ext cx="2155077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Системный подход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07" y="1362369"/>
            <a:ext cx="7430563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Системный подход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направление научного познания, в основе которого лежит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объекта как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границ системы и границ окружающей ее среды, внешних связей;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структуры, внутренних связей, установление закономерностей функционирования отдельных элементов и системы в целом;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конкретизация (определение) целей существования системы и ее элементов;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модели системы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00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5515" y="982280"/>
            <a:ext cx="772132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взаимосвязанных элементов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обладает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присущи только системе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целом.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часть системы.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Любая система допускает разделение ее на конечное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подсистем в зависимости от вида решаемых задач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степени сложности ее построения.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подсистемы обычно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более или менее самостоятельно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функционирующие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системы.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объект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при конкретном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рассмотрении системы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нецелесообразно далее разделять на части.</a:t>
            </a:r>
          </a:p>
        </p:txBody>
      </p:sp>
    </p:spTree>
    <p:extLst>
      <p:ext uri="{BB962C8B-B14F-4D97-AF65-F5344CB8AC3E}">
        <p14:creationId xmlns:p14="http://schemas.microsoft.com/office/powerpoint/2010/main" val="48873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97978" y="1710382"/>
            <a:ext cx="7344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мера величины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измерительные преобразователи и датчики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измерительные приборы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измерительные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2647" y="918072"/>
            <a:ext cx="7528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конструктивной реализации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 измерения </a:t>
            </a:r>
            <a:r>
              <a:rPr lang="en-US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)*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точки зрения системного подхода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2914" y="4317384"/>
            <a:ext cx="54399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РМГ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29-99 ГСИ. Метрология. Основные термины и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212871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47492" y="972614"/>
            <a:ext cx="7604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Мера физической величины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СИ для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воспроизведения и (или) хранения физической величины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заданных размеров с требуемой точностью.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0122" y="1892983"/>
            <a:ext cx="78627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Пример.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Резистор – воспроизведение сопротивления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определенного размера с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известной точностью.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18793" y="2506394"/>
            <a:ext cx="77500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Измерительный 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прибор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для получения значений измеряемой физической величины в установленном диапазоне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73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6" y="968594"/>
            <a:ext cx="7888117" cy="786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змерительный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преобразователь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для преобразования измеряемой величины в другую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величину, удобную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для обработки,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хранения,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передачи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2646" y="2068928"/>
            <a:ext cx="76328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40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Входит </a:t>
            </a:r>
            <a:r>
              <a:rPr lang="ru-RU" sz="14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состав какого-либо измерительного </a:t>
            </a:r>
            <a:r>
              <a:rPr lang="ru-RU" sz="140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прибора, измерительной </a:t>
            </a:r>
            <a:r>
              <a:rPr lang="ru-RU" sz="14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установки, измерительной системы и </a:t>
            </a:r>
            <a:r>
              <a:rPr lang="ru-RU" sz="140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др.</a:t>
            </a:r>
            <a:r>
              <a:rPr lang="ru-RU" sz="14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2647" y="2963473"/>
            <a:ext cx="77441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Датчик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конструктивно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обособленный первичный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 (взаимодействует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с исследуемым объектом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6740" y="3919673"/>
            <a:ext cx="76769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Пример.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Пьезоэлектрический акселерометр (датчик) – преобразование механической величины в электрическую.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030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2647" y="891058"/>
            <a:ext cx="75546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Измерительная установка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совокупность функционально объединенных мер, измерительных приборов, измерительных преобразователей и др. для измерений физических величин (расположена в одном месте)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2647" y="2207744"/>
            <a:ext cx="6952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Измерительная 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машина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измерительная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установка крупных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размеров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35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71624" y="936625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змерительная 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система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совокупность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функционально объединенных мер, измерительных приборов, измерительных преобразователей, ЭВМ и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др.,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размещенных в разных точках контролируемого объекта и т.п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63997" y="2357440"/>
            <a:ext cx="7632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Измерительно-вычислительный 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объединенная совокупность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СИ,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ЭВМ и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т.д.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выполнения в составе измерительной системы конкретной измерительной задачи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6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2799" y="1021964"/>
            <a:ext cx="779605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00" i="1" spc="1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Индикатор</a:t>
            </a:r>
            <a:r>
              <a:rPr lang="ru-RU" sz="1600" spc="1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СИ 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установления наличия какой-либо физической величины или превышения уровня ее порогового значения</a:t>
            </a:r>
            <a:r>
              <a:rPr lang="ru-RU" sz="1600" spc="1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Эталон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 (или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СИ),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обеспечивающее воспроизведение и хранение единицы физической величины для передачи её размера нижестоящим по поверочной схеме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выполненное по особой спецификации и официально утверждённое в качестве эталона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8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21314756"/>
              </p:ext>
            </p:extLst>
          </p:nvPr>
        </p:nvGraphicFramePr>
        <p:xfrm>
          <a:off x="1002373" y="1224419"/>
          <a:ext cx="6192688" cy="3201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175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52647" y="995964"/>
            <a:ext cx="7528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Конструкция прибора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70089" y="1561191"/>
            <a:ext cx="1584175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Чувствительный элемент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2624097" y="1561191"/>
            <a:ext cx="1048212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Преобразо-ватель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3960341" y="1566366"/>
            <a:ext cx="1428789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Измерительная схема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5688533" y="1566366"/>
            <a:ext cx="1281883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Усилительное устройство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7240249" y="1556910"/>
            <a:ext cx="1341812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Показывающее устройство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48203" y="3527466"/>
            <a:ext cx="3041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771525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Структурная схема прибора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>
            <a:stCxn id="3" idx="3"/>
            <a:endCxn id="15" idx="1"/>
          </p:cNvCxnSpPr>
          <p:nvPr/>
        </p:nvCxnSpPr>
        <p:spPr bwMode="auto">
          <a:xfrm>
            <a:off x="2354264" y="1849223"/>
            <a:ext cx="26983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 стрелкой 21"/>
          <p:cNvCxnSpPr/>
          <p:nvPr/>
        </p:nvCxnSpPr>
        <p:spPr bwMode="auto">
          <a:xfrm>
            <a:off x="3672309" y="1849223"/>
            <a:ext cx="26983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 стрелкой 22"/>
          <p:cNvCxnSpPr/>
          <p:nvPr/>
        </p:nvCxnSpPr>
        <p:spPr bwMode="auto">
          <a:xfrm>
            <a:off x="5389130" y="1854398"/>
            <a:ext cx="26983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 стрелкой 23"/>
          <p:cNvCxnSpPr/>
          <p:nvPr/>
        </p:nvCxnSpPr>
        <p:spPr bwMode="auto">
          <a:xfrm>
            <a:off x="6970416" y="1858953"/>
            <a:ext cx="26983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Прямоугольник 24"/>
          <p:cNvSpPr/>
          <p:nvPr/>
        </p:nvSpPr>
        <p:spPr bwMode="auto">
          <a:xfrm>
            <a:off x="3960341" y="2722664"/>
            <a:ext cx="1428789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питания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 bwMode="auto">
          <a:xfrm flipV="1">
            <a:off x="1562176" y="2142430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 стрелкой 27"/>
          <p:cNvCxnSpPr/>
          <p:nvPr/>
        </p:nvCxnSpPr>
        <p:spPr bwMode="auto">
          <a:xfrm flipV="1">
            <a:off x="3154749" y="2137255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 стрелкой 28"/>
          <p:cNvCxnSpPr/>
          <p:nvPr/>
        </p:nvCxnSpPr>
        <p:spPr bwMode="auto">
          <a:xfrm flipV="1">
            <a:off x="4674735" y="2137255"/>
            <a:ext cx="0" cy="5812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 стрелкой 29"/>
          <p:cNvCxnSpPr/>
          <p:nvPr/>
        </p:nvCxnSpPr>
        <p:spPr bwMode="auto">
          <a:xfrm flipV="1">
            <a:off x="7920576" y="2134250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 стрелкой 30"/>
          <p:cNvCxnSpPr/>
          <p:nvPr/>
        </p:nvCxnSpPr>
        <p:spPr bwMode="auto">
          <a:xfrm flipV="1">
            <a:off x="6318767" y="2137255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>
            <a:off x="1562176" y="2430462"/>
            <a:ext cx="6358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8325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52646" y="995964"/>
            <a:ext cx="7718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Конструктивные составляющие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прибора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38281" y="1388323"/>
            <a:ext cx="7632847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Показывающее устройство средства измерений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элементов СИ, которые обеспечивают визуальное восприятие значений измеряемой величины или связанных с ней величин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Указатель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показывающего устройства, положение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отметок шкалы определяет показания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СИ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показывающего устройства средства измерений, представляющая собой упорядоченный ряд отметок вместе со связанной с ними нумерацией.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6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3997" y="1444456"/>
            <a:ext cx="7632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его свойств,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обуславливающих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пригодность удовлетворять определенные потребности в соответствии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назначением.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41805" y="936625"/>
            <a:ext cx="254338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изделию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7703" y="2275453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совершенство продукции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совокупность наиболее существенных свойств продукции, определяющих ее качество характеризующих научно-технические достижения в развитии данного вида продукции.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9550" y="3510213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Техничко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показатели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критериев, определяющих уровень технического 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1450" y="974836"/>
            <a:ext cx="5215116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характеризуемых свойств различают показатели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эстетические;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экономного использования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технологичности;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стандартизации и унификации;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транспортабельности;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патентно-правовые;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эргономические;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428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7321" y="936625"/>
            <a:ext cx="346697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создания нового товара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2647" y="1459275"/>
            <a:ext cx="7494471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Многоступенчатость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высокие требования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качеству принимаемых решений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сложность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решаемой задачи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т.к.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проекта приводят к их устранению в ходе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(неоправданные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времени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79902" y="2790511"/>
            <a:ext cx="340439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Стадии: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концепции изделия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создание изделия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на рынок</a:t>
            </a:r>
          </a:p>
        </p:txBody>
      </p:sp>
    </p:spTree>
    <p:extLst>
      <p:ext uri="{BB962C8B-B14F-4D97-AF65-F5344CB8AC3E}">
        <p14:creationId xmlns:p14="http://schemas.microsoft.com/office/powerpoint/2010/main" val="217837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99944" y="1526005"/>
            <a:ext cx="7676651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отбор идей нового изделия;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рынка: возможный спрос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 изделие, конкурентные позиции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произ­водителей,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по­тенциал предприятия и др.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концепции продукции – системы базисных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создаваемом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изделии: экономическая целесообразность, техническая возможность, основные парамет­ры и т.д.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41777" y="1062038"/>
            <a:ext cx="36293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Формирование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концепции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</a:t>
            </a:r>
            <a:endParaRPr lang="ru-RU" sz="1600" b="1" dirty="0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2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7558" y="967251"/>
            <a:ext cx="20992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</a:t>
            </a:r>
            <a:endParaRPr lang="ru-RU" sz="16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62601" y="1328348"/>
            <a:ext cx="7494471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Стандарт*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 пять стадий разработки конструкторской документации на изделия всех отраслей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промышленности: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задание,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предложение,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эскизный проект,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проект,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*ГОСТ 2.103-68.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Стадии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80434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299474" y="1501017"/>
            <a:ext cx="5909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756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документально оформленных требований перед  исполнителем проектно-исследовательских работ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955237610"/>
              </p:ext>
            </p:extLst>
          </p:nvPr>
        </p:nvGraphicFramePr>
        <p:xfrm>
          <a:off x="676888" y="1102766"/>
          <a:ext cx="1673653" cy="68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Стрелка вниз 13"/>
          <p:cNvSpPr/>
          <p:nvPr/>
        </p:nvSpPr>
        <p:spPr>
          <a:xfrm>
            <a:off x="4437767" y="2456799"/>
            <a:ext cx="680513" cy="30637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1791" y="3224834"/>
            <a:ext cx="68201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продукции, ее назначение и область применения;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и экономические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01714" y="1033668"/>
            <a:ext cx="20227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задание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41791" y="2763169"/>
            <a:ext cx="5078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756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на создание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86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481387446"/>
              </p:ext>
            </p:extLst>
          </p:nvPr>
        </p:nvGraphicFramePr>
        <p:xfrm>
          <a:off x="584205" y="1062038"/>
          <a:ext cx="1673653" cy="1678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91399" y="3247887"/>
            <a:ext cx="7744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задания;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сопоставления различных вариантов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сравнительной оценки особенностей разрабатываемого и существующих изделий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57858" y="1283691"/>
            <a:ext cx="62389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с уточненными технико-экономическими обоснованиями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целесообразности создания изделия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57858" y="914358"/>
            <a:ext cx="25412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предложение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u="sng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47467" y="2741796"/>
            <a:ext cx="1131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основе: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18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329788387"/>
              </p:ext>
            </p:extLst>
          </p:nvPr>
        </p:nvGraphicFramePr>
        <p:xfrm>
          <a:off x="556006" y="1063627"/>
          <a:ext cx="1673653" cy="2313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088133" y="1385625"/>
            <a:ext cx="6408711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отражают конструкцию устройства;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дают представление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устройстве и принципе работы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раскрывают основные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88133" y="989028"/>
            <a:ext cx="17105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Эскизный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91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435836978"/>
              </p:ext>
            </p:extLst>
          </p:nvPr>
        </p:nvGraphicFramePr>
        <p:xfrm>
          <a:off x="698680" y="1079140"/>
          <a:ext cx="1315659" cy="2495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090568" y="1444456"/>
            <a:ext cx="6406276" cy="1679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378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конструкторских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378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решения;</a:t>
            </a:r>
          </a:p>
          <a:p>
            <a:pPr marL="285750" indent="-285750">
              <a:lnSpc>
                <a:spcPct val="150000"/>
              </a:lnSpc>
              <a:spcAft>
                <a:spcPts val="378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об устройстве разрабатываемого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изделия;</a:t>
            </a:r>
          </a:p>
          <a:p>
            <a:pPr marL="285750" indent="-285750">
              <a:lnSpc>
                <a:spcPct val="150000"/>
              </a:lnSpc>
              <a:spcAft>
                <a:spcPts val="378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для разработки рабочей документации.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090568" y="993610"/>
            <a:ext cx="1972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проект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400461893"/>
              </p:ext>
            </p:extLst>
          </p:nvPr>
        </p:nvGraphicFramePr>
        <p:xfrm>
          <a:off x="536578" y="1093737"/>
          <a:ext cx="1673653" cy="3419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028156" y="1454490"/>
            <a:ext cx="64087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адаптированный к конкретному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производству: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рабочих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чертежей всех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и т.д.;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технологической документации;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спецификаций, паспорта изделия, инструкции по эксплуатации и ряда других документов.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010876" y="1011884"/>
            <a:ext cx="15625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проект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58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567667936"/>
              </p:ext>
            </p:extLst>
          </p:nvPr>
        </p:nvGraphicFramePr>
        <p:xfrm>
          <a:off x="833142" y="1024071"/>
          <a:ext cx="1292496" cy="3538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308970" y="1261496"/>
            <a:ext cx="61121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378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посредством испытаний его соответствия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заданным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техническим требованиям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87697" y="2816233"/>
            <a:ext cx="6133450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27" indent="-216027">
              <a:lnSpc>
                <a:spcPct val="150000"/>
              </a:lnSpc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постановки на производство</a:t>
            </a:r>
          </a:p>
          <a:p>
            <a:pPr marL="216027" indent="-216027">
              <a:lnSpc>
                <a:spcPct val="150000"/>
              </a:lnSpc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внесения изменений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конструкторскую и технологическую документацию.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4608413" y="2383058"/>
            <a:ext cx="680513" cy="33099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77480" y="900839"/>
            <a:ext cx="17652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Опытный образец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54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135045" y="1638374"/>
            <a:ext cx="62257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24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по проектированию нового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</a:t>
            </a:r>
          </a:p>
          <a:p>
            <a:pPr>
              <a:lnSpc>
                <a:spcPct val="125000"/>
              </a:lnSpc>
              <a:spcAft>
                <a:spcPts val="24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опытных образцов, изготовленные для контроля соответствия продукции заданным требованиям и принятия решения о постановке ее на производство</a:t>
            </a:r>
          </a:p>
          <a:p>
            <a:pPr>
              <a:lnSpc>
                <a:spcPct val="125000"/>
              </a:lnSpc>
              <a:spcAft>
                <a:spcPts val="24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испытания и доводки опытной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партии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2647" y="993037"/>
            <a:ext cx="27647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Освоение производства </a:t>
            </a:r>
            <a:endParaRPr lang="ru-RU" sz="1600" b="1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900598786"/>
              </p:ext>
            </p:extLst>
          </p:nvPr>
        </p:nvGraphicFramePr>
        <p:xfrm>
          <a:off x="650817" y="1494358"/>
          <a:ext cx="1480560" cy="2743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1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70724979"/>
              </p:ext>
            </p:extLst>
          </p:nvPr>
        </p:nvGraphicFramePr>
        <p:xfrm>
          <a:off x="647700" y="982524"/>
          <a:ext cx="2252897" cy="381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933733" y="786877"/>
            <a:ext cx="549110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756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всех стадиях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проектирования и конструирования: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27" indent="-216027">
              <a:lnSpc>
                <a:spcPct val="150000"/>
              </a:lnSpc>
              <a:spcAft>
                <a:spcPts val="756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уточняются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и экономические характеристики изделия</a:t>
            </a:r>
          </a:p>
          <a:p>
            <a:pPr marL="216027" indent="-216027">
              <a:lnSpc>
                <a:spcPct val="150000"/>
              </a:lnSpc>
              <a:spcAft>
                <a:spcPts val="756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целесообразность использования первоначально выбранного пути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продукта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27" indent="-216027">
              <a:lnSpc>
                <a:spcPct val="150000"/>
              </a:lnSpc>
              <a:spcAft>
                <a:spcPts val="756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принимается решение 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выпуске.</a:t>
            </a: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0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30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11577" y="1035714"/>
            <a:ext cx="34849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изделия на рынок</a:t>
            </a:r>
            <a:endParaRPr lang="ru-RU" sz="16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08001" y="1494358"/>
            <a:ext cx="761683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изделия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различных видов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деятельности: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доведению информации о достоинствах товара до потенциальных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потребителей;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стимулированию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у них желания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купить товар.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3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7786" y="1018705"/>
            <a:ext cx="5042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Комплектность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конструкторских документов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17786" y="1476193"/>
            <a:ext cx="736716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обязательных проектных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документов: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Ведомости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предложения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эскизного проекта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технического проекта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)-перечни надлежащих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записка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41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7505" y="976322"/>
            <a:ext cx="7709339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вида (ВО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изделия , взаимодействие его составных частей, включая форму деталей (например, обозначение диаметра деталей круглой формы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посадки, техническими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требованиями к изделию (например, в части покрытий, пропитки обмоток, методов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сварки), технические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(например, модуль зубчатого зацепления и числа зубьев колес, необходимые для разработки рабочих чертежей).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7505" y="4301875"/>
            <a:ext cx="74214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вляется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обязательным документом только на стадии “Технический проект”</a:t>
            </a:r>
          </a:p>
        </p:txBody>
      </p:sp>
    </p:spTree>
    <p:extLst>
      <p:ext uri="{BB962C8B-B14F-4D97-AF65-F5344CB8AC3E}">
        <p14:creationId xmlns:p14="http://schemas.microsoft.com/office/powerpoint/2010/main" val="25104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6184" y="929620"/>
            <a:ext cx="77406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Сборочный чертеж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содержащий изображение сборочной единицы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изделия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содержит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необходимое количество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изображений;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габаритные размеры;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установочные;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присоединительные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размеры, а также размеры, характеризующие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необходимые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способе выполнения неразъемных соединений, например сварных, паяных; номера позиций составных частей, входящих в сборочную единицу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6407" y="4441130"/>
            <a:ext cx="2397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стадия “Рабочий проект”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80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6199" y="936625"/>
            <a:ext cx="74944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Спецификация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документ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определяющий состав сборочной единицы, комплекса или комплекта.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разделов: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сборочные единицы;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стандартные изделия;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изделия;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96407" y="4441130"/>
            <a:ext cx="2397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стадия “Рабочий проект”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45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ОСНОВНЫЕ ПОНЯТИЯ ПРОЦЕССА КОНСТРУИРОВАНИЯ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02365" y="960144"/>
            <a:ext cx="7550463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Рабочий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изображают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законченными.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основой всего технологического процесса изготовления и контроля. Необходимое количество изображений зависит от формы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чертеже детали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даны: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предельными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отклонениями;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шероховатость поверхностей,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покрытия,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термообработка.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chemeClr val="bg1"/>
                </a:solidFill>
              </a:rPr>
              <a:t>2019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33260" y="1781986"/>
            <a:ext cx="7668617" cy="144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ts val="0"/>
              </a:spcAft>
            </a:pPr>
            <a:r>
              <a:rPr lang="ru-RU" altLang="ru-RU" sz="2400" b="1" dirty="0">
                <a:latin typeface="+mj-lt"/>
              </a:rPr>
              <a:t>ОСНОВНЫЕ ПОНЯТИЯ ПРОЦЕССА КОНСТРУИРОВАНИЯ</a:t>
            </a:r>
            <a:endParaRPr lang="ru-RU" sz="2400" b="1" dirty="0" smtClean="0">
              <a:latin typeface="+mj-lt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19553" y="3427617"/>
            <a:ext cx="8136903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2000" b="1" dirty="0" smtClean="0">
                <a:latin typeface="+mn-lt"/>
              </a:rPr>
              <a:t>Конструирование и технология в приборостроении</a:t>
            </a:r>
            <a:endParaRPr lang="ru-RU" alt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886532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14582</TotalTime>
  <Words>1646</Words>
  <Application>Microsoft Office PowerPoint</Application>
  <PresentationFormat>Произвольный</PresentationFormat>
  <Paragraphs>309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Оформление по умолчанию</vt:lpstr>
      <vt:lpstr>Презентация PowerPoint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ОСНОВНЫЕ ПОНЯТИЯ ПРОЦЕССА КОНСТРУИРОВАНИЯ</vt:lpstr>
      <vt:lpstr>Презентация PowerPoint</vt:lpstr>
    </vt:vector>
  </TitlesOfParts>
  <Company>Holding "Digest"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Мойзес Борис Борисович</cp:lastModifiedBy>
  <cp:revision>401</cp:revision>
  <dcterms:created xsi:type="dcterms:W3CDTF">2015-03-13T05:37:25Z</dcterms:created>
  <dcterms:modified xsi:type="dcterms:W3CDTF">2019-09-04T02:57:49Z</dcterms:modified>
</cp:coreProperties>
</file>