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52"/>
  </p:notesMasterIdLst>
  <p:sldIdLst>
    <p:sldId id="258" r:id="rId2"/>
    <p:sldId id="256" r:id="rId3"/>
    <p:sldId id="330" r:id="rId4"/>
    <p:sldId id="263" r:id="rId5"/>
    <p:sldId id="285" r:id="rId6"/>
    <p:sldId id="265" r:id="rId7"/>
    <p:sldId id="261" r:id="rId8"/>
    <p:sldId id="274" r:id="rId9"/>
    <p:sldId id="279" r:id="rId10"/>
    <p:sldId id="281" r:id="rId11"/>
    <p:sldId id="267" r:id="rId12"/>
    <p:sldId id="349" r:id="rId13"/>
    <p:sldId id="275" r:id="rId14"/>
    <p:sldId id="277" r:id="rId15"/>
    <p:sldId id="283" r:id="rId16"/>
    <p:sldId id="286" r:id="rId17"/>
    <p:sldId id="336" r:id="rId18"/>
    <p:sldId id="284" r:id="rId19"/>
    <p:sldId id="287" r:id="rId20"/>
    <p:sldId id="282" r:id="rId21"/>
    <p:sldId id="353" r:id="rId22"/>
    <p:sldId id="296" r:id="rId23"/>
    <p:sldId id="289" r:id="rId24"/>
    <p:sldId id="297" r:id="rId25"/>
    <p:sldId id="290" r:id="rId26"/>
    <p:sldId id="298" r:id="rId27"/>
    <p:sldId id="295" r:id="rId28"/>
    <p:sldId id="337" r:id="rId29"/>
    <p:sldId id="300" r:id="rId30"/>
    <p:sldId id="354" r:id="rId31"/>
    <p:sldId id="303" r:id="rId32"/>
    <p:sldId id="304" r:id="rId33"/>
    <p:sldId id="332" r:id="rId34"/>
    <p:sldId id="334" r:id="rId35"/>
    <p:sldId id="313" r:id="rId36"/>
    <p:sldId id="315" r:id="rId37"/>
    <p:sldId id="317" r:id="rId38"/>
    <p:sldId id="308" r:id="rId39"/>
    <p:sldId id="318" r:id="rId40"/>
    <p:sldId id="319" r:id="rId41"/>
    <p:sldId id="311" r:id="rId42"/>
    <p:sldId id="322" r:id="rId43"/>
    <p:sldId id="345" r:id="rId44"/>
    <p:sldId id="323" r:id="rId45"/>
    <p:sldId id="324" r:id="rId46"/>
    <p:sldId id="325" r:id="rId47"/>
    <p:sldId id="326" r:id="rId48"/>
    <p:sldId id="347" r:id="rId49"/>
    <p:sldId id="352" r:id="rId50"/>
    <p:sldId id="328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992" autoAdjust="0"/>
  </p:normalViewPr>
  <p:slideViewPr>
    <p:cSldViewPr>
      <p:cViewPr varScale="1">
        <p:scale>
          <a:sx n="115" d="100"/>
          <a:sy n="115" d="100"/>
        </p:scale>
        <p:origin x="14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56F2F8-EE6F-4D4E-B90F-AD8E0CC0DAE3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DA733-F054-4F49-AEB6-3504D511DC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1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3135AA-A016-401A-803F-925CE9A0C8E4}" type="slidenum">
              <a:rPr lang="ru-RU"/>
              <a:pPr/>
              <a:t>3</a:t>
            </a:fld>
            <a:endParaRPr lang="ru-RU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029945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DA733-F054-4F49-AEB6-3504D511DC4E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12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07BE3C-2E8E-4F37-A863-DABE7AFCAFC7}" type="slidenum">
              <a:rPr lang="ru-RU"/>
              <a:pPr/>
              <a:t>23</a:t>
            </a:fld>
            <a:endParaRPr lang="ru-RU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Платон</a:t>
            </a:r>
          </a:p>
        </p:txBody>
      </p:sp>
    </p:spTree>
    <p:extLst>
      <p:ext uri="{BB962C8B-B14F-4D97-AF65-F5344CB8AC3E}">
        <p14:creationId xmlns:p14="http://schemas.microsoft.com/office/powerpoint/2010/main" val="1685257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4015CE-3FD4-4956-8393-E155B8B427F1}" type="slidenum">
              <a:rPr lang="ru-RU"/>
              <a:pPr/>
              <a:t>25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Идея Стула</a:t>
            </a:r>
          </a:p>
        </p:txBody>
      </p:sp>
    </p:spTree>
    <p:extLst>
      <p:ext uri="{BB962C8B-B14F-4D97-AF65-F5344CB8AC3E}">
        <p14:creationId xmlns:p14="http://schemas.microsoft.com/office/powerpoint/2010/main" val="2974550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C15BCE-88F1-45F7-B84E-5C393B5A6148}" type="slidenum">
              <a:rPr lang="ru-RU" smtClean="0"/>
              <a:pPr/>
              <a:t>31</a:t>
            </a:fld>
            <a:endParaRPr lang="ru-RU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26948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4633CB-DEF7-446C-A2C6-EFF6ACCE1C52}" type="slidenum">
              <a:rPr lang="ru-RU"/>
              <a:pPr/>
              <a:t>32</a:t>
            </a:fld>
            <a:endParaRPr lang="ru-RU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Отличие Аристотеля от Платона</a:t>
            </a:r>
          </a:p>
        </p:txBody>
      </p:sp>
    </p:spTree>
    <p:extLst>
      <p:ext uri="{BB962C8B-B14F-4D97-AF65-F5344CB8AC3E}">
        <p14:creationId xmlns:p14="http://schemas.microsoft.com/office/powerpoint/2010/main" val="3691037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96558E-FCBE-470F-A839-A42F542C3F9A}" type="slidenum">
              <a:rPr lang="ru-RU"/>
              <a:pPr/>
              <a:t>33</a:t>
            </a:fld>
            <a:endParaRPr lang="ru-RU"/>
          </a:p>
        </p:txBody>
      </p:sp>
      <p:sp>
        <p:nvSpPr>
          <p:cNvPr id="393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755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6621EB-900E-417C-8C5E-AF7D2592E2EB}" type="slidenum">
              <a:rPr lang="ru-RU"/>
              <a:pPr/>
              <a:t>34</a:t>
            </a:fld>
            <a:endParaRPr lang="ru-RU"/>
          </a:p>
        </p:txBody>
      </p:sp>
      <p:sp>
        <p:nvSpPr>
          <p:cNvPr id="394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827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5FBB4-DABA-4307-9BF2-5485C2DCE755}" type="slidenum">
              <a:rPr lang="ru-RU"/>
              <a:pPr/>
              <a:t>37</a:t>
            </a:fld>
            <a:endParaRPr lang="ru-RU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507693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7ECD6F-1ACC-4EA5-A4EC-68B725C97298}" type="slidenum">
              <a:rPr lang="ru-RU"/>
              <a:pPr/>
              <a:t>39</a:t>
            </a:fld>
            <a:endParaRPr lang="ru-RU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464668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CA498C-279F-4F7A-B674-885786AF5D50}" type="slidenum">
              <a:rPr lang="ru-RU"/>
              <a:pPr/>
              <a:t>40</a:t>
            </a:fld>
            <a:endParaRPr lang="ru-RU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4339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B40E04-ECB3-4644-959D-5B980FAAEFCC}" type="slidenum">
              <a:rPr lang="ru-RU"/>
              <a:pPr/>
              <a:t>42</a:t>
            </a:fld>
            <a:endParaRPr lang="ru-RU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2334232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4D6DF6-E821-4E3B-8A18-1EB078D970E1}" type="slidenum">
              <a:rPr lang="ru-RU"/>
              <a:pPr/>
              <a:t>44</a:t>
            </a:fld>
            <a:endParaRPr lang="ru-RU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6181173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058449-4471-45D3-BAE3-D4549F75FC31}" type="slidenum">
              <a:rPr lang="ru-RU"/>
              <a:pPr/>
              <a:t>45</a:t>
            </a:fld>
            <a:endParaRPr lang="ru-RU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76344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98EAE4-33DB-4C5C-95E4-7BBCC2C46EEE}" type="slidenum">
              <a:rPr lang="ru-RU"/>
              <a:pPr/>
              <a:t>46</a:t>
            </a:fld>
            <a:endParaRPr lang="ru-RU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1624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C963E4-BF7E-44BD-AE45-46F43C2AE831}" type="slidenum">
              <a:rPr lang="ru-RU"/>
              <a:pPr/>
              <a:t>47</a:t>
            </a:fld>
            <a:endParaRPr lang="ru-RU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328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2B6CF7-9841-4F74-8220-95245CBF2B62}" type="slidenum">
              <a:rPr lang="ru-RU"/>
              <a:pPr/>
              <a:t>50</a:t>
            </a:fld>
            <a:endParaRPr lang="ru-RU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902929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BA3E4657-653A-4452-AE46-B84181E73B5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0B79812-D9A7-4046-BEA4-49E3ABCDC1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4657-653A-4452-AE46-B84181E73B5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79812-D9A7-4046-BEA4-49E3ABCDC1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BA3E4657-653A-4452-AE46-B84181E73B5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0B79812-D9A7-4046-BEA4-49E3ABCDC1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4657-653A-4452-AE46-B84181E73B5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90B79812-D9A7-4046-BEA4-49E3ABCDC1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4657-653A-4452-AE46-B84181E73B5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90B79812-D9A7-4046-BEA4-49E3ABCDC1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4657-653A-4452-AE46-B84181E73B5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79812-D9A7-4046-BEA4-49E3ABCDC1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4657-653A-4452-AE46-B84181E73B5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79812-D9A7-4046-BEA4-49E3ABCDC1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BA3E4657-653A-4452-AE46-B84181E73B5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0B79812-D9A7-4046-BEA4-49E3ABCDC1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BA3E4657-653A-4452-AE46-B84181E73B5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0B79812-D9A7-4046-BEA4-49E3ABCDC1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4657-653A-4452-AE46-B84181E73B5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79812-D9A7-4046-BEA4-49E3ABCDC1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4657-653A-4452-AE46-B84181E73B5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79812-D9A7-4046-BEA4-49E3ABCDC1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9BA78-A802-489E-9135-4AB1C1A01E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071AE-C09F-42C9-832C-D3BB078E4E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A020829-7ECC-417C-8F69-B60A60BFF0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96802-FC1C-453F-A48B-8476AA1128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BA3E4657-653A-4452-AE46-B84181E73B5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90B79812-D9A7-4046-BEA4-49E3ABCDC1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2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s03.radikal.ru/i176/1112/d2/50d130508b50.jpg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641475"/>
          </a:xfrm>
        </p:spPr>
        <p:txBody>
          <a:bodyPr/>
          <a:lstStyle/>
          <a:p>
            <a:pPr>
              <a:defRPr/>
            </a:pPr>
            <a:r>
              <a:rPr lang="ru-RU" dirty="0"/>
              <a:t>Античная философия</a:t>
            </a:r>
            <a:endParaRPr lang="ru-RU" dirty="0" smtClean="0"/>
          </a:p>
        </p:txBody>
      </p:sp>
      <p:pic>
        <p:nvPicPr>
          <p:cNvPr id="2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1" y="2132856"/>
            <a:ext cx="7632848" cy="4392488"/>
          </a:xfrm>
        </p:spPr>
      </p:pic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3D760F-98B9-4167-B04E-67F0327CD879}" type="slidenum">
              <a:rPr lang="ru-RU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895856" cy="1944216"/>
          </a:xfrm>
        </p:spPr>
        <p:txBody>
          <a:bodyPr/>
          <a:lstStyle/>
          <a:p>
            <a:r>
              <a:rPr lang="ru-RU" b="1" dirty="0" smtClean="0"/>
              <a:t>Античная философия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84984"/>
            <a:ext cx="6400800" cy="2353816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Совокупность учений, развивавшихся в Др.Греции и Др.Риме  </a:t>
            </a:r>
          </a:p>
          <a:p>
            <a:r>
              <a:rPr lang="ru-RU" sz="3600" dirty="0" smtClean="0">
                <a:solidFill>
                  <a:schemeClr val="tx1"/>
                </a:solidFill>
              </a:rPr>
              <a:t>с    </a:t>
            </a:r>
            <a:r>
              <a:rPr lang="en-US" sz="3600" dirty="0" smtClean="0">
                <a:solidFill>
                  <a:schemeClr val="tx1"/>
                </a:solidFill>
              </a:rPr>
              <a:t>VI </a:t>
            </a:r>
            <a:r>
              <a:rPr lang="ru-RU" sz="3600" dirty="0" smtClean="0">
                <a:solidFill>
                  <a:schemeClr val="tx1"/>
                </a:solidFill>
              </a:rPr>
              <a:t>в. до н.э. по  </a:t>
            </a:r>
            <a:r>
              <a:rPr lang="en-US" sz="3600" dirty="0" smtClean="0">
                <a:solidFill>
                  <a:schemeClr val="tx1"/>
                </a:solidFill>
              </a:rPr>
              <a:t>VI</a:t>
            </a:r>
            <a:r>
              <a:rPr lang="ru-RU" sz="3600" dirty="0" smtClean="0">
                <a:solidFill>
                  <a:schemeClr val="tx1"/>
                </a:solidFill>
              </a:rPr>
              <a:t> в н.э.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3"/>
          <p:cNvSpPr txBox="1">
            <a:spLocks noChangeArrowheads="1"/>
          </p:cNvSpPr>
          <p:nvPr/>
        </p:nvSpPr>
        <p:spPr bwMode="auto">
          <a:xfrm>
            <a:off x="5289550" y="5757863"/>
            <a:ext cx="2676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</a:rPr>
              <a:t>Рафаэль.</a:t>
            </a:r>
            <a:br>
              <a:rPr lang="ru-RU" sz="2000" b="1">
                <a:solidFill>
                  <a:schemeClr val="bg1"/>
                </a:solidFill>
              </a:rPr>
            </a:br>
            <a:r>
              <a:rPr lang="ru-RU" sz="2000" b="1">
                <a:solidFill>
                  <a:schemeClr val="bg1"/>
                </a:solidFill>
              </a:rPr>
              <a:t>«Афинская школа».</a:t>
            </a:r>
          </a:p>
        </p:txBody>
      </p:sp>
      <p:pic>
        <p:nvPicPr>
          <p:cNvPr id="7172" name="Picture 4" descr="nb_pinacoteca_raphael_the_school_of_athens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58888" y="1546225"/>
            <a:ext cx="6618287" cy="4932363"/>
          </a:xfrm>
          <a:noFill/>
          <a:ln w="38100" cmpd="dbl">
            <a:solidFill>
              <a:schemeClr val="bg1"/>
            </a:solidFill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bg1"/>
                </a:solidFill>
              </a:rPr>
              <a:t>Афины – центр греческой философии </a:t>
            </a:r>
            <a:endParaRPr lang="ru-RU" sz="2800" b="1" smtClean="0">
              <a:solidFill>
                <a:schemeClr val="bg1"/>
              </a:solidFill>
            </a:endParaRPr>
          </a:p>
        </p:txBody>
      </p:sp>
      <p:sp>
        <p:nvSpPr>
          <p:cNvPr id="7173" name="AutoShape 5"/>
          <p:cNvSpPr>
            <a:spLocks noChangeAspect="1" noChangeArrowheads="1"/>
          </p:cNvSpPr>
          <p:nvPr/>
        </p:nvSpPr>
        <p:spPr bwMode="auto">
          <a:xfrm>
            <a:off x="2268538" y="5300663"/>
            <a:ext cx="493712" cy="244475"/>
          </a:xfrm>
          <a:prstGeom prst="rightArrow">
            <a:avLst>
              <a:gd name="adj1" fmla="val 50000"/>
              <a:gd name="adj2" fmla="val 50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" b="1">
                <a:solidFill>
                  <a:srgbClr val="0000FF"/>
                </a:solidFill>
              </a:rPr>
              <a:t>Пифагор</a:t>
            </a:r>
          </a:p>
        </p:txBody>
      </p:sp>
      <p:sp>
        <p:nvSpPr>
          <p:cNvPr id="7174" name="AutoShape 6"/>
          <p:cNvSpPr>
            <a:spLocks noChangeAspect="1" noChangeArrowheads="1"/>
          </p:cNvSpPr>
          <p:nvPr/>
        </p:nvSpPr>
        <p:spPr bwMode="auto">
          <a:xfrm rot="10800000">
            <a:off x="4067175" y="5360988"/>
            <a:ext cx="493713" cy="244475"/>
          </a:xfrm>
          <a:prstGeom prst="rightArrow">
            <a:avLst>
              <a:gd name="adj1" fmla="val 50000"/>
              <a:gd name="adj2" fmla="val 50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 sz="600" b="1">
                <a:solidFill>
                  <a:srgbClr val="0000FF"/>
                </a:solidFill>
              </a:rPr>
              <a:t>Гераклит</a:t>
            </a:r>
          </a:p>
        </p:txBody>
      </p:sp>
      <p:sp>
        <p:nvSpPr>
          <p:cNvPr id="7175" name="AutoShape 7"/>
          <p:cNvSpPr>
            <a:spLocks noChangeAspect="1" noChangeArrowheads="1"/>
          </p:cNvSpPr>
          <p:nvPr/>
        </p:nvSpPr>
        <p:spPr bwMode="auto">
          <a:xfrm>
            <a:off x="2986088" y="5037138"/>
            <a:ext cx="493712" cy="244475"/>
          </a:xfrm>
          <a:prstGeom prst="rightArrow">
            <a:avLst>
              <a:gd name="adj1" fmla="val 50000"/>
              <a:gd name="adj2" fmla="val 50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" b="1">
                <a:solidFill>
                  <a:srgbClr val="0000FF"/>
                </a:solidFill>
              </a:rPr>
              <a:t>Парменид</a:t>
            </a:r>
          </a:p>
        </p:txBody>
      </p:sp>
      <p:sp>
        <p:nvSpPr>
          <p:cNvPr id="7176" name="AutoShape 8"/>
          <p:cNvSpPr>
            <a:spLocks noChangeAspect="1" noChangeArrowheads="1"/>
          </p:cNvSpPr>
          <p:nvPr/>
        </p:nvSpPr>
        <p:spPr bwMode="auto">
          <a:xfrm>
            <a:off x="3059113" y="4389438"/>
            <a:ext cx="493712" cy="244475"/>
          </a:xfrm>
          <a:prstGeom prst="rightArrow">
            <a:avLst>
              <a:gd name="adj1" fmla="val 50000"/>
              <a:gd name="adj2" fmla="val 50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" b="1">
                <a:solidFill>
                  <a:srgbClr val="0000FF"/>
                </a:solidFill>
              </a:rPr>
              <a:t>Сократ</a:t>
            </a:r>
          </a:p>
        </p:txBody>
      </p:sp>
      <p:sp>
        <p:nvSpPr>
          <p:cNvPr id="7177" name="AutoShape 9"/>
          <p:cNvSpPr>
            <a:spLocks noChangeAspect="1" noChangeArrowheads="1"/>
          </p:cNvSpPr>
          <p:nvPr/>
        </p:nvSpPr>
        <p:spPr bwMode="auto">
          <a:xfrm>
            <a:off x="3886200" y="4354513"/>
            <a:ext cx="493713" cy="244475"/>
          </a:xfrm>
          <a:prstGeom prst="rightArrow">
            <a:avLst>
              <a:gd name="adj1" fmla="val 50000"/>
              <a:gd name="adj2" fmla="val 50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" b="1">
                <a:solidFill>
                  <a:srgbClr val="0000FF"/>
                </a:solidFill>
              </a:rPr>
              <a:t>Платон</a:t>
            </a:r>
          </a:p>
        </p:txBody>
      </p:sp>
      <p:sp>
        <p:nvSpPr>
          <p:cNvPr id="7178" name="AutoShape 10"/>
          <p:cNvSpPr>
            <a:spLocks noChangeArrowheads="1"/>
          </p:cNvSpPr>
          <p:nvPr/>
        </p:nvSpPr>
        <p:spPr bwMode="auto">
          <a:xfrm rot="10800000">
            <a:off x="4678363" y="4354513"/>
            <a:ext cx="565150" cy="244475"/>
          </a:xfrm>
          <a:prstGeom prst="rightArrow">
            <a:avLst>
              <a:gd name="adj1" fmla="val 50000"/>
              <a:gd name="adj2" fmla="val 5779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 sz="600" b="1">
                <a:solidFill>
                  <a:srgbClr val="0000FF"/>
                </a:solidFill>
              </a:rPr>
              <a:t>Аристотель</a:t>
            </a:r>
          </a:p>
        </p:txBody>
      </p:sp>
      <p:sp>
        <p:nvSpPr>
          <p:cNvPr id="7179" name="AutoShape 11"/>
          <p:cNvSpPr>
            <a:spLocks noChangeAspect="1" noChangeArrowheads="1"/>
          </p:cNvSpPr>
          <p:nvPr/>
        </p:nvSpPr>
        <p:spPr bwMode="auto">
          <a:xfrm>
            <a:off x="2590800" y="4246563"/>
            <a:ext cx="493713" cy="244475"/>
          </a:xfrm>
          <a:prstGeom prst="rightArrow">
            <a:avLst>
              <a:gd name="adj1" fmla="val 50000"/>
              <a:gd name="adj2" fmla="val 50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" b="1">
                <a:solidFill>
                  <a:srgbClr val="0000FF"/>
                </a:solidFill>
              </a:rPr>
              <a:t>Антисфен</a:t>
            </a:r>
          </a:p>
        </p:txBody>
      </p:sp>
      <p:sp>
        <p:nvSpPr>
          <p:cNvPr id="7180" name="AutoShape 12"/>
          <p:cNvSpPr>
            <a:spLocks noChangeAspect="1" noChangeArrowheads="1"/>
          </p:cNvSpPr>
          <p:nvPr/>
        </p:nvSpPr>
        <p:spPr bwMode="auto">
          <a:xfrm rot="10800000">
            <a:off x="5003800" y="5110163"/>
            <a:ext cx="493713" cy="244475"/>
          </a:xfrm>
          <a:prstGeom prst="rightArrow">
            <a:avLst>
              <a:gd name="adj1" fmla="val 50000"/>
              <a:gd name="adj2" fmla="val 50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 sz="600" b="1">
                <a:solidFill>
                  <a:srgbClr val="0000FF"/>
                </a:solidFill>
              </a:rPr>
              <a:t>Диоген</a:t>
            </a:r>
          </a:p>
        </p:txBody>
      </p:sp>
      <p:sp>
        <p:nvSpPr>
          <p:cNvPr id="7181" name="AutoShape 13"/>
          <p:cNvSpPr>
            <a:spLocks noChangeAspect="1" noChangeArrowheads="1"/>
          </p:cNvSpPr>
          <p:nvPr/>
        </p:nvSpPr>
        <p:spPr bwMode="auto">
          <a:xfrm>
            <a:off x="1727200" y="4821238"/>
            <a:ext cx="493713" cy="244475"/>
          </a:xfrm>
          <a:prstGeom prst="rightArrow">
            <a:avLst>
              <a:gd name="adj1" fmla="val 50000"/>
              <a:gd name="adj2" fmla="val 50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" b="1">
                <a:solidFill>
                  <a:srgbClr val="0000FF"/>
                </a:solidFill>
              </a:rPr>
              <a:t>Эпикур</a:t>
            </a:r>
          </a:p>
        </p:txBody>
      </p:sp>
      <p:sp>
        <p:nvSpPr>
          <p:cNvPr id="7182" name="AutoShape 14"/>
          <p:cNvSpPr>
            <a:spLocks noChangeAspect="1" noChangeArrowheads="1"/>
          </p:cNvSpPr>
          <p:nvPr/>
        </p:nvSpPr>
        <p:spPr bwMode="auto">
          <a:xfrm>
            <a:off x="1366838" y="4713288"/>
            <a:ext cx="493712" cy="244475"/>
          </a:xfrm>
          <a:prstGeom prst="rightArrow">
            <a:avLst>
              <a:gd name="adj1" fmla="val 50000"/>
              <a:gd name="adj2" fmla="val 50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" b="1">
                <a:solidFill>
                  <a:srgbClr val="0000FF"/>
                </a:solidFill>
              </a:rPr>
              <a:t>Зенон</a:t>
            </a:r>
          </a:p>
        </p:txBody>
      </p:sp>
      <p:sp>
        <p:nvSpPr>
          <p:cNvPr id="7183" name="AutoShape 15"/>
          <p:cNvSpPr>
            <a:spLocks noChangeAspect="1" noChangeArrowheads="1"/>
          </p:cNvSpPr>
          <p:nvPr/>
        </p:nvSpPr>
        <p:spPr bwMode="auto">
          <a:xfrm rot="10800000">
            <a:off x="6692900" y="4318000"/>
            <a:ext cx="493713" cy="244475"/>
          </a:xfrm>
          <a:prstGeom prst="rightArrow">
            <a:avLst>
              <a:gd name="adj1" fmla="val 50000"/>
              <a:gd name="adj2" fmla="val 50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 sz="600" b="1">
                <a:solidFill>
                  <a:srgbClr val="0000FF"/>
                </a:solidFill>
              </a:rPr>
              <a:t>Плотин</a:t>
            </a:r>
          </a:p>
        </p:txBody>
      </p:sp>
      <p:sp>
        <p:nvSpPr>
          <p:cNvPr id="7184" name="AutoShape 16"/>
          <p:cNvSpPr>
            <a:spLocks noChangeAspect="1" noChangeArrowheads="1"/>
          </p:cNvSpPr>
          <p:nvPr/>
        </p:nvSpPr>
        <p:spPr bwMode="auto">
          <a:xfrm>
            <a:off x="2159000" y="5037138"/>
            <a:ext cx="493713" cy="244475"/>
          </a:xfrm>
          <a:prstGeom prst="rightArrow">
            <a:avLst>
              <a:gd name="adj1" fmla="val 50000"/>
              <a:gd name="adj2" fmla="val 50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" b="1">
                <a:solidFill>
                  <a:srgbClr val="0000FF"/>
                </a:solidFill>
              </a:rPr>
              <a:t>Аверроэс</a:t>
            </a:r>
          </a:p>
        </p:txBody>
      </p:sp>
      <p:sp>
        <p:nvSpPr>
          <p:cNvPr id="7185" name="AutoShape 17"/>
          <p:cNvSpPr>
            <a:spLocks noChangeArrowheads="1"/>
          </p:cNvSpPr>
          <p:nvPr/>
        </p:nvSpPr>
        <p:spPr bwMode="auto">
          <a:xfrm rot="5400000">
            <a:off x="3742532" y="3740944"/>
            <a:ext cx="636587" cy="244475"/>
          </a:xfrm>
          <a:prstGeom prst="rightArrow">
            <a:avLst>
              <a:gd name="adj1" fmla="val 50000"/>
              <a:gd name="adj2" fmla="val 6509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 sz="600" b="1">
                <a:solidFill>
                  <a:srgbClr val="0000FF"/>
                </a:solidFill>
              </a:rPr>
              <a:t>  Платоники</a:t>
            </a:r>
          </a:p>
        </p:txBody>
      </p:sp>
      <p:sp>
        <p:nvSpPr>
          <p:cNvPr id="7186" name="AutoShape 18"/>
          <p:cNvSpPr>
            <a:spLocks noChangeArrowheads="1"/>
          </p:cNvSpPr>
          <p:nvPr/>
        </p:nvSpPr>
        <p:spPr bwMode="auto">
          <a:xfrm rot="5400000">
            <a:off x="4787107" y="3740944"/>
            <a:ext cx="636587" cy="244475"/>
          </a:xfrm>
          <a:prstGeom prst="rightArrow">
            <a:avLst>
              <a:gd name="adj1" fmla="val 50000"/>
              <a:gd name="adj2" fmla="val 6509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 sz="600" b="1">
                <a:solidFill>
                  <a:srgbClr val="0000FF"/>
                </a:solidFill>
              </a:rPr>
              <a:t>Перипатетики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  <p:bldP spid="7174" grpId="0" animBg="1"/>
      <p:bldP spid="7175" grpId="0" animBg="1"/>
      <p:bldP spid="7176" grpId="0" animBg="1"/>
      <p:bldP spid="7177" grpId="0" animBg="1"/>
      <p:bldP spid="7178" grpId="0" animBg="1"/>
      <p:bldP spid="7179" grpId="0" animBg="1"/>
      <p:bldP spid="7180" grpId="0" animBg="1"/>
      <p:bldP spid="7181" grpId="0" animBg="1"/>
      <p:bldP spid="7182" grpId="0" animBg="1"/>
      <p:bldP spid="7183" grpId="0" animBg="1"/>
      <p:bldP spid="7184" grpId="0" animBg="1"/>
      <p:bldP spid="7185" grpId="0" animBg="1"/>
      <p:bldP spid="718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dirty="0" smtClean="0"/>
              <a:t>Этапы становления античной философии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ru-RU" sz="4000" dirty="0" smtClean="0"/>
              <a:t>1.  </a:t>
            </a:r>
            <a:r>
              <a:rPr lang="ru-RU" sz="4000" dirty="0" err="1" smtClean="0"/>
              <a:t>Досократический</a:t>
            </a:r>
            <a:r>
              <a:rPr lang="ru-RU" sz="4000" dirty="0" smtClean="0"/>
              <a:t>   </a:t>
            </a:r>
            <a:r>
              <a:rPr lang="en-US" sz="4000" dirty="0" smtClean="0"/>
              <a:t>VI-V</a:t>
            </a:r>
            <a:r>
              <a:rPr lang="ru-RU" sz="4000" dirty="0" smtClean="0"/>
              <a:t> вв.до н.э.</a:t>
            </a:r>
          </a:p>
          <a:p>
            <a:pPr marL="609600" indent="-609600" eaLnBrk="1" hangingPunct="1">
              <a:buNone/>
              <a:defRPr/>
            </a:pPr>
            <a:r>
              <a:rPr lang="ru-RU" sz="4000" dirty="0"/>
              <a:t> </a:t>
            </a:r>
            <a:r>
              <a:rPr lang="ru-RU" sz="4000" dirty="0" smtClean="0"/>
              <a:t>      (натурфилософский)</a:t>
            </a:r>
          </a:p>
          <a:p>
            <a:pPr marL="609600" indent="-609600" eaLnBrk="1" hangingPunct="1">
              <a:buNone/>
              <a:defRPr/>
            </a:pPr>
            <a:r>
              <a:rPr lang="ru-RU" sz="4000" dirty="0" smtClean="0"/>
              <a:t>2.   Классический    сер.</a:t>
            </a:r>
            <a:r>
              <a:rPr lang="en-US" sz="4000" dirty="0" smtClean="0"/>
              <a:t>V-IV</a:t>
            </a:r>
            <a:r>
              <a:rPr lang="ru-RU" sz="4000" dirty="0" smtClean="0"/>
              <a:t> вв. до н.э.</a:t>
            </a:r>
          </a:p>
          <a:p>
            <a:pPr marL="609600" indent="-609600" eaLnBrk="1" hangingPunct="1">
              <a:buNone/>
              <a:defRPr/>
            </a:pPr>
            <a:r>
              <a:rPr lang="ru-RU" sz="4000" dirty="0" smtClean="0"/>
              <a:t>3.     Эллинистический   к.</a:t>
            </a:r>
            <a:r>
              <a:rPr lang="en-US" sz="4000" dirty="0" smtClean="0"/>
              <a:t>IV</a:t>
            </a:r>
            <a:r>
              <a:rPr lang="ru-RU" sz="4000" dirty="0" smtClean="0"/>
              <a:t>в.до н.э -  </a:t>
            </a:r>
            <a:r>
              <a:rPr lang="en-US" sz="4000" dirty="0" smtClean="0"/>
              <a:t>VI</a:t>
            </a:r>
            <a:r>
              <a:rPr lang="ru-RU" sz="4000" dirty="0" smtClean="0"/>
              <a:t> в.н.э</a:t>
            </a:r>
            <a:r>
              <a:rPr lang="ru-RU" dirty="0" smtClean="0"/>
              <a:t>.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C068C4-B34F-4568-9446-EB9E9B760805}" type="slidenum">
              <a:rPr lang="ru-RU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Натурфилософский период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dirty="0" smtClean="0"/>
              <a:t>   Ведущая философема – проблема поиска «</a:t>
            </a:r>
            <a:r>
              <a:rPr lang="ru-RU" sz="5400" b="1" dirty="0" err="1" smtClean="0"/>
              <a:t>архэ</a:t>
            </a:r>
            <a:r>
              <a:rPr lang="ru-RU" sz="5400" dirty="0" smtClean="0"/>
              <a:t>»  (первоначало)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b="1" dirty="0"/>
              <a:t>Натурфилософский период</a:t>
            </a:r>
            <a:endParaRPr lang="ru-RU" sz="4000" b="1" dirty="0" smtClean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None/>
              <a:defRPr/>
            </a:pPr>
            <a:r>
              <a:rPr lang="ru-RU" sz="2800" dirty="0" smtClean="0"/>
              <a:t>   </a:t>
            </a:r>
            <a:r>
              <a:rPr lang="ru-RU" sz="3600" b="1" dirty="0" smtClean="0"/>
              <a:t>Милетская школа</a:t>
            </a:r>
          </a:p>
          <a:p>
            <a:pPr eaLnBrk="1" hangingPunct="1">
              <a:defRPr/>
            </a:pPr>
            <a:endParaRPr lang="ru-RU" sz="2800" dirty="0"/>
          </a:p>
          <a:p>
            <a:pPr eaLnBrk="1" hangingPunct="1">
              <a:defRPr/>
            </a:pPr>
            <a:r>
              <a:rPr lang="ru-RU" dirty="0" smtClean="0"/>
              <a:t>Фалес – </a:t>
            </a:r>
            <a:r>
              <a:rPr lang="ru-RU" u="sng" dirty="0" smtClean="0"/>
              <a:t>вода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Анаксимен – </a:t>
            </a:r>
            <a:r>
              <a:rPr lang="ru-RU" u="sng" dirty="0" smtClean="0"/>
              <a:t>воздух</a:t>
            </a:r>
          </a:p>
          <a:p>
            <a:pPr eaLnBrk="1" hangingPunct="1">
              <a:defRPr/>
            </a:pPr>
            <a:endParaRPr lang="ru-RU" u="sng" dirty="0" smtClean="0"/>
          </a:p>
          <a:p>
            <a:pPr>
              <a:defRPr/>
            </a:pPr>
            <a:r>
              <a:rPr lang="ru-RU" dirty="0"/>
              <a:t>Анаксимандр – </a:t>
            </a:r>
            <a:r>
              <a:rPr lang="ru-RU" u="sng" dirty="0" err="1"/>
              <a:t>апейрон</a:t>
            </a:r>
            <a:endParaRPr lang="ru-RU" u="sng" dirty="0"/>
          </a:p>
          <a:p>
            <a:pPr eaLnBrk="1" hangingPunct="1">
              <a:defRPr/>
            </a:pPr>
            <a:endParaRPr lang="ru-RU" u="sng" dirty="0" smtClean="0"/>
          </a:p>
        </p:txBody>
      </p:sp>
      <p:pic>
        <p:nvPicPr>
          <p:cNvPr id="14341" name="Picture 6" descr="фалес 7-6вв до н э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0" y="1700213"/>
            <a:ext cx="2982913" cy="3786187"/>
          </a:xfrm>
        </p:spPr>
      </p:pic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299227-B161-4C89-BF10-968DBFAF6B94}" type="slidenum">
              <a:rPr lang="ru-RU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Натурфилософский период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 smtClean="0"/>
              <a:t>Эмпедокл</a:t>
            </a:r>
          </a:p>
          <a:p>
            <a:pPr>
              <a:buNone/>
            </a:pPr>
            <a:r>
              <a:rPr lang="ru-RU" dirty="0" smtClean="0"/>
              <a:t>                                    Любовь</a:t>
            </a:r>
            <a:endParaRPr lang="ru-RU" dirty="0"/>
          </a:p>
          <a:p>
            <a:pPr>
              <a:buNone/>
            </a:pPr>
            <a:r>
              <a:rPr lang="ru-RU" dirty="0" smtClean="0"/>
              <a:t>	огонь</a:t>
            </a:r>
          </a:p>
          <a:p>
            <a:pPr>
              <a:buNone/>
            </a:pPr>
            <a:r>
              <a:rPr lang="ru-RU" dirty="0"/>
              <a:t>	</a:t>
            </a:r>
            <a:r>
              <a:rPr lang="ru-RU" dirty="0" smtClean="0"/>
              <a:t>земля                                              Вещи</a:t>
            </a:r>
          </a:p>
          <a:p>
            <a:pPr>
              <a:buNone/>
            </a:pPr>
            <a:r>
              <a:rPr lang="ru-RU" dirty="0"/>
              <a:t>	</a:t>
            </a:r>
            <a:r>
              <a:rPr lang="ru-RU" dirty="0" smtClean="0"/>
              <a:t>вода                                                  </a:t>
            </a:r>
          </a:p>
          <a:p>
            <a:pPr>
              <a:buNone/>
            </a:pPr>
            <a:r>
              <a:rPr lang="ru-RU" dirty="0"/>
              <a:t>	</a:t>
            </a:r>
            <a:r>
              <a:rPr lang="ru-RU" dirty="0" smtClean="0"/>
              <a:t>воздух  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Вражда                                         </a:t>
            </a:r>
            <a:endParaRPr lang="ru-RU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2483768" y="3140968"/>
            <a:ext cx="477767" cy="170648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347864" y="4005064"/>
            <a:ext cx="24482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572000" y="2708920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4572000" y="4221088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Эмпедокл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Идея возникновения человека через естественный отбор</a:t>
            </a:r>
          </a:p>
        </p:txBody>
      </p:sp>
      <p:pic>
        <p:nvPicPr>
          <p:cNvPr id="19460" name="Содержимое 5" descr="44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38737" y="1760537"/>
            <a:ext cx="3057525" cy="4210050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D8E3E-F004-490B-938D-CBE167F9E436}" type="slidenum">
              <a:rPr lang="ru-RU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dirty="0" smtClean="0"/>
              <a:t>Атомистическая школа</a:t>
            </a:r>
            <a:br>
              <a:rPr lang="ru-RU" sz="4000" dirty="0" smtClean="0"/>
            </a:br>
            <a:r>
              <a:rPr lang="ru-RU" sz="4000" dirty="0" smtClean="0"/>
              <a:t> (</a:t>
            </a:r>
            <a:r>
              <a:rPr lang="en-US" sz="4000" dirty="0" smtClean="0"/>
              <a:t>VI-V</a:t>
            </a:r>
            <a:r>
              <a:rPr lang="ru-RU" sz="4000" dirty="0" smtClean="0"/>
              <a:t>вв.до н.э.)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94763" y="1387065"/>
            <a:ext cx="4038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err="1" smtClean="0"/>
              <a:t>Демокрит</a:t>
            </a:r>
            <a:endParaRPr lang="ru-RU" b="1" dirty="0" smtClean="0"/>
          </a:p>
          <a:p>
            <a:pPr eaLnBrk="1" hangingPunct="1">
              <a:defRPr/>
            </a:pPr>
            <a:r>
              <a:rPr lang="ru-RU" b="1" dirty="0" err="1" smtClean="0"/>
              <a:t>Левкипп</a:t>
            </a:r>
            <a:endParaRPr lang="ru-RU" b="1" dirty="0" smtClean="0"/>
          </a:p>
          <a:p>
            <a:pPr eaLnBrk="1" hangingPunct="1">
              <a:defRPr/>
            </a:pPr>
            <a:endParaRPr lang="ru-RU" sz="2800" dirty="0" smtClean="0"/>
          </a:p>
          <a:p>
            <a:pPr eaLnBrk="1" hangingPunct="1">
              <a:defRPr/>
            </a:pPr>
            <a:r>
              <a:rPr lang="ru-RU" sz="2800" dirty="0" smtClean="0"/>
              <a:t>Атомы – мельчайшие частицы, из которых состоит материя</a:t>
            </a:r>
          </a:p>
          <a:p>
            <a:pPr eaLnBrk="1" hangingPunct="1">
              <a:defRPr/>
            </a:pPr>
            <a:endParaRPr lang="ru-RU" sz="2800" dirty="0" smtClean="0"/>
          </a:p>
          <a:p>
            <a:pPr eaLnBrk="1" hangingPunct="1">
              <a:defRPr/>
            </a:pPr>
            <a:r>
              <a:rPr lang="ru-RU" sz="2800" dirty="0" smtClean="0"/>
              <a:t>Душа – сумма атомов души</a:t>
            </a:r>
          </a:p>
        </p:txBody>
      </p:sp>
      <p:pic>
        <p:nvPicPr>
          <p:cNvPr id="22533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03589" y="1600200"/>
            <a:ext cx="3383211" cy="4104456"/>
          </a:xfrm>
        </p:spPr>
      </p:pic>
      <p:sp>
        <p:nvSpPr>
          <p:cNvPr id="7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6F6D9-30C3-4040-83AE-1B1C12CC96B3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sz="quarter" idx="3"/>
          </p:nvPr>
        </p:nvSpPr>
        <p:spPr>
          <a:xfrm>
            <a:off x="2956594" y="6381328"/>
            <a:ext cx="4038600" cy="395262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«Великий мирострой» Демокрита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1) существуют атомы любых форм и размеров (в том числе размером с целый мир); </a:t>
            </a:r>
          </a:p>
          <a:p>
            <a:pPr eaLnBrk="1" hangingPunct="1">
              <a:defRPr/>
            </a:pPr>
            <a:r>
              <a:rPr lang="ru-RU" smtClean="0"/>
              <a:t>2) все направления и все точки в Великой Пустоте равноправны; </a:t>
            </a:r>
          </a:p>
          <a:p>
            <a:pPr eaLnBrk="1" hangingPunct="1">
              <a:defRPr/>
            </a:pPr>
            <a:r>
              <a:rPr lang="ru-RU" smtClean="0"/>
              <a:t>3) атомы двигаются в Великой Пустоте в любых направлениях с любыми скоростями 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6D85F6-E10E-4247-8BDE-F63D75534614}" type="slidenum">
              <a:rPr lang="ru-RU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dirty="0" smtClean="0"/>
              <a:t>Натурфилософский период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ru-RU" sz="2800" dirty="0" smtClean="0"/>
              <a:t>   </a:t>
            </a:r>
            <a:r>
              <a:rPr lang="ru-RU" sz="2800" b="1" dirty="0" smtClean="0"/>
              <a:t>Пифагорейская школа</a:t>
            </a:r>
          </a:p>
          <a:p>
            <a:pPr eaLnBrk="1" hangingPunct="1">
              <a:defRPr/>
            </a:pPr>
            <a:r>
              <a:rPr lang="ru-RU" sz="2800" dirty="0" smtClean="0"/>
              <a:t>Пифагор - </a:t>
            </a:r>
            <a:r>
              <a:rPr lang="ru-RU" sz="2800" u="sng" dirty="0" smtClean="0"/>
              <a:t>число</a:t>
            </a:r>
          </a:p>
        </p:txBody>
      </p:sp>
      <p:pic>
        <p:nvPicPr>
          <p:cNvPr id="16389" name="Picture 6" descr="пифагор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364088" y="1600200"/>
            <a:ext cx="3600400" cy="3917032"/>
          </a:xfrm>
        </p:spPr>
      </p:pic>
      <p:pic>
        <p:nvPicPr>
          <p:cNvPr id="16390" name="Picture 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9750" y="2997200"/>
            <a:ext cx="4038600" cy="3341688"/>
          </a:xfrm>
        </p:spPr>
      </p:pic>
      <p:sp>
        <p:nvSpPr>
          <p:cNvPr id="7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4D34E4-80D1-4B73-B04E-65DE3B147527}" type="slidenum">
              <a:rPr lang="ru-RU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260350"/>
            <a:ext cx="7458075" cy="8112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Ионийская школа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VI-V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вв. до н.э.)</a:t>
            </a:r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140200" y="1268413"/>
            <a:ext cx="4248150" cy="4968875"/>
          </a:xfrm>
        </p:spPr>
        <p:txBody>
          <a:bodyPr rtlCol="0">
            <a:normAutofit fontScale="85000" lnSpcReduction="10000"/>
          </a:bodyPr>
          <a:lstStyle/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Гераклит Эфесский:  </a:t>
            </a: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основе мира – движение (все течет, все изменяется)</a:t>
            </a: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3600" u="sng" dirty="0" smtClean="0">
                <a:latin typeface="Times New Roman" pitchFamily="18" charset="0"/>
                <a:cs typeface="Times New Roman" pitchFamily="18" charset="0"/>
              </a:rPr>
              <a:t>Огонь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– иллюстрация движения</a:t>
            </a: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Миром правит </a:t>
            </a:r>
            <a:r>
              <a:rPr lang="ru-RU" sz="3600" u="sng" dirty="0" smtClean="0">
                <a:latin typeface="Times New Roman" pitchFamily="18" charset="0"/>
                <a:cs typeface="Times New Roman" pitchFamily="18" charset="0"/>
              </a:rPr>
              <a:t>Логос</a:t>
            </a:r>
          </a:p>
        </p:txBody>
      </p:sp>
      <p:pic>
        <p:nvPicPr>
          <p:cNvPr id="19460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196975"/>
            <a:ext cx="3167062" cy="3889375"/>
          </a:xfrm>
        </p:spPr>
      </p:pic>
      <p:sp>
        <p:nvSpPr>
          <p:cNvPr id="19461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C04FC22-917F-4B5B-8086-D6CF113C1378}" type="slidenum">
              <a:rPr lang="ru-RU">
                <a:solidFill>
                  <a:schemeClr val="tx2"/>
                </a:solidFill>
                <a:latin typeface="Rage Italic" panose="03070502040507070304" pitchFamily="66" charset="0"/>
              </a:rPr>
              <a:pPr eaLnBrk="1" hangingPunct="1"/>
              <a:t>12</a:t>
            </a:fld>
            <a:endParaRPr lang="ru-RU">
              <a:solidFill>
                <a:schemeClr val="tx2"/>
              </a:solidFill>
              <a:latin typeface="Rage Italic" panose="03070502040507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47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Натурфилософский период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ru-RU" b="1" dirty="0" err="1" smtClean="0"/>
              <a:t>Элейская</a:t>
            </a:r>
            <a:r>
              <a:rPr lang="ru-RU" b="1" dirty="0" smtClean="0"/>
              <a:t> школа</a:t>
            </a:r>
          </a:p>
          <a:p>
            <a:pPr marL="0" indent="0" eaLnBrk="1" hangingPunct="1">
              <a:defRPr/>
            </a:pPr>
            <a:endParaRPr lang="ru-RU" sz="2800" dirty="0" smtClean="0"/>
          </a:p>
          <a:p>
            <a:pPr marL="0" indent="0" eaLnBrk="1" hangingPunct="1">
              <a:defRPr/>
            </a:pPr>
            <a:r>
              <a:rPr lang="ru-RU" sz="2800" dirty="0" err="1" smtClean="0"/>
              <a:t>Парменид</a:t>
            </a:r>
            <a:r>
              <a:rPr lang="ru-RU" sz="2800" dirty="0" smtClean="0"/>
              <a:t> – проблема бытия;</a:t>
            </a:r>
          </a:p>
          <a:p>
            <a:pPr marL="0" indent="0" eaLnBrk="1" hangingPunct="1">
              <a:defRPr/>
            </a:pPr>
            <a:r>
              <a:rPr lang="ru-RU" sz="2800" dirty="0" smtClean="0"/>
              <a:t>Зенон – проблемы движения.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Апории: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Ахиллес и черепаха;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Стрела;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Дихотомия, Стадион</a:t>
            </a:r>
          </a:p>
        </p:txBody>
      </p:sp>
      <p:pic>
        <p:nvPicPr>
          <p:cNvPr id="18437" name="Picture 6" descr="парменид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7296" y="1600200"/>
            <a:ext cx="3320408" cy="4530725"/>
          </a:xfrm>
        </p:spPr>
      </p:pic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A24274-C5E1-4BE4-A690-96A3DCF1BC16}" type="slidenum">
              <a:rPr lang="ru-RU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Стрела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C53614-8AD4-4D50-A0F8-E2943124AD8A}" type="slidenum">
              <a:rPr lang="ru-RU"/>
              <a:pPr>
                <a:defRPr/>
              </a:pPr>
              <a:t>14</a:t>
            </a:fld>
            <a:endParaRPr lang="ru-RU"/>
          </a:p>
        </p:txBody>
      </p:sp>
      <p:sp>
        <p:nvSpPr>
          <p:cNvPr id="21508" name="Прямоугольник 6"/>
          <p:cNvSpPr>
            <a:spLocks noChangeArrowheads="1"/>
          </p:cNvSpPr>
          <p:nvPr/>
        </p:nvSpPr>
        <p:spPr bwMode="auto">
          <a:xfrm>
            <a:off x="683568" y="1556792"/>
            <a:ext cx="734481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i="1" dirty="0"/>
              <a:t>Пусть время делится на отдельные кадры. неподвижная стрела в каждом кадре занимает место, равное ее длине. Летящая стрела в каждом кадре также занимает место, равное ее длине, а значит, не летит, а покоится. </a:t>
            </a:r>
            <a:endParaRPr lang="ru-RU" sz="2800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971550" y="4724400"/>
            <a:ext cx="2376488" cy="6492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222 -0.00509 L 0.37222 -0.00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Софисты (</a:t>
            </a:r>
            <a:r>
              <a:rPr lang="en-US" smtClean="0"/>
              <a:t>V</a:t>
            </a:r>
            <a:r>
              <a:rPr lang="ru-RU" smtClean="0"/>
              <a:t>в.до н.э.)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«Софист» - «мудрый»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err="1" smtClean="0"/>
              <a:t>Горгий</a:t>
            </a:r>
            <a:r>
              <a:rPr lang="ru-RU" dirty="0" smtClean="0"/>
              <a:t>;</a:t>
            </a:r>
          </a:p>
          <a:p>
            <a:pPr eaLnBrk="1" hangingPunct="1">
              <a:defRPr/>
            </a:pPr>
            <a:r>
              <a:rPr lang="ru-RU" dirty="0" smtClean="0"/>
              <a:t>Протагор;</a:t>
            </a:r>
          </a:p>
          <a:p>
            <a:pPr eaLnBrk="1" hangingPunct="1">
              <a:defRPr/>
            </a:pPr>
            <a:r>
              <a:rPr lang="ru-RU" dirty="0" err="1" smtClean="0"/>
              <a:t>Гиппий</a:t>
            </a:r>
            <a:r>
              <a:rPr lang="ru-RU" dirty="0" smtClean="0"/>
              <a:t> и другие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3491880" y="1600200"/>
            <a:ext cx="5194920" cy="4525963"/>
          </a:xfrm>
        </p:spPr>
        <p:txBody>
          <a:bodyPr>
            <a:normAutofit/>
          </a:bodyPr>
          <a:lstStyle/>
          <a:p>
            <a:pPr algn="ctr" eaLnBrk="1" hangingPunct="1">
              <a:buNone/>
              <a:defRPr/>
            </a:pPr>
            <a:r>
              <a:rPr lang="ru-RU" sz="3600" dirty="0" smtClean="0"/>
              <a:t>Платные преподаватели красноречия и знаний, необходимых для участия в общественной жизни.  </a:t>
            </a:r>
          </a:p>
          <a:p>
            <a:pPr algn="ctr" eaLnBrk="1" hangingPunct="1">
              <a:buNone/>
              <a:defRPr/>
            </a:pPr>
            <a:endParaRPr lang="ru-RU" sz="3600" dirty="0" smtClean="0"/>
          </a:p>
          <a:p>
            <a:pPr algn="ctr" eaLnBrk="1" hangingPunct="1">
              <a:buNone/>
              <a:defRPr/>
            </a:pPr>
            <a:endParaRPr lang="ru-RU" sz="2400" dirty="0" smtClean="0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3BE95-9BEF-449A-A77D-AC38AA4EA744}" type="slidenum">
              <a:rPr lang="ru-RU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Софисты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dirty="0" smtClean="0"/>
              <a:t> Умение рассуждать использовали для доказательства того, что хотели.   </a:t>
            </a:r>
          </a:p>
          <a:p>
            <a:pPr>
              <a:buNone/>
            </a:pPr>
            <a:r>
              <a:rPr lang="ru-RU" sz="4000" dirty="0" smtClean="0"/>
              <a:t> Использовали </a:t>
            </a:r>
            <a:r>
              <a:rPr lang="ru-RU" sz="4000" b="1" dirty="0" smtClean="0"/>
              <a:t>софизмы</a:t>
            </a:r>
            <a:r>
              <a:rPr lang="ru-RU" sz="4000" dirty="0" smtClean="0"/>
              <a:t> (уловки</a:t>
            </a:r>
            <a:r>
              <a:rPr lang="ru-RU" dirty="0" smtClean="0"/>
              <a:t>). Софизм «Лжец»: «</a:t>
            </a:r>
            <a:r>
              <a:rPr lang="ru-RU" sz="4000" dirty="0" smtClean="0"/>
              <a:t>Один критянин сказал – все критяне –лжецы». Правду он сказал или нет?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идеи софистов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3600" dirty="0" smtClean="0"/>
              <a:t>«Человек – есть мера всех вещей, в том, что они существуют и в том, что они не существуют»</a:t>
            </a:r>
          </a:p>
          <a:p>
            <a:pPr>
              <a:buNone/>
            </a:pPr>
            <a:endParaRPr lang="ru-RU" sz="3600" dirty="0" smtClean="0"/>
          </a:p>
          <a:p>
            <a:r>
              <a:rPr lang="ru-RU" sz="3600" dirty="0" smtClean="0"/>
              <a:t>Каковы отдельные вещи предстают предо мной, таковы они есть для меня, какими пред тобой, таковы они для тебя.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mtClean="0"/>
              <a:t>Школы классического периода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defRPr/>
            </a:pPr>
            <a:endParaRPr lang="ru-RU" dirty="0" smtClean="0"/>
          </a:p>
          <a:p>
            <a:pPr algn="ctr" eaLnBrk="1" hangingPunct="1">
              <a:defRPr/>
            </a:pPr>
            <a:r>
              <a:rPr lang="ru-RU" sz="4400" dirty="0" smtClean="0"/>
              <a:t>Школа </a:t>
            </a:r>
            <a:r>
              <a:rPr lang="ru-RU" sz="4400" b="1" dirty="0" smtClean="0"/>
              <a:t>Сократа</a:t>
            </a:r>
            <a:r>
              <a:rPr lang="ru-RU" sz="4400" dirty="0" smtClean="0"/>
              <a:t>   ( </a:t>
            </a:r>
            <a:r>
              <a:rPr lang="en-US" sz="4400" dirty="0" smtClean="0"/>
              <a:t>V</a:t>
            </a:r>
            <a:r>
              <a:rPr lang="ru-RU" sz="4400" dirty="0" smtClean="0"/>
              <a:t> в.до н.э.)</a:t>
            </a:r>
          </a:p>
          <a:p>
            <a:pPr algn="ctr" eaLnBrk="1" hangingPunct="1">
              <a:defRPr/>
            </a:pPr>
            <a:r>
              <a:rPr lang="ru-RU" sz="4400" dirty="0" smtClean="0"/>
              <a:t>Академия </a:t>
            </a:r>
            <a:r>
              <a:rPr lang="ru-RU" sz="4400" b="1" dirty="0" smtClean="0"/>
              <a:t>Платона</a:t>
            </a:r>
            <a:r>
              <a:rPr lang="ru-RU" sz="4400" dirty="0" smtClean="0"/>
              <a:t> </a:t>
            </a:r>
          </a:p>
          <a:p>
            <a:pPr algn="ctr" eaLnBrk="1" hangingPunct="1">
              <a:buNone/>
              <a:defRPr/>
            </a:pPr>
            <a:r>
              <a:rPr lang="ru-RU" sz="4400" dirty="0" smtClean="0"/>
              <a:t>(</a:t>
            </a:r>
            <a:r>
              <a:rPr lang="en-US" sz="4400" dirty="0" smtClean="0"/>
              <a:t>V-IV</a:t>
            </a:r>
            <a:r>
              <a:rPr lang="ru-RU" sz="4400" dirty="0" smtClean="0"/>
              <a:t> вв.до н.э.)</a:t>
            </a:r>
          </a:p>
          <a:p>
            <a:pPr algn="ctr" eaLnBrk="1" hangingPunct="1">
              <a:defRPr/>
            </a:pPr>
            <a:r>
              <a:rPr lang="ru-RU" sz="4400" dirty="0" smtClean="0"/>
              <a:t>Лицей </a:t>
            </a:r>
            <a:r>
              <a:rPr lang="ru-RU" sz="4400" b="1" dirty="0" smtClean="0"/>
              <a:t>Аристотеля</a:t>
            </a:r>
            <a:r>
              <a:rPr lang="ru-RU" sz="4400" dirty="0" smtClean="0"/>
              <a:t> ( </a:t>
            </a:r>
            <a:r>
              <a:rPr lang="en-US" sz="4400" dirty="0" smtClean="0"/>
              <a:t>IV</a:t>
            </a:r>
            <a:r>
              <a:rPr lang="ru-RU" sz="4400" dirty="0" smtClean="0"/>
              <a:t>в. до н.э.)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930C81-E219-4801-B107-3D9B85F86E72}" type="slidenum">
              <a:rPr lang="ru-RU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Сократ (469-399 гг. до н.э.)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1340768"/>
            <a:ext cx="4038600" cy="4530725"/>
          </a:xfrm>
        </p:spPr>
        <p:txBody>
          <a:bodyPr>
            <a:normAutofit fontScale="92500"/>
          </a:bodyPr>
          <a:lstStyle/>
          <a:p>
            <a:pPr eaLnBrk="1" hangingPunct="1">
              <a:buFont typeface="Wingdings" pitchFamily="2" charset="2"/>
              <a:buNone/>
              <a:defRPr/>
            </a:pPr>
            <a:endParaRPr lang="ru-RU" sz="4000" u="sng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000" u="sng" dirty="0" smtClean="0"/>
              <a:t>Цель философии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000" dirty="0" smtClean="0"/>
              <a:t>-добродетельный образ жизни.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3900" dirty="0" smtClean="0"/>
              <a:t>       	</a:t>
            </a:r>
            <a:endParaRPr lang="ru-RU" sz="3900" u="sng" dirty="0" smtClean="0"/>
          </a:p>
        </p:txBody>
      </p:sp>
      <p:pic>
        <p:nvPicPr>
          <p:cNvPr id="26629" name="Picture 7" descr="сократ 469-399гг до н э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53025" y="1865312"/>
            <a:ext cx="3028950" cy="4000500"/>
          </a:xfrm>
        </p:spPr>
      </p:pic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4F269-760D-4336-B5EA-735B85715F3F}" type="slidenum">
              <a:rPr lang="ru-RU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Сократ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1. В центр философствования 				ставит </a:t>
            </a:r>
            <a:r>
              <a:rPr lang="ru-RU" sz="4000" b="1" dirty="0" smtClean="0"/>
              <a:t>человека</a:t>
            </a:r>
            <a:r>
              <a:rPr lang="ru-RU" sz="4000" dirty="0" smtClean="0"/>
              <a:t>, </a:t>
            </a:r>
          </a:p>
          <a:p>
            <a:pPr marL="0" indent="0">
              <a:buNone/>
            </a:pPr>
            <a:r>
              <a:rPr lang="ru-RU" sz="4000" dirty="0" smtClean="0"/>
              <a:t>а высшей целью человеческого стремления считает                 					</a:t>
            </a:r>
            <a:r>
              <a:rPr lang="ru-RU" sz="4000" b="1" dirty="0" smtClean="0"/>
              <a:t>самопознание</a:t>
            </a:r>
            <a:r>
              <a:rPr lang="ru-RU" sz="4000" dirty="0" smtClean="0"/>
              <a:t>. </a:t>
            </a:r>
          </a:p>
          <a:p>
            <a:pPr marL="0" indent="0">
              <a:buNone/>
            </a:pPr>
            <a:r>
              <a:rPr lang="ru-RU" sz="4000" dirty="0"/>
              <a:t> </a:t>
            </a:r>
            <a:r>
              <a:rPr lang="ru-RU" sz="4000" dirty="0" smtClean="0"/>
              <a:t>    ( «Познай самого себя») </a:t>
            </a:r>
          </a:p>
          <a:p>
            <a:pPr marL="0" indent="0">
              <a:buNone/>
            </a:pPr>
            <a:r>
              <a:rPr lang="ru-RU" sz="4000" dirty="0" smtClean="0"/>
              <a:t>( « Я знаю, что ничего не знаю»)</a:t>
            </a:r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Сократ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2.   </a:t>
            </a:r>
            <a:r>
              <a:rPr lang="ru-RU" sz="4400" dirty="0" smtClean="0"/>
              <a:t>Родоначальник </a:t>
            </a:r>
            <a:r>
              <a:rPr lang="ru-RU" sz="4400" b="1" dirty="0" smtClean="0"/>
              <a:t>диалектики</a:t>
            </a:r>
            <a:r>
              <a:rPr lang="ru-RU" sz="4400" dirty="0" smtClean="0"/>
              <a:t> – нахождение истины с помощью бесед и споров</a:t>
            </a:r>
          </a:p>
          <a:p>
            <a:pPr marL="0" indent="0">
              <a:buNone/>
            </a:pPr>
            <a:r>
              <a:rPr lang="ru-RU" sz="4400" dirty="0" smtClean="0"/>
              <a:t>  (</a:t>
            </a:r>
            <a:r>
              <a:rPr lang="ru-RU" sz="4400" dirty="0" err="1" smtClean="0"/>
              <a:t>майевтика</a:t>
            </a:r>
            <a:r>
              <a:rPr lang="ru-RU" sz="4400" dirty="0" smtClean="0"/>
              <a:t>)</a:t>
            </a:r>
            <a:endParaRPr lang="ru-RU" sz="4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86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Сократ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96536"/>
            <a:ext cx="8229600" cy="47759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3.  В этике выдвинул идею о тождестве добродетели и знания</a:t>
            </a:r>
            <a:r>
              <a:rPr lang="ru-RU" sz="4000" b="1" dirty="0" smtClean="0"/>
              <a:t>.</a:t>
            </a:r>
          </a:p>
          <a:p>
            <a:endParaRPr lang="ru-RU" sz="4000" b="1" dirty="0" smtClean="0"/>
          </a:p>
          <a:p>
            <a:pPr>
              <a:buNone/>
            </a:pPr>
            <a:r>
              <a:rPr lang="ru-RU" sz="4000" b="1" dirty="0" smtClean="0"/>
              <a:t>     «Всякий зол по неведению»   </a:t>
            </a:r>
          </a:p>
          <a:p>
            <a:pPr>
              <a:buNone/>
            </a:pPr>
            <a:r>
              <a:rPr lang="ru-RU" sz="4000" b="1" dirty="0" smtClean="0"/>
              <a:t>	</a:t>
            </a:r>
          </a:p>
          <a:p>
            <a:pPr>
              <a:buNone/>
            </a:pPr>
            <a:r>
              <a:rPr lang="ru-RU" sz="4000" b="1" dirty="0" smtClean="0"/>
              <a:t>    </a:t>
            </a:r>
            <a:r>
              <a:rPr lang="ru-RU" sz="4000" dirty="0" smtClean="0"/>
              <a:t>Лучшие правители – люди благородного происхождения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923928" y="2780928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139952" y="407707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platon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79712" y="1340768"/>
            <a:ext cx="4464496" cy="5085184"/>
          </a:xfrm>
          <a:noFill/>
          <a:ln/>
        </p:spPr>
      </p:pic>
      <p:sp>
        <p:nvSpPr>
          <p:cNvPr id="3" name="Прямоугольник 2"/>
          <p:cNvSpPr/>
          <p:nvPr/>
        </p:nvSpPr>
        <p:spPr>
          <a:xfrm>
            <a:off x="2286000" y="332656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Платон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395536" y="260648"/>
            <a:ext cx="8229600" cy="58515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      			</a:t>
            </a:r>
            <a:r>
              <a:rPr lang="ru-RU" sz="4000" b="1" dirty="0" smtClean="0"/>
              <a:t>Платон</a:t>
            </a:r>
          </a:p>
          <a:p>
            <a:pPr>
              <a:buNone/>
            </a:pPr>
            <a:endParaRPr lang="ru-RU" sz="4000" b="1" dirty="0" smtClean="0"/>
          </a:p>
          <a:p>
            <a:pPr>
              <a:buNone/>
            </a:pPr>
            <a:r>
              <a:rPr lang="ru-RU" sz="4000" b="1" dirty="0" smtClean="0"/>
              <a:t>  1. Учение об идеях</a:t>
            </a:r>
          </a:p>
          <a:p>
            <a:pPr>
              <a:buNone/>
            </a:pPr>
            <a:endParaRPr lang="ru-RU" sz="4000" b="1" dirty="0" smtClean="0"/>
          </a:p>
          <a:p>
            <a:pPr>
              <a:buNone/>
            </a:pPr>
            <a:r>
              <a:rPr lang="ru-RU" b="1" dirty="0" smtClean="0"/>
              <a:t> 	</a:t>
            </a:r>
            <a:r>
              <a:rPr lang="ru-RU" sz="4000" dirty="0" smtClean="0"/>
              <a:t>Идея (</a:t>
            </a:r>
            <a:r>
              <a:rPr lang="ru-RU" sz="4000" dirty="0" err="1" smtClean="0"/>
              <a:t>эйдос</a:t>
            </a:r>
            <a:r>
              <a:rPr lang="ru-RU" sz="4000" dirty="0" smtClean="0"/>
              <a:t>) – сущность, источник, причина существования вещей.</a:t>
            </a:r>
          </a:p>
          <a:p>
            <a:pPr>
              <a:buNone/>
            </a:pPr>
            <a:r>
              <a:rPr lang="ru-RU" sz="4000" dirty="0" smtClean="0"/>
              <a:t>.</a:t>
            </a:r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8" name="Object 4"/>
          <p:cNvGraphicFramePr>
            <a:graphicFrameLocks noGrp="1" noChangeAspect="1"/>
          </p:cNvGraphicFramePr>
          <p:nvPr>
            <p:ph/>
          </p:nvPr>
        </p:nvGraphicFramePr>
        <p:xfrm>
          <a:off x="2600325" y="1266825"/>
          <a:ext cx="3943350" cy="386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Точечный рисунок" r:id="rId4" imgW="3943901" imgH="3866667" progId="PBrush">
                  <p:embed/>
                </p:oleObj>
              </mc:Choice>
              <mc:Fallback>
                <p:oleObj name="Точечный рисунок" r:id="rId4" imgW="3943901" imgH="3866667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0325" y="1266825"/>
                        <a:ext cx="3943350" cy="386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Соотношение вещей и идей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Идеи идеальны</a:t>
            </a:r>
          </a:p>
          <a:p>
            <a:pPr>
              <a:buNone/>
            </a:pPr>
            <a:endParaRPr lang="ru-RU" sz="3600" dirty="0" smtClean="0"/>
          </a:p>
          <a:p>
            <a:r>
              <a:rPr lang="ru-RU" sz="3600" dirty="0" smtClean="0"/>
              <a:t>Идеи вечны, неизменны</a:t>
            </a:r>
          </a:p>
          <a:p>
            <a:r>
              <a:rPr lang="ru-RU" sz="3600" dirty="0" smtClean="0"/>
              <a:t>Идею можно «увидеть» только разумом</a:t>
            </a: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Вещи материальны</a:t>
            </a:r>
          </a:p>
          <a:p>
            <a:r>
              <a:rPr lang="ru-RU" sz="3600" dirty="0" smtClean="0"/>
              <a:t>Вещи временны и изменчивы</a:t>
            </a:r>
          </a:p>
          <a:p>
            <a:r>
              <a:rPr lang="ru-RU" sz="3600" dirty="0" smtClean="0"/>
              <a:t>Вещь можно «увидеть» чувством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2. Учение Платона о человеке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533400" y="1645920"/>
            <a:ext cx="4038600" cy="4526280"/>
          </a:xfrm>
        </p:spPr>
        <p:txBody>
          <a:bodyPr/>
          <a:lstStyle/>
          <a:p>
            <a:pPr algn="ctr" eaLnBrk="1" hangingPunct="1">
              <a:buFont typeface="Arial" pitchFamily="34" charset="0"/>
              <a:buChar char="•"/>
              <a:defRPr/>
            </a:pPr>
            <a:r>
              <a:rPr lang="ru-RU" dirty="0" smtClean="0"/>
              <a:t>Учение о метемпсихозе (переселении душ)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Душа состоит из 3 элементов:</a:t>
            </a:r>
          </a:p>
          <a:p>
            <a:pPr eaLnBrk="1" hangingPunct="1">
              <a:defRPr/>
            </a:pPr>
            <a:r>
              <a:rPr lang="ru-RU" sz="3600" dirty="0" smtClean="0"/>
              <a:t>Разумная (философы)</a:t>
            </a:r>
          </a:p>
          <a:p>
            <a:pPr eaLnBrk="1" hangingPunct="1">
              <a:defRPr/>
            </a:pPr>
            <a:r>
              <a:rPr lang="ru-RU" sz="3600" dirty="0" smtClean="0"/>
              <a:t>Волевая (воины)</a:t>
            </a:r>
          </a:p>
          <a:p>
            <a:pPr eaLnBrk="1" hangingPunct="1">
              <a:defRPr/>
            </a:pPr>
            <a:r>
              <a:rPr lang="ru-RU" sz="3600" dirty="0" smtClean="0"/>
              <a:t>Чувственная (ремесленники) </a:t>
            </a:r>
          </a:p>
          <a:p>
            <a:pPr marL="0" indent="0" eaLnBrk="1" hangingPunct="1">
              <a:buNone/>
              <a:defRPr/>
            </a:pPr>
            <a:endParaRPr lang="ru-RU" sz="3600" dirty="0" smtClean="0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EEBB03-202E-4401-8D1C-FC394E7F08A3}" type="slidenum">
              <a:rPr lang="ru-RU"/>
              <a:pPr>
                <a:defRPr/>
              </a:pPr>
              <a:t>27</a:t>
            </a:fld>
            <a:endParaRPr lang="ru-RU"/>
          </a:p>
        </p:txBody>
      </p:sp>
      <p:pic>
        <p:nvPicPr>
          <p:cNvPr id="29702" name="Picture 6" descr="C:\Users\Марина\Pictures\kolesnit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284984"/>
            <a:ext cx="3469184" cy="31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395536" y="332656"/>
            <a:ext cx="8229600" cy="585152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b="1" dirty="0" smtClean="0"/>
              <a:t>       3. Теория познания Платона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000" b="1" dirty="0" smtClean="0"/>
              <a:t>Знания</a:t>
            </a:r>
            <a:r>
              <a:rPr lang="ru-RU" sz="4000" dirty="0" smtClean="0"/>
              <a:t> – это результат припоминания (духовного созерцания)</a:t>
            </a:r>
          </a:p>
          <a:p>
            <a:pPr>
              <a:buNone/>
            </a:pPr>
            <a:endParaRPr lang="ru-RU" sz="4000" dirty="0" smtClean="0"/>
          </a:p>
          <a:p>
            <a:pPr>
              <a:buNone/>
            </a:pPr>
            <a:r>
              <a:rPr lang="ru-RU" sz="4000" dirty="0" err="1" smtClean="0"/>
              <a:t>Ноэзис</a:t>
            </a:r>
            <a:r>
              <a:rPr lang="ru-RU" sz="4000" dirty="0" smtClean="0"/>
              <a:t> – это высшая ступень познания истины, чистое созерцание разумом мира идей. (доступно лишь мудрецам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dirty="0" smtClean="0"/>
              <a:t>4.Учение об идеальном государстве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4000" dirty="0" smtClean="0"/>
              <a:t>Справедливость</a:t>
            </a:r>
            <a:r>
              <a:rPr lang="ru-RU" sz="3600" dirty="0" smtClean="0"/>
              <a:t> – это равновесие всех сословий государства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600" dirty="0" smtClean="0"/>
              <a:t>Философы – правители</a:t>
            </a:r>
          </a:p>
          <a:p>
            <a:pPr eaLnBrk="1" hangingPunct="1">
              <a:defRPr/>
            </a:pPr>
            <a:r>
              <a:rPr lang="ru-RU" sz="3600" dirty="0" smtClean="0"/>
              <a:t>Воины – стражи </a:t>
            </a:r>
          </a:p>
          <a:p>
            <a:pPr eaLnBrk="1" hangingPunct="1">
              <a:defRPr/>
            </a:pPr>
            <a:r>
              <a:rPr lang="ru-RU" sz="3600" dirty="0" smtClean="0"/>
              <a:t>Ремесленники и крестьяне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26FEC7-FB77-417B-97DD-7C9B9E126BF8}" type="slidenum">
              <a:rPr lang="ru-RU"/>
              <a:pPr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Люди-гермафродиты  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32866"/>
            <a:ext cx="8208912" cy="518051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60432" y="1645920"/>
            <a:ext cx="226368" cy="452628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27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solidFill>
                  <a:schemeClr val="bg1"/>
                </a:solidFill>
              </a:rPr>
              <a:t>Философия Аристотеля</a:t>
            </a:r>
            <a:br>
              <a:rPr lang="ru-RU" sz="3600" b="1" dirty="0" smtClean="0">
                <a:solidFill>
                  <a:schemeClr val="bg1"/>
                </a:solidFill>
              </a:rPr>
            </a:b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41062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27584" y="1124744"/>
            <a:ext cx="4038600" cy="5244877"/>
          </a:xfrm>
          <a:noFill/>
        </p:spPr>
        <p:txBody>
          <a:bodyPr/>
          <a:lstStyle/>
          <a:p>
            <a:pPr>
              <a:lnSpc>
                <a:spcPct val="90000"/>
              </a:lnSpc>
              <a:buNone/>
            </a:pPr>
            <a:endParaRPr lang="ru-RU" sz="2000" b="1" dirty="0" smtClean="0"/>
          </a:p>
          <a:p>
            <a:pPr eaLnBrk="1" hangingPunct="1">
              <a:lnSpc>
                <a:spcPct val="90000"/>
              </a:lnSpc>
            </a:pPr>
            <a:endParaRPr lang="ru-RU" sz="2000" b="1" dirty="0" smtClean="0">
              <a:solidFill>
                <a:schemeClr val="bg1"/>
              </a:solidFill>
            </a:endParaRPr>
          </a:p>
        </p:txBody>
      </p:sp>
      <p:sp>
        <p:nvSpPr>
          <p:cNvPr id="410628" name="Rectangle 4"/>
          <p:cNvSpPr>
            <a:spLocks noChangeArrowheads="1"/>
          </p:cNvSpPr>
          <p:nvPr/>
        </p:nvSpPr>
        <p:spPr bwMode="auto">
          <a:xfrm>
            <a:off x="6446838" y="5576888"/>
            <a:ext cx="1682750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 baseline="0">
                <a:solidFill>
                  <a:schemeClr val="bg1"/>
                </a:solidFill>
              </a:rPr>
              <a:t>Аристотель</a:t>
            </a:r>
            <a:br>
              <a:rPr lang="ru-RU" sz="2000" b="1" baseline="0">
                <a:solidFill>
                  <a:schemeClr val="bg1"/>
                </a:solidFill>
              </a:rPr>
            </a:br>
            <a:r>
              <a:rPr lang="ru-RU" sz="1800" b="1" baseline="0">
                <a:solidFill>
                  <a:schemeClr val="bg1"/>
                </a:solidFill>
              </a:rPr>
              <a:t>(384-322)</a:t>
            </a:r>
          </a:p>
        </p:txBody>
      </p:sp>
      <p:pic>
        <p:nvPicPr>
          <p:cNvPr id="410629" name="Picture 5" descr="Aristoteles (Kopenhagen, Ny Carlsberg Glyptothek 1 - red-ed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844824"/>
            <a:ext cx="262890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30" name="Text Box 6"/>
          <p:cNvSpPr txBox="1">
            <a:spLocks noChangeArrowheads="1"/>
          </p:cNvSpPr>
          <p:nvPr/>
        </p:nvSpPr>
        <p:spPr bwMode="auto">
          <a:xfrm>
            <a:off x="899592" y="2348880"/>
            <a:ext cx="3888432" cy="3096344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sz="3600" b="1" baseline="0" dirty="0">
                <a:solidFill>
                  <a:schemeClr val="bg1"/>
                </a:solidFill>
              </a:rPr>
              <a:t>Основные </a:t>
            </a:r>
            <a:r>
              <a:rPr lang="ru-RU" sz="3600" b="1" baseline="0" dirty="0" smtClean="0">
                <a:solidFill>
                  <a:schemeClr val="bg1"/>
                </a:solidFill>
              </a:rPr>
              <a:t>сочинения: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«Категории»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«Физика»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«Метафизика»</a:t>
            </a:r>
          </a:p>
          <a:p>
            <a:pPr algn="ctr"/>
            <a:endParaRPr lang="ru-RU" sz="2400" b="1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10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27" grpId="0" build="p"/>
      <p:bldP spid="410628" grpId="0"/>
      <p:bldP spid="41063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ru-RU" dirty="0" smtClean="0"/>
              <a:t>1. Ввел понятие «форма»    </a:t>
            </a:r>
            <a:endParaRPr lang="ru-RU" dirty="0"/>
          </a:p>
        </p:txBody>
      </p:sp>
      <p:graphicFrame>
        <p:nvGraphicFramePr>
          <p:cNvPr id="3789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0061521"/>
              </p:ext>
            </p:extLst>
          </p:nvPr>
        </p:nvGraphicFramePr>
        <p:xfrm>
          <a:off x="2600325" y="1976438"/>
          <a:ext cx="3943350" cy="386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7" name="Точечный рисунок" r:id="rId4" imgW="3943901" imgH="3866667" progId="PBrush">
                  <p:embed/>
                </p:oleObj>
              </mc:Choice>
              <mc:Fallback>
                <p:oleObj name="Точечный рисунок" r:id="rId4" imgW="3943901" imgH="3866667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0325" y="1976438"/>
                        <a:ext cx="3943350" cy="386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bg1"/>
                </a:solidFill>
              </a:rPr>
              <a:t>Онтология Аристотеля</a:t>
            </a:r>
            <a:r>
              <a:rPr lang="ru-RU" sz="2800" b="1" dirty="0">
                <a:solidFill>
                  <a:schemeClr val="bg1"/>
                </a:solidFill>
              </a:rPr>
              <a:t/>
            </a:r>
            <a:br>
              <a:rPr lang="ru-RU" sz="2800" b="1" dirty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1. Учение </a:t>
            </a:r>
            <a:r>
              <a:rPr lang="ru-RU" sz="2800" b="1" dirty="0">
                <a:solidFill>
                  <a:schemeClr val="bg1"/>
                </a:solidFill>
              </a:rPr>
              <a:t>о материи и форме (</a:t>
            </a:r>
            <a:r>
              <a:rPr lang="ru-RU" sz="2800" b="1" dirty="0" err="1">
                <a:solidFill>
                  <a:schemeClr val="bg1"/>
                </a:solidFill>
              </a:rPr>
              <a:t>гилеморфизм</a:t>
            </a:r>
            <a:r>
              <a:rPr lang="ru-RU" sz="28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24611" name="AutoShape 3"/>
          <p:cNvSpPr>
            <a:spLocks noChangeAspect="1" noChangeArrowheads="1"/>
          </p:cNvSpPr>
          <p:nvPr/>
        </p:nvSpPr>
        <p:spPr bwMode="auto">
          <a:xfrm>
            <a:off x="4752975" y="3609975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12" name="AutoShape 4"/>
          <p:cNvSpPr>
            <a:spLocks noChangeAspect="1" noChangeArrowheads="1"/>
          </p:cNvSpPr>
          <p:nvPr/>
        </p:nvSpPr>
        <p:spPr bwMode="auto">
          <a:xfrm>
            <a:off x="5275263" y="36099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13" name="AutoShape 5"/>
          <p:cNvSpPr>
            <a:spLocks noChangeAspect="1" noChangeArrowheads="1"/>
          </p:cNvSpPr>
          <p:nvPr/>
        </p:nvSpPr>
        <p:spPr bwMode="auto">
          <a:xfrm>
            <a:off x="5795963" y="36099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14" name="AutoShape 6"/>
          <p:cNvSpPr>
            <a:spLocks noChangeAspect="1" noChangeArrowheads="1"/>
          </p:cNvSpPr>
          <p:nvPr/>
        </p:nvSpPr>
        <p:spPr bwMode="auto">
          <a:xfrm>
            <a:off x="6318250" y="3609975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15" name="AutoShape 7"/>
          <p:cNvSpPr>
            <a:spLocks noChangeAspect="1" noChangeArrowheads="1"/>
          </p:cNvSpPr>
          <p:nvPr/>
        </p:nvSpPr>
        <p:spPr bwMode="auto">
          <a:xfrm>
            <a:off x="6840538" y="36099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16" name="AutoShape 8"/>
          <p:cNvSpPr>
            <a:spLocks noChangeAspect="1" noChangeArrowheads="1"/>
          </p:cNvSpPr>
          <p:nvPr/>
        </p:nvSpPr>
        <p:spPr bwMode="auto">
          <a:xfrm>
            <a:off x="7361238" y="36099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17" name="AutoShape 9"/>
          <p:cNvSpPr>
            <a:spLocks noChangeAspect="1" noChangeArrowheads="1"/>
          </p:cNvSpPr>
          <p:nvPr/>
        </p:nvSpPr>
        <p:spPr bwMode="auto">
          <a:xfrm>
            <a:off x="7883525" y="3609975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18" name="AutoShape 10"/>
          <p:cNvSpPr>
            <a:spLocks noChangeAspect="1" noChangeArrowheads="1"/>
          </p:cNvSpPr>
          <p:nvPr/>
        </p:nvSpPr>
        <p:spPr bwMode="auto">
          <a:xfrm>
            <a:off x="4681538" y="36814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19" name="AutoShape 11"/>
          <p:cNvSpPr>
            <a:spLocks noChangeAspect="1" noChangeArrowheads="1"/>
          </p:cNvSpPr>
          <p:nvPr/>
        </p:nvSpPr>
        <p:spPr bwMode="auto">
          <a:xfrm>
            <a:off x="5202238" y="36814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20" name="AutoShape 12"/>
          <p:cNvSpPr>
            <a:spLocks noChangeAspect="1" noChangeArrowheads="1"/>
          </p:cNvSpPr>
          <p:nvPr/>
        </p:nvSpPr>
        <p:spPr bwMode="auto">
          <a:xfrm>
            <a:off x="5724525" y="3681413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21" name="AutoShape 13"/>
          <p:cNvSpPr>
            <a:spLocks noChangeAspect="1" noChangeArrowheads="1"/>
          </p:cNvSpPr>
          <p:nvPr/>
        </p:nvSpPr>
        <p:spPr bwMode="auto">
          <a:xfrm>
            <a:off x="6246813" y="36814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22" name="AutoShape 14"/>
          <p:cNvSpPr>
            <a:spLocks noChangeAspect="1" noChangeArrowheads="1"/>
          </p:cNvSpPr>
          <p:nvPr/>
        </p:nvSpPr>
        <p:spPr bwMode="auto">
          <a:xfrm>
            <a:off x="6767513" y="36814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23" name="AutoShape 15"/>
          <p:cNvSpPr>
            <a:spLocks noChangeAspect="1" noChangeArrowheads="1"/>
          </p:cNvSpPr>
          <p:nvPr/>
        </p:nvSpPr>
        <p:spPr bwMode="auto">
          <a:xfrm>
            <a:off x="7289800" y="3681413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24" name="AutoShape 16"/>
          <p:cNvSpPr>
            <a:spLocks noChangeAspect="1" noChangeArrowheads="1"/>
          </p:cNvSpPr>
          <p:nvPr/>
        </p:nvSpPr>
        <p:spPr bwMode="auto">
          <a:xfrm>
            <a:off x="7812088" y="36814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25" name="AutoShape 17"/>
          <p:cNvSpPr>
            <a:spLocks noChangeAspect="1" noChangeArrowheads="1"/>
          </p:cNvSpPr>
          <p:nvPr/>
        </p:nvSpPr>
        <p:spPr bwMode="auto">
          <a:xfrm>
            <a:off x="4608513" y="37528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26" name="AutoShape 18"/>
          <p:cNvSpPr>
            <a:spLocks noChangeAspect="1" noChangeArrowheads="1"/>
          </p:cNvSpPr>
          <p:nvPr/>
        </p:nvSpPr>
        <p:spPr bwMode="auto">
          <a:xfrm>
            <a:off x="5130800" y="3752850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27" name="AutoShape 19"/>
          <p:cNvSpPr>
            <a:spLocks noChangeAspect="1" noChangeArrowheads="1"/>
          </p:cNvSpPr>
          <p:nvPr/>
        </p:nvSpPr>
        <p:spPr bwMode="auto">
          <a:xfrm>
            <a:off x="5653088" y="37528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28" name="AutoShape 20"/>
          <p:cNvSpPr>
            <a:spLocks noChangeAspect="1" noChangeArrowheads="1"/>
          </p:cNvSpPr>
          <p:nvPr/>
        </p:nvSpPr>
        <p:spPr bwMode="auto">
          <a:xfrm>
            <a:off x="6173788" y="37528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29" name="AutoShape 21"/>
          <p:cNvSpPr>
            <a:spLocks noChangeAspect="1" noChangeArrowheads="1"/>
          </p:cNvSpPr>
          <p:nvPr/>
        </p:nvSpPr>
        <p:spPr bwMode="auto">
          <a:xfrm>
            <a:off x="6696075" y="3752850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30" name="AutoShape 22"/>
          <p:cNvSpPr>
            <a:spLocks noChangeAspect="1" noChangeArrowheads="1"/>
          </p:cNvSpPr>
          <p:nvPr/>
        </p:nvSpPr>
        <p:spPr bwMode="auto">
          <a:xfrm>
            <a:off x="7218363" y="37528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31" name="AutoShape 23"/>
          <p:cNvSpPr>
            <a:spLocks noChangeAspect="1" noChangeArrowheads="1"/>
          </p:cNvSpPr>
          <p:nvPr/>
        </p:nvSpPr>
        <p:spPr bwMode="auto">
          <a:xfrm>
            <a:off x="7740650" y="3752850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32" name="AutoShape 24"/>
          <p:cNvSpPr>
            <a:spLocks noChangeAspect="1" noChangeArrowheads="1"/>
          </p:cNvSpPr>
          <p:nvPr/>
        </p:nvSpPr>
        <p:spPr bwMode="auto">
          <a:xfrm>
            <a:off x="4537075" y="3825875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33" name="AutoShape 25"/>
          <p:cNvSpPr>
            <a:spLocks noChangeAspect="1" noChangeArrowheads="1"/>
          </p:cNvSpPr>
          <p:nvPr/>
        </p:nvSpPr>
        <p:spPr bwMode="auto">
          <a:xfrm>
            <a:off x="5059363" y="38258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34" name="AutoShape 26"/>
          <p:cNvSpPr>
            <a:spLocks noChangeAspect="1" noChangeArrowheads="1"/>
          </p:cNvSpPr>
          <p:nvPr/>
        </p:nvSpPr>
        <p:spPr bwMode="auto">
          <a:xfrm>
            <a:off x="5580063" y="38258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35" name="AutoShape 27"/>
          <p:cNvSpPr>
            <a:spLocks noChangeAspect="1" noChangeArrowheads="1"/>
          </p:cNvSpPr>
          <p:nvPr/>
        </p:nvSpPr>
        <p:spPr bwMode="auto">
          <a:xfrm>
            <a:off x="6102350" y="3825875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36" name="AutoShape 28"/>
          <p:cNvSpPr>
            <a:spLocks noChangeAspect="1" noChangeArrowheads="1"/>
          </p:cNvSpPr>
          <p:nvPr/>
        </p:nvSpPr>
        <p:spPr bwMode="auto">
          <a:xfrm>
            <a:off x="6624638" y="38258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37" name="AutoShape 29"/>
          <p:cNvSpPr>
            <a:spLocks noChangeAspect="1" noChangeArrowheads="1"/>
          </p:cNvSpPr>
          <p:nvPr/>
        </p:nvSpPr>
        <p:spPr bwMode="auto">
          <a:xfrm>
            <a:off x="7145338" y="38258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38" name="AutoShape 30"/>
          <p:cNvSpPr>
            <a:spLocks noChangeAspect="1" noChangeArrowheads="1"/>
          </p:cNvSpPr>
          <p:nvPr/>
        </p:nvSpPr>
        <p:spPr bwMode="auto">
          <a:xfrm>
            <a:off x="7667625" y="3825875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39" name="AutoShape 31"/>
          <p:cNvSpPr>
            <a:spLocks noChangeAspect="1" noChangeArrowheads="1"/>
          </p:cNvSpPr>
          <p:nvPr/>
        </p:nvSpPr>
        <p:spPr bwMode="auto">
          <a:xfrm>
            <a:off x="4465638" y="38973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40" name="AutoShape 32"/>
          <p:cNvSpPr>
            <a:spLocks noChangeAspect="1" noChangeArrowheads="1"/>
          </p:cNvSpPr>
          <p:nvPr/>
        </p:nvSpPr>
        <p:spPr bwMode="auto">
          <a:xfrm>
            <a:off x="4986338" y="38973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41" name="AutoShape 33"/>
          <p:cNvSpPr>
            <a:spLocks noChangeAspect="1" noChangeArrowheads="1"/>
          </p:cNvSpPr>
          <p:nvPr/>
        </p:nvSpPr>
        <p:spPr bwMode="auto">
          <a:xfrm>
            <a:off x="5508625" y="3897313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42" name="AutoShape 34"/>
          <p:cNvSpPr>
            <a:spLocks noChangeAspect="1" noChangeArrowheads="1"/>
          </p:cNvSpPr>
          <p:nvPr/>
        </p:nvSpPr>
        <p:spPr bwMode="auto">
          <a:xfrm>
            <a:off x="6030913" y="38973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43" name="AutoShape 35"/>
          <p:cNvSpPr>
            <a:spLocks noChangeAspect="1" noChangeArrowheads="1"/>
          </p:cNvSpPr>
          <p:nvPr/>
        </p:nvSpPr>
        <p:spPr bwMode="auto">
          <a:xfrm>
            <a:off x="6551613" y="38973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44" name="AutoShape 36"/>
          <p:cNvSpPr>
            <a:spLocks noChangeAspect="1" noChangeArrowheads="1"/>
          </p:cNvSpPr>
          <p:nvPr/>
        </p:nvSpPr>
        <p:spPr bwMode="auto">
          <a:xfrm>
            <a:off x="7073900" y="3897313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45" name="AutoShape 37"/>
          <p:cNvSpPr>
            <a:spLocks noChangeAspect="1" noChangeArrowheads="1"/>
          </p:cNvSpPr>
          <p:nvPr/>
        </p:nvSpPr>
        <p:spPr bwMode="auto">
          <a:xfrm>
            <a:off x="7596188" y="38973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46" name="AutoShape 38"/>
          <p:cNvSpPr>
            <a:spLocks noChangeAspect="1" noChangeArrowheads="1"/>
          </p:cNvSpPr>
          <p:nvPr/>
        </p:nvSpPr>
        <p:spPr bwMode="auto">
          <a:xfrm>
            <a:off x="4392613" y="39687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47" name="AutoShape 39"/>
          <p:cNvSpPr>
            <a:spLocks noChangeAspect="1" noChangeArrowheads="1"/>
          </p:cNvSpPr>
          <p:nvPr/>
        </p:nvSpPr>
        <p:spPr bwMode="auto">
          <a:xfrm>
            <a:off x="4914900" y="3968750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48" name="AutoShape 40"/>
          <p:cNvSpPr>
            <a:spLocks noChangeAspect="1" noChangeArrowheads="1"/>
          </p:cNvSpPr>
          <p:nvPr/>
        </p:nvSpPr>
        <p:spPr bwMode="auto">
          <a:xfrm>
            <a:off x="5437188" y="39687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49" name="AutoShape 41"/>
          <p:cNvSpPr>
            <a:spLocks noChangeAspect="1" noChangeArrowheads="1"/>
          </p:cNvSpPr>
          <p:nvPr/>
        </p:nvSpPr>
        <p:spPr bwMode="auto">
          <a:xfrm>
            <a:off x="5957888" y="39687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50" name="AutoShape 42"/>
          <p:cNvSpPr>
            <a:spLocks noChangeAspect="1" noChangeArrowheads="1"/>
          </p:cNvSpPr>
          <p:nvPr/>
        </p:nvSpPr>
        <p:spPr bwMode="auto">
          <a:xfrm>
            <a:off x="6480175" y="3968750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51" name="AutoShape 43"/>
          <p:cNvSpPr>
            <a:spLocks noChangeAspect="1" noChangeArrowheads="1"/>
          </p:cNvSpPr>
          <p:nvPr/>
        </p:nvSpPr>
        <p:spPr bwMode="auto">
          <a:xfrm>
            <a:off x="7002463" y="39687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52" name="AutoShape 44"/>
          <p:cNvSpPr>
            <a:spLocks noChangeAspect="1" noChangeArrowheads="1"/>
          </p:cNvSpPr>
          <p:nvPr/>
        </p:nvSpPr>
        <p:spPr bwMode="auto">
          <a:xfrm>
            <a:off x="7523163" y="39687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53" name="AutoShape 45"/>
          <p:cNvSpPr>
            <a:spLocks noChangeAspect="1" noChangeArrowheads="1"/>
          </p:cNvSpPr>
          <p:nvPr/>
        </p:nvSpPr>
        <p:spPr bwMode="auto">
          <a:xfrm>
            <a:off x="4321175" y="4041775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54" name="AutoShape 46"/>
          <p:cNvSpPr>
            <a:spLocks noChangeAspect="1" noChangeArrowheads="1"/>
          </p:cNvSpPr>
          <p:nvPr/>
        </p:nvSpPr>
        <p:spPr bwMode="auto">
          <a:xfrm>
            <a:off x="4843463" y="40417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55" name="AutoShape 47"/>
          <p:cNvSpPr>
            <a:spLocks noChangeAspect="1" noChangeArrowheads="1"/>
          </p:cNvSpPr>
          <p:nvPr/>
        </p:nvSpPr>
        <p:spPr bwMode="auto">
          <a:xfrm>
            <a:off x="5364163" y="40417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56" name="AutoShape 48"/>
          <p:cNvSpPr>
            <a:spLocks noChangeAspect="1" noChangeArrowheads="1"/>
          </p:cNvSpPr>
          <p:nvPr/>
        </p:nvSpPr>
        <p:spPr bwMode="auto">
          <a:xfrm>
            <a:off x="5886450" y="4041775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57" name="AutoShape 49"/>
          <p:cNvSpPr>
            <a:spLocks noChangeAspect="1" noChangeArrowheads="1"/>
          </p:cNvSpPr>
          <p:nvPr/>
        </p:nvSpPr>
        <p:spPr bwMode="auto">
          <a:xfrm>
            <a:off x="6408738" y="40417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58" name="AutoShape 50"/>
          <p:cNvSpPr>
            <a:spLocks noChangeAspect="1" noChangeArrowheads="1"/>
          </p:cNvSpPr>
          <p:nvPr/>
        </p:nvSpPr>
        <p:spPr bwMode="auto">
          <a:xfrm>
            <a:off x="6929438" y="40417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59" name="AutoShape 51"/>
          <p:cNvSpPr>
            <a:spLocks noChangeAspect="1" noChangeArrowheads="1"/>
          </p:cNvSpPr>
          <p:nvPr/>
        </p:nvSpPr>
        <p:spPr bwMode="auto">
          <a:xfrm>
            <a:off x="7451725" y="4041775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60" name="AutoShape 52"/>
          <p:cNvSpPr>
            <a:spLocks noChangeAspect="1" noChangeArrowheads="1"/>
          </p:cNvSpPr>
          <p:nvPr/>
        </p:nvSpPr>
        <p:spPr bwMode="auto">
          <a:xfrm>
            <a:off x="4249738" y="41132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61" name="AutoShape 53"/>
          <p:cNvSpPr>
            <a:spLocks noChangeAspect="1" noChangeArrowheads="1"/>
          </p:cNvSpPr>
          <p:nvPr/>
        </p:nvSpPr>
        <p:spPr bwMode="auto">
          <a:xfrm>
            <a:off x="4770438" y="41132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62" name="AutoShape 54"/>
          <p:cNvSpPr>
            <a:spLocks noChangeAspect="1" noChangeArrowheads="1"/>
          </p:cNvSpPr>
          <p:nvPr/>
        </p:nvSpPr>
        <p:spPr bwMode="auto">
          <a:xfrm>
            <a:off x="5292725" y="4113213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63" name="AutoShape 55"/>
          <p:cNvSpPr>
            <a:spLocks noChangeAspect="1" noChangeArrowheads="1"/>
          </p:cNvSpPr>
          <p:nvPr/>
        </p:nvSpPr>
        <p:spPr bwMode="auto">
          <a:xfrm>
            <a:off x="5815013" y="41132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64" name="AutoShape 56"/>
          <p:cNvSpPr>
            <a:spLocks noChangeAspect="1" noChangeArrowheads="1"/>
          </p:cNvSpPr>
          <p:nvPr/>
        </p:nvSpPr>
        <p:spPr bwMode="auto">
          <a:xfrm>
            <a:off x="6335713" y="41132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65" name="AutoShape 57"/>
          <p:cNvSpPr>
            <a:spLocks noChangeAspect="1" noChangeArrowheads="1"/>
          </p:cNvSpPr>
          <p:nvPr/>
        </p:nvSpPr>
        <p:spPr bwMode="auto">
          <a:xfrm>
            <a:off x="6858000" y="4113213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66" name="AutoShape 58"/>
          <p:cNvSpPr>
            <a:spLocks noChangeAspect="1" noChangeArrowheads="1"/>
          </p:cNvSpPr>
          <p:nvPr/>
        </p:nvSpPr>
        <p:spPr bwMode="auto">
          <a:xfrm>
            <a:off x="7380288" y="41132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67" name="AutoShape 59"/>
          <p:cNvSpPr>
            <a:spLocks noChangeAspect="1" noChangeArrowheads="1"/>
          </p:cNvSpPr>
          <p:nvPr/>
        </p:nvSpPr>
        <p:spPr bwMode="auto">
          <a:xfrm>
            <a:off x="4752975" y="3375025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68" name="AutoShape 60"/>
          <p:cNvSpPr>
            <a:spLocks noChangeAspect="1" noChangeArrowheads="1"/>
          </p:cNvSpPr>
          <p:nvPr/>
        </p:nvSpPr>
        <p:spPr bwMode="auto">
          <a:xfrm>
            <a:off x="5275263" y="337502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69" name="AutoShape 61"/>
          <p:cNvSpPr>
            <a:spLocks noChangeAspect="1" noChangeArrowheads="1"/>
          </p:cNvSpPr>
          <p:nvPr/>
        </p:nvSpPr>
        <p:spPr bwMode="auto">
          <a:xfrm>
            <a:off x="5795963" y="337502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70" name="AutoShape 62"/>
          <p:cNvSpPr>
            <a:spLocks noChangeAspect="1" noChangeArrowheads="1"/>
          </p:cNvSpPr>
          <p:nvPr/>
        </p:nvSpPr>
        <p:spPr bwMode="auto">
          <a:xfrm>
            <a:off x="6318250" y="3375025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71" name="AutoShape 63"/>
          <p:cNvSpPr>
            <a:spLocks noChangeAspect="1" noChangeArrowheads="1"/>
          </p:cNvSpPr>
          <p:nvPr/>
        </p:nvSpPr>
        <p:spPr bwMode="auto">
          <a:xfrm>
            <a:off x="6840538" y="337502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72" name="AutoShape 64"/>
          <p:cNvSpPr>
            <a:spLocks noChangeAspect="1" noChangeArrowheads="1"/>
          </p:cNvSpPr>
          <p:nvPr/>
        </p:nvSpPr>
        <p:spPr bwMode="auto">
          <a:xfrm>
            <a:off x="7361238" y="337502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73" name="AutoShape 65"/>
          <p:cNvSpPr>
            <a:spLocks noChangeAspect="1" noChangeArrowheads="1"/>
          </p:cNvSpPr>
          <p:nvPr/>
        </p:nvSpPr>
        <p:spPr bwMode="auto">
          <a:xfrm>
            <a:off x="7883525" y="3375025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74" name="AutoShape 66"/>
          <p:cNvSpPr>
            <a:spLocks noChangeArrowheads="1"/>
          </p:cNvSpPr>
          <p:nvPr/>
        </p:nvSpPr>
        <p:spPr bwMode="auto">
          <a:xfrm>
            <a:off x="4681538" y="3448050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75" name="AutoShape 67"/>
          <p:cNvSpPr>
            <a:spLocks noChangeArrowheads="1"/>
          </p:cNvSpPr>
          <p:nvPr/>
        </p:nvSpPr>
        <p:spPr bwMode="auto">
          <a:xfrm>
            <a:off x="4608513" y="3519488"/>
            <a:ext cx="3063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76" name="AutoShape 68"/>
          <p:cNvSpPr>
            <a:spLocks noChangeArrowheads="1"/>
          </p:cNvSpPr>
          <p:nvPr/>
        </p:nvSpPr>
        <p:spPr bwMode="auto">
          <a:xfrm>
            <a:off x="4537075" y="3590925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77" name="AutoShape 69"/>
          <p:cNvSpPr>
            <a:spLocks noChangeArrowheads="1"/>
          </p:cNvSpPr>
          <p:nvPr/>
        </p:nvSpPr>
        <p:spPr bwMode="auto">
          <a:xfrm>
            <a:off x="4465638" y="3663950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78" name="AutoShape 70"/>
          <p:cNvSpPr>
            <a:spLocks noChangeArrowheads="1"/>
          </p:cNvSpPr>
          <p:nvPr/>
        </p:nvSpPr>
        <p:spPr bwMode="auto">
          <a:xfrm>
            <a:off x="4392613" y="3735388"/>
            <a:ext cx="3063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79" name="AutoShape 71"/>
          <p:cNvSpPr>
            <a:spLocks noChangeArrowheads="1"/>
          </p:cNvSpPr>
          <p:nvPr/>
        </p:nvSpPr>
        <p:spPr bwMode="auto">
          <a:xfrm>
            <a:off x="4321175" y="3806825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80" name="AutoShape 72"/>
          <p:cNvSpPr>
            <a:spLocks noChangeArrowheads="1"/>
          </p:cNvSpPr>
          <p:nvPr/>
        </p:nvSpPr>
        <p:spPr bwMode="auto">
          <a:xfrm>
            <a:off x="4249738" y="38798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81" name="AutoShape 73"/>
          <p:cNvSpPr>
            <a:spLocks noChangeArrowheads="1"/>
          </p:cNvSpPr>
          <p:nvPr/>
        </p:nvSpPr>
        <p:spPr bwMode="auto">
          <a:xfrm>
            <a:off x="4770438" y="38798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82" name="AutoShape 74"/>
          <p:cNvSpPr>
            <a:spLocks noChangeArrowheads="1"/>
          </p:cNvSpPr>
          <p:nvPr/>
        </p:nvSpPr>
        <p:spPr bwMode="auto">
          <a:xfrm>
            <a:off x="8118475" y="3448050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83" name="AutoShape 75"/>
          <p:cNvSpPr>
            <a:spLocks noChangeArrowheads="1"/>
          </p:cNvSpPr>
          <p:nvPr/>
        </p:nvSpPr>
        <p:spPr bwMode="auto">
          <a:xfrm>
            <a:off x="5292725" y="3879850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84" name="AutoShape 76"/>
          <p:cNvSpPr>
            <a:spLocks noChangeArrowheads="1"/>
          </p:cNvSpPr>
          <p:nvPr/>
        </p:nvSpPr>
        <p:spPr bwMode="auto">
          <a:xfrm>
            <a:off x="6335713" y="38798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85" name="AutoShape 77"/>
          <p:cNvSpPr>
            <a:spLocks noChangeArrowheads="1"/>
          </p:cNvSpPr>
          <p:nvPr/>
        </p:nvSpPr>
        <p:spPr bwMode="auto">
          <a:xfrm>
            <a:off x="6858000" y="3879850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86" name="AutoShape 78"/>
          <p:cNvSpPr>
            <a:spLocks noChangeArrowheads="1"/>
          </p:cNvSpPr>
          <p:nvPr/>
        </p:nvSpPr>
        <p:spPr bwMode="auto">
          <a:xfrm>
            <a:off x="8045450" y="3519488"/>
            <a:ext cx="3063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87" name="AutoShape 79"/>
          <p:cNvSpPr>
            <a:spLocks noChangeArrowheads="1"/>
          </p:cNvSpPr>
          <p:nvPr/>
        </p:nvSpPr>
        <p:spPr bwMode="auto">
          <a:xfrm>
            <a:off x="7974013" y="3590925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88" name="AutoShape 80"/>
          <p:cNvSpPr>
            <a:spLocks noChangeArrowheads="1"/>
          </p:cNvSpPr>
          <p:nvPr/>
        </p:nvSpPr>
        <p:spPr bwMode="auto">
          <a:xfrm>
            <a:off x="7902575" y="3663950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89" name="AutoShape 81"/>
          <p:cNvSpPr>
            <a:spLocks noChangeArrowheads="1"/>
          </p:cNvSpPr>
          <p:nvPr/>
        </p:nvSpPr>
        <p:spPr bwMode="auto">
          <a:xfrm>
            <a:off x="7829550" y="3735388"/>
            <a:ext cx="3063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90" name="AutoShape 82"/>
          <p:cNvSpPr>
            <a:spLocks noChangeArrowheads="1"/>
          </p:cNvSpPr>
          <p:nvPr/>
        </p:nvSpPr>
        <p:spPr bwMode="auto">
          <a:xfrm>
            <a:off x="7758113" y="3806825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91" name="AutoShape 83"/>
          <p:cNvSpPr>
            <a:spLocks noChangeArrowheads="1"/>
          </p:cNvSpPr>
          <p:nvPr/>
        </p:nvSpPr>
        <p:spPr bwMode="auto">
          <a:xfrm>
            <a:off x="7380288" y="38798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92" name="AutoShape 84"/>
          <p:cNvSpPr>
            <a:spLocks noChangeAspect="1" noChangeArrowheads="1"/>
          </p:cNvSpPr>
          <p:nvPr/>
        </p:nvSpPr>
        <p:spPr bwMode="auto">
          <a:xfrm>
            <a:off x="4752975" y="3141663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93" name="AutoShape 85"/>
          <p:cNvSpPr>
            <a:spLocks noChangeAspect="1" noChangeArrowheads="1"/>
          </p:cNvSpPr>
          <p:nvPr/>
        </p:nvSpPr>
        <p:spPr bwMode="auto">
          <a:xfrm>
            <a:off x="5275263" y="314166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94" name="AutoShape 86"/>
          <p:cNvSpPr>
            <a:spLocks noChangeAspect="1" noChangeArrowheads="1"/>
          </p:cNvSpPr>
          <p:nvPr/>
        </p:nvSpPr>
        <p:spPr bwMode="auto">
          <a:xfrm>
            <a:off x="5795963" y="314166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95" name="AutoShape 87"/>
          <p:cNvSpPr>
            <a:spLocks noChangeAspect="1" noChangeArrowheads="1"/>
          </p:cNvSpPr>
          <p:nvPr/>
        </p:nvSpPr>
        <p:spPr bwMode="auto">
          <a:xfrm>
            <a:off x="6318250" y="3141663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96" name="AutoShape 88"/>
          <p:cNvSpPr>
            <a:spLocks noChangeAspect="1" noChangeArrowheads="1"/>
          </p:cNvSpPr>
          <p:nvPr/>
        </p:nvSpPr>
        <p:spPr bwMode="auto">
          <a:xfrm>
            <a:off x="6840538" y="314166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97" name="AutoShape 89"/>
          <p:cNvSpPr>
            <a:spLocks noChangeAspect="1" noChangeArrowheads="1"/>
          </p:cNvSpPr>
          <p:nvPr/>
        </p:nvSpPr>
        <p:spPr bwMode="auto">
          <a:xfrm>
            <a:off x="7361238" y="314166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98" name="AutoShape 90"/>
          <p:cNvSpPr>
            <a:spLocks noChangeAspect="1" noChangeArrowheads="1"/>
          </p:cNvSpPr>
          <p:nvPr/>
        </p:nvSpPr>
        <p:spPr bwMode="auto">
          <a:xfrm>
            <a:off x="7883525" y="3141663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99" name="AutoShape 91"/>
          <p:cNvSpPr>
            <a:spLocks noChangeArrowheads="1"/>
          </p:cNvSpPr>
          <p:nvPr/>
        </p:nvSpPr>
        <p:spPr bwMode="auto">
          <a:xfrm>
            <a:off x="4681538" y="3213100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00" name="AutoShape 92"/>
          <p:cNvSpPr>
            <a:spLocks noChangeArrowheads="1"/>
          </p:cNvSpPr>
          <p:nvPr/>
        </p:nvSpPr>
        <p:spPr bwMode="auto">
          <a:xfrm>
            <a:off x="4608513" y="3286125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01" name="AutoShape 93"/>
          <p:cNvSpPr>
            <a:spLocks noChangeArrowheads="1"/>
          </p:cNvSpPr>
          <p:nvPr/>
        </p:nvSpPr>
        <p:spPr bwMode="auto">
          <a:xfrm>
            <a:off x="4537075" y="3357563"/>
            <a:ext cx="3063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02" name="AutoShape 94"/>
          <p:cNvSpPr>
            <a:spLocks noChangeArrowheads="1"/>
          </p:cNvSpPr>
          <p:nvPr/>
        </p:nvSpPr>
        <p:spPr bwMode="auto">
          <a:xfrm>
            <a:off x="4465638" y="3429000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03" name="AutoShape 95"/>
          <p:cNvSpPr>
            <a:spLocks noChangeArrowheads="1"/>
          </p:cNvSpPr>
          <p:nvPr/>
        </p:nvSpPr>
        <p:spPr bwMode="auto">
          <a:xfrm>
            <a:off x="4392613" y="3502025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04" name="AutoShape 96"/>
          <p:cNvSpPr>
            <a:spLocks noChangeArrowheads="1"/>
          </p:cNvSpPr>
          <p:nvPr/>
        </p:nvSpPr>
        <p:spPr bwMode="auto">
          <a:xfrm>
            <a:off x="4321175" y="3573463"/>
            <a:ext cx="3063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05" name="AutoShape 97"/>
          <p:cNvSpPr>
            <a:spLocks noChangeArrowheads="1"/>
          </p:cNvSpPr>
          <p:nvPr/>
        </p:nvSpPr>
        <p:spPr bwMode="auto">
          <a:xfrm>
            <a:off x="4249738" y="364490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06" name="AutoShape 98"/>
          <p:cNvSpPr>
            <a:spLocks noChangeArrowheads="1"/>
          </p:cNvSpPr>
          <p:nvPr/>
        </p:nvSpPr>
        <p:spPr bwMode="auto">
          <a:xfrm>
            <a:off x="5292725" y="3644900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07" name="AutoShape 99"/>
          <p:cNvSpPr>
            <a:spLocks noChangeArrowheads="1"/>
          </p:cNvSpPr>
          <p:nvPr/>
        </p:nvSpPr>
        <p:spPr bwMode="auto">
          <a:xfrm>
            <a:off x="6335713" y="364490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08" name="AutoShape 100"/>
          <p:cNvSpPr>
            <a:spLocks noChangeArrowheads="1"/>
          </p:cNvSpPr>
          <p:nvPr/>
        </p:nvSpPr>
        <p:spPr bwMode="auto">
          <a:xfrm>
            <a:off x="8118475" y="3213100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09" name="AutoShape 101"/>
          <p:cNvSpPr>
            <a:spLocks noChangeArrowheads="1"/>
          </p:cNvSpPr>
          <p:nvPr/>
        </p:nvSpPr>
        <p:spPr bwMode="auto">
          <a:xfrm>
            <a:off x="8045450" y="3286125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10" name="AutoShape 102"/>
          <p:cNvSpPr>
            <a:spLocks noChangeArrowheads="1"/>
          </p:cNvSpPr>
          <p:nvPr/>
        </p:nvSpPr>
        <p:spPr bwMode="auto">
          <a:xfrm>
            <a:off x="7974013" y="3357563"/>
            <a:ext cx="3063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11" name="AutoShape 103"/>
          <p:cNvSpPr>
            <a:spLocks noChangeArrowheads="1"/>
          </p:cNvSpPr>
          <p:nvPr/>
        </p:nvSpPr>
        <p:spPr bwMode="auto">
          <a:xfrm>
            <a:off x="7902575" y="3429000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12" name="AutoShape 104"/>
          <p:cNvSpPr>
            <a:spLocks noChangeArrowheads="1"/>
          </p:cNvSpPr>
          <p:nvPr/>
        </p:nvSpPr>
        <p:spPr bwMode="auto">
          <a:xfrm>
            <a:off x="7829550" y="3502025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13" name="AutoShape 105"/>
          <p:cNvSpPr>
            <a:spLocks noChangeArrowheads="1"/>
          </p:cNvSpPr>
          <p:nvPr/>
        </p:nvSpPr>
        <p:spPr bwMode="auto">
          <a:xfrm>
            <a:off x="7758113" y="3573463"/>
            <a:ext cx="3063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14" name="AutoShape 106"/>
          <p:cNvSpPr>
            <a:spLocks noChangeArrowheads="1"/>
          </p:cNvSpPr>
          <p:nvPr/>
        </p:nvSpPr>
        <p:spPr bwMode="auto">
          <a:xfrm>
            <a:off x="7380288" y="364490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15" name="AutoShape 107"/>
          <p:cNvSpPr>
            <a:spLocks noChangeAspect="1" noChangeArrowheads="1"/>
          </p:cNvSpPr>
          <p:nvPr/>
        </p:nvSpPr>
        <p:spPr bwMode="auto">
          <a:xfrm>
            <a:off x="4752975" y="2906713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16" name="AutoShape 108"/>
          <p:cNvSpPr>
            <a:spLocks noChangeAspect="1" noChangeArrowheads="1"/>
          </p:cNvSpPr>
          <p:nvPr/>
        </p:nvSpPr>
        <p:spPr bwMode="auto">
          <a:xfrm>
            <a:off x="5275263" y="29067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17" name="AutoShape 109"/>
          <p:cNvSpPr>
            <a:spLocks noChangeAspect="1" noChangeArrowheads="1"/>
          </p:cNvSpPr>
          <p:nvPr/>
        </p:nvSpPr>
        <p:spPr bwMode="auto">
          <a:xfrm>
            <a:off x="5795963" y="29067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18" name="AutoShape 110"/>
          <p:cNvSpPr>
            <a:spLocks noChangeAspect="1" noChangeArrowheads="1"/>
          </p:cNvSpPr>
          <p:nvPr/>
        </p:nvSpPr>
        <p:spPr bwMode="auto">
          <a:xfrm>
            <a:off x="6318250" y="2906713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19" name="AutoShape 111"/>
          <p:cNvSpPr>
            <a:spLocks noChangeAspect="1" noChangeArrowheads="1"/>
          </p:cNvSpPr>
          <p:nvPr/>
        </p:nvSpPr>
        <p:spPr bwMode="auto">
          <a:xfrm>
            <a:off x="6840538" y="29067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20" name="AutoShape 112"/>
          <p:cNvSpPr>
            <a:spLocks noChangeAspect="1" noChangeArrowheads="1"/>
          </p:cNvSpPr>
          <p:nvPr/>
        </p:nvSpPr>
        <p:spPr bwMode="auto">
          <a:xfrm>
            <a:off x="7361238" y="2906713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21" name="AutoShape 113"/>
          <p:cNvSpPr>
            <a:spLocks noChangeAspect="1" noChangeArrowheads="1"/>
          </p:cNvSpPr>
          <p:nvPr/>
        </p:nvSpPr>
        <p:spPr bwMode="auto">
          <a:xfrm>
            <a:off x="7883525" y="2906713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22" name="AutoShape 114"/>
          <p:cNvSpPr>
            <a:spLocks noChangeArrowheads="1"/>
          </p:cNvSpPr>
          <p:nvPr/>
        </p:nvSpPr>
        <p:spPr bwMode="auto">
          <a:xfrm>
            <a:off x="4681538" y="2979738"/>
            <a:ext cx="3063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23" name="AutoShape 115"/>
          <p:cNvSpPr>
            <a:spLocks noChangeArrowheads="1"/>
          </p:cNvSpPr>
          <p:nvPr/>
        </p:nvSpPr>
        <p:spPr bwMode="auto">
          <a:xfrm>
            <a:off x="4608513" y="3051175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24" name="AutoShape 116"/>
          <p:cNvSpPr>
            <a:spLocks noChangeArrowheads="1"/>
          </p:cNvSpPr>
          <p:nvPr/>
        </p:nvSpPr>
        <p:spPr bwMode="auto">
          <a:xfrm>
            <a:off x="4537075" y="3124200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25" name="AutoShape 117"/>
          <p:cNvSpPr>
            <a:spLocks noChangeArrowheads="1"/>
          </p:cNvSpPr>
          <p:nvPr/>
        </p:nvSpPr>
        <p:spPr bwMode="auto">
          <a:xfrm>
            <a:off x="4465638" y="3195638"/>
            <a:ext cx="3063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26" name="AutoShape 118"/>
          <p:cNvSpPr>
            <a:spLocks noChangeArrowheads="1"/>
          </p:cNvSpPr>
          <p:nvPr/>
        </p:nvSpPr>
        <p:spPr bwMode="auto">
          <a:xfrm>
            <a:off x="4392613" y="3267075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27" name="AutoShape 119"/>
          <p:cNvSpPr>
            <a:spLocks noChangeArrowheads="1"/>
          </p:cNvSpPr>
          <p:nvPr/>
        </p:nvSpPr>
        <p:spPr bwMode="auto">
          <a:xfrm>
            <a:off x="4321175" y="3340100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28" name="AutoShape 120"/>
          <p:cNvSpPr>
            <a:spLocks noChangeArrowheads="1"/>
          </p:cNvSpPr>
          <p:nvPr/>
        </p:nvSpPr>
        <p:spPr bwMode="auto">
          <a:xfrm>
            <a:off x="4249738" y="3411538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29" name="AutoShape 121"/>
          <p:cNvSpPr>
            <a:spLocks noChangeArrowheads="1"/>
          </p:cNvSpPr>
          <p:nvPr/>
        </p:nvSpPr>
        <p:spPr bwMode="auto">
          <a:xfrm>
            <a:off x="5292725" y="3411538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30" name="AutoShape 122"/>
          <p:cNvSpPr>
            <a:spLocks noChangeArrowheads="1"/>
          </p:cNvSpPr>
          <p:nvPr/>
        </p:nvSpPr>
        <p:spPr bwMode="auto">
          <a:xfrm>
            <a:off x="6335713" y="3411538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31" name="AutoShape 123"/>
          <p:cNvSpPr>
            <a:spLocks noChangeArrowheads="1"/>
          </p:cNvSpPr>
          <p:nvPr/>
        </p:nvSpPr>
        <p:spPr bwMode="auto">
          <a:xfrm>
            <a:off x="8118475" y="2979738"/>
            <a:ext cx="3063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32" name="AutoShape 124"/>
          <p:cNvSpPr>
            <a:spLocks noChangeArrowheads="1"/>
          </p:cNvSpPr>
          <p:nvPr/>
        </p:nvSpPr>
        <p:spPr bwMode="auto">
          <a:xfrm>
            <a:off x="8045450" y="3051175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33" name="AutoShape 125"/>
          <p:cNvSpPr>
            <a:spLocks noChangeArrowheads="1"/>
          </p:cNvSpPr>
          <p:nvPr/>
        </p:nvSpPr>
        <p:spPr bwMode="auto">
          <a:xfrm>
            <a:off x="7974013" y="3124200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34" name="AutoShape 126"/>
          <p:cNvSpPr>
            <a:spLocks noChangeArrowheads="1"/>
          </p:cNvSpPr>
          <p:nvPr/>
        </p:nvSpPr>
        <p:spPr bwMode="auto">
          <a:xfrm>
            <a:off x="7902575" y="3195638"/>
            <a:ext cx="3063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35" name="AutoShape 127"/>
          <p:cNvSpPr>
            <a:spLocks noChangeArrowheads="1"/>
          </p:cNvSpPr>
          <p:nvPr/>
        </p:nvSpPr>
        <p:spPr bwMode="auto">
          <a:xfrm>
            <a:off x="7829550" y="3267075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36" name="AutoShape 128"/>
          <p:cNvSpPr>
            <a:spLocks noChangeArrowheads="1"/>
          </p:cNvSpPr>
          <p:nvPr/>
        </p:nvSpPr>
        <p:spPr bwMode="auto">
          <a:xfrm>
            <a:off x="7758113" y="3340100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37" name="AutoShape 129"/>
          <p:cNvSpPr>
            <a:spLocks noChangeArrowheads="1"/>
          </p:cNvSpPr>
          <p:nvPr/>
        </p:nvSpPr>
        <p:spPr bwMode="auto">
          <a:xfrm>
            <a:off x="7380288" y="3411538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38" name="AutoShape 130"/>
          <p:cNvSpPr>
            <a:spLocks noChangeAspect="1" noChangeArrowheads="1"/>
          </p:cNvSpPr>
          <p:nvPr/>
        </p:nvSpPr>
        <p:spPr bwMode="auto">
          <a:xfrm>
            <a:off x="4752975" y="2673350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39" name="AutoShape 131"/>
          <p:cNvSpPr>
            <a:spLocks noChangeAspect="1" noChangeArrowheads="1"/>
          </p:cNvSpPr>
          <p:nvPr/>
        </p:nvSpPr>
        <p:spPr bwMode="auto">
          <a:xfrm>
            <a:off x="5275263" y="26733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40" name="AutoShape 132"/>
          <p:cNvSpPr>
            <a:spLocks noChangeAspect="1" noChangeArrowheads="1"/>
          </p:cNvSpPr>
          <p:nvPr/>
        </p:nvSpPr>
        <p:spPr bwMode="auto">
          <a:xfrm>
            <a:off x="5795963" y="26733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41" name="AutoShape 133"/>
          <p:cNvSpPr>
            <a:spLocks noChangeAspect="1" noChangeArrowheads="1"/>
          </p:cNvSpPr>
          <p:nvPr/>
        </p:nvSpPr>
        <p:spPr bwMode="auto">
          <a:xfrm>
            <a:off x="6318250" y="2673350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42" name="AutoShape 134"/>
          <p:cNvSpPr>
            <a:spLocks noChangeAspect="1" noChangeArrowheads="1"/>
          </p:cNvSpPr>
          <p:nvPr/>
        </p:nvSpPr>
        <p:spPr bwMode="auto">
          <a:xfrm>
            <a:off x="6840538" y="26733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43" name="AutoShape 135"/>
          <p:cNvSpPr>
            <a:spLocks noChangeAspect="1" noChangeArrowheads="1"/>
          </p:cNvSpPr>
          <p:nvPr/>
        </p:nvSpPr>
        <p:spPr bwMode="auto">
          <a:xfrm>
            <a:off x="7361238" y="26733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44" name="AutoShape 136"/>
          <p:cNvSpPr>
            <a:spLocks noChangeAspect="1" noChangeArrowheads="1"/>
          </p:cNvSpPr>
          <p:nvPr/>
        </p:nvSpPr>
        <p:spPr bwMode="auto">
          <a:xfrm>
            <a:off x="7883525" y="2673350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45" name="AutoShape 137"/>
          <p:cNvSpPr>
            <a:spLocks noChangeArrowheads="1"/>
          </p:cNvSpPr>
          <p:nvPr/>
        </p:nvSpPr>
        <p:spPr bwMode="auto">
          <a:xfrm>
            <a:off x="4681538" y="2744788"/>
            <a:ext cx="3063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46" name="AutoShape 138"/>
          <p:cNvSpPr>
            <a:spLocks noChangeArrowheads="1"/>
          </p:cNvSpPr>
          <p:nvPr/>
        </p:nvSpPr>
        <p:spPr bwMode="auto">
          <a:xfrm>
            <a:off x="4608513" y="2817813"/>
            <a:ext cx="3063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47" name="AutoShape 139"/>
          <p:cNvSpPr>
            <a:spLocks noChangeArrowheads="1"/>
          </p:cNvSpPr>
          <p:nvPr/>
        </p:nvSpPr>
        <p:spPr bwMode="auto">
          <a:xfrm>
            <a:off x="4537075" y="2889250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48" name="AutoShape 140"/>
          <p:cNvSpPr>
            <a:spLocks noChangeArrowheads="1"/>
          </p:cNvSpPr>
          <p:nvPr/>
        </p:nvSpPr>
        <p:spPr bwMode="auto">
          <a:xfrm>
            <a:off x="4465638" y="2960688"/>
            <a:ext cx="3063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49" name="AutoShape 141"/>
          <p:cNvSpPr>
            <a:spLocks noChangeArrowheads="1"/>
          </p:cNvSpPr>
          <p:nvPr/>
        </p:nvSpPr>
        <p:spPr bwMode="auto">
          <a:xfrm>
            <a:off x="4392613" y="3033713"/>
            <a:ext cx="3063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50" name="AutoShape 142"/>
          <p:cNvSpPr>
            <a:spLocks noChangeArrowheads="1"/>
          </p:cNvSpPr>
          <p:nvPr/>
        </p:nvSpPr>
        <p:spPr bwMode="auto">
          <a:xfrm>
            <a:off x="4321175" y="3105150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51" name="AutoShape 143"/>
          <p:cNvSpPr>
            <a:spLocks noChangeArrowheads="1"/>
          </p:cNvSpPr>
          <p:nvPr/>
        </p:nvSpPr>
        <p:spPr bwMode="auto">
          <a:xfrm>
            <a:off x="4249738" y="31781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52" name="AutoShape 144"/>
          <p:cNvSpPr>
            <a:spLocks noChangeArrowheads="1"/>
          </p:cNvSpPr>
          <p:nvPr/>
        </p:nvSpPr>
        <p:spPr bwMode="auto">
          <a:xfrm>
            <a:off x="5292725" y="3178175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53" name="AutoShape 145"/>
          <p:cNvSpPr>
            <a:spLocks noChangeArrowheads="1"/>
          </p:cNvSpPr>
          <p:nvPr/>
        </p:nvSpPr>
        <p:spPr bwMode="auto">
          <a:xfrm>
            <a:off x="6335713" y="31781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54" name="AutoShape 146"/>
          <p:cNvSpPr>
            <a:spLocks noChangeArrowheads="1"/>
          </p:cNvSpPr>
          <p:nvPr/>
        </p:nvSpPr>
        <p:spPr bwMode="auto">
          <a:xfrm>
            <a:off x="8118475" y="2744788"/>
            <a:ext cx="3063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55" name="AutoShape 147"/>
          <p:cNvSpPr>
            <a:spLocks noChangeArrowheads="1"/>
          </p:cNvSpPr>
          <p:nvPr/>
        </p:nvSpPr>
        <p:spPr bwMode="auto">
          <a:xfrm>
            <a:off x="8045450" y="2817813"/>
            <a:ext cx="3063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56" name="AutoShape 148"/>
          <p:cNvSpPr>
            <a:spLocks noChangeArrowheads="1"/>
          </p:cNvSpPr>
          <p:nvPr/>
        </p:nvSpPr>
        <p:spPr bwMode="auto">
          <a:xfrm>
            <a:off x="7974013" y="2889250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57" name="AutoShape 149"/>
          <p:cNvSpPr>
            <a:spLocks noChangeArrowheads="1"/>
          </p:cNvSpPr>
          <p:nvPr/>
        </p:nvSpPr>
        <p:spPr bwMode="auto">
          <a:xfrm>
            <a:off x="7902575" y="2960688"/>
            <a:ext cx="3063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58" name="AutoShape 150"/>
          <p:cNvSpPr>
            <a:spLocks noChangeArrowheads="1"/>
          </p:cNvSpPr>
          <p:nvPr/>
        </p:nvSpPr>
        <p:spPr bwMode="auto">
          <a:xfrm>
            <a:off x="7829550" y="3033713"/>
            <a:ext cx="3063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59" name="AutoShape 151"/>
          <p:cNvSpPr>
            <a:spLocks noChangeArrowheads="1"/>
          </p:cNvSpPr>
          <p:nvPr/>
        </p:nvSpPr>
        <p:spPr bwMode="auto">
          <a:xfrm>
            <a:off x="7758113" y="3105150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60" name="AutoShape 152"/>
          <p:cNvSpPr>
            <a:spLocks noChangeArrowheads="1"/>
          </p:cNvSpPr>
          <p:nvPr/>
        </p:nvSpPr>
        <p:spPr bwMode="auto">
          <a:xfrm>
            <a:off x="7380288" y="31781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61" name="AutoShape 153"/>
          <p:cNvSpPr>
            <a:spLocks noChangeAspect="1" noChangeArrowheads="1"/>
          </p:cNvSpPr>
          <p:nvPr/>
        </p:nvSpPr>
        <p:spPr bwMode="auto">
          <a:xfrm>
            <a:off x="4752975" y="2439988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62" name="AutoShape 154"/>
          <p:cNvSpPr>
            <a:spLocks noChangeAspect="1" noChangeArrowheads="1"/>
          </p:cNvSpPr>
          <p:nvPr/>
        </p:nvSpPr>
        <p:spPr bwMode="auto">
          <a:xfrm>
            <a:off x="5275263" y="2439988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63" name="AutoShape 155"/>
          <p:cNvSpPr>
            <a:spLocks noChangeAspect="1" noChangeArrowheads="1"/>
          </p:cNvSpPr>
          <p:nvPr/>
        </p:nvSpPr>
        <p:spPr bwMode="auto">
          <a:xfrm>
            <a:off x="5795963" y="2439988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64" name="AutoShape 156"/>
          <p:cNvSpPr>
            <a:spLocks noChangeAspect="1" noChangeArrowheads="1"/>
          </p:cNvSpPr>
          <p:nvPr/>
        </p:nvSpPr>
        <p:spPr bwMode="auto">
          <a:xfrm>
            <a:off x="6318250" y="2439988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65" name="AutoShape 157"/>
          <p:cNvSpPr>
            <a:spLocks noChangeAspect="1" noChangeArrowheads="1"/>
          </p:cNvSpPr>
          <p:nvPr/>
        </p:nvSpPr>
        <p:spPr bwMode="auto">
          <a:xfrm>
            <a:off x="6840538" y="2439988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66" name="AutoShape 158"/>
          <p:cNvSpPr>
            <a:spLocks noChangeAspect="1" noChangeArrowheads="1"/>
          </p:cNvSpPr>
          <p:nvPr/>
        </p:nvSpPr>
        <p:spPr bwMode="auto">
          <a:xfrm>
            <a:off x="7361238" y="2439988"/>
            <a:ext cx="6111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67" name="AutoShape 159"/>
          <p:cNvSpPr>
            <a:spLocks noChangeAspect="1" noChangeArrowheads="1"/>
          </p:cNvSpPr>
          <p:nvPr/>
        </p:nvSpPr>
        <p:spPr bwMode="auto">
          <a:xfrm>
            <a:off x="7883525" y="2439988"/>
            <a:ext cx="6111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68" name="AutoShape 160"/>
          <p:cNvSpPr>
            <a:spLocks noChangeArrowheads="1"/>
          </p:cNvSpPr>
          <p:nvPr/>
        </p:nvSpPr>
        <p:spPr bwMode="auto">
          <a:xfrm>
            <a:off x="4681538" y="2511425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69" name="AutoShape 161"/>
          <p:cNvSpPr>
            <a:spLocks noChangeArrowheads="1"/>
          </p:cNvSpPr>
          <p:nvPr/>
        </p:nvSpPr>
        <p:spPr bwMode="auto">
          <a:xfrm>
            <a:off x="4608513" y="2582863"/>
            <a:ext cx="3063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70" name="AutoShape 162"/>
          <p:cNvSpPr>
            <a:spLocks noChangeArrowheads="1"/>
          </p:cNvSpPr>
          <p:nvPr/>
        </p:nvSpPr>
        <p:spPr bwMode="auto">
          <a:xfrm>
            <a:off x="4537075" y="2655888"/>
            <a:ext cx="3063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71" name="AutoShape 163"/>
          <p:cNvSpPr>
            <a:spLocks noChangeArrowheads="1"/>
          </p:cNvSpPr>
          <p:nvPr/>
        </p:nvSpPr>
        <p:spPr bwMode="auto">
          <a:xfrm>
            <a:off x="4465638" y="2727325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72" name="AutoShape 164"/>
          <p:cNvSpPr>
            <a:spLocks noChangeArrowheads="1"/>
          </p:cNvSpPr>
          <p:nvPr/>
        </p:nvSpPr>
        <p:spPr bwMode="auto">
          <a:xfrm>
            <a:off x="4392613" y="2798763"/>
            <a:ext cx="3063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73" name="AutoShape 165"/>
          <p:cNvSpPr>
            <a:spLocks noChangeArrowheads="1"/>
          </p:cNvSpPr>
          <p:nvPr/>
        </p:nvSpPr>
        <p:spPr bwMode="auto">
          <a:xfrm>
            <a:off x="4321175" y="2871788"/>
            <a:ext cx="3063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74" name="AutoShape 166"/>
          <p:cNvSpPr>
            <a:spLocks noChangeArrowheads="1"/>
          </p:cNvSpPr>
          <p:nvPr/>
        </p:nvSpPr>
        <p:spPr bwMode="auto">
          <a:xfrm>
            <a:off x="4249738" y="2943225"/>
            <a:ext cx="3063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75" name="AutoShape 167"/>
          <p:cNvSpPr>
            <a:spLocks noChangeArrowheads="1"/>
          </p:cNvSpPr>
          <p:nvPr/>
        </p:nvSpPr>
        <p:spPr bwMode="auto">
          <a:xfrm>
            <a:off x="8118475" y="2511425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76" name="AutoShape 168"/>
          <p:cNvSpPr>
            <a:spLocks noChangeArrowheads="1"/>
          </p:cNvSpPr>
          <p:nvPr/>
        </p:nvSpPr>
        <p:spPr bwMode="auto">
          <a:xfrm>
            <a:off x="8045450" y="2582863"/>
            <a:ext cx="3063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77" name="AutoShape 169"/>
          <p:cNvSpPr>
            <a:spLocks noChangeArrowheads="1"/>
          </p:cNvSpPr>
          <p:nvPr/>
        </p:nvSpPr>
        <p:spPr bwMode="auto">
          <a:xfrm>
            <a:off x="7974013" y="2655888"/>
            <a:ext cx="3063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78" name="AutoShape 170"/>
          <p:cNvSpPr>
            <a:spLocks noChangeArrowheads="1"/>
          </p:cNvSpPr>
          <p:nvPr/>
        </p:nvSpPr>
        <p:spPr bwMode="auto">
          <a:xfrm>
            <a:off x="7902575" y="2727325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79" name="AutoShape 171"/>
          <p:cNvSpPr>
            <a:spLocks noChangeArrowheads="1"/>
          </p:cNvSpPr>
          <p:nvPr/>
        </p:nvSpPr>
        <p:spPr bwMode="auto">
          <a:xfrm>
            <a:off x="7829550" y="2798763"/>
            <a:ext cx="306388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80" name="AutoShape 172"/>
          <p:cNvSpPr>
            <a:spLocks noChangeArrowheads="1"/>
          </p:cNvSpPr>
          <p:nvPr/>
        </p:nvSpPr>
        <p:spPr bwMode="auto">
          <a:xfrm>
            <a:off x="7758113" y="2871788"/>
            <a:ext cx="306387" cy="30638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81" name="AutoShape 173"/>
          <p:cNvSpPr>
            <a:spLocks noChangeArrowheads="1"/>
          </p:cNvSpPr>
          <p:nvPr/>
        </p:nvSpPr>
        <p:spPr bwMode="auto">
          <a:xfrm>
            <a:off x="4483100" y="2943225"/>
            <a:ext cx="115093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82" name="AutoShape 174"/>
          <p:cNvSpPr>
            <a:spLocks noChangeArrowheads="1"/>
          </p:cNvSpPr>
          <p:nvPr/>
        </p:nvSpPr>
        <p:spPr bwMode="auto">
          <a:xfrm>
            <a:off x="5545138" y="2943225"/>
            <a:ext cx="115093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83" name="AutoShape 175"/>
          <p:cNvSpPr>
            <a:spLocks noChangeArrowheads="1"/>
          </p:cNvSpPr>
          <p:nvPr/>
        </p:nvSpPr>
        <p:spPr bwMode="auto">
          <a:xfrm>
            <a:off x="6605588" y="2943225"/>
            <a:ext cx="11699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84" name="AutoShape 176"/>
          <p:cNvSpPr>
            <a:spLocks noChangeArrowheads="1"/>
          </p:cNvSpPr>
          <p:nvPr/>
        </p:nvSpPr>
        <p:spPr bwMode="auto">
          <a:xfrm>
            <a:off x="7686675" y="2943225"/>
            <a:ext cx="3063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85" name="AutoShape 177"/>
          <p:cNvSpPr>
            <a:spLocks noChangeAspect="1" noChangeArrowheads="1"/>
          </p:cNvSpPr>
          <p:nvPr/>
        </p:nvSpPr>
        <p:spPr bwMode="auto">
          <a:xfrm>
            <a:off x="5221288" y="41846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86" name="AutoShape 178"/>
          <p:cNvSpPr>
            <a:spLocks noChangeAspect="1" noChangeArrowheads="1"/>
          </p:cNvSpPr>
          <p:nvPr/>
        </p:nvSpPr>
        <p:spPr bwMode="auto">
          <a:xfrm>
            <a:off x="5741988" y="4184650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87" name="AutoShape 179"/>
          <p:cNvSpPr>
            <a:spLocks noChangeAspect="1" noChangeArrowheads="1"/>
          </p:cNvSpPr>
          <p:nvPr/>
        </p:nvSpPr>
        <p:spPr bwMode="auto">
          <a:xfrm>
            <a:off x="6264275" y="4184650"/>
            <a:ext cx="611188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88" name="AutoShape 180"/>
          <p:cNvSpPr>
            <a:spLocks noChangeAspect="1" noChangeArrowheads="1"/>
          </p:cNvSpPr>
          <p:nvPr/>
        </p:nvSpPr>
        <p:spPr bwMode="auto">
          <a:xfrm>
            <a:off x="5148263" y="42576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89" name="AutoShape 181"/>
          <p:cNvSpPr>
            <a:spLocks noChangeArrowheads="1"/>
          </p:cNvSpPr>
          <p:nvPr/>
        </p:nvSpPr>
        <p:spPr bwMode="auto">
          <a:xfrm>
            <a:off x="5688013" y="4346575"/>
            <a:ext cx="611187" cy="2047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90" name="AutoShape 182"/>
          <p:cNvSpPr>
            <a:spLocks noChangeAspect="1" noChangeArrowheads="1"/>
          </p:cNvSpPr>
          <p:nvPr/>
        </p:nvSpPr>
        <p:spPr bwMode="auto">
          <a:xfrm>
            <a:off x="6192838" y="4257675"/>
            <a:ext cx="611187" cy="30638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91" name="AutoShape 183"/>
          <p:cNvSpPr>
            <a:spLocks noChangeArrowheads="1"/>
          </p:cNvSpPr>
          <p:nvPr/>
        </p:nvSpPr>
        <p:spPr bwMode="auto">
          <a:xfrm>
            <a:off x="5653088" y="4508500"/>
            <a:ext cx="539750" cy="17303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92" name="AutoShape 184"/>
          <p:cNvSpPr>
            <a:spLocks noChangeAspect="1" noChangeArrowheads="1"/>
          </p:cNvSpPr>
          <p:nvPr/>
        </p:nvSpPr>
        <p:spPr bwMode="auto">
          <a:xfrm>
            <a:off x="5383213" y="4041775"/>
            <a:ext cx="184150" cy="244475"/>
          </a:xfrm>
          <a:prstGeom prst="can">
            <a:avLst>
              <a:gd name="adj" fmla="val 3319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93" name="AutoShape 185"/>
          <p:cNvSpPr>
            <a:spLocks noChangeAspect="1" noChangeArrowheads="1"/>
          </p:cNvSpPr>
          <p:nvPr/>
        </p:nvSpPr>
        <p:spPr bwMode="auto">
          <a:xfrm>
            <a:off x="6426200" y="4041775"/>
            <a:ext cx="184150" cy="244475"/>
          </a:xfrm>
          <a:prstGeom prst="can">
            <a:avLst>
              <a:gd name="adj" fmla="val 3319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94" name="AutoShape 186"/>
          <p:cNvSpPr>
            <a:spLocks noChangeAspect="1" noChangeArrowheads="1"/>
          </p:cNvSpPr>
          <p:nvPr/>
        </p:nvSpPr>
        <p:spPr bwMode="auto">
          <a:xfrm>
            <a:off x="5383213" y="3860800"/>
            <a:ext cx="184150" cy="244475"/>
          </a:xfrm>
          <a:prstGeom prst="can">
            <a:avLst>
              <a:gd name="adj" fmla="val 3319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95" name="AutoShape 187"/>
          <p:cNvSpPr>
            <a:spLocks noChangeAspect="1" noChangeArrowheads="1"/>
          </p:cNvSpPr>
          <p:nvPr/>
        </p:nvSpPr>
        <p:spPr bwMode="auto">
          <a:xfrm>
            <a:off x="6426200" y="3860800"/>
            <a:ext cx="184150" cy="244475"/>
          </a:xfrm>
          <a:prstGeom prst="can">
            <a:avLst>
              <a:gd name="adj" fmla="val 3319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96" name="AutoShape 188"/>
          <p:cNvSpPr>
            <a:spLocks noChangeAspect="1" noChangeArrowheads="1"/>
          </p:cNvSpPr>
          <p:nvPr/>
        </p:nvSpPr>
        <p:spPr bwMode="auto">
          <a:xfrm>
            <a:off x="5383213" y="3681413"/>
            <a:ext cx="184150" cy="244475"/>
          </a:xfrm>
          <a:prstGeom prst="can">
            <a:avLst>
              <a:gd name="adj" fmla="val 3319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97" name="AutoShape 189"/>
          <p:cNvSpPr>
            <a:spLocks noChangeAspect="1" noChangeArrowheads="1"/>
          </p:cNvSpPr>
          <p:nvPr/>
        </p:nvSpPr>
        <p:spPr bwMode="auto">
          <a:xfrm>
            <a:off x="6426200" y="3681413"/>
            <a:ext cx="184150" cy="244475"/>
          </a:xfrm>
          <a:prstGeom prst="can">
            <a:avLst>
              <a:gd name="adj" fmla="val 3319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98" name="AutoShape 190"/>
          <p:cNvSpPr>
            <a:spLocks noChangeAspect="1" noChangeArrowheads="1"/>
          </p:cNvSpPr>
          <p:nvPr/>
        </p:nvSpPr>
        <p:spPr bwMode="auto">
          <a:xfrm>
            <a:off x="5383213" y="3502025"/>
            <a:ext cx="184150" cy="244475"/>
          </a:xfrm>
          <a:prstGeom prst="can">
            <a:avLst>
              <a:gd name="adj" fmla="val 3319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99" name="AutoShape 191"/>
          <p:cNvSpPr>
            <a:spLocks noChangeAspect="1" noChangeArrowheads="1"/>
          </p:cNvSpPr>
          <p:nvPr/>
        </p:nvSpPr>
        <p:spPr bwMode="auto">
          <a:xfrm>
            <a:off x="6426200" y="3502025"/>
            <a:ext cx="184150" cy="244475"/>
          </a:xfrm>
          <a:prstGeom prst="can">
            <a:avLst>
              <a:gd name="adj" fmla="val 3319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800" name="AutoShape 192"/>
          <p:cNvSpPr>
            <a:spLocks noChangeAspect="1" noChangeArrowheads="1"/>
          </p:cNvSpPr>
          <p:nvPr/>
        </p:nvSpPr>
        <p:spPr bwMode="auto">
          <a:xfrm>
            <a:off x="5383213" y="3321050"/>
            <a:ext cx="184150" cy="244475"/>
          </a:xfrm>
          <a:prstGeom prst="can">
            <a:avLst>
              <a:gd name="adj" fmla="val 3319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801" name="AutoShape 193"/>
          <p:cNvSpPr>
            <a:spLocks noChangeAspect="1" noChangeArrowheads="1"/>
          </p:cNvSpPr>
          <p:nvPr/>
        </p:nvSpPr>
        <p:spPr bwMode="auto">
          <a:xfrm>
            <a:off x="6426200" y="3321050"/>
            <a:ext cx="184150" cy="244475"/>
          </a:xfrm>
          <a:prstGeom prst="can">
            <a:avLst>
              <a:gd name="adj" fmla="val 3319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802" name="AutoShape 194"/>
          <p:cNvSpPr>
            <a:spLocks noChangeArrowheads="1"/>
          </p:cNvSpPr>
          <p:nvPr/>
        </p:nvSpPr>
        <p:spPr bwMode="auto">
          <a:xfrm>
            <a:off x="5346700" y="3238500"/>
            <a:ext cx="1312863" cy="161925"/>
          </a:xfrm>
          <a:prstGeom prst="cube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803" name="AutoShape 195"/>
          <p:cNvSpPr>
            <a:spLocks noChangeArrowheads="1"/>
          </p:cNvSpPr>
          <p:nvPr/>
        </p:nvSpPr>
        <p:spPr bwMode="auto">
          <a:xfrm>
            <a:off x="4195763" y="2133600"/>
            <a:ext cx="1249362" cy="914400"/>
          </a:xfrm>
          <a:prstGeom prst="parallelogram">
            <a:avLst>
              <a:gd name="adj" fmla="val 34158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804" name="AutoShape 196"/>
          <p:cNvSpPr>
            <a:spLocks noChangeArrowheads="1"/>
          </p:cNvSpPr>
          <p:nvPr/>
        </p:nvSpPr>
        <p:spPr bwMode="auto">
          <a:xfrm>
            <a:off x="5130800" y="2133600"/>
            <a:ext cx="1249363" cy="914400"/>
          </a:xfrm>
          <a:prstGeom prst="parallelogram">
            <a:avLst>
              <a:gd name="adj" fmla="val 34158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805" name="AutoShape 197"/>
          <p:cNvSpPr>
            <a:spLocks noChangeArrowheads="1"/>
          </p:cNvSpPr>
          <p:nvPr/>
        </p:nvSpPr>
        <p:spPr bwMode="auto">
          <a:xfrm>
            <a:off x="6067425" y="2133600"/>
            <a:ext cx="1249363" cy="914400"/>
          </a:xfrm>
          <a:prstGeom prst="parallelogram">
            <a:avLst>
              <a:gd name="adj" fmla="val 34158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806" name="AutoShape 198"/>
          <p:cNvSpPr>
            <a:spLocks noChangeArrowheads="1"/>
          </p:cNvSpPr>
          <p:nvPr/>
        </p:nvSpPr>
        <p:spPr bwMode="auto">
          <a:xfrm>
            <a:off x="7002463" y="2133600"/>
            <a:ext cx="1249362" cy="914400"/>
          </a:xfrm>
          <a:prstGeom prst="parallelogram">
            <a:avLst>
              <a:gd name="adj" fmla="val 34158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807" name="AutoShape 199"/>
          <p:cNvSpPr>
            <a:spLocks noChangeArrowheads="1"/>
          </p:cNvSpPr>
          <p:nvPr/>
        </p:nvSpPr>
        <p:spPr bwMode="auto">
          <a:xfrm rot="8040000" flipV="1">
            <a:off x="7654132" y="2388394"/>
            <a:ext cx="881062" cy="406400"/>
          </a:xfrm>
          <a:prstGeom prst="rtTriangle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808" name="AutoShape 200"/>
          <p:cNvSpPr>
            <a:spLocks noChangeAspect="1" noChangeArrowheads="1"/>
          </p:cNvSpPr>
          <p:nvPr/>
        </p:nvSpPr>
        <p:spPr bwMode="auto">
          <a:xfrm>
            <a:off x="1403350" y="4076700"/>
            <a:ext cx="1525588" cy="76517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809" name="Text Box 201"/>
          <p:cNvSpPr txBox="1">
            <a:spLocks noChangeArrowheads="1"/>
          </p:cNvSpPr>
          <p:nvPr/>
        </p:nvSpPr>
        <p:spPr bwMode="auto">
          <a:xfrm>
            <a:off x="431800" y="5397500"/>
            <a:ext cx="3670300" cy="10795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/>
            <a:r>
              <a:rPr lang="ru-RU" sz="1800" b="1">
                <a:solidFill>
                  <a:schemeClr val="bg1"/>
                </a:solidFill>
              </a:rPr>
              <a:t>Глина – материя,</a:t>
            </a:r>
            <a:br>
              <a:rPr lang="ru-RU" sz="1800" b="1">
                <a:solidFill>
                  <a:schemeClr val="bg1"/>
                </a:solidFill>
              </a:rPr>
            </a:br>
            <a:r>
              <a:rPr lang="ru-RU" sz="1800" b="1">
                <a:solidFill>
                  <a:schemeClr val="bg1"/>
                </a:solidFill>
              </a:rPr>
              <a:t>параллелепипед – форма,</a:t>
            </a:r>
            <a:br>
              <a:rPr lang="ru-RU" sz="1800" b="1">
                <a:solidFill>
                  <a:schemeClr val="bg1"/>
                </a:solidFill>
              </a:rPr>
            </a:br>
            <a:r>
              <a:rPr lang="ru-RU" sz="1800" b="1">
                <a:solidFill>
                  <a:schemeClr val="bg1"/>
                </a:solidFill>
              </a:rPr>
              <a:t>кирпич – сущность.</a:t>
            </a:r>
          </a:p>
        </p:txBody>
      </p:sp>
      <p:sp>
        <p:nvSpPr>
          <p:cNvPr id="324810" name="Text Box 202"/>
          <p:cNvSpPr txBox="1">
            <a:spLocks noChangeArrowheads="1"/>
          </p:cNvSpPr>
          <p:nvPr/>
        </p:nvSpPr>
        <p:spPr bwMode="auto">
          <a:xfrm>
            <a:off x="4678363" y="5397500"/>
            <a:ext cx="3670300" cy="10795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/>
            <a:r>
              <a:rPr lang="ru-RU" sz="1800" b="1">
                <a:solidFill>
                  <a:schemeClr val="bg1"/>
                </a:solidFill>
              </a:rPr>
              <a:t>Кирпич – материя,</a:t>
            </a:r>
            <a:br>
              <a:rPr lang="ru-RU" sz="1800" b="1">
                <a:solidFill>
                  <a:schemeClr val="bg1"/>
                </a:solidFill>
              </a:rPr>
            </a:br>
            <a:r>
              <a:rPr lang="ru-RU" sz="1800" b="1">
                <a:solidFill>
                  <a:schemeClr val="bg1"/>
                </a:solidFill>
              </a:rPr>
              <a:t>дом (вид) – форма,</a:t>
            </a:r>
            <a:br>
              <a:rPr lang="ru-RU" sz="1800" b="1">
                <a:solidFill>
                  <a:schemeClr val="bg1"/>
                </a:solidFill>
              </a:rPr>
            </a:br>
            <a:r>
              <a:rPr lang="ru-RU" sz="1800" b="1">
                <a:solidFill>
                  <a:schemeClr val="bg1"/>
                </a:solidFill>
              </a:rPr>
              <a:t>(единичный) дом – сущность.</a:t>
            </a:r>
          </a:p>
        </p:txBody>
      </p:sp>
      <p:sp>
        <p:nvSpPr>
          <p:cNvPr id="324812" name="Text Box 204"/>
          <p:cNvSpPr txBox="1">
            <a:spLocks noChangeArrowheads="1"/>
          </p:cNvSpPr>
          <p:nvPr/>
        </p:nvSpPr>
        <p:spPr bwMode="auto">
          <a:xfrm>
            <a:off x="795338" y="2159000"/>
            <a:ext cx="2806700" cy="1366838"/>
          </a:xfrm>
          <a:prstGeom prst="rect">
            <a:avLst/>
          </a:prstGeom>
          <a:noFill/>
          <a:ln w="38100" cmpd="dbl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/>
            <a:r>
              <a:rPr lang="ru-RU" sz="1800" b="1">
                <a:solidFill>
                  <a:srgbClr val="FFFF00"/>
                </a:solidFill>
              </a:rPr>
              <a:t>Кирпич</a:t>
            </a:r>
            <a:r>
              <a:rPr lang="ru-RU" sz="1800" b="1">
                <a:solidFill>
                  <a:schemeClr val="bg1"/>
                </a:solidFill>
              </a:rPr>
              <a:t/>
            </a:r>
            <a:br>
              <a:rPr lang="ru-RU" sz="1800" b="1">
                <a:solidFill>
                  <a:schemeClr val="bg1"/>
                </a:solidFill>
              </a:rPr>
            </a:br>
            <a:r>
              <a:rPr lang="en-US" sz="1800" b="1" i="1">
                <a:solidFill>
                  <a:schemeClr val="bg1"/>
                </a:solidFill>
              </a:rPr>
              <a:t>(</a:t>
            </a:r>
            <a:r>
              <a:rPr lang="ru-RU" sz="1800" b="1" i="1">
                <a:solidFill>
                  <a:schemeClr val="bg1"/>
                </a:solidFill>
              </a:rPr>
              <a:t>параллелепипед</a:t>
            </a:r>
            <a:r>
              <a:rPr lang="en-US" sz="1800" b="1" i="1">
                <a:solidFill>
                  <a:schemeClr val="bg1"/>
                </a:solidFill>
              </a:rPr>
              <a:t>)</a:t>
            </a:r>
            <a:r>
              <a:rPr lang="en-US" sz="1800" b="1">
                <a:solidFill>
                  <a:schemeClr val="bg1"/>
                </a:solidFill>
              </a:rPr>
              <a:t> </a:t>
            </a:r>
            <a:r>
              <a:rPr lang="ru-RU" sz="1800" b="1">
                <a:solidFill>
                  <a:schemeClr val="bg1"/>
                </a:solidFill>
              </a:rPr>
              <a:t>–</a:t>
            </a:r>
            <a:br>
              <a:rPr lang="ru-RU" sz="1800" b="1">
                <a:solidFill>
                  <a:schemeClr val="bg1"/>
                </a:solidFill>
              </a:rPr>
            </a:br>
            <a:r>
              <a:rPr lang="ru-RU" sz="1800" b="1">
                <a:solidFill>
                  <a:srgbClr val="00FFFF"/>
                </a:solidFill>
              </a:rPr>
              <a:t>форма</a:t>
            </a:r>
            <a:r>
              <a:rPr lang="ru-RU" sz="1800" b="1">
                <a:solidFill>
                  <a:schemeClr val="bg1"/>
                </a:solidFill>
              </a:rPr>
              <a:t> для глины,</a:t>
            </a:r>
            <a:br>
              <a:rPr lang="ru-RU" sz="1800" b="1">
                <a:solidFill>
                  <a:schemeClr val="bg1"/>
                </a:solidFill>
              </a:rPr>
            </a:br>
            <a:r>
              <a:rPr lang="ru-RU" sz="1800" b="1">
                <a:solidFill>
                  <a:schemeClr val="bg1"/>
                </a:solidFill>
              </a:rPr>
              <a:t>но </a:t>
            </a:r>
            <a:r>
              <a:rPr lang="ru-RU" sz="1800" b="1">
                <a:solidFill>
                  <a:srgbClr val="00FFFF"/>
                </a:solidFill>
              </a:rPr>
              <a:t>материя</a:t>
            </a:r>
            <a:r>
              <a:rPr lang="ru-RU" sz="1800" b="1">
                <a:solidFill>
                  <a:schemeClr val="bg1"/>
                </a:solidFill>
              </a:rPr>
              <a:t> для дома.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4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4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4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24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4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4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24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24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4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4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4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4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4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4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24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24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324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24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24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24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750"/>
                            </p:stCondLst>
                            <p:childTnLst>
                              <p:par>
                                <p:cTn id="7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324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24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324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324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250"/>
                            </p:stCondLst>
                            <p:childTnLst>
                              <p:par>
                                <p:cTn id="8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24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324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324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324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750"/>
                            </p:stCondLst>
                            <p:childTnLst>
                              <p:par>
                                <p:cTn id="9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" fill="hold"/>
                                        <p:tgtEl>
                                          <p:spTgt spid="324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" fill="hold"/>
                                        <p:tgtEl>
                                          <p:spTgt spid="324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850"/>
                            </p:stCondLst>
                            <p:childTnLst>
                              <p:par>
                                <p:cTn id="9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" fill="hold"/>
                                        <p:tgtEl>
                                          <p:spTgt spid="324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" fill="hold"/>
                                        <p:tgtEl>
                                          <p:spTgt spid="324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950"/>
                            </p:stCondLst>
                            <p:childTnLst>
                              <p:par>
                                <p:cTn id="10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" fill="hold"/>
                                        <p:tgtEl>
                                          <p:spTgt spid="324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" fill="hold"/>
                                        <p:tgtEl>
                                          <p:spTgt spid="324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50"/>
                            </p:stCondLst>
                            <p:childTnLst>
                              <p:par>
                                <p:cTn id="10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" fill="hold"/>
                                        <p:tgtEl>
                                          <p:spTgt spid="324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" fill="hold"/>
                                        <p:tgtEl>
                                          <p:spTgt spid="324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150"/>
                            </p:stCondLst>
                            <p:childTnLst>
                              <p:par>
                                <p:cTn id="1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" fill="hold"/>
                                        <p:tgtEl>
                                          <p:spTgt spid="324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" fill="hold"/>
                                        <p:tgtEl>
                                          <p:spTgt spid="324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250"/>
                            </p:stCondLst>
                            <p:childTnLst>
                              <p:par>
                                <p:cTn id="1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" fill="hold"/>
                                        <p:tgtEl>
                                          <p:spTgt spid="324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" fill="hold"/>
                                        <p:tgtEl>
                                          <p:spTgt spid="324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350"/>
                            </p:stCondLst>
                            <p:childTnLst>
                              <p:par>
                                <p:cTn id="1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" fill="hold"/>
                                        <p:tgtEl>
                                          <p:spTgt spid="324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" fill="hold"/>
                                        <p:tgtEl>
                                          <p:spTgt spid="324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450"/>
                            </p:stCondLst>
                            <p:childTnLst>
                              <p:par>
                                <p:cTn id="1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" fill="hold"/>
                                        <p:tgtEl>
                                          <p:spTgt spid="324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" fill="hold"/>
                                        <p:tgtEl>
                                          <p:spTgt spid="324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550"/>
                            </p:stCondLst>
                            <p:childTnLst>
                              <p:par>
                                <p:cTn id="1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00" fill="hold"/>
                                        <p:tgtEl>
                                          <p:spTgt spid="324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00" fill="hold"/>
                                        <p:tgtEl>
                                          <p:spTgt spid="324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650"/>
                            </p:stCondLst>
                            <p:childTnLst>
                              <p:par>
                                <p:cTn id="1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100" fill="hold"/>
                                        <p:tgtEl>
                                          <p:spTgt spid="324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100" fill="hold"/>
                                        <p:tgtEl>
                                          <p:spTgt spid="324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750"/>
                            </p:stCondLst>
                            <p:childTnLst>
                              <p:par>
                                <p:cTn id="1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100" fill="hold"/>
                                        <p:tgtEl>
                                          <p:spTgt spid="324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100" fill="hold"/>
                                        <p:tgtEl>
                                          <p:spTgt spid="324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850"/>
                            </p:stCondLst>
                            <p:childTnLst>
                              <p:par>
                                <p:cTn id="14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00" fill="hold"/>
                                        <p:tgtEl>
                                          <p:spTgt spid="324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0" fill="hold"/>
                                        <p:tgtEl>
                                          <p:spTgt spid="324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950"/>
                            </p:stCondLst>
                            <p:childTnLst>
                              <p:par>
                                <p:cTn id="15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100" fill="hold"/>
                                        <p:tgtEl>
                                          <p:spTgt spid="324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100" fill="hold"/>
                                        <p:tgtEl>
                                          <p:spTgt spid="324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050"/>
                            </p:stCondLst>
                            <p:childTnLst>
                              <p:par>
                                <p:cTn id="15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00" fill="hold"/>
                                        <p:tgtEl>
                                          <p:spTgt spid="324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00" fill="hold"/>
                                        <p:tgtEl>
                                          <p:spTgt spid="324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6150"/>
                            </p:stCondLst>
                            <p:childTnLst>
                              <p:par>
                                <p:cTn id="16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100" fill="hold"/>
                                        <p:tgtEl>
                                          <p:spTgt spid="324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100" fill="hold"/>
                                        <p:tgtEl>
                                          <p:spTgt spid="324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6250"/>
                            </p:stCondLst>
                            <p:childTnLst>
                              <p:par>
                                <p:cTn id="16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100" fill="hold"/>
                                        <p:tgtEl>
                                          <p:spTgt spid="324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100" fill="hold"/>
                                        <p:tgtEl>
                                          <p:spTgt spid="324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6350"/>
                            </p:stCondLst>
                            <p:childTnLst>
                              <p:par>
                                <p:cTn id="17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100" fill="hold"/>
                                        <p:tgtEl>
                                          <p:spTgt spid="324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100" fill="hold"/>
                                        <p:tgtEl>
                                          <p:spTgt spid="324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6450"/>
                            </p:stCondLst>
                            <p:childTnLst>
                              <p:par>
                                <p:cTn id="17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100" fill="hold"/>
                                        <p:tgtEl>
                                          <p:spTgt spid="324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100" fill="hold"/>
                                        <p:tgtEl>
                                          <p:spTgt spid="324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6550"/>
                            </p:stCondLst>
                            <p:childTnLst>
                              <p:par>
                                <p:cTn id="18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100" fill="hold"/>
                                        <p:tgtEl>
                                          <p:spTgt spid="324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100" fill="hold"/>
                                        <p:tgtEl>
                                          <p:spTgt spid="324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6650"/>
                            </p:stCondLst>
                            <p:childTnLst>
                              <p:par>
                                <p:cTn id="18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100" fill="hold"/>
                                        <p:tgtEl>
                                          <p:spTgt spid="324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100" fill="hold"/>
                                        <p:tgtEl>
                                          <p:spTgt spid="324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6750"/>
                            </p:stCondLst>
                            <p:childTnLst>
                              <p:par>
                                <p:cTn id="19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100" fill="hold"/>
                                        <p:tgtEl>
                                          <p:spTgt spid="324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100" fill="hold"/>
                                        <p:tgtEl>
                                          <p:spTgt spid="324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6850"/>
                            </p:stCondLst>
                            <p:childTnLst>
                              <p:par>
                                <p:cTn id="19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100" fill="hold"/>
                                        <p:tgtEl>
                                          <p:spTgt spid="324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100" fill="hold"/>
                                        <p:tgtEl>
                                          <p:spTgt spid="324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950"/>
                            </p:stCondLst>
                            <p:childTnLst>
                              <p:par>
                                <p:cTn id="20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100" fill="hold"/>
                                        <p:tgtEl>
                                          <p:spTgt spid="324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100" fill="hold"/>
                                        <p:tgtEl>
                                          <p:spTgt spid="324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7050"/>
                            </p:stCondLst>
                            <p:childTnLst>
                              <p:par>
                                <p:cTn id="20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100" fill="hold"/>
                                        <p:tgtEl>
                                          <p:spTgt spid="324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100" fill="hold"/>
                                        <p:tgtEl>
                                          <p:spTgt spid="324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7150"/>
                            </p:stCondLst>
                            <p:childTnLst>
                              <p:par>
                                <p:cTn id="2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100" fill="hold"/>
                                        <p:tgtEl>
                                          <p:spTgt spid="324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100" fill="hold"/>
                                        <p:tgtEl>
                                          <p:spTgt spid="324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7250"/>
                            </p:stCondLst>
                            <p:childTnLst>
                              <p:par>
                                <p:cTn id="2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100" fill="hold"/>
                                        <p:tgtEl>
                                          <p:spTgt spid="324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100" fill="hold"/>
                                        <p:tgtEl>
                                          <p:spTgt spid="324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7350"/>
                            </p:stCondLst>
                            <p:childTnLst>
                              <p:par>
                                <p:cTn id="2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100" fill="hold"/>
                                        <p:tgtEl>
                                          <p:spTgt spid="324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100" fill="hold"/>
                                        <p:tgtEl>
                                          <p:spTgt spid="324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7450"/>
                            </p:stCondLst>
                            <p:childTnLst>
                              <p:par>
                                <p:cTn id="2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100" fill="hold"/>
                                        <p:tgtEl>
                                          <p:spTgt spid="324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100" fill="hold"/>
                                        <p:tgtEl>
                                          <p:spTgt spid="324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7550"/>
                            </p:stCondLst>
                            <p:childTnLst>
                              <p:par>
                                <p:cTn id="2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100" fill="hold"/>
                                        <p:tgtEl>
                                          <p:spTgt spid="324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100" fill="hold"/>
                                        <p:tgtEl>
                                          <p:spTgt spid="324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7650"/>
                            </p:stCondLst>
                            <p:childTnLst>
                              <p:par>
                                <p:cTn id="2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100" fill="hold"/>
                                        <p:tgtEl>
                                          <p:spTgt spid="324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100" fill="hold"/>
                                        <p:tgtEl>
                                          <p:spTgt spid="324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7750"/>
                            </p:stCondLst>
                            <p:childTnLst>
                              <p:par>
                                <p:cTn id="2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100" fill="hold"/>
                                        <p:tgtEl>
                                          <p:spTgt spid="324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100" fill="hold"/>
                                        <p:tgtEl>
                                          <p:spTgt spid="324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7850"/>
                            </p:stCondLst>
                            <p:childTnLst>
                              <p:par>
                                <p:cTn id="24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100" fill="hold"/>
                                        <p:tgtEl>
                                          <p:spTgt spid="324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100" fill="hold"/>
                                        <p:tgtEl>
                                          <p:spTgt spid="324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7950"/>
                            </p:stCondLst>
                            <p:childTnLst>
                              <p:par>
                                <p:cTn id="25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100" fill="hold"/>
                                        <p:tgtEl>
                                          <p:spTgt spid="324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100" fill="hold"/>
                                        <p:tgtEl>
                                          <p:spTgt spid="324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8050"/>
                            </p:stCondLst>
                            <p:childTnLst>
                              <p:par>
                                <p:cTn id="25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100" fill="hold"/>
                                        <p:tgtEl>
                                          <p:spTgt spid="324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100" fill="hold"/>
                                        <p:tgtEl>
                                          <p:spTgt spid="324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8150"/>
                            </p:stCondLst>
                            <p:childTnLst>
                              <p:par>
                                <p:cTn id="26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100" fill="hold"/>
                                        <p:tgtEl>
                                          <p:spTgt spid="324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100" fill="hold"/>
                                        <p:tgtEl>
                                          <p:spTgt spid="324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8250"/>
                            </p:stCondLst>
                            <p:childTnLst>
                              <p:par>
                                <p:cTn id="26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100" fill="hold"/>
                                        <p:tgtEl>
                                          <p:spTgt spid="324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100" fill="hold"/>
                                        <p:tgtEl>
                                          <p:spTgt spid="324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8350"/>
                            </p:stCondLst>
                            <p:childTnLst>
                              <p:par>
                                <p:cTn id="27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2" dur="100" fill="hold"/>
                                        <p:tgtEl>
                                          <p:spTgt spid="324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100" fill="hold"/>
                                        <p:tgtEl>
                                          <p:spTgt spid="324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8450"/>
                            </p:stCondLst>
                            <p:childTnLst>
                              <p:par>
                                <p:cTn id="27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100" fill="hold"/>
                                        <p:tgtEl>
                                          <p:spTgt spid="324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100" fill="hold"/>
                                        <p:tgtEl>
                                          <p:spTgt spid="324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8550"/>
                            </p:stCondLst>
                            <p:childTnLst>
                              <p:par>
                                <p:cTn id="28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100" fill="hold"/>
                                        <p:tgtEl>
                                          <p:spTgt spid="324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100" fill="hold"/>
                                        <p:tgtEl>
                                          <p:spTgt spid="324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8650"/>
                            </p:stCondLst>
                            <p:childTnLst>
                              <p:par>
                                <p:cTn id="28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100" fill="hold"/>
                                        <p:tgtEl>
                                          <p:spTgt spid="324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100" fill="hold"/>
                                        <p:tgtEl>
                                          <p:spTgt spid="324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8750"/>
                            </p:stCondLst>
                            <p:childTnLst>
                              <p:par>
                                <p:cTn id="29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2" dur="100" fill="hold"/>
                                        <p:tgtEl>
                                          <p:spTgt spid="324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3" dur="100" fill="hold"/>
                                        <p:tgtEl>
                                          <p:spTgt spid="324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8850"/>
                            </p:stCondLst>
                            <p:childTnLst>
                              <p:par>
                                <p:cTn id="29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100" fill="hold"/>
                                        <p:tgtEl>
                                          <p:spTgt spid="324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100" fill="hold"/>
                                        <p:tgtEl>
                                          <p:spTgt spid="324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8950"/>
                            </p:stCondLst>
                            <p:childTnLst>
                              <p:par>
                                <p:cTn id="30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100" fill="hold"/>
                                        <p:tgtEl>
                                          <p:spTgt spid="324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100" fill="hold"/>
                                        <p:tgtEl>
                                          <p:spTgt spid="324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9050"/>
                            </p:stCondLst>
                            <p:childTnLst>
                              <p:par>
                                <p:cTn id="30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100" fill="hold"/>
                                        <p:tgtEl>
                                          <p:spTgt spid="324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100" fill="hold"/>
                                        <p:tgtEl>
                                          <p:spTgt spid="324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9150"/>
                            </p:stCondLst>
                            <p:childTnLst>
                              <p:par>
                                <p:cTn id="3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2" dur="100" fill="hold"/>
                                        <p:tgtEl>
                                          <p:spTgt spid="324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3" dur="100" fill="hold"/>
                                        <p:tgtEl>
                                          <p:spTgt spid="324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9250"/>
                            </p:stCondLst>
                            <p:childTnLst>
                              <p:par>
                                <p:cTn id="3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7" dur="100" fill="hold"/>
                                        <p:tgtEl>
                                          <p:spTgt spid="324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8" dur="100" fill="hold"/>
                                        <p:tgtEl>
                                          <p:spTgt spid="324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9350"/>
                            </p:stCondLst>
                            <p:childTnLst>
                              <p:par>
                                <p:cTn id="3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100" fill="hold"/>
                                        <p:tgtEl>
                                          <p:spTgt spid="324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100" fill="hold"/>
                                        <p:tgtEl>
                                          <p:spTgt spid="324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9450"/>
                            </p:stCondLst>
                            <p:childTnLst>
                              <p:par>
                                <p:cTn id="3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7" dur="100" fill="hold"/>
                                        <p:tgtEl>
                                          <p:spTgt spid="324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100" fill="hold"/>
                                        <p:tgtEl>
                                          <p:spTgt spid="324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9550"/>
                            </p:stCondLst>
                            <p:childTnLst>
                              <p:par>
                                <p:cTn id="3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2" dur="100" fill="hold"/>
                                        <p:tgtEl>
                                          <p:spTgt spid="324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3" dur="100" fill="hold"/>
                                        <p:tgtEl>
                                          <p:spTgt spid="324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9650"/>
                            </p:stCondLst>
                            <p:childTnLst>
                              <p:par>
                                <p:cTn id="3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7" dur="100" fill="hold"/>
                                        <p:tgtEl>
                                          <p:spTgt spid="324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8" dur="100" fill="hold"/>
                                        <p:tgtEl>
                                          <p:spTgt spid="324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9750"/>
                            </p:stCondLst>
                            <p:childTnLst>
                              <p:par>
                                <p:cTn id="3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100" fill="hold"/>
                                        <p:tgtEl>
                                          <p:spTgt spid="324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100" fill="hold"/>
                                        <p:tgtEl>
                                          <p:spTgt spid="324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9850"/>
                            </p:stCondLst>
                            <p:childTnLst>
                              <p:par>
                                <p:cTn id="34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7" dur="100" fill="hold"/>
                                        <p:tgtEl>
                                          <p:spTgt spid="324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8" dur="100" fill="hold"/>
                                        <p:tgtEl>
                                          <p:spTgt spid="324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9950"/>
                            </p:stCondLst>
                            <p:childTnLst>
                              <p:par>
                                <p:cTn id="35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2" dur="100" fill="hold"/>
                                        <p:tgtEl>
                                          <p:spTgt spid="324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3" dur="100" fill="hold"/>
                                        <p:tgtEl>
                                          <p:spTgt spid="324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10050"/>
                            </p:stCondLst>
                            <p:childTnLst>
                              <p:par>
                                <p:cTn id="35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7" dur="100" fill="hold"/>
                                        <p:tgtEl>
                                          <p:spTgt spid="324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8" dur="100" fill="hold"/>
                                        <p:tgtEl>
                                          <p:spTgt spid="324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10150"/>
                            </p:stCondLst>
                            <p:childTnLst>
                              <p:par>
                                <p:cTn id="36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2" dur="100" fill="hold"/>
                                        <p:tgtEl>
                                          <p:spTgt spid="324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100" fill="hold"/>
                                        <p:tgtEl>
                                          <p:spTgt spid="324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0250"/>
                            </p:stCondLst>
                            <p:childTnLst>
                              <p:par>
                                <p:cTn id="36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100" fill="hold"/>
                                        <p:tgtEl>
                                          <p:spTgt spid="324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100" fill="hold"/>
                                        <p:tgtEl>
                                          <p:spTgt spid="324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10350"/>
                            </p:stCondLst>
                            <p:childTnLst>
                              <p:par>
                                <p:cTn id="37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2" dur="100" fill="hold"/>
                                        <p:tgtEl>
                                          <p:spTgt spid="324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3" dur="100" fill="hold"/>
                                        <p:tgtEl>
                                          <p:spTgt spid="324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0450"/>
                            </p:stCondLst>
                            <p:childTnLst>
                              <p:par>
                                <p:cTn id="37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7" dur="100" fill="hold"/>
                                        <p:tgtEl>
                                          <p:spTgt spid="324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8" dur="100" fill="hold"/>
                                        <p:tgtEl>
                                          <p:spTgt spid="324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10550"/>
                            </p:stCondLst>
                            <p:childTnLst>
                              <p:par>
                                <p:cTn id="38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2" dur="100" fill="hold"/>
                                        <p:tgtEl>
                                          <p:spTgt spid="324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3" dur="100" fill="hold"/>
                                        <p:tgtEl>
                                          <p:spTgt spid="324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>
                            <p:stCondLst>
                              <p:cond delay="10650"/>
                            </p:stCondLst>
                            <p:childTnLst>
                              <p:par>
                                <p:cTn id="38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100" fill="hold"/>
                                        <p:tgtEl>
                                          <p:spTgt spid="324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100" fill="hold"/>
                                        <p:tgtEl>
                                          <p:spTgt spid="324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9" fill="hold">
                            <p:stCondLst>
                              <p:cond delay="10750"/>
                            </p:stCondLst>
                            <p:childTnLst>
                              <p:par>
                                <p:cTn id="39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2" dur="100" fill="hold"/>
                                        <p:tgtEl>
                                          <p:spTgt spid="324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3" dur="100" fill="hold"/>
                                        <p:tgtEl>
                                          <p:spTgt spid="324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10850"/>
                            </p:stCondLst>
                            <p:childTnLst>
                              <p:par>
                                <p:cTn id="39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7" dur="100" fill="hold"/>
                                        <p:tgtEl>
                                          <p:spTgt spid="324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8" dur="100" fill="hold"/>
                                        <p:tgtEl>
                                          <p:spTgt spid="324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10950"/>
                            </p:stCondLst>
                            <p:childTnLst>
                              <p:par>
                                <p:cTn id="40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2" dur="100" fill="hold"/>
                                        <p:tgtEl>
                                          <p:spTgt spid="324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3" dur="100" fill="hold"/>
                                        <p:tgtEl>
                                          <p:spTgt spid="324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11050"/>
                            </p:stCondLst>
                            <p:childTnLst>
                              <p:par>
                                <p:cTn id="40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100" fill="hold"/>
                                        <p:tgtEl>
                                          <p:spTgt spid="324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100" fill="hold"/>
                                        <p:tgtEl>
                                          <p:spTgt spid="324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>
                            <p:stCondLst>
                              <p:cond delay="11150"/>
                            </p:stCondLst>
                            <p:childTnLst>
                              <p:par>
                                <p:cTn id="4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2" dur="100" fill="hold"/>
                                        <p:tgtEl>
                                          <p:spTgt spid="324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3" dur="100" fill="hold"/>
                                        <p:tgtEl>
                                          <p:spTgt spid="324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4" fill="hold">
                            <p:stCondLst>
                              <p:cond delay="11250"/>
                            </p:stCondLst>
                            <p:childTnLst>
                              <p:par>
                                <p:cTn id="4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7" dur="100" fill="hold"/>
                                        <p:tgtEl>
                                          <p:spTgt spid="324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8" dur="100" fill="hold"/>
                                        <p:tgtEl>
                                          <p:spTgt spid="324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11350"/>
                            </p:stCondLst>
                            <p:childTnLst>
                              <p:par>
                                <p:cTn id="4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2" dur="100" fill="hold"/>
                                        <p:tgtEl>
                                          <p:spTgt spid="32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3" dur="100" fill="hold"/>
                                        <p:tgtEl>
                                          <p:spTgt spid="32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11450"/>
                            </p:stCondLst>
                            <p:childTnLst>
                              <p:par>
                                <p:cTn id="4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7" dur="100" fill="hold"/>
                                        <p:tgtEl>
                                          <p:spTgt spid="324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8" dur="100" fill="hold"/>
                                        <p:tgtEl>
                                          <p:spTgt spid="324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9" fill="hold">
                            <p:stCondLst>
                              <p:cond delay="11550"/>
                            </p:stCondLst>
                            <p:childTnLst>
                              <p:par>
                                <p:cTn id="4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2" dur="100" fill="hold"/>
                                        <p:tgtEl>
                                          <p:spTgt spid="324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3" dur="100" fill="hold"/>
                                        <p:tgtEl>
                                          <p:spTgt spid="324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1650"/>
                            </p:stCondLst>
                            <p:childTnLst>
                              <p:par>
                                <p:cTn id="4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7" dur="100" fill="hold"/>
                                        <p:tgtEl>
                                          <p:spTgt spid="324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8" dur="100" fill="hold"/>
                                        <p:tgtEl>
                                          <p:spTgt spid="324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9" fill="hold">
                            <p:stCondLst>
                              <p:cond delay="11750"/>
                            </p:stCondLst>
                            <p:childTnLst>
                              <p:par>
                                <p:cTn id="4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2" dur="100" fill="hold"/>
                                        <p:tgtEl>
                                          <p:spTgt spid="324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3" dur="100" fill="hold"/>
                                        <p:tgtEl>
                                          <p:spTgt spid="324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4" fill="hold">
                            <p:stCondLst>
                              <p:cond delay="11850"/>
                            </p:stCondLst>
                            <p:childTnLst>
                              <p:par>
                                <p:cTn id="44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7" dur="100" fill="hold"/>
                                        <p:tgtEl>
                                          <p:spTgt spid="32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8" dur="100" fill="hold"/>
                                        <p:tgtEl>
                                          <p:spTgt spid="32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9" fill="hold">
                            <p:stCondLst>
                              <p:cond delay="11950"/>
                            </p:stCondLst>
                            <p:childTnLst>
                              <p:par>
                                <p:cTn id="45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2" dur="100" fill="hold"/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3" dur="100" fill="hold"/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12050"/>
                            </p:stCondLst>
                            <p:childTnLst>
                              <p:par>
                                <p:cTn id="45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7" dur="100" fill="hold"/>
                                        <p:tgtEl>
                                          <p:spTgt spid="324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8" dur="100" fill="hold"/>
                                        <p:tgtEl>
                                          <p:spTgt spid="324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12150"/>
                            </p:stCondLst>
                            <p:childTnLst>
                              <p:par>
                                <p:cTn id="46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2" dur="100" fill="hold"/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3" dur="100" fill="hold"/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12250"/>
                            </p:stCondLst>
                            <p:childTnLst>
                              <p:par>
                                <p:cTn id="46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7" dur="100" fill="hold"/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8" dur="100" fill="hold"/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9" fill="hold">
                            <p:stCondLst>
                              <p:cond delay="12350"/>
                            </p:stCondLst>
                            <p:childTnLst>
                              <p:par>
                                <p:cTn id="47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2" dur="100" fill="hold"/>
                                        <p:tgtEl>
                                          <p:spTgt spid="324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3" dur="100" fill="hold"/>
                                        <p:tgtEl>
                                          <p:spTgt spid="324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4" fill="hold">
                            <p:stCondLst>
                              <p:cond delay="12450"/>
                            </p:stCondLst>
                            <p:childTnLst>
                              <p:par>
                                <p:cTn id="47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7" dur="100" fill="hold"/>
                                        <p:tgtEl>
                                          <p:spTgt spid="324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8" dur="100" fill="hold"/>
                                        <p:tgtEl>
                                          <p:spTgt spid="32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9" fill="hold">
                            <p:stCondLst>
                              <p:cond delay="12550"/>
                            </p:stCondLst>
                            <p:childTnLst>
                              <p:par>
                                <p:cTn id="48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2" dur="100" fill="hold"/>
                                        <p:tgtEl>
                                          <p:spTgt spid="324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3" dur="100" fill="hold"/>
                                        <p:tgtEl>
                                          <p:spTgt spid="324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4" fill="hold">
                            <p:stCondLst>
                              <p:cond delay="12650"/>
                            </p:stCondLst>
                            <p:childTnLst>
                              <p:par>
                                <p:cTn id="48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7" dur="100" fill="hold"/>
                                        <p:tgtEl>
                                          <p:spTgt spid="324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8" dur="100" fill="hold"/>
                                        <p:tgtEl>
                                          <p:spTgt spid="324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9" fill="hold">
                            <p:stCondLst>
                              <p:cond delay="12750"/>
                            </p:stCondLst>
                            <p:childTnLst>
                              <p:par>
                                <p:cTn id="49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2" dur="100" fill="hold"/>
                                        <p:tgtEl>
                                          <p:spTgt spid="324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3" dur="100" fill="hold"/>
                                        <p:tgtEl>
                                          <p:spTgt spid="324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4" fill="hold">
                            <p:stCondLst>
                              <p:cond delay="12850"/>
                            </p:stCondLst>
                            <p:childTnLst>
                              <p:par>
                                <p:cTn id="49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7" dur="100" fill="hold"/>
                                        <p:tgtEl>
                                          <p:spTgt spid="324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8" dur="100" fill="hold"/>
                                        <p:tgtEl>
                                          <p:spTgt spid="324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9" fill="hold">
                            <p:stCondLst>
                              <p:cond delay="12950"/>
                            </p:stCondLst>
                            <p:childTnLst>
                              <p:par>
                                <p:cTn id="50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2" dur="100" fill="hold"/>
                                        <p:tgtEl>
                                          <p:spTgt spid="324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3" dur="100" fill="hold"/>
                                        <p:tgtEl>
                                          <p:spTgt spid="324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4" fill="hold">
                            <p:stCondLst>
                              <p:cond delay="13050"/>
                            </p:stCondLst>
                            <p:childTnLst>
                              <p:par>
                                <p:cTn id="50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7" dur="100" fill="hold"/>
                                        <p:tgtEl>
                                          <p:spTgt spid="324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8" dur="100" fill="hold"/>
                                        <p:tgtEl>
                                          <p:spTgt spid="324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9" fill="hold">
                            <p:stCondLst>
                              <p:cond delay="13150"/>
                            </p:stCondLst>
                            <p:childTnLst>
                              <p:par>
                                <p:cTn id="5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2" dur="100" fill="hold"/>
                                        <p:tgtEl>
                                          <p:spTgt spid="324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3" dur="100" fill="hold"/>
                                        <p:tgtEl>
                                          <p:spTgt spid="324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4" fill="hold">
                            <p:stCondLst>
                              <p:cond delay="13250"/>
                            </p:stCondLst>
                            <p:childTnLst>
                              <p:par>
                                <p:cTn id="5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7" dur="100" fill="hold"/>
                                        <p:tgtEl>
                                          <p:spTgt spid="324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8" dur="100" fill="hold"/>
                                        <p:tgtEl>
                                          <p:spTgt spid="324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9" fill="hold">
                            <p:stCondLst>
                              <p:cond delay="13350"/>
                            </p:stCondLst>
                            <p:childTnLst>
                              <p:par>
                                <p:cTn id="5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2" dur="100" fill="hold"/>
                                        <p:tgtEl>
                                          <p:spTgt spid="324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3" dur="100" fill="hold"/>
                                        <p:tgtEl>
                                          <p:spTgt spid="324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4" fill="hold">
                            <p:stCondLst>
                              <p:cond delay="13450"/>
                            </p:stCondLst>
                            <p:childTnLst>
                              <p:par>
                                <p:cTn id="5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7" dur="100" fill="hold"/>
                                        <p:tgtEl>
                                          <p:spTgt spid="324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8" dur="100" fill="hold"/>
                                        <p:tgtEl>
                                          <p:spTgt spid="324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9" fill="hold">
                            <p:stCondLst>
                              <p:cond delay="13550"/>
                            </p:stCondLst>
                            <p:childTnLst>
                              <p:par>
                                <p:cTn id="5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2" dur="100" fill="hold"/>
                                        <p:tgtEl>
                                          <p:spTgt spid="324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3" dur="100" fill="hold"/>
                                        <p:tgtEl>
                                          <p:spTgt spid="324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4" fill="hold">
                            <p:stCondLst>
                              <p:cond delay="13650"/>
                            </p:stCondLst>
                            <p:childTnLst>
                              <p:par>
                                <p:cTn id="5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7" dur="100" fill="hold"/>
                                        <p:tgtEl>
                                          <p:spTgt spid="324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8" dur="100" fill="hold"/>
                                        <p:tgtEl>
                                          <p:spTgt spid="324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13750"/>
                            </p:stCondLst>
                            <p:childTnLst>
                              <p:par>
                                <p:cTn id="5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2" dur="100" fill="hold"/>
                                        <p:tgtEl>
                                          <p:spTgt spid="324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3" dur="100" fill="hold"/>
                                        <p:tgtEl>
                                          <p:spTgt spid="324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4" fill="hold">
                            <p:stCondLst>
                              <p:cond delay="13850"/>
                            </p:stCondLst>
                            <p:childTnLst>
                              <p:par>
                                <p:cTn id="54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7" dur="100" fill="hold"/>
                                        <p:tgtEl>
                                          <p:spTgt spid="324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8" dur="100" fill="hold"/>
                                        <p:tgtEl>
                                          <p:spTgt spid="324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9" fill="hold">
                            <p:stCondLst>
                              <p:cond delay="13950"/>
                            </p:stCondLst>
                            <p:childTnLst>
                              <p:par>
                                <p:cTn id="55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2" dur="100" fill="hold"/>
                                        <p:tgtEl>
                                          <p:spTgt spid="324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3" dur="100" fill="hold"/>
                                        <p:tgtEl>
                                          <p:spTgt spid="324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4" fill="hold">
                            <p:stCondLst>
                              <p:cond delay="14050"/>
                            </p:stCondLst>
                            <p:childTnLst>
                              <p:par>
                                <p:cTn id="55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7" dur="100" fill="hold"/>
                                        <p:tgtEl>
                                          <p:spTgt spid="324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8" dur="100" fill="hold"/>
                                        <p:tgtEl>
                                          <p:spTgt spid="324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9" fill="hold">
                            <p:stCondLst>
                              <p:cond delay="14150"/>
                            </p:stCondLst>
                            <p:childTnLst>
                              <p:par>
                                <p:cTn id="56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2" dur="100" fill="hold"/>
                                        <p:tgtEl>
                                          <p:spTgt spid="324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3" dur="100" fill="hold"/>
                                        <p:tgtEl>
                                          <p:spTgt spid="324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4" fill="hold">
                            <p:stCondLst>
                              <p:cond delay="14250"/>
                            </p:stCondLst>
                            <p:childTnLst>
                              <p:par>
                                <p:cTn id="56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7" dur="100" fill="hold"/>
                                        <p:tgtEl>
                                          <p:spTgt spid="324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8" dur="100" fill="hold"/>
                                        <p:tgtEl>
                                          <p:spTgt spid="324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9" fill="hold">
                            <p:stCondLst>
                              <p:cond delay="14350"/>
                            </p:stCondLst>
                            <p:childTnLst>
                              <p:par>
                                <p:cTn id="57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2" dur="100" fill="hold"/>
                                        <p:tgtEl>
                                          <p:spTgt spid="324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3" dur="100" fill="hold"/>
                                        <p:tgtEl>
                                          <p:spTgt spid="324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4" fill="hold">
                            <p:stCondLst>
                              <p:cond delay="14450"/>
                            </p:stCondLst>
                            <p:childTnLst>
                              <p:par>
                                <p:cTn id="57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7" dur="100" fill="hold"/>
                                        <p:tgtEl>
                                          <p:spTgt spid="324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8" dur="100" fill="hold"/>
                                        <p:tgtEl>
                                          <p:spTgt spid="324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9" fill="hold">
                            <p:stCondLst>
                              <p:cond delay="14550"/>
                            </p:stCondLst>
                            <p:childTnLst>
                              <p:par>
                                <p:cTn id="58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2" dur="100" fill="hold"/>
                                        <p:tgtEl>
                                          <p:spTgt spid="324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3" dur="100" fill="hold"/>
                                        <p:tgtEl>
                                          <p:spTgt spid="324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4" fill="hold">
                            <p:stCondLst>
                              <p:cond delay="14650"/>
                            </p:stCondLst>
                            <p:childTnLst>
                              <p:par>
                                <p:cTn id="58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7" dur="100" fill="hold"/>
                                        <p:tgtEl>
                                          <p:spTgt spid="324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8" dur="100" fill="hold"/>
                                        <p:tgtEl>
                                          <p:spTgt spid="324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9" fill="hold">
                            <p:stCondLst>
                              <p:cond delay="14750"/>
                            </p:stCondLst>
                            <p:childTnLst>
                              <p:par>
                                <p:cTn id="59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2" dur="100" fill="hold"/>
                                        <p:tgtEl>
                                          <p:spTgt spid="324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3" dur="100" fill="hold"/>
                                        <p:tgtEl>
                                          <p:spTgt spid="324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4" fill="hold">
                            <p:stCondLst>
                              <p:cond delay="14850"/>
                            </p:stCondLst>
                            <p:childTnLst>
                              <p:par>
                                <p:cTn id="59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7" dur="100" fill="hold"/>
                                        <p:tgtEl>
                                          <p:spTgt spid="324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8" dur="100" fill="hold"/>
                                        <p:tgtEl>
                                          <p:spTgt spid="324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9" fill="hold">
                            <p:stCondLst>
                              <p:cond delay="14950"/>
                            </p:stCondLst>
                            <p:childTnLst>
                              <p:par>
                                <p:cTn id="60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2" dur="100" fill="hold"/>
                                        <p:tgtEl>
                                          <p:spTgt spid="324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3" dur="100" fill="hold"/>
                                        <p:tgtEl>
                                          <p:spTgt spid="324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4" fill="hold">
                            <p:stCondLst>
                              <p:cond delay="15050"/>
                            </p:stCondLst>
                            <p:childTnLst>
                              <p:par>
                                <p:cTn id="60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7" dur="100" fill="hold"/>
                                        <p:tgtEl>
                                          <p:spTgt spid="324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8" dur="100" fill="hold"/>
                                        <p:tgtEl>
                                          <p:spTgt spid="324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9" fill="hold">
                            <p:stCondLst>
                              <p:cond delay="15150"/>
                            </p:stCondLst>
                            <p:childTnLst>
                              <p:par>
                                <p:cTn id="6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2" dur="100" fill="hold"/>
                                        <p:tgtEl>
                                          <p:spTgt spid="324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3" dur="100" fill="hold"/>
                                        <p:tgtEl>
                                          <p:spTgt spid="324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4" fill="hold">
                            <p:stCondLst>
                              <p:cond delay="15250"/>
                            </p:stCondLst>
                            <p:childTnLst>
                              <p:par>
                                <p:cTn id="6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7" dur="100" fill="hold"/>
                                        <p:tgtEl>
                                          <p:spTgt spid="324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8" dur="100" fill="hold"/>
                                        <p:tgtEl>
                                          <p:spTgt spid="324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9" fill="hold">
                            <p:stCondLst>
                              <p:cond delay="15350"/>
                            </p:stCondLst>
                            <p:childTnLst>
                              <p:par>
                                <p:cTn id="6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2" dur="100" fill="hold"/>
                                        <p:tgtEl>
                                          <p:spTgt spid="324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3" dur="100" fill="hold"/>
                                        <p:tgtEl>
                                          <p:spTgt spid="324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4" fill="hold">
                            <p:stCondLst>
                              <p:cond delay="15450"/>
                            </p:stCondLst>
                            <p:childTnLst>
                              <p:par>
                                <p:cTn id="6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7" dur="100" fill="hold"/>
                                        <p:tgtEl>
                                          <p:spTgt spid="324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8" dur="100" fill="hold"/>
                                        <p:tgtEl>
                                          <p:spTgt spid="324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9" fill="hold">
                            <p:stCondLst>
                              <p:cond delay="15550"/>
                            </p:stCondLst>
                            <p:childTnLst>
                              <p:par>
                                <p:cTn id="6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2" dur="100" fill="hold"/>
                                        <p:tgtEl>
                                          <p:spTgt spid="324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3" dur="100" fill="hold"/>
                                        <p:tgtEl>
                                          <p:spTgt spid="324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4" fill="hold">
                            <p:stCondLst>
                              <p:cond delay="15650"/>
                            </p:stCondLst>
                            <p:childTnLst>
                              <p:par>
                                <p:cTn id="6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7" dur="100" fill="hold"/>
                                        <p:tgtEl>
                                          <p:spTgt spid="324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8" dur="100" fill="hold"/>
                                        <p:tgtEl>
                                          <p:spTgt spid="324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9" fill="hold">
                            <p:stCondLst>
                              <p:cond delay="15750"/>
                            </p:stCondLst>
                            <p:childTnLst>
                              <p:par>
                                <p:cTn id="6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2" dur="100" fill="hold"/>
                                        <p:tgtEl>
                                          <p:spTgt spid="324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3" dur="100" fill="hold"/>
                                        <p:tgtEl>
                                          <p:spTgt spid="324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4" fill="hold">
                            <p:stCondLst>
                              <p:cond delay="15850"/>
                            </p:stCondLst>
                            <p:childTnLst>
                              <p:par>
                                <p:cTn id="64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7" dur="100" fill="hold"/>
                                        <p:tgtEl>
                                          <p:spTgt spid="324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8" dur="100" fill="hold"/>
                                        <p:tgtEl>
                                          <p:spTgt spid="324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9" fill="hold">
                            <p:stCondLst>
                              <p:cond delay="15950"/>
                            </p:stCondLst>
                            <p:childTnLst>
                              <p:par>
                                <p:cTn id="65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2" dur="100" fill="hold"/>
                                        <p:tgtEl>
                                          <p:spTgt spid="324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3" dur="100" fill="hold"/>
                                        <p:tgtEl>
                                          <p:spTgt spid="324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4" fill="hold">
                            <p:stCondLst>
                              <p:cond delay="16050"/>
                            </p:stCondLst>
                            <p:childTnLst>
                              <p:par>
                                <p:cTn id="65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7" dur="100" fill="hold"/>
                                        <p:tgtEl>
                                          <p:spTgt spid="324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8" dur="100" fill="hold"/>
                                        <p:tgtEl>
                                          <p:spTgt spid="324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9" fill="hold">
                            <p:stCondLst>
                              <p:cond delay="16150"/>
                            </p:stCondLst>
                            <p:childTnLst>
                              <p:par>
                                <p:cTn id="66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2" dur="100" fill="hold"/>
                                        <p:tgtEl>
                                          <p:spTgt spid="324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3" dur="100" fill="hold"/>
                                        <p:tgtEl>
                                          <p:spTgt spid="324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4" fill="hold">
                            <p:stCondLst>
                              <p:cond delay="16250"/>
                            </p:stCondLst>
                            <p:childTnLst>
                              <p:par>
                                <p:cTn id="66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7" dur="100" fill="hold"/>
                                        <p:tgtEl>
                                          <p:spTgt spid="324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8" dur="100" fill="hold"/>
                                        <p:tgtEl>
                                          <p:spTgt spid="324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9" fill="hold">
                            <p:stCondLst>
                              <p:cond delay="16350"/>
                            </p:stCondLst>
                            <p:childTnLst>
                              <p:par>
                                <p:cTn id="67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2" dur="100" fill="hold"/>
                                        <p:tgtEl>
                                          <p:spTgt spid="324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3" dur="100" fill="hold"/>
                                        <p:tgtEl>
                                          <p:spTgt spid="324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4" fill="hold">
                            <p:stCondLst>
                              <p:cond delay="16450"/>
                            </p:stCondLst>
                            <p:childTnLst>
                              <p:par>
                                <p:cTn id="67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7" dur="100" fill="hold"/>
                                        <p:tgtEl>
                                          <p:spTgt spid="324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8" dur="100" fill="hold"/>
                                        <p:tgtEl>
                                          <p:spTgt spid="324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9" fill="hold">
                            <p:stCondLst>
                              <p:cond delay="16550"/>
                            </p:stCondLst>
                            <p:childTnLst>
                              <p:par>
                                <p:cTn id="68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2" dur="100" fill="hold"/>
                                        <p:tgtEl>
                                          <p:spTgt spid="324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3" dur="100" fill="hold"/>
                                        <p:tgtEl>
                                          <p:spTgt spid="324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4" fill="hold">
                            <p:stCondLst>
                              <p:cond delay="16650"/>
                            </p:stCondLst>
                            <p:childTnLst>
                              <p:par>
                                <p:cTn id="68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7" dur="100" fill="hold"/>
                                        <p:tgtEl>
                                          <p:spTgt spid="324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8" dur="100" fill="hold"/>
                                        <p:tgtEl>
                                          <p:spTgt spid="324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9" fill="hold">
                            <p:stCondLst>
                              <p:cond delay="16750"/>
                            </p:stCondLst>
                            <p:childTnLst>
                              <p:par>
                                <p:cTn id="69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2" dur="100" fill="hold"/>
                                        <p:tgtEl>
                                          <p:spTgt spid="324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3" dur="100" fill="hold"/>
                                        <p:tgtEl>
                                          <p:spTgt spid="324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4" fill="hold">
                            <p:stCondLst>
                              <p:cond delay="16850"/>
                            </p:stCondLst>
                            <p:childTnLst>
                              <p:par>
                                <p:cTn id="69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7" dur="100" fill="hold"/>
                                        <p:tgtEl>
                                          <p:spTgt spid="324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8" dur="100" fill="hold"/>
                                        <p:tgtEl>
                                          <p:spTgt spid="324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9" fill="hold">
                            <p:stCondLst>
                              <p:cond delay="16950"/>
                            </p:stCondLst>
                            <p:childTnLst>
                              <p:par>
                                <p:cTn id="70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2" dur="100" fill="hold"/>
                                        <p:tgtEl>
                                          <p:spTgt spid="324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3" dur="100" fill="hold"/>
                                        <p:tgtEl>
                                          <p:spTgt spid="324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4" fill="hold">
                            <p:stCondLst>
                              <p:cond delay="17050"/>
                            </p:stCondLst>
                            <p:childTnLst>
                              <p:par>
                                <p:cTn id="70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7" dur="100" fill="hold"/>
                                        <p:tgtEl>
                                          <p:spTgt spid="324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8" dur="100" fill="hold"/>
                                        <p:tgtEl>
                                          <p:spTgt spid="324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9" fill="hold">
                            <p:stCondLst>
                              <p:cond delay="17150"/>
                            </p:stCondLst>
                            <p:childTnLst>
                              <p:par>
                                <p:cTn id="7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2" dur="100" fill="hold"/>
                                        <p:tgtEl>
                                          <p:spTgt spid="324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3" dur="100" fill="hold"/>
                                        <p:tgtEl>
                                          <p:spTgt spid="324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4" fill="hold">
                            <p:stCondLst>
                              <p:cond delay="17250"/>
                            </p:stCondLst>
                            <p:childTnLst>
                              <p:par>
                                <p:cTn id="7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7" dur="100" fill="hold"/>
                                        <p:tgtEl>
                                          <p:spTgt spid="324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8" dur="100" fill="hold"/>
                                        <p:tgtEl>
                                          <p:spTgt spid="324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9" fill="hold">
                            <p:stCondLst>
                              <p:cond delay="17350"/>
                            </p:stCondLst>
                            <p:childTnLst>
                              <p:par>
                                <p:cTn id="7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2" dur="100" fill="hold"/>
                                        <p:tgtEl>
                                          <p:spTgt spid="324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3" dur="100" fill="hold"/>
                                        <p:tgtEl>
                                          <p:spTgt spid="324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4" fill="hold">
                            <p:stCondLst>
                              <p:cond delay="17450"/>
                            </p:stCondLst>
                            <p:childTnLst>
                              <p:par>
                                <p:cTn id="7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7" dur="100" fill="hold"/>
                                        <p:tgtEl>
                                          <p:spTgt spid="324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8" dur="100" fill="hold"/>
                                        <p:tgtEl>
                                          <p:spTgt spid="324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9" fill="hold">
                            <p:stCondLst>
                              <p:cond delay="17550"/>
                            </p:stCondLst>
                            <p:childTnLst>
                              <p:par>
                                <p:cTn id="7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2" dur="100" fill="hold"/>
                                        <p:tgtEl>
                                          <p:spTgt spid="324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3" dur="100" fill="hold"/>
                                        <p:tgtEl>
                                          <p:spTgt spid="324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4" fill="hold">
                            <p:stCondLst>
                              <p:cond delay="17650"/>
                            </p:stCondLst>
                            <p:childTnLst>
                              <p:par>
                                <p:cTn id="7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7" dur="100" fill="hold"/>
                                        <p:tgtEl>
                                          <p:spTgt spid="324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8" dur="100" fill="hold"/>
                                        <p:tgtEl>
                                          <p:spTgt spid="324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9" fill="hold">
                            <p:stCondLst>
                              <p:cond delay="17750"/>
                            </p:stCondLst>
                            <p:childTnLst>
                              <p:par>
                                <p:cTn id="7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2" dur="100" fill="hold"/>
                                        <p:tgtEl>
                                          <p:spTgt spid="32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3" dur="100" fill="hold"/>
                                        <p:tgtEl>
                                          <p:spTgt spid="32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4" fill="hold">
                            <p:stCondLst>
                              <p:cond delay="17850"/>
                            </p:stCondLst>
                            <p:childTnLst>
                              <p:par>
                                <p:cTn id="74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7" dur="100" fill="hold"/>
                                        <p:tgtEl>
                                          <p:spTgt spid="32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8" dur="100" fill="hold"/>
                                        <p:tgtEl>
                                          <p:spTgt spid="32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9" fill="hold">
                            <p:stCondLst>
                              <p:cond delay="17950"/>
                            </p:stCondLst>
                            <p:childTnLst>
                              <p:par>
                                <p:cTn id="75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2" dur="100" fill="hold"/>
                                        <p:tgtEl>
                                          <p:spTgt spid="324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3" dur="100" fill="hold"/>
                                        <p:tgtEl>
                                          <p:spTgt spid="324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4" fill="hold">
                            <p:stCondLst>
                              <p:cond delay="18050"/>
                            </p:stCondLst>
                            <p:childTnLst>
                              <p:par>
                                <p:cTn id="75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7" dur="100" fill="hold"/>
                                        <p:tgtEl>
                                          <p:spTgt spid="324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8" dur="100" fill="hold"/>
                                        <p:tgtEl>
                                          <p:spTgt spid="324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9" fill="hold">
                            <p:stCondLst>
                              <p:cond delay="18150"/>
                            </p:stCondLst>
                            <p:childTnLst>
                              <p:par>
                                <p:cTn id="76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2" dur="100" fill="hold"/>
                                        <p:tgtEl>
                                          <p:spTgt spid="324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3" dur="100" fill="hold"/>
                                        <p:tgtEl>
                                          <p:spTgt spid="324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4" fill="hold">
                            <p:stCondLst>
                              <p:cond delay="18250"/>
                            </p:stCondLst>
                            <p:childTnLst>
                              <p:par>
                                <p:cTn id="76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7" dur="100" fill="hold"/>
                                        <p:tgtEl>
                                          <p:spTgt spid="324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8" dur="100" fill="hold"/>
                                        <p:tgtEl>
                                          <p:spTgt spid="324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9" fill="hold">
                            <p:stCondLst>
                              <p:cond delay="18350"/>
                            </p:stCondLst>
                            <p:childTnLst>
                              <p:par>
                                <p:cTn id="77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2" dur="100" fill="hold"/>
                                        <p:tgtEl>
                                          <p:spTgt spid="324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3" dur="100" fill="hold"/>
                                        <p:tgtEl>
                                          <p:spTgt spid="324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4" fill="hold">
                            <p:stCondLst>
                              <p:cond delay="18450"/>
                            </p:stCondLst>
                            <p:childTnLst>
                              <p:par>
                                <p:cTn id="77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7" dur="100" fill="hold"/>
                                        <p:tgtEl>
                                          <p:spTgt spid="324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8" dur="100" fill="hold"/>
                                        <p:tgtEl>
                                          <p:spTgt spid="324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9" fill="hold">
                            <p:stCondLst>
                              <p:cond delay="18550"/>
                            </p:stCondLst>
                            <p:childTnLst>
                              <p:par>
                                <p:cTn id="78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2" dur="100" fill="hold"/>
                                        <p:tgtEl>
                                          <p:spTgt spid="324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3" dur="100" fill="hold"/>
                                        <p:tgtEl>
                                          <p:spTgt spid="324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4" fill="hold">
                            <p:stCondLst>
                              <p:cond delay="18650"/>
                            </p:stCondLst>
                            <p:childTnLst>
                              <p:par>
                                <p:cTn id="78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7" dur="100" fill="hold"/>
                                        <p:tgtEl>
                                          <p:spTgt spid="324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8" dur="100" fill="hold"/>
                                        <p:tgtEl>
                                          <p:spTgt spid="324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9" fill="hold">
                            <p:stCondLst>
                              <p:cond delay="18750"/>
                            </p:stCondLst>
                            <p:childTnLst>
                              <p:par>
                                <p:cTn id="79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2" dur="100" fill="hold"/>
                                        <p:tgtEl>
                                          <p:spTgt spid="324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3" dur="100" fill="hold"/>
                                        <p:tgtEl>
                                          <p:spTgt spid="324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4" fill="hold">
                            <p:stCondLst>
                              <p:cond delay="18850"/>
                            </p:stCondLst>
                            <p:childTnLst>
                              <p:par>
                                <p:cTn id="79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7" dur="100" fill="hold"/>
                                        <p:tgtEl>
                                          <p:spTgt spid="324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8" dur="100" fill="hold"/>
                                        <p:tgtEl>
                                          <p:spTgt spid="324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9" fill="hold">
                            <p:stCondLst>
                              <p:cond delay="18950"/>
                            </p:stCondLst>
                            <p:childTnLst>
                              <p:par>
                                <p:cTn id="80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2" dur="100" fill="hold"/>
                                        <p:tgtEl>
                                          <p:spTgt spid="324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3" dur="100" fill="hold"/>
                                        <p:tgtEl>
                                          <p:spTgt spid="324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4" fill="hold">
                            <p:stCondLst>
                              <p:cond delay="19050"/>
                            </p:stCondLst>
                            <p:childTnLst>
                              <p:par>
                                <p:cTn id="80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7" dur="100" fill="hold"/>
                                        <p:tgtEl>
                                          <p:spTgt spid="324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8" dur="100" fill="hold"/>
                                        <p:tgtEl>
                                          <p:spTgt spid="324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9" fill="hold">
                            <p:stCondLst>
                              <p:cond delay="19150"/>
                            </p:stCondLst>
                            <p:childTnLst>
                              <p:par>
                                <p:cTn id="8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2" dur="100" fill="hold"/>
                                        <p:tgtEl>
                                          <p:spTgt spid="324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3" dur="100" fill="hold"/>
                                        <p:tgtEl>
                                          <p:spTgt spid="324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4" fill="hold">
                            <p:stCondLst>
                              <p:cond delay="19250"/>
                            </p:stCondLst>
                            <p:childTnLst>
                              <p:par>
                                <p:cTn id="8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7" dur="100" fill="hold"/>
                                        <p:tgtEl>
                                          <p:spTgt spid="324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8" dur="100" fill="hold"/>
                                        <p:tgtEl>
                                          <p:spTgt spid="324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9" fill="hold">
                            <p:stCondLst>
                              <p:cond delay="19350"/>
                            </p:stCondLst>
                            <p:childTnLst>
                              <p:par>
                                <p:cTn id="8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2" dur="100" fill="hold"/>
                                        <p:tgtEl>
                                          <p:spTgt spid="324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3" dur="100" fill="hold"/>
                                        <p:tgtEl>
                                          <p:spTgt spid="324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4" fill="hold">
                            <p:stCondLst>
                              <p:cond delay="19450"/>
                            </p:stCondLst>
                            <p:childTnLst>
                              <p:par>
                                <p:cTn id="8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7" dur="100" fill="hold"/>
                                        <p:tgtEl>
                                          <p:spTgt spid="324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8" dur="100" fill="hold"/>
                                        <p:tgtEl>
                                          <p:spTgt spid="324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9" fill="hold">
                            <p:stCondLst>
                              <p:cond delay="19550"/>
                            </p:stCondLst>
                            <p:childTnLst>
                              <p:par>
                                <p:cTn id="8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2" dur="100" fill="hold"/>
                                        <p:tgtEl>
                                          <p:spTgt spid="324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3" dur="100" fill="hold"/>
                                        <p:tgtEl>
                                          <p:spTgt spid="324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4" fill="hold">
                            <p:stCondLst>
                              <p:cond delay="19650"/>
                            </p:stCondLst>
                            <p:childTnLst>
                              <p:par>
                                <p:cTn id="8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7" dur="100" fill="hold"/>
                                        <p:tgtEl>
                                          <p:spTgt spid="324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8" dur="100" fill="hold"/>
                                        <p:tgtEl>
                                          <p:spTgt spid="324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9" fill="hold">
                            <p:stCondLst>
                              <p:cond delay="19750"/>
                            </p:stCondLst>
                            <p:childTnLst>
                              <p:par>
                                <p:cTn id="8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2" dur="100" fill="hold"/>
                                        <p:tgtEl>
                                          <p:spTgt spid="324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3" dur="100" fill="hold"/>
                                        <p:tgtEl>
                                          <p:spTgt spid="324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4" fill="hold">
                            <p:stCondLst>
                              <p:cond delay="19850"/>
                            </p:stCondLst>
                            <p:childTnLst>
                              <p:par>
                                <p:cTn id="84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7" dur="100" fill="hold"/>
                                        <p:tgtEl>
                                          <p:spTgt spid="324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8" dur="100" fill="hold"/>
                                        <p:tgtEl>
                                          <p:spTgt spid="324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9" fill="hold">
                            <p:stCondLst>
                              <p:cond delay="19950"/>
                            </p:stCondLst>
                            <p:childTnLst>
                              <p:par>
                                <p:cTn id="85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2" dur="100" fill="hold"/>
                                        <p:tgtEl>
                                          <p:spTgt spid="324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3" dur="100" fill="hold"/>
                                        <p:tgtEl>
                                          <p:spTgt spid="324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4" fill="hold">
                            <p:stCondLst>
                              <p:cond delay="20050"/>
                            </p:stCondLst>
                            <p:childTnLst>
                              <p:par>
                                <p:cTn id="85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7" dur="100" fill="hold"/>
                                        <p:tgtEl>
                                          <p:spTgt spid="324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8" dur="100" fill="hold"/>
                                        <p:tgtEl>
                                          <p:spTgt spid="324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9" fill="hold">
                            <p:stCondLst>
                              <p:cond delay="20150"/>
                            </p:stCondLst>
                            <p:childTnLst>
                              <p:par>
                                <p:cTn id="86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2" dur="100" fill="hold"/>
                                        <p:tgtEl>
                                          <p:spTgt spid="324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3" dur="100" fill="hold"/>
                                        <p:tgtEl>
                                          <p:spTgt spid="324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4" fill="hold">
                            <p:stCondLst>
                              <p:cond delay="20250"/>
                            </p:stCondLst>
                            <p:childTnLst>
                              <p:par>
                                <p:cTn id="86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7" dur="100" fill="hold"/>
                                        <p:tgtEl>
                                          <p:spTgt spid="324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8" dur="100" fill="hold"/>
                                        <p:tgtEl>
                                          <p:spTgt spid="324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9" fill="hold">
                            <p:stCondLst>
                              <p:cond delay="20350"/>
                            </p:stCondLst>
                            <p:childTnLst>
                              <p:par>
                                <p:cTn id="87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2" dur="100" fill="hold"/>
                                        <p:tgtEl>
                                          <p:spTgt spid="324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3" dur="100" fill="hold"/>
                                        <p:tgtEl>
                                          <p:spTgt spid="324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4" fill="hold">
                            <p:stCondLst>
                              <p:cond delay="20450"/>
                            </p:stCondLst>
                            <p:childTnLst>
                              <p:par>
                                <p:cTn id="87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7" dur="100" fill="hold"/>
                                        <p:tgtEl>
                                          <p:spTgt spid="324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8" dur="100" fill="hold"/>
                                        <p:tgtEl>
                                          <p:spTgt spid="324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9" fill="hold">
                            <p:stCondLst>
                              <p:cond delay="20550"/>
                            </p:stCondLst>
                            <p:childTnLst>
                              <p:par>
                                <p:cTn id="88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2" dur="100" fill="hold"/>
                                        <p:tgtEl>
                                          <p:spTgt spid="324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3" dur="100" fill="hold"/>
                                        <p:tgtEl>
                                          <p:spTgt spid="324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4" fill="hold">
                            <p:stCondLst>
                              <p:cond delay="20650"/>
                            </p:stCondLst>
                            <p:childTnLst>
                              <p:par>
                                <p:cTn id="88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7" dur="100" fill="hold"/>
                                        <p:tgtEl>
                                          <p:spTgt spid="324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8" dur="100" fill="hold"/>
                                        <p:tgtEl>
                                          <p:spTgt spid="324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9" fill="hold">
                            <p:stCondLst>
                              <p:cond delay="20750"/>
                            </p:stCondLst>
                            <p:childTnLst>
                              <p:par>
                                <p:cTn id="89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2" dur="100" fill="hold"/>
                                        <p:tgtEl>
                                          <p:spTgt spid="324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3" dur="100" fill="hold"/>
                                        <p:tgtEl>
                                          <p:spTgt spid="324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4" fill="hold">
                            <p:stCondLst>
                              <p:cond delay="20850"/>
                            </p:stCondLst>
                            <p:childTnLst>
                              <p:par>
                                <p:cTn id="89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7" dur="100" fill="hold"/>
                                        <p:tgtEl>
                                          <p:spTgt spid="324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8" dur="100" fill="hold"/>
                                        <p:tgtEl>
                                          <p:spTgt spid="324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9" fill="hold">
                            <p:stCondLst>
                              <p:cond delay="20950"/>
                            </p:stCondLst>
                            <p:childTnLst>
                              <p:par>
                                <p:cTn id="90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2" dur="100" fill="hold"/>
                                        <p:tgtEl>
                                          <p:spTgt spid="324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3" dur="100" fill="hold"/>
                                        <p:tgtEl>
                                          <p:spTgt spid="324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4" fill="hold">
                            <p:stCondLst>
                              <p:cond delay="21050"/>
                            </p:stCondLst>
                            <p:childTnLst>
                              <p:par>
                                <p:cTn id="90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7" dur="100" fill="hold"/>
                                        <p:tgtEl>
                                          <p:spTgt spid="324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8" dur="100" fill="hold"/>
                                        <p:tgtEl>
                                          <p:spTgt spid="324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9" fill="hold">
                            <p:stCondLst>
                              <p:cond delay="21150"/>
                            </p:stCondLst>
                            <p:childTnLst>
                              <p:par>
                                <p:cTn id="9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2" dur="100" fill="hold"/>
                                        <p:tgtEl>
                                          <p:spTgt spid="324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3" dur="100" fill="hold"/>
                                        <p:tgtEl>
                                          <p:spTgt spid="324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4" fill="hold">
                            <p:stCondLst>
                              <p:cond delay="21250"/>
                            </p:stCondLst>
                            <p:childTnLst>
                              <p:par>
                                <p:cTn id="9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7" dur="100" fill="hold"/>
                                        <p:tgtEl>
                                          <p:spTgt spid="324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8" dur="100" fill="hold"/>
                                        <p:tgtEl>
                                          <p:spTgt spid="324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9" fill="hold">
                            <p:stCondLst>
                              <p:cond delay="21350"/>
                            </p:stCondLst>
                            <p:childTnLst>
                              <p:par>
                                <p:cTn id="9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2" dur="100" fill="hold"/>
                                        <p:tgtEl>
                                          <p:spTgt spid="324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3" dur="100" fill="hold"/>
                                        <p:tgtEl>
                                          <p:spTgt spid="324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4" fill="hold">
                            <p:stCondLst>
                              <p:cond delay="21450"/>
                            </p:stCondLst>
                            <p:childTnLst>
                              <p:par>
                                <p:cTn id="9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7" dur="100" fill="hold"/>
                                        <p:tgtEl>
                                          <p:spTgt spid="324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8" dur="100" fill="hold"/>
                                        <p:tgtEl>
                                          <p:spTgt spid="324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9" fill="hold">
                            <p:stCondLst>
                              <p:cond delay="21550"/>
                            </p:stCondLst>
                            <p:childTnLst>
                              <p:par>
                                <p:cTn id="9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2" dur="250" fill="hold"/>
                                        <p:tgtEl>
                                          <p:spTgt spid="324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3" dur="250" fill="hold"/>
                                        <p:tgtEl>
                                          <p:spTgt spid="324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4" fill="hold">
                            <p:stCondLst>
                              <p:cond delay="21800"/>
                            </p:stCondLst>
                            <p:childTnLst>
                              <p:par>
                                <p:cTn id="9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7" dur="250" fill="hold"/>
                                        <p:tgtEl>
                                          <p:spTgt spid="324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8" dur="250" fill="hold"/>
                                        <p:tgtEl>
                                          <p:spTgt spid="324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9" fill="hold">
                            <p:stCondLst>
                              <p:cond delay="22050"/>
                            </p:stCondLst>
                            <p:childTnLst>
                              <p:par>
                                <p:cTn id="9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2" dur="250" fill="hold"/>
                                        <p:tgtEl>
                                          <p:spTgt spid="324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3" dur="250" fill="hold"/>
                                        <p:tgtEl>
                                          <p:spTgt spid="324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4" fill="hold">
                            <p:stCondLst>
                              <p:cond delay="22300"/>
                            </p:stCondLst>
                            <p:childTnLst>
                              <p:par>
                                <p:cTn id="94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7" dur="250" fill="hold"/>
                                        <p:tgtEl>
                                          <p:spTgt spid="324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8" dur="250" fill="hold"/>
                                        <p:tgtEl>
                                          <p:spTgt spid="324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9" fill="hold">
                            <p:stCondLst>
                              <p:cond delay="22550"/>
                            </p:stCondLst>
                            <p:childTnLst>
                              <p:par>
                                <p:cTn id="95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2" dur="250" fill="hold"/>
                                        <p:tgtEl>
                                          <p:spTgt spid="324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3" dur="250" fill="hold"/>
                                        <p:tgtEl>
                                          <p:spTgt spid="324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4" fill="hold">
                            <p:stCondLst>
                              <p:cond delay="22800"/>
                            </p:stCondLst>
                            <p:childTnLst>
                              <p:par>
                                <p:cTn id="95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7" dur="250" fill="hold"/>
                                        <p:tgtEl>
                                          <p:spTgt spid="324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8" dur="250" fill="hold"/>
                                        <p:tgtEl>
                                          <p:spTgt spid="324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9" fill="hold">
                            <p:stCondLst>
                              <p:cond delay="23050"/>
                            </p:stCondLst>
                            <p:childTnLst>
                              <p:par>
                                <p:cTn id="96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2" dur="250" fill="hold"/>
                                        <p:tgtEl>
                                          <p:spTgt spid="324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3" dur="250" fill="hold"/>
                                        <p:tgtEl>
                                          <p:spTgt spid="324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4" fill="hold">
                            <p:stCondLst>
                              <p:cond delay="23300"/>
                            </p:stCondLst>
                            <p:childTnLst>
                              <p:par>
                                <p:cTn id="96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7" dur="250" fill="hold"/>
                                        <p:tgtEl>
                                          <p:spTgt spid="324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8" dur="250" fill="hold"/>
                                        <p:tgtEl>
                                          <p:spTgt spid="324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9" fill="hold">
                            <p:stCondLst>
                              <p:cond delay="23550"/>
                            </p:stCondLst>
                            <p:childTnLst>
                              <p:par>
                                <p:cTn id="97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2" dur="250" fill="hold"/>
                                        <p:tgtEl>
                                          <p:spTgt spid="324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3" dur="250" fill="hold"/>
                                        <p:tgtEl>
                                          <p:spTgt spid="324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4" fill="hold">
                            <p:stCondLst>
                              <p:cond delay="23800"/>
                            </p:stCondLst>
                            <p:childTnLst>
                              <p:par>
                                <p:cTn id="97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7" dur="250" fill="hold"/>
                                        <p:tgtEl>
                                          <p:spTgt spid="324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8" dur="250" fill="hold"/>
                                        <p:tgtEl>
                                          <p:spTgt spid="324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9" fill="hold">
                            <p:stCondLst>
                              <p:cond delay="24050"/>
                            </p:stCondLst>
                            <p:childTnLst>
                              <p:par>
                                <p:cTn id="98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2" dur="500" fill="hold"/>
                                        <p:tgtEl>
                                          <p:spTgt spid="324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3" dur="500" fill="hold"/>
                                        <p:tgtEl>
                                          <p:spTgt spid="324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4" fill="hold">
                            <p:stCondLst>
                              <p:cond delay="24550"/>
                            </p:stCondLst>
                            <p:childTnLst>
                              <p:par>
                                <p:cTn id="98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7" dur="500" fill="hold"/>
                                        <p:tgtEl>
                                          <p:spTgt spid="324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8" dur="500" fill="hold"/>
                                        <p:tgtEl>
                                          <p:spTgt spid="324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9" fill="hold">
                            <p:stCondLst>
                              <p:cond delay="25050"/>
                            </p:stCondLst>
                            <p:childTnLst>
                              <p:par>
                                <p:cTn id="99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2" dur="500" fill="hold"/>
                                        <p:tgtEl>
                                          <p:spTgt spid="324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3" dur="500" fill="hold"/>
                                        <p:tgtEl>
                                          <p:spTgt spid="324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4" fill="hold">
                            <p:stCondLst>
                              <p:cond delay="25550"/>
                            </p:stCondLst>
                            <p:childTnLst>
                              <p:par>
                                <p:cTn id="99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7" dur="500" fill="hold"/>
                                        <p:tgtEl>
                                          <p:spTgt spid="324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8" dur="500" fill="hold"/>
                                        <p:tgtEl>
                                          <p:spTgt spid="324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9" fill="hold">
                            <p:stCondLst>
                              <p:cond delay="26050"/>
                            </p:stCondLst>
                            <p:childTnLst>
                              <p:par>
                                <p:cTn id="100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2" dur="500" fill="hold"/>
                                        <p:tgtEl>
                                          <p:spTgt spid="324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3" dur="500" fill="hold"/>
                                        <p:tgtEl>
                                          <p:spTgt spid="324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4" fill="hold">
                            <p:stCondLst>
                              <p:cond delay="26550"/>
                            </p:stCondLst>
                            <p:childTnLst>
                              <p:par>
                                <p:cTn id="100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7" dur="500" fill="hold"/>
                                        <p:tgtEl>
                                          <p:spTgt spid="324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8" dur="500" fill="hold"/>
                                        <p:tgtEl>
                                          <p:spTgt spid="324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9" fill="hold">
                      <p:stCondLst>
                        <p:cond delay="indefinite"/>
                      </p:stCondLst>
                      <p:childTnLst>
                        <p:par>
                          <p:cTn id="1010" fill="hold">
                            <p:stCondLst>
                              <p:cond delay="0"/>
                            </p:stCondLst>
                            <p:childTnLst>
                              <p:par>
                                <p:cTn id="10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3" dur="500" fill="hold"/>
                                        <p:tgtEl>
                                          <p:spTgt spid="324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4" dur="500" fill="hold"/>
                                        <p:tgtEl>
                                          <p:spTgt spid="324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animBg="1"/>
      <p:bldP spid="324612" grpId="0" animBg="1"/>
      <p:bldP spid="324613" grpId="0" animBg="1"/>
      <p:bldP spid="324614" grpId="0" animBg="1"/>
      <p:bldP spid="324615" grpId="0" animBg="1"/>
      <p:bldP spid="324616" grpId="0" animBg="1"/>
      <p:bldP spid="324617" grpId="0" animBg="1"/>
      <p:bldP spid="324618" grpId="0" animBg="1"/>
      <p:bldP spid="324619" grpId="0" animBg="1"/>
      <p:bldP spid="324620" grpId="0" animBg="1"/>
      <p:bldP spid="324621" grpId="0" animBg="1"/>
      <p:bldP spid="324622" grpId="0" animBg="1"/>
      <p:bldP spid="324623" grpId="0" animBg="1"/>
      <p:bldP spid="324624" grpId="0" animBg="1"/>
      <p:bldP spid="324625" grpId="0" animBg="1"/>
      <p:bldP spid="324626" grpId="0" animBg="1"/>
      <p:bldP spid="324627" grpId="0" animBg="1"/>
      <p:bldP spid="324628" grpId="0" animBg="1"/>
      <p:bldP spid="324629" grpId="0" animBg="1"/>
      <p:bldP spid="324630" grpId="0" animBg="1"/>
      <p:bldP spid="324631" grpId="0" animBg="1"/>
      <p:bldP spid="324632" grpId="0" animBg="1"/>
      <p:bldP spid="324633" grpId="0" animBg="1"/>
      <p:bldP spid="324634" grpId="0" animBg="1"/>
      <p:bldP spid="324635" grpId="0" animBg="1"/>
      <p:bldP spid="324636" grpId="0" animBg="1"/>
      <p:bldP spid="324637" grpId="0" animBg="1"/>
      <p:bldP spid="324638" grpId="0" animBg="1"/>
      <p:bldP spid="324639" grpId="0" animBg="1"/>
      <p:bldP spid="324640" grpId="0" animBg="1"/>
      <p:bldP spid="324641" grpId="0" animBg="1"/>
      <p:bldP spid="324642" grpId="0" animBg="1"/>
      <p:bldP spid="324643" grpId="0" animBg="1"/>
      <p:bldP spid="324644" grpId="0" animBg="1"/>
      <p:bldP spid="324645" grpId="0" animBg="1"/>
      <p:bldP spid="324646" grpId="0" animBg="1"/>
      <p:bldP spid="324647" grpId="0" animBg="1"/>
      <p:bldP spid="324648" grpId="0" animBg="1"/>
      <p:bldP spid="324649" grpId="0" animBg="1"/>
      <p:bldP spid="324650" grpId="0" animBg="1"/>
      <p:bldP spid="324651" grpId="0" animBg="1"/>
      <p:bldP spid="324652" grpId="0" animBg="1"/>
      <p:bldP spid="324653" grpId="0" animBg="1"/>
      <p:bldP spid="324654" grpId="0" animBg="1"/>
      <p:bldP spid="324655" grpId="0" animBg="1"/>
      <p:bldP spid="324656" grpId="0" animBg="1"/>
      <p:bldP spid="324657" grpId="0" animBg="1"/>
      <p:bldP spid="324658" grpId="0" animBg="1"/>
      <p:bldP spid="324659" grpId="0" animBg="1"/>
      <p:bldP spid="324660" grpId="0" animBg="1"/>
      <p:bldP spid="324661" grpId="0" animBg="1"/>
      <p:bldP spid="324662" grpId="0" animBg="1"/>
      <p:bldP spid="324663" grpId="0" animBg="1"/>
      <p:bldP spid="324664" grpId="0" animBg="1"/>
      <p:bldP spid="324665" grpId="0" animBg="1"/>
      <p:bldP spid="324666" grpId="0" animBg="1"/>
      <p:bldP spid="324667" grpId="0" animBg="1"/>
      <p:bldP spid="324668" grpId="0" animBg="1"/>
      <p:bldP spid="324669" grpId="0" animBg="1"/>
      <p:bldP spid="324670" grpId="0" animBg="1"/>
      <p:bldP spid="324671" grpId="0" animBg="1"/>
      <p:bldP spid="324672" grpId="0" animBg="1"/>
      <p:bldP spid="324673" grpId="0" animBg="1"/>
      <p:bldP spid="324674" grpId="0" animBg="1"/>
      <p:bldP spid="324675" grpId="0" animBg="1"/>
      <p:bldP spid="324676" grpId="0" animBg="1"/>
      <p:bldP spid="324677" grpId="0" animBg="1"/>
      <p:bldP spid="324678" grpId="0" animBg="1"/>
      <p:bldP spid="324679" grpId="0" animBg="1"/>
      <p:bldP spid="324680" grpId="0" animBg="1"/>
      <p:bldP spid="324681" grpId="0" animBg="1"/>
      <p:bldP spid="324682" grpId="0" animBg="1"/>
      <p:bldP spid="324683" grpId="0" animBg="1"/>
      <p:bldP spid="324684" grpId="0" animBg="1"/>
      <p:bldP spid="324685" grpId="0" animBg="1"/>
      <p:bldP spid="324686" grpId="0" animBg="1"/>
      <p:bldP spid="324687" grpId="0" animBg="1"/>
      <p:bldP spid="324688" grpId="0" animBg="1"/>
      <p:bldP spid="324689" grpId="0" animBg="1"/>
      <p:bldP spid="324690" grpId="0" animBg="1"/>
      <p:bldP spid="324691" grpId="0" animBg="1"/>
      <p:bldP spid="324692" grpId="0" animBg="1"/>
      <p:bldP spid="324693" grpId="0" animBg="1"/>
      <p:bldP spid="324694" grpId="0" animBg="1"/>
      <p:bldP spid="324695" grpId="0" animBg="1"/>
      <p:bldP spid="324696" grpId="0" animBg="1"/>
      <p:bldP spid="324697" grpId="0" animBg="1"/>
      <p:bldP spid="324698" grpId="0" animBg="1"/>
      <p:bldP spid="324699" grpId="0" animBg="1"/>
      <p:bldP spid="324700" grpId="0" animBg="1"/>
      <p:bldP spid="324701" grpId="0" animBg="1"/>
      <p:bldP spid="324702" grpId="0" animBg="1"/>
      <p:bldP spid="324703" grpId="0" animBg="1"/>
      <p:bldP spid="324704" grpId="0" animBg="1"/>
      <p:bldP spid="324705" grpId="0" animBg="1"/>
      <p:bldP spid="324706" grpId="0" animBg="1"/>
      <p:bldP spid="324707" grpId="0" animBg="1"/>
      <p:bldP spid="324708" grpId="0" animBg="1"/>
      <p:bldP spid="324709" grpId="0" animBg="1"/>
      <p:bldP spid="324710" grpId="0" animBg="1"/>
      <p:bldP spid="324711" grpId="0" animBg="1"/>
      <p:bldP spid="324712" grpId="0" animBg="1"/>
      <p:bldP spid="324713" grpId="0" animBg="1"/>
      <p:bldP spid="324714" grpId="0" animBg="1"/>
      <p:bldP spid="324715" grpId="0" animBg="1"/>
      <p:bldP spid="324716" grpId="0" animBg="1"/>
      <p:bldP spid="324717" grpId="0" animBg="1"/>
      <p:bldP spid="324718" grpId="0" animBg="1"/>
      <p:bldP spid="324719" grpId="0" animBg="1"/>
      <p:bldP spid="324720" grpId="0" animBg="1"/>
      <p:bldP spid="324721" grpId="0" animBg="1"/>
      <p:bldP spid="324722" grpId="0" animBg="1"/>
      <p:bldP spid="324723" grpId="0" animBg="1"/>
      <p:bldP spid="324724" grpId="0" animBg="1"/>
      <p:bldP spid="324725" grpId="0" animBg="1"/>
      <p:bldP spid="324726" grpId="0" animBg="1"/>
      <p:bldP spid="324727" grpId="0" animBg="1"/>
      <p:bldP spid="324728" grpId="0" animBg="1"/>
      <p:bldP spid="324729" grpId="0" animBg="1"/>
      <p:bldP spid="324730" grpId="0" animBg="1"/>
      <p:bldP spid="324731" grpId="0" animBg="1"/>
      <p:bldP spid="324732" grpId="0" animBg="1"/>
      <p:bldP spid="324733" grpId="0" animBg="1"/>
      <p:bldP spid="324734" grpId="0" animBg="1"/>
      <p:bldP spid="324735" grpId="0" animBg="1"/>
      <p:bldP spid="324736" grpId="0" animBg="1"/>
      <p:bldP spid="324737" grpId="0" animBg="1"/>
      <p:bldP spid="324738" grpId="0" animBg="1"/>
      <p:bldP spid="324739" grpId="0" animBg="1"/>
      <p:bldP spid="324740" grpId="0" animBg="1"/>
      <p:bldP spid="324741" grpId="0" animBg="1"/>
      <p:bldP spid="324742" grpId="0" animBg="1"/>
      <p:bldP spid="324743" grpId="0" animBg="1"/>
      <p:bldP spid="324744" grpId="0" animBg="1"/>
      <p:bldP spid="324745" grpId="0" animBg="1"/>
      <p:bldP spid="324746" grpId="0" animBg="1"/>
      <p:bldP spid="324747" grpId="0" animBg="1"/>
      <p:bldP spid="324748" grpId="0" animBg="1"/>
      <p:bldP spid="324749" grpId="0" animBg="1"/>
      <p:bldP spid="324750" grpId="0" animBg="1"/>
      <p:bldP spid="324751" grpId="0" animBg="1"/>
      <p:bldP spid="324752" grpId="0" animBg="1"/>
      <p:bldP spid="324753" grpId="0" animBg="1"/>
      <p:bldP spid="324754" grpId="0" animBg="1"/>
      <p:bldP spid="324755" grpId="0" animBg="1"/>
      <p:bldP spid="324756" grpId="0" animBg="1"/>
      <p:bldP spid="324757" grpId="0" animBg="1"/>
      <p:bldP spid="324758" grpId="0" animBg="1"/>
      <p:bldP spid="324759" grpId="0" animBg="1"/>
      <p:bldP spid="324760" grpId="0" animBg="1"/>
      <p:bldP spid="324761" grpId="0" animBg="1"/>
      <p:bldP spid="324762" grpId="0" animBg="1"/>
      <p:bldP spid="324763" grpId="0" animBg="1"/>
      <p:bldP spid="324764" grpId="0" animBg="1"/>
      <p:bldP spid="324765" grpId="0" animBg="1"/>
      <p:bldP spid="324766" grpId="0" animBg="1"/>
      <p:bldP spid="324767" grpId="0" animBg="1"/>
      <p:bldP spid="324768" grpId="0" animBg="1"/>
      <p:bldP spid="324769" grpId="0" animBg="1"/>
      <p:bldP spid="324770" grpId="0" animBg="1"/>
      <p:bldP spid="324771" grpId="0" animBg="1"/>
      <p:bldP spid="324772" grpId="0" animBg="1"/>
      <p:bldP spid="324773" grpId="0" animBg="1"/>
      <p:bldP spid="324774" grpId="0" animBg="1"/>
      <p:bldP spid="324775" grpId="0" animBg="1"/>
      <p:bldP spid="324776" grpId="0" animBg="1"/>
      <p:bldP spid="324777" grpId="0" animBg="1"/>
      <p:bldP spid="324778" grpId="0" animBg="1"/>
      <p:bldP spid="324779" grpId="0" animBg="1"/>
      <p:bldP spid="324780" grpId="0" animBg="1"/>
      <p:bldP spid="324781" grpId="0" animBg="1"/>
      <p:bldP spid="324782" grpId="0" animBg="1"/>
      <p:bldP spid="324783" grpId="0" animBg="1"/>
      <p:bldP spid="324784" grpId="0" animBg="1"/>
      <p:bldP spid="324785" grpId="0" animBg="1"/>
      <p:bldP spid="324786" grpId="0" animBg="1"/>
      <p:bldP spid="324787" grpId="0" animBg="1"/>
      <p:bldP spid="324788" grpId="0" animBg="1"/>
      <p:bldP spid="324789" grpId="0" animBg="1"/>
      <p:bldP spid="324790" grpId="0" animBg="1"/>
      <p:bldP spid="324791" grpId="0" animBg="1"/>
      <p:bldP spid="324792" grpId="0" animBg="1"/>
      <p:bldP spid="324793" grpId="0" animBg="1"/>
      <p:bldP spid="324794" grpId="0" animBg="1"/>
      <p:bldP spid="324795" grpId="0" animBg="1"/>
      <p:bldP spid="324796" grpId="0" animBg="1"/>
      <p:bldP spid="324797" grpId="0" animBg="1"/>
      <p:bldP spid="324798" grpId="0" animBg="1"/>
      <p:bldP spid="324799" grpId="0" animBg="1"/>
      <p:bldP spid="324800" grpId="0" animBg="1"/>
      <p:bldP spid="324801" grpId="0" animBg="1"/>
      <p:bldP spid="324802" grpId="0" animBg="1"/>
      <p:bldP spid="324803" grpId="0" animBg="1"/>
      <p:bldP spid="324804" grpId="0" animBg="1"/>
      <p:bldP spid="324805" grpId="0" animBg="1"/>
      <p:bldP spid="324806" grpId="0" animBg="1"/>
      <p:bldP spid="324807" grpId="0" animBg="1"/>
      <p:bldP spid="324808" grpId="0" animBg="1"/>
      <p:bldP spid="324809" grpId="0" animBg="1"/>
      <p:bldP spid="324810" grpId="0" animBg="1"/>
      <p:bldP spid="3248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>
                <a:solidFill>
                  <a:schemeClr val="bg1"/>
                </a:solidFill>
              </a:rPr>
              <a:t>Онтология Аристотеля</a:t>
            </a:r>
            <a:r>
              <a:rPr lang="ru-RU" sz="2800" b="1">
                <a:solidFill>
                  <a:schemeClr val="bg1"/>
                </a:solidFill>
              </a:rPr>
              <a:t/>
            </a:r>
            <a:br>
              <a:rPr lang="ru-RU" sz="2800" b="1">
                <a:solidFill>
                  <a:schemeClr val="bg1"/>
                </a:solidFill>
              </a:rPr>
            </a:br>
            <a:r>
              <a:rPr lang="ru-RU" sz="2800" b="1">
                <a:solidFill>
                  <a:schemeClr val="bg1"/>
                </a:solidFill>
              </a:rPr>
              <a:t>Учение о материи и форме (гилеморфизм)</a:t>
            </a:r>
          </a:p>
        </p:txBody>
      </p:sp>
      <p:pic>
        <p:nvPicPr>
          <p:cNvPr id="350432" name="Picture 224" descr="Bricks and build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2014538"/>
            <a:ext cx="1143000" cy="1285875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350433" name="Picture 225" descr="Hou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0" y="2014538"/>
            <a:ext cx="1928813" cy="1557337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350434" name="Picture 226" descr="Clay and brick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850" y="2014538"/>
            <a:ext cx="1285875" cy="638175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350438" name="Text Box 230"/>
          <p:cNvSpPr txBox="1">
            <a:spLocks noChangeArrowheads="1"/>
          </p:cNvSpPr>
          <p:nvPr/>
        </p:nvSpPr>
        <p:spPr bwMode="auto">
          <a:xfrm>
            <a:off x="323850" y="5218113"/>
            <a:ext cx="3959225" cy="10795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/>
            <a:r>
              <a:rPr lang="ru-RU" sz="1800" b="1">
                <a:solidFill>
                  <a:schemeClr val="bg1"/>
                </a:solidFill>
              </a:rPr>
              <a:t>Кирпич(и) – материя,</a:t>
            </a:r>
            <a:br>
              <a:rPr lang="ru-RU" sz="1800" b="1">
                <a:solidFill>
                  <a:schemeClr val="bg1"/>
                </a:solidFill>
              </a:rPr>
            </a:br>
            <a:r>
              <a:rPr lang="ru-RU" sz="1800" b="1">
                <a:solidFill>
                  <a:schemeClr val="bg1"/>
                </a:solidFill>
              </a:rPr>
              <a:t>дом (вид) – форма,</a:t>
            </a:r>
            <a:br>
              <a:rPr lang="ru-RU" sz="1800" b="1">
                <a:solidFill>
                  <a:schemeClr val="bg1"/>
                </a:solidFill>
              </a:rPr>
            </a:br>
            <a:r>
              <a:rPr lang="ru-RU" sz="1800" b="1">
                <a:solidFill>
                  <a:schemeClr val="bg1"/>
                </a:solidFill>
              </a:rPr>
              <a:t>(единичный) дом – сущность.</a:t>
            </a:r>
          </a:p>
        </p:txBody>
      </p:sp>
      <p:sp>
        <p:nvSpPr>
          <p:cNvPr id="350439" name="Text Box 231"/>
          <p:cNvSpPr txBox="1">
            <a:spLocks noChangeArrowheads="1"/>
          </p:cNvSpPr>
          <p:nvPr/>
        </p:nvSpPr>
        <p:spPr bwMode="auto">
          <a:xfrm>
            <a:off x="4857750" y="5218113"/>
            <a:ext cx="3959225" cy="10795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/>
            <a:r>
              <a:rPr lang="ru-RU" sz="1800" b="1">
                <a:solidFill>
                  <a:schemeClr val="bg1"/>
                </a:solidFill>
              </a:rPr>
              <a:t>Дом(а) – материя,</a:t>
            </a:r>
            <a:br>
              <a:rPr lang="ru-RU" sz="1800" b="1">
                <a:solidFill>
                  <a:schemeClr val="bg1"/>
                </a:solidFill>
              </a:rPr>
            </a:br>
            <a:r>
              <a:rPr lang="ru-RU" sz="1800" b="1">
                <a:solidFill>
                  <a:schemeClr val="bg1"/>
                </a:solidFill>
              </a:rPr>
              <a:t>город (вид) – форма,</a:t>
            </a:r>
            <a:br>
              <a:rPr lang="ru-RU" sz="1800" b="1">
                <a:solidFill>
                  <a:schemeClr val="bg1"/>
                </a:solidFill>
              </a:rPr>
            </a:br>
            <a:r>
              <a:rPr lang="ru-RU" sz="1800" b="1">
                <a:solidFill>
                  <a:schemeClr val="bg1"/>
                </a:solidFill>
              </a:rPr>
              <a:t>(единичный) город – сущность.</a:t>
            </a:r>
          </a:p>
        </p:txBody>
      </p:sp>
      <p:pic>
        <p:nvPicPr>
          <p:cNvPr id="350440" name="Picture 232" descr="Bern, Switzerland (red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4013" y="2014538"/>
            <a:ext cx="3378200" cy="2705100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50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350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50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50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1000"/>
                                        <p:tgtEl>
                                          <p:spTgt spid="350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1000"/>
                                        <p:tgtEl>
                                          <p:spTgt spid="350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50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50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438" grpId="0" animBg="1"/>
      <p:bldP spid="35043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dirty="0"/>
              <a:t>2</a:t>
            </a:r>
            <a:r>
              <a:rPr lang="ru-RU" dirty="0" smtClean="0"/>
              <a:t>.Учение Аристотеля о душе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Душа-форма живого органического тела.</a:t>
            </a:r>
            <a:endParaRPr lang="ru-RU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u="sng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u="sng" dirty="0" smtClean="0"/>
              <a:t>3 уровня души: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Растительная (функции – питательная, размножение, рост)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Животная (функции –  ощущение, желания)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Разумная (функции -  рассуждения, мышление)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220A20-1D69-42E9-BEE7-678ADBB58D91}" type="slidenum">
              <a:rPr lang="ru-RU"/>
              <a:pPr>
                <a:defRPr/>
              </a:pPr>
              <a:t>35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Философия эпохи эллинизма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5400" dirty="0" smtClean="0"/>
              <a:t>Киники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5400" dirty="0" smtClean="0"/>
              <a:t>Скептики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5400" dirty="0" smtClean="0"/>
              <a:t>Эпикурейцы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5400" dirty="0" smtClean="0"/>
              <a:t>Стоики 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DA63-5BED-4426-B57D-710C4CF04D23}" type="slidenum">
              <a:rPr lang="ru-RU"/>
              <a:pPr>
                <a:defRPr/>
              </a:pPr>
              <a:t>36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3200" b="1" dirty="0" err="1" smtClean="0">
                <a:solidFill>
                  <a:schemeClr val="bg1"/>
                </a:solidFill>
              </a:rPr>
              <a:t>Эурейцы</a:t>
            </a:r>
            <a:r>
              <a:rPr lang="ru-RU" sz="2800" b="1" dirty="0" smtClean="0">
                <a:solidFill>
                  <a:srgbClr val="00FFFF"/>
                </a:solidFill>
              </a:rPr>
              <a:t/>
            </a:r>
            <a:br>
              <a:rPr lang="ru-RU" sz="2800" b="1" dirty="0" smtClean="0">
                <a:solidFill>
                  <a:srgbClr val="00FFFF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Этика эвдемонизма</a:t>
            </a:r>
          </a:p>
        </p:txBody>
      </p:sp>
      <p:pic>
        <p:nvPicPr>
          <p:cNvPr id="139271" name="Picture 7" descr="Эпикур (Рим - Капитолийский музей - red3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093596"/>
            <a:ext cx="202247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73" name="Picture 9" descr="Rubens, The Four Philosophers - Bust of Seneca (auto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2115744"/>
            <a:ext cx="1514475" cy="241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66813" y="4791310"/>
            <a:ext cx="1296144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Эпикур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341-241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73253" y="4649249"/>
            <a:ext cx="2016224" cy="8032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Лукреций Кар</a:t>
            </a:r>
          </a:p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Ок</a:t>
            </a:r>
            <a:r>
              <a:rPr lang="ru-RU" dirty="0" smtClean="0">
                <a:solidFill>
                  <a:schemeClr val="tx1"/>
                </a:solidFill>
              </a:rPr>
              <a:t>. 99-55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476672"/>
            <a:ext cx="7992888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1. Эпикуреизм   </a:t>
            </a:r>
            <a:r>
              <a:rPr lang="ru-RU" sz="3200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Этика эвдемонизма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13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Цель изучения философии – изгнание болезней души и обретение счастья.</a:t>
            </a:r>
          </a:p>
          <a:p>
            <a:r>
              <a:rPr lang="ru-RU" sz="4800" dirty="0" smtClean="0"/>
              <a:t>Счастье – свобода от телесных страданий, ложных мнений и душевных тревог.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65" name="Picture 25" descr="Pain-co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8438" y="4605338"/>
            <a:ext cx="1471612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52" name="AutoShape 12"/>
          <p:cNvSpPr>
            <a:spLocks noChangeArrowheads="1"/>
          </p:cNvSpPr>
          <p:nvPr/>
        </p:nvSpPr>
        <p:spPr bwMode="auto">
          <a:xfrm>
            <a:off x="6116638" y="4318000"/>
            <a:ext cx="2519362" cy="215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5000"/>
              </a:lnSpc>
            </a:pPr>
            <a:r>
              <a:rPr lang="ru-RU" b="1" dirty="0" smtClean="0">
                <a:solidFill>
                  <a:srgbClr val="0000FF"/>
                </a:solidFill>
              </a:rPr>
              <a:t>Кроме атомов и</a:t>
            </a:r>
          </a:p>
          <a:p>
            <a:pPr algn="ctr">
              <a:lnSpc>
                <a:spcPct val="95000"/>
              </a:lnSpc>
            </a:pPr>
            <a:r>
              <a:rPr lang="ru-RU" b="1" dirty="0" smtClean="0">
                <a:solidFill>
                  <a:srgbClr val="0000FF"/>
                </a:solidFill>
              </a:rPr>
              <a:t> пустоты</a:t>
            </a:r>
          </a:p>
          <a:p>
            <a:pPr algn="ctr">
              <a:lnSpc>
                <a:spcPct val="95000"/>
              </a:lnSpc>
            </a:pPr>
            <a:r>
              <a:rPr lang="ru-RU" b="1" dirty="0" smtClean="0">
                <a:solidFill>
                  <a:srgbClr val="0000FF"/>
                </a:solidFill>
              </a:rPr>
              <a:t> ничего не </a:t>
            </a:r>
          </a:p>
          <a:p>
            <a:pPr algn="ctr">
              <a:lnSpc>
                <a:spcPct val="95000"/>
              </a:lnSpc>
            </a:pPr>
            <a:r>
              <a:rPr lang="ru-RU" b="1" dirty="0" smtClean="0">
                <a:solidFill>
                  <a:srgbClr val="0000FF"/>
                </a:solidFill>
              </a:rPr>
              <a:t>существует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87042" name="AutoShape 2"/>
          <p:cNvSpPr>
            <a:spLocks noChangeArrowheads="1"/>
          </p:cNvSpPr>
          <p:nvPr/>
        </p:nvSpPr>
        <p:spPr bwMode="auto">
          <a:xfrm>
            <a:off x="233363" y="3994150"/>
            <a:ext cx="323850" cy="715963"/>
          </a:xfrm>
          <a:prstGeom prst="curvedRightArrow">
            <a:avLst>
              <a:gd name="adj1" fmla="val 44216"/>
              <a:gd name="adj2" fmla="val 8843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bg1"/>
                </a:solidFill>
              </a:rPr>
              <a:t>Этика эпикурейцев</a:t>
            </a:r>
            <a:r>
              <a:rPr lang="ru-RU" sz="3600" b="1" dirty="0" smtClean="0">
                <a:solidFill>
                  <a:srgbClr val="00FFFF"/>
                </a:solidFill>
              </a:rPr>
              <a:t/>
            </a:r>
            <a:br>
              <a:rPr lang="ru-RU" sz="3600" b="1" dirty="0" smtClean="0">
                <a:solidFill>
                  <a:srgbClr val="00FFFF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Страхи и их преодоление</a:t>
            </a:r>
          </a:p>
        </p:txBody>
      </p:sp>
      <p:sp>
        <p:nvSpPr>
          <p:cNvPr id="87044" name="AutoShape 4"/>
          <p:cNvSpPr>
            <a:spLocks noChangeArrowheads="1"/>
          </p:cNvSpPr>
          <p:nvPr/>
        </p:nvSpPr>
        <p:spPr bwMode="auto">
          <a:xfrm>
            <a:off x="3057525" y="1619250"/>
            <a:ext cx="3059113" cy="10795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Страхи –</a:t>
            </a:r>
            <a:br>
              <a:rPr lang="ru-RU" sz="2000" b="1">
                <a:solidFill>
                  <a:srgbClr val="FF0000"/>
                </a:solidFill>
              </a:rPr>
            </a:br>
            <a:r>
              <a:rPr lang="ru-RU" sz="2000" b="1">
                <a:solidFill>
                  <a:srgbClr val="FF0000"/>
                </a:solidFill>
              </a:rPr>
              <a:t>причины несчастий</a:t>
            </a:r>
            <a:endParaRPr lang="ru-RU" sz="1600" b="1">
              <a:solidFill>
                <a:srgbClr val="0000FF"/>
              </a:solidFill>
            </a:endParaRPr>
          </a:p>
        </p:txBody>
      </p:sp>
      <p:sp>
        <p:nvSpPr>
          <p:cNvPr id="87045" name="AutoShape 5"/>
          <p:cNvSpPr>
            <a:spLocks noChangeArrowheads="1"/>
          </p:cNvSpPr>
          <p:nvPr/>
        </p:nvSpPr>
        <p:spPr bwMode="auto">
          <a:xfrm>
            <a:off x="539750" y="3057525"/>
            <a:ext cx="2519363" cy="10795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0000FF"/>
                </a:solidFill>
              </a:rPr>
              <a:t>Страх перед</a:t>
            </a:r>
            <a:br>
              <a:rPr lang="ru-RU" sz="2000" b="1">
                <a:solidFill>
                  <a:srgbClr val="0000FF"/>
                </a:solidFill>
              </a:rPr>
            </a:br>
            <a:r>
              <a:rPr lang="ru-RU" sz="2000" b="1">
                <a:solidFill>
                  <a:srgbClr val="A50021"/>
                </a:solidFill>
              </a:rPr>
              <a:t>богами</a:t>
            </a:r>
            <a:endParaRPr lang="ru-RU" sz="1600" b="1">
              <a:solidFill>
                <a:srgbClr val="A50021"/>
              </a:solidFill>
            </a:endParaRPr>
          </a:p>
        </p:txBody>
      </p:sp>
      <p:sp>
        <p:nvSpPr>
          <p:cNvPr id="87046" name="Line 6"/>
          <p:cNvSpPr>
            <a:spLocks noChangeShapeType="1"/>
          </p:cNvSpPr>
          <p:nvPr/>
        </p:nvSpPr>
        <p:spPr bwMode="auto">
          <a:xfrm>
            <a:off x="1798638" y="2878138"/>
            <a:ext cx="2789237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cxnSp>
        <p:nvCxnSpPr>
          <p:cNvPr id="87047" name="AutoShape 7"/>
          <p:cNvCxnSpPr>
            <a:cxnSpLocks noChangeShapeType="1"/>
          </p:cNvCxnSpPr>
          <p:nvPr/>
        </p:nvCxnSpPr>
        <p:spPr bwMode="auto">
          <a:xfrm>
            <a:off x="4587875" y="2698750"/>
            <a:ext cx="1588" cy="179388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87048" name="AutoShape 8"/>
          <p:cNvCxnSpPr>
            <a:cxnSpLocks noChangeShapeType="1"/>
          </p:cNvCxnSpPr>
          <p:nvPr/>
        </p:nvCxnSpPr>
        <p:spPr bwMode="auto">
          <a:xfrm>
            <a:off x="1798638" y="2878138"/>
            <a:ext cx="1587" cy="179387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87049" name="AutoShape 9"/>
          <p:cNvCxnSpPr>
            <a:cxnSpLocks noChangeShapeType="1"/>
          </p:cNvCxnSpPr>
          <p:nvPr/>
        </p:nvCxnSpPr>
        <p:spPr bwMode="auto">
          <a:xfrm>
            <a:off x="7377113" y="2878138"/>
            <a:ext cx="1587" cy="179387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</p:cxnSp>
      <p:sp>
        <p:nvSpPr>
          <p:cNvPr id="87050" name="AutoShape 10"/>
          <p:cNvSpPr>
            <a:spLocks noChangeArrowheads="1"/>
          </p:cNvSpPr>
          <p:nvPr/>
        </p:nvSpPr>
        <p:spPr bwMode="auto">
          <a:xfrm>
            <a:off x="539750" y="4318000"/>
            <a:ext cx="2519363" cy="215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5000"/>
              </a:lnSpc>
            </a:pPr>
            <a:r>
              <a:rPr lang="ru-RU" b="1">
                <a:solidFill>
                  <a:srgbClr val="0000FF"/>
                </a:solidFill>
              </a:rPr>
              <a:t>Боги – существа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бессмертные и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блаженные,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а такие ни сами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забот не имеют,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ни другим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не доставляют.</a:t>
            </a:r>
          </a:p>
        </p:txBody>
      </p:sp>
      <p:sp>
        <p:nvSpPr>
          <p:cNvPr id="87051" name="AutoShape 11"/>
          <p:cNvSpPr>
            <a:spLocks noChangeArrowheads="1"/>
          </p:cNvSpPr>
          <p:nvPr/>
        </p:nvSpPr>
        <p:spPr bwMode="auto">
          <a:xfrm>
            <a:off x="3327400" y="4318000"/>
            <a:ext cx="2519363" cy="215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5000"/>
              </a:lnSpc>
            </a:pPr>
            <a:r>
              <a:rPr lang="ru-RU" b="1">
                <a:solidFill>
                  <a:srgbClr val="0000FF"/>
                </a:solidFill>
              </a:rPr>
              <a:t>Смерть не имеет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к нам никакого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отношения: пока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мы есть, смерти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ещё нет, а когда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смерть наступает,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то нас уже нет.</a:t>
            </a:r>
          </a:p>
        </p:txBody>
      </p:sp>
      <p:sp>
        <p:nvSpPr>
          <p:cNvPr id="87053" name="AutoShape 13"/>
          <p:cNvSpPr>
            <a:spLocks noChangeArrowheads="1"/>
          </p:cNvSpPr>
          <p:nvPr/>
        </p:nvSpPr>
        <p:spPr bwMode="auto">
          <a:xfrm>
            <a:off x="3022600" y="3994150"/>
            <a:ext cx="323850" cy="715963"/>
          </a:xfrm>
          <a:prstGeom prst="curvedRightArrow">
            <a:avLst>
              <a:gd name="adj1" fmla="val 44216"/>
              <a:gd name="adj2" fmla="val 8843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7054" name="AutoShape 14"/>
          <p:cNvSpPr>
            <a:spLocks noChangeArrowheads="1"/>
          </p:cNvSpPr>
          <p:nvPr/>
        </p:nvSpPr>
        <p:spPr bwMode="auto">
          <a:xfrm>
            <a:off x="3327400" y="3057525"/>
            <a:ext cx="2519363" cy="10795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0000FF"/>
                </a:solidFill>
              </a:rPr>
              <a:t>Страх</a:t>
            </a:r>
            <a:br>
              <a:rPr lang="ru-RU" sz="2000" b="1">
                <a:solidFill>
                  <a:srgbClr val="0000FF"/>
                </a:solidFill>
              </a:rPr>
            </a:br>
            <a:r>
              <a:rPr lang="ru-RU" sz="2000" b="1">
                <a:solidFill>
                  <a:srgbClr val="A50021"/>
                </a:solidFill>
              </a:rPr>
              <a:t>смерти</a:t>
            </a:r>
            <a:endParaRPr lang="ru-RU" sz="1600" b="1">
              <a:solidFill>
                <a:srgbClr val="A50021"/>
              </a:solidFill>
            </a:endParaRPr>
          </a:p>
        </p:txBody>
      </p:sp>
      <p:sp>
        <p:nvSpPr>
          <p:cNvPr id="87055" name="AutoShape 15"/>
          <p:cNvSpPr>
            <a:spLocks noChangeArrowheads="1"/>
          </p:cNvSpPr>
          <p:nvPr/>
        </p:nvSpPr>
        <p:spPr bwMode="auto">
          <a:xfrm>
            <a:off x="5811838" y="3994150"/>
            <a:ext cx="323850" cy="715963"/>
          </a:xfrm>
          <a:prstGeom prst="curvedRightArrow">
            <a:avLst>
              <a:gd name="adj1" fmla="val 44216"/>
              <a:gd name="adj2" fmla="val 8843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7056" name="AutoShape 16"/>
          <p:cNvSpPr>
            <a:spLocks noChangeArrowheads="1"/>
          </p:cNvSpPr>
          <p:nvPr/>
        </p:nvSpPr>
        <p:spPr bwMode="auto">
          <a:xfrm>
            <a:off x="6116638" y="3057525"/>
            <a:ext cx="2519362" cy="10795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>
                <a:solidFill>
                  <a:srgbClr val="0000FF"/>
                </a:solidFill>
              </a:rPr>
              <a:t>Страх перед</a:t>
            </a:r>
            <a:br>
              <a:rPr lang="ru-RU" sz="2000" b="1" dirty="0">
                <a:solidFill>
                  <a:srgbClr val="0000FF"/>
                </a:solidFill>
              </a:rPr>
            </a:br>
            <a:r>
              <a:rPr lang="ru-RU" sz="2000" b="1" dirty="0" smtClean="0">
                <a:solidFill>
                  <a:srgbClr val="A50021"/>
                </a:solidFill>
              </a:rPr>
              <a:t>природой</a:t>
            </a:r>
            <a:endParaRPr lang="ru-RU" sz="1600" b="1" dirty="0">
              <a:solidFill>
                <a:srgbClr val="A50021"/>
              </a:solidFill>
            </a:endParaRPr>
          </a:p>
        </p:txBody>
      </p:sp>
      <p:cxnSp>
        <p:nvCxnSpPr>
          <p:cNvPr id="87059" name="AutoShape 19"/>
          <p:cNvCxnSpPr>
            <a:cxnSpLocks noChangeShapeType="1"/>
          </p:cNvCxnSpPr>
          <p:nvPr/>
        </p:nvCxnSpPr>
        <p:spPr bwMode="auto">
          <a:xfrm>
            <a:off x="4587875" y="2878138"/>
            <a:ext cx="1588" cy="179387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</p:cxnSp>
      <p:sp>
        <p:nvSpPr>
          <p:cNvPr id="87060" name="Line 20"/>
          <p:cNvSpPr>
            <a:spLocks noChangeShapeType="1"/>
          </p:cNvSpPr>
          <p:nvPr/>
        </p:nvSpPr>
        <p:spPr bwMode="auto">
          <a:xfrm>
            <a:off x="4587875" y="2878138"/>
            <a:ext cx="2789238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87061" name="Picture 21" descr="Ze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594" y="1398815"/>
            <a:ext cx="11271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63" name="Picture 23" descr="Death (2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3525" y="1438275"/>
            <a:ext cx="7524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7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870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8706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06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87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87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7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7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7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7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870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8706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06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87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87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7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7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7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87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7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87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7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7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7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7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7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7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7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7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7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87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52" grpId="0" animBg="1"/>
      <p:bldP spid="87042" grpId="0" animBg="1"/>
      <p:bldP spid="87044" grpId="0" animBg="1"/>
      <p:bldP spid="87045" grpId="0" animBg="1"/>
      <p:bldP spid="87046" grpId="0" animBg="1"/>
      <p:bldP spid="87050" grpId="0" animBg="1"/>
      <p:bldP spid="87051" grpId="0" animBg="1"/>
      <p:bldP spid="87053" grpId="0" animBg="1"/>
      <p:bldP spid="87054" grpId="0" animBg="1"/>
      <p:bldP spid="87055" grpId="0" animBg="1"/>
      <p:bldP spid="87056" grpId="0" animBg="1"/>
      <p:bldP spid="8706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200" b="1" dirty="0" smtClean="0">
                <a:solidFill>
                  <a:schemeClr val="bg1"/>
                </a:solidFill>
              </a:rPr>
              <a:t>2. </a:t>
            </a:r>
            <a:r>
              <a:rPr lang="ru-RU" sz="3200" b="1" dirty="0" smtClean="0">
                <a:solidFill>
                  <a:srgbClr val="00B050"/>
                </a:solidFill>
              </a:rPr>
              <a:t>Стоики</a:t>
            </a:r>
            <a:r>
              <a:rPr lang="ru-RU" sz="3200" b="1" dirty="0" smtClean="0">
                <a:solidFill>
                  <a:srgbClr val="00FFFF"/>
                </a:solidFill>
              </a:rPr>
              <a:t/>
            </a:r>
            <a:br>
              <a:rPr lang="ru-RU" sz="3200" b="1" dirty="0" smtClean="0">
                <a:solidFill>
                  <a:srgbClr val="00FFFF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Автаркия разума</a:t>
            </a:r>
          </a:p>
        </p:txBody>
      </p:sp>
      <p:sp>
        <p:nvSpPr>
          <p:cNvPr id="145415" name="Text Box 7"/>
          <p:cNvSpPr txBox="1">
            <a:spLocks noChangeArrowheads="1"/>
          </p:cNvSpPr>
          <p:nvPr/>
        </p:nvSpPr>
        <p:spPr bwMode="auto">
          <a:xfrm>
            <a:off x="323528" y="5517232"/>
            <a:ext cx="4318000" cy="1007492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 anchorCtr="1"/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Автаркия</a:t>
            </a: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(</a:t>
            </a:r>
            <a:r>
              <a:rPr lang="ru-RU" sz="2000" b="1" i="1" dirty="0">
                <a:solidFill>
                  <a:schemeClr val="bg1"/>
                </a:solidFill>
              </a:rPr>
              <a:t>греч</a:t>
            </a:r>
            <a:r>
              <a:rPr lang="ru-RU" sz="2000" b="1" dirty="0">
                <a:solidFill>
                  <a:schemeClr val="bg1"/>
                </a:solidFill>
              </a:rPr>
              <a:t>.,</a:t>
            </a:r>
            <a:r>
              <a:rPr lang="en-US" sz="2000" dirty="0"/>
              <a:t> </a:t>
            </a:r>
            <a:r>
              <a:rPr lang="ru-RU" sz="2000" dirty="0"/>
              <a:t> </a:t>
            </a:r>
            <a:r>
              <a:rPr lang="el-GR" sz="2000" b="1" dirty="0">
                <a:solidFill>
                  <a:srgbClr val="66FF33"/>
                </a:solidFill>
                <a:latin typeface="Times New Roman" pitchFamily="18" charset="0"/>
              </a:rPr>
              <a:t>αύτάρκια</a:t>
            </a:r>
            <a:r>
              <a:rPr lang="en-US" sz="2000" b="1" dirty="0">
                <a:solidFill>
                  <a:schemeClr val="bg1"/>
                </a:solidFill>
              </a:rPr>
              <a:t>)</a:t>
            </a:r>
            <a:r>
              <a:rPr lang="ru-RU" sz="2000" b="1" dirty="0">
                <a:solidFill>
                  <a:schemeClr val="bg1"/>
                </a:solidFill>
              </a:rPr>
              <a:t> –</a:t>
            </a:r>
          </a:p>
          <a:p>
            <a:pPr algn="ctr"/>
            <a:r>
              <a:rPr lang="ru-RU" sz="2000" b="1" dirty="0" err="1">
                <a:solidFill>
                  <a:schemeClr val="bg1"/>
                </a:solidFill>
              </a:rPr>
              <a:t>самодовление</a:t>
            </a:r>
            <a:r>
              <a:rPr lang="ru-RU" sz="2000" b="1" dirty="0">
                <a:solidFill>
                  <a:schemeClr val="bg1"/>
                </a:solidFill>
              </a:rPr>
              <a:t>, самодостаточность</a:t>
            </a:r>
            <a:r>
              <a:rPr lang="ru-RU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45416" name="Picture 8" descr="Зенон Стоик (red - красн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" y="1649422"/>
            <a:ext cx="18478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418" name="Picture 10" descr="Рубенс, Смерть Сенеки (голова - red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206" y="1556792"/>
            <a:ext cx="22955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419" name="Picture 11" descr="Марк Аврелий (Неаполь - голова 2 - red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52795" y="1556792"/>
            <a:ext cx="199072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907704" y="43078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err="1">
                <a:solidFill>
                  <a:schemeClr val="bg1"/>
                </a:solidFill>
              </a:rPr>
              <a:t>Луций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Анней</a:t>
            </a:r>
            <a:r>
              <a:rPr lang="ru-RU" b="1" dirty="0">
                <a:solidFill>
                  <a:schemeClr val="bg1"/>
                </a:solidFill>
              </a:rPr>
              <a:t> Сенека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(4-65 н.э.)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972616" y="4384751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Зенон из </a:t>
            </a:r>
            <a:r>
              <a:rPr lang="ru-RU" sz="2000" b="1" dirty="0" err="1">
                <a:solidFill>
                  <a:schemeClr val="bg1"/>
                </a:solidFill>
              </a:rPr>
              <a:t>Кития</a:t>
            </a: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</a:rPr>
              <a:t>(336-264)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48300" y="42726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Марк </a:t>
            </a:r>
            <a:r>
              <a:rPr lang="ru-RU" b="1" dirty="0" err="1">
                <a:solidFill>
                  <a:schemeClr val="bg1"/>
                </a:solidFill>
              </a:rPr>
              <a:t>Аврелий</a:t>
            </a:r>
            <a:r>
              <a:rPr lang="ru-RU" b="1" dirty="0">
                <a:solidFill>
                  <a:schemeClr val="bg1"/>
                </a:solidFill>
              </a:rPr>
              <a:t/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(121-180)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45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145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145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000" dirty="0" smtClean="0"/>
              <a:t>Основные идеи стоицизма</a:t>
            </a:r>
          </a:p>
          <a:p>
            <a:pPr algn="ctr">
              <a:buNone/>
            </a:pPr>
            <a:endParaRPr lang="ru-RU" dirty="0" smtClean="0"/>
          </a:p>
          <a:p>
            <a:pPr marL="514350" indent="-514350">
              <a:buAutoNum type="arabicPeriod"/>
            </a:pPr>
            <a:r>
              <a:rPr lang="ru-RU" sz="3600" dirty="0" smtClean="0"/>
              <a:t>Природа управляется одним законом – </a:t>
            </a:r>
            <a:r>
              <a:rPr lang="ru-RU" sz="3600" b="1" dirty="0" err="1" smtClean="0"/>
              <a:t>законом</a:t>
            </a:r>
            <a:r>
              <a:rPr lang="ru-RU" sz="3600" b="1" dirty="0" smtClean="0"/>
              <a:t> самосохранения</a:t>
            </a:r>
            <a:r>
              <a:rPr lang="ru-RU" sz="3600" dirty="0" smtClean="0"/>
              <a:t>.</a:t>
            </a:r>
          </a:p>
          <a:p>
            <a:pPr marL="514350" indent="-514350">
              <a:buAutoNum type="arabicPeriod"/>
            </a:pPr>
            <a:r>
              <a:rPr lang="ru-RU" sz="3600" dirty="0" smtClean="0"/>
              <a:t>Во власти человека – быть мудрецом – подчиниться природе или глупцом – игнорировать разум природы. </a:t>
            </a:r>
          </a:p>
          <a:p>
            <a:pPr marL="514350" indent="-514350" algn="ctr">
              <a:buNone/>
            </a:pPr>
            <a:r>
              <a:rPr lang="ru-RU" sz="3600" dirty="0" smtClean="0"/>
              <a:t> «</a:t>
            </a:r>
            <a:r>
              <a:rPr lang="ru-RU" sz="3600" b="1" dirty="0" smtClean="0"/>
              <a:t>Желающего судьба ведет, а нежелающего тащит».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36538"/>
            <a:ext cx="8229600" cy="1008062"/>
          </a:xfrm>
          <a:noFill/>
        </p:spPr>
        <p:txBody>
          <a:bodyPr/>
          <a:lstStyle/>
          <a:p>
            <a:pPr algn="ctr" eaLnBrk="1" hangingPunct="1"/>
            <a:r>
              <a:rPr lang="ru-RU" sz="3200" b="1" dirty="0" smtClean="0">
                <a:solidFill>
                  <a:srgbClr val="00FFFF"/>
                </a:solidFill>
              </a:rPr>
              <a:t>3. Киники</a:t>
            </a:r>
            <a:r>
              <a:rPr lang="ru-RU" sz="3200" b="1" dirty="0" smtClean="0">
                <a:solidFill>
                  <a:schemeClr val="bg1"/>
                </a:solidFill>
              </a:rPr>
              <a:t/>
            </a:r>
            <a:br>
              <a:rPr lang="ru-RU" sz="32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Этика аскетизма</a:t>
            </a:r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1042988" y="3814763"/>
            <a:ext cx="16652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</a:rPr>
              <a:t>Антисфен</a:t>
            </a:r>
          </a:p>
          <a:p>
            <a:pPr algn="ctr"/>
            <a:r>
              <a:rPr lang="ru-RU" sz="1600" b="1">
                <a:solidFill>
                  <a:schemeClr val="bg1"/>
                </a:solidFill>
              </a:rPr>
              <a:t>ок. 435- ок. 376</a:t>
            </a:r>
          </a:p>
        </p:txBody>
      </p:sp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3094418" y="3814763"/>
            <a:ext cx="29615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Диоген </a:t>
            </a:r>
            <a:r>
              <a:rPr lang="ru-RU" sz="2400" b="1" dirty="0" err="1">
                <a:solidFill>
                  <a:schemeClr val="bg1"/>
                </a:solidFill>
              </a:rPr>
              <a:t>Синопский</a:t>
            </a:r>
            <a:r>
              <a:rPr lang="ru-RU" sz="2400" b="1" dirty="0">
                <a:solidFill>
                  <a:schemeClr val="bg1"/>
                </a:solidFill>
              </a:rPr>
              <a:t/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 err="1">
                <a:solidFill>
                  <a:schemeClr val="bg1"/>
                </a:solidFill>
              </a:rPr>
              <a:t>ок</a:t>
            </a:r>
            <a:r>
              <a:rPr lang="ru-RU" sz="2400" b="1" dirty="0">
                <a:solidFill>
                  <a:schemeClr val="bg1"/>
                </a:solidFill>
              </a:rPr>
              <a:t>. 404 - 323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33125" name="Text Box 5"/>
          <p:cNvSpPr txBox="1">
            <a:spLocks noChangeArrowheads="1"/>
          </p:cNvSpPr>
          <p:nvPr/>
        </p:nvSpPr>
        <p:spPr bwMode="auto">
          <a:xfrm>
            <a:off x="6189663" y="3814763"/>
            <a:ext cx="2568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</a:rPr>
              <a:t>Кратет Фиванский </a:t>
            </a:r>
            <a:r>
              <a:rPr lang="en-US" sz="2000" b="1">
                <a:solidFill>
                  <a:schemeClr val="bg1"/>
                </a:solidFill>
              </a:rPr>
              <a:t/>
            </a:r>
            <a:br>
              <a:rPr lang="en-US" sz="2000" b="1">
                <a:solidFill>
                  <a:schemeClr val="bg1"/>
                </a:solidFill>
              </a:rPr>
            </a:br>
            <a:r>
              <a:rPr lang="en-US" sz="1600" b="1">
                <a:solidFill>
                  <a:schemeClr val="bg1"/>
                </a:solidFill>
              </a:rPr>
              <a:t>IV </a:t>
            </a:r>
            <a:r>
              <a:rPr lang="ru-RU" sz="1600" b="1">
                <a:solidFill>
                  <a:schemeClr val="bg1"/>
                </a:solidFill>
              </a:rPr>
              <a:t>в.</a:t>
            </a:r>
            <a:endParaRPr lang="ru-RU" sz="1600">
              <a:solidFill>
                <a:schemeClr val="bg1"/>
              </a:solidFill>
            </a:endParaRPr>
          </a:p>
        </p:txBody>
      </p:sp>
      <p:sp>
        <p:nvSpPr>
          <p:cNvPr id="133126" name="Text Box 6"/>
          <p:cNvSpPr txBox="1">
            <a:spLocks noChangeArrowheads="1"/>
          </p:cNvSpPr>
          <p:nvPr/>
        </p:nvSpPr>
        <p:spPr bwMode="auto">
          <a:xfrm>
            <a:off x="2195736" y="4941168"/>
            <a:ext cx="4968552" cy="1656184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 anchorCtr="1"/>
          <a:lstStyle/>
          <a:p>
            <a:pPr algn="ctr"/>
            <a:r>
              <a:rPr lang="ru-RU" sz="3600" b="1" dirty="0" err="1">
                <a:solidFill>
                  <a:srgbClr val="FFFF00"/>
                </a:solidFill>
              </a:rPr>
              <a:t>Кинизм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/>
            </a:r>
            <a:br>
              <a:rPr lang="ru-RU" sz="3600" b="1" dirty="0">
                <a:solidFill>
                  <a:schemeClr val="bg1"/>
                </a:solidFill>
              </a:rPr>
            </a:br>
            <a:r>
              <a:rPr lang="en-US" sz="3600" b="1" dirty="0">
                <a:solidFill>
                  <a:schemeClr val="bg1"/>
                </a:solidFill>
              </a:rPr>
              <a:t>(</a:t>
            </a:r>
            <a:r>
              <a:rPr lang="ru-RU" sz="3600" b="1" i="1" dirty="0">
                <a:solidFill>
                  <a:schemeClr val="bg1"/>
                </a:solidFill>
              </a:rPr>
              <a:t>греч</a:t>
            </a:r>
            <a:r>
              <a:rPr lang="ru-RU" sz="3600" b="1" dirty="0">
                <a:solidFill>
                  <a:schemeClr val="bg1"/>
                </a:solidFill>
              </a:rPr>
              <a:t>.,</a:t>
            </a:r>
            <a:r>
              <a:rPr lang="en-US" sz="3600" dirty="0"/>
              <a:t> </a:t>
            </a:r>
            <a:r>
              <a:rPr lang="el-GR" sz="3600" b="1" dirty="0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rPr>
              <a:t>κύων</a:t>
            </a:r>
            <a:r>
              <a:rPr lang="ru-RU" sz="3600" b="1" dirty="0">
                <a:solidFill>
                  <a:srgbClr val="66FF33"/>
                </a:solidFill>
                <a:latin typeface="Arial Unicode MS" pitchFamily="34" charset="-128"/>
                <a:cs typeface="Times New Roman" pitchFamily="18" charset="0"/>
              </a:rPr>
              <a:t>,</a:t>
            </a:r>
            <a:r>
              <a:rPr lang="ru-RU" sz="3600" b="1" dirty="0">
                <a:solidFill>
                  <a:schemeClr val="bg1"/>
                </a:solidFill>
                <a:latin typeface="Arial Unicode MS" pitchFamily="34" charset="-128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</a:rPr>
              <a:t>пёс ) </a:t>
            </a:r>
            <a:r>
              <a:rPr lang="ru-RU" sz="3600" b="1" dirty="0">
                <a:solidFill>
                  <a:schemeClr val="bg1"/>
                </a:solidFill>
              </a:rPr>
              <a:t/>
            </a:r>
            <a:br>
              <a:rPr lang="ru-RU" sz="3600" b="1" dirty="0">
                <a:solidFill>
                  <a:schemeClr val="bg1"/>
                </a:solidFill>
              </a:rPr>
            </a:b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33127" name="Text Box 7"/>
          <p:cNvSpPr txBox="1">
            <a:spLocks noChangeArrowheads="1"/>
          </p:cNvSpPr>
          <p:nvPr/>
        </p:nvSpPr>
        <p:spPr bwMode="auto">
          <a:xfrm>
            <a:off x="2195736" y="4878388"/>
            <a:ext cx="4965700" cy="1979612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 anchorCtr="1"/>
          <a:lstStyle/>
          <a:p>
            <a:pPr algn="ctr"/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33128" name="Picture 8" descr="Антисфен (red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0" y="1511300"/>
            <a:ext cx="15621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9" name="Picture 9" descr="Диоген (Рим, Капитолийский музей - red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25838" y="1511300"/>
            <a:ext cx="208597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30" name="Picture 10" descr="Кратет (Джорджано - red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32538" y="1511300"/>
            <a:ext cx="21431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13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1000"/>
                                        <p:tgtEl>
                                          <p:spTgt spid="13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/>
      <p:bldP spid="133124" grpId="0"/>
      <p:bldP spid="133125" grpId="0"/>
      <p:bldP spid="133126" grpId="0" animBg="1"/>
      <p:bldP spid="13312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идеи киников 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4000" dirty="0" smtClean="0"/>
              <a:t>Главное – непритязательность в жизни и борьба со всем искусственным.</a:t>
            </a:r>
          </a:p>
          <a:p>
            <a:r>
              <a:rPr lang="ru-RU" sz="4000" dirty="0" smtClean="0"/>
              <a:t>«Внутренняя свобода достигается пренебрежением ко всему, что не является необходимым» Жизненные цели надо ограничить удовлетворением физиологических потребностей.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ChangeArrowheads="1"/>
          </p:cNvSpPr>
          <p:nvPr/>
        </p:nvSpPr>
        <p:spPr bwMode="auto">
          <a:xfrm>
            <a:off x="3224213" y="5073650"/>
            <a:ext cx="733425" cy="1214438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3" name="AutoShape 3"/>
          <p:cNvSpPr>
            <a:spLocks noChangeArrowheads="1"/>
          </p:cNvSpPr>
          <p:nvPr/>
        </p:nvSpPr>
        <p:spPr bwMode="auto">
          <a:xfrm>
            <a:off x="2144713" y="3814763"/>
            <a:ext cx="733425" cy="1214437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1065213" y="2554288"/>
            <a:ext cx="733425" cy="1214437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5" name="AutoShape 5"/>
          <p:cNvSpPr>
            <a:spLocks noChangeArrowheads="1"/>
          </p:cNvSpPr>
          <p:nvPr/>
        </p:nvSpPr>
        <p:spPr bwMode="auto">
          <a:xfrm>
            <a:off x="719138" y="1654175"/>
            <a:ext cx="4425950" cy="11874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85000"/>
              </a:lnSpc>
              <a:spcBef>
                <a:spcPct val="20000"/>
              </a:spcBef>
            </a:pPr>
            <a:r>
              <a:rPr lang="ru-RU" b="1" dirty="0">
                <a:solidFill>
                  <a:srgbClr val="0000FF"/>
                </a:solidFill>
              </a:rPr>
              <a:t>Если счастье зависит от</a:t>
            </a:r>
            <a:br>
              <a:rPr lang="ru-RU" b="1" dirty="0">
                <a:solidFill>
                  <a:srgbClr val="0000FF"/>
                </a:solidFill>
              </a:rPr>
            </a:br>
            <a:r>
              <a:rPr lang="ru-RU" b="1" dirty="0">
                <a:solidFill>
                  <a:srgbClr val="0000FF"/>
                </a:solidFill>
              </a:rPr>
              <a:t>удовлетворения потребностей,</a:t>
            </a:r>
            <a:br>
              <a:rPr lang="ru-RU" b="1" dirty="0">
                <a:solidFill>
                  <a:srgbClr val="0000FF"/>
                </a:solidFill>
              </a:rPr>
            </a:br>
            <a:r>
              <a:rPr lang="ru-RU" b="1" dirty="0">
                <a:solidFill>
                  <a:srgbClr val="0000FF"/>
                </a:solidFill>
              </a:rPr>
              <a:t>то оно </a:t>
            </a:r>
            <a:r>
              <a:rPr lang="ru-RU" b="1" dirty="0">
                <a:solidFill>
                  <a:srgbClr val="FF0000"/>
                </a:solidFill>
              </a:rPr>
              <a:t>тем достижимее, чем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меньше у нас потребностей.</a:t>
            </a:r>
          </a:p>
        </p:txBody>
      </p:sp>
      <p:sp>
        <p:nvSpPr>
          <p:cNvPr id="25606" name="AutoShape 6"/>
          <p:cNvSpPr>
            <a:spLocks noChangeArrowheads="1"/>
          </p:cNvSpPr>
          <p:nvPr/>
        </p:nvSpPr>
        <p:spPr bwMode="auto">
          <a:xfrm>
            <a:off x="1798638" y="2914650"/>
            <a:ext cx="4425950" cy="11874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5000"/>
              </a:lnSpc>
              <a:spcBef>
                <a:spcPct val="20000"/>
              </a:spcBef>
            </a:pPr>
            <a:r>
              <a:rPr lang="ru-RU" b="1" dirty="0">
                <a:solidFill>
                  <a:srgbClr val="0000FF"/>
                </a:solidFill>
              </a:rPr>
              <a:t>1) Кратчайший и вернейший путь</a:t>
            </a:r>
            <a:br>
              <a:rPr lang="ru-RU" b="1" dirty="0">
                <a:solidFill>
                  <a:srgbClr val="0000FF"/>
                </a:solidFill>
              </a:rPr>
            </a:br>
            <a:r>
              <a:rPr lang="ru-RU" b="1" dirty="0">
                <a:solidFill>
                  <a:srgbClr val="0000FF"/>
                </a:solidFill>
              </a:rPr>
              <a:t>к счастью лежит поэтому через</a:t>
            </a:r>
            <a:br>
              <a:rPr lang="ru-RU" b="1" dirty="0">
                <a:solidFill>
                  <a:srgbClr val="0000FF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ограничение потребностей.</a:t>
            </a:r>
          </a:p>
        </p:txBody>
      </p:sp>
      <p:sp>
        <p:nvSpPr>
          <p:cNvPr id="25607" name="AutoShape 7"/>
          <p:cNvSpPr>
            <a:spLocks noChangeArrowheads="1"/>
          </p:cNvSpPr>
          <p:nvPr/>
        </p:nvSpPr>
        <p:spPr bwMode="auto">
          <a:xfrm>
            <a:off x="2878138" y="4173538"/>
            <a:ext cx="4425950" cy="11874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b="1">
                <a:solidFill>
                  <a:srgbClr val="0000FF"/>
                </a:solidFill>
              </a:rPr>
              <a:t>(В таком ограничении нет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ничего невозможного, ибо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FF0000"/>
                </a:solidFill>
              </a:rPr>
              <a:t>наши потребности по</a:t>
            </a:r>
            <a:br>
              <a:rPr lang="ru-RU" b="1">
                <a:solidFill>
                  <a:srgbClr val="FF0000"/>
                </a:solidFill>
              </a:rPr>
            </a:br>
            <a:r>
              <a:rPr lang="ru-RU" b="1">
                <a:solidFill>
                  <a:srgbClr val="FF0000"/>
                </a:solidFill>
              </a:rPr>
              <a:t>большей части искусственны).</a:t>
            </a:r>
          </a:p>
        </p:txBody>
      </p:sp>
      <p:sp>
        <p:nvSpPr>
          <p:cNvPr id="25608" name="AutoShape 8"/>
          <p:cNvSpPr>
            <a:spLocks noChangeArrowheads="1"/>
          </p:cNvSpPr>
          <p:nvPr/>
        </p:nvSpPr>
        <p:spPr bwMode="auto">
          <a:xfrm>
            <a:off x="3957638" y="5434013"/>
            <a:ext cx="4425950" cy="11874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b="1">
                <a:solidFill>
                  <a:srgbClr val="0000FF"/>
                </a:solidFill>
              </a:rPr>
              <a:t>2) </a:t>
            </a:r>
            <a:r>
              <a:rPr lang="ru-RU" b="1">
                <a:solidFill>
                  <a:srgbClr val="FF0000"/>
                </a:solidFill>
              </a:rPr>
              <a:t>Чем меньше наши нужды, </a:t>
            </a:r>
            <a:r>
              <a:rPr lang="ru-RU" b="1">
                <a:solidFill>
                  <a:srgbClr val="0000FF"/>
                </a:solidFill>
              </a:rPr>
              <a:t>тем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меньше наша зависимость от других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людей и внешних обстоятельств,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FF0000"/>
                </a:solidFill>
              </a:rPr>
              <a:t>тем больше наша свобода.</a:t>
            </a:r>
          </a:p>
        </p:txBody>
      </p:sp>
      <p:sp>
        <p:nvSpPr>
          <p:cNvPr id="16393" name="Rectangle 9"/>
          <p:cNvSpPr>
            <a:spLocks noGrp="1" noChangeArrowheads="1"/>
          </p:cNvSpPr>
          <p:nvPr>
            <p:ph type="title"/>
          </p:nvPr>
        </p:nvSpPr>
        <p:spPr>
          <a:xfrm>
            <a:off x="276225" y="274638"/>
            <a:ext cx="8589963" cy="1143000"/>
          </a:xfrm>
          <a:noFill/>
        </p:spPr>
        <p:txBody>
          <a:bodyPr/>
          <a:lstStyle/>
          <a:p>
            <a:pPr eaLnBrk="1" hangingPunct="1"/>
            <a:r>
              <a:rPr lang="ru-RU" sz="3200" b="1" dirty="0" err="1" smtClean="0">
                <a:solidFill>
                  <a:schemeClr val="bg1"/>
                </a:solidFill>
              </a:rPr>
              <a:t>Антисфен</a:t>
            </a:r>
            <a:r>
              <a:rPr lang="ru-RU" sz="3200" b="1" dirty="0" smtClean="0">
                <a:solidFill>
                  <a:schemeClr val="bg1"/>
                </a:solidFill>
              </a:rPr>
              <a:t/>
            </a:r>
            <a:br>
              <a:rPr lang="ru-RU" sz="32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Обоснование </a:t>
            </a:r>
            <a:r>
              <a:rPr lang="ru-RU" sz="2800" b="1" dirty="0" err="1" smtClean="0">
                <a:solidFill>
                  <a:schemeClr val="bg1"/>
                </a:solidFill>
              </a:rPr>
              <a:t>кинизма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  <p:pic>
        <p:nvPicPr>
          <p:cNvPr id="16394" name="Picture 13" descr="Антисфен (сидит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3670300"/>
            <a:ext cx="162877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3" grpId="0" animBg="1"/>
      <p:bldP spid="25604" grpId="0" animBg="1"/>
      <p:bldP spid="25605" grpId="0" animBg="1"/>
      <p:bldP spid="25606" grpId="0" animBg="1"/>
      <p:bldP spid="25607" grpId="0" animBg="1"/>
      <p:bldP spid="2560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5668963" y="5757863"/>
            <a:ext cx="22939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</a:rPr>
              <a:t>Джон Уотерхаус.</a:t>
            </a:r>
            <a:br>
              <a:rPr lang="ru-RU" sz="2000" b="1">
                <a:solidFill>
                  <a:schemeClr val="bg1"/>
                </a:solidFill>
              </a:rPr>
            </a:br>
            <a:r>
              <a:rPr lang="ru-RU" sz="2000" b="1">
                <a:solidFill>
                  <a:schemeClr val="bg1"/>
                </a:solidFill>
              </a:rPr>
              <a:t>«Диоген».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bg1"/>
                </a:solidFill>
              </a:rPr>
              <a:t>Диоген</a:t>
            </a:r>
            <a:br>
              <a:rPr lang="ru-RU" sz="3200" b="1" smtClean="0">
                <a:solidFill>
                  <a:schemeClr val="bg1"/>
                </a:solidFill>
              </a:rPr>
            </a:br>
            <a:r>
              <a:rPr lang="ru-RU" sz="2800" b="1" smtClean="0">
                <a:solidFill>
                  <a:schemeClr val="bg1"/>
                </a:solidFill>
              </a:rPr>
              <a:t>Практика кинизма</a:t>
            </a:r>
          </a:p>
        </p:txBody>
      </p:sp>
      <p:pic>
        <p:nvPicPr>
          <p:cNvPr id="129032" name="Picture 8" descr="waterhouse_diogenes [Athen]_red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0" y="1546225"/>
            <a:ext cx="3276600" cy="5041900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</a:rPr>
              <a:t>4. Античный </a:t>
            </a:r>
            <a:r>
              <a:rPr lang="ru-RU" sz="4000" b="1" dirty="0">
                <a:solidFill>
                  <a:srgbClr val="00B0F0"/>
                </a:solidFill>
              </a:rPr>
              <a:t>скептицизм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Основатели:</a:t>
            </a:r>
          </a:p>
          <a:p>
            <a:pPr>
              <a:lnSpc>
                <a:spcPct val="90000"/>
              </a:lnSpc>
              <a:buNone/>
            </a:pPr>
            <a:r>
              <a:rPr lang="ru-RU" b="1" dirty="0" smtClean="0">
                <a:solidFill>
                  <a:srgbClr val="FFFF00"/>
                </a:solidFill>
              </a:rPr>
              <a:t>		 Пиррон из Элиды (365-275 до н.э.)  </a:t>
            </a:r>
          </a:p>
          <a:p>
            <a:pPr>
              <a:lnSpc>
                <a:spcPct val="90000"/>
              </a:lnSpc>
              <a:buNone/>
            </a:pPr>
            <a:r>
              <a:rPr lang="ru-RU" b="1" dirty="0" smtClean="0">
                <a:solidFill>
                  <a:srgbClr val="FFFF00"/>
                </a:solidFill>
              </a:rPr>
              <a:t>		Секст- Эмпирик (200-250 н.э.)</a:t>
            </a:r>
          </a:p>
          <a:p>
            <a:pPr>
              <a:lnSpc>
                <a:spcPct val="90000"/>
              </a:lnSpc>
              <a:buNone/>
            </a:pPr>
            <a:endParaRPr lang="ru-RU" b="1" dirty="0" smtClean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buNone/>
            </a:pPr>
            <a:endParaRPr lang="ru-RU" b="1" dirty="0" smtClean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ru-RU" sz="3600" b="1" dirty="0" smtClean="0">
                <a:solidFill>
                  <a:srgbClr val="FFFF00"/>
                </a:solidFill>
              </a:rPr>
              <a:t>Стремились обосновать обретение душевного спокойствия посредством воздержания от категорических суждений.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build="p" bldLvl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5" name="AutoShape 13"/>
          <p:cNvSpPr>
            <a:spLocks noChangeAspect="1" noChangeArrowheads="1"/>
          </p:cNvSpPr>
          <p:nvPr/>
        </p:nvSpPr>
        <p:spPr bwMode="auto">
          <a:xfrm>
            <a:off x="5451475" y="4570413"/>
            <a:ext cx="881063" cy="1460500"/>
          </a:xfrm>
          <a:prstGeom prst="curvedRightArrow">
            <a:avLst>
              <a:gd name="adj1" fmla="val 33153"/>
              <a:gd name="adj2" fmla="val 66306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4" name="AutoShape 12"/>
          <p:cNvSpPr>
            <a:spLocks noChangeAspect="1" noChangeArrowheads="1"/>
          </p:cNvSpPr>
          <p:nvPr/>
        </p:nvSpPr>
        <p:spPr bwMode="auto">
          <a:xfrm>
            <a:off x="4371975" y="2949575"/>
            <a:ext cx="881063" cy="1457325"/>
          </a:xfrm>
          <a:prstGeom prst="curvedRightArrow">
            <a:avLst>
              <a:gd name="adj1" fmla="val 33081"/>
              <a:gd name="adj2" fmla="val 66162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9" name="AutoShape 7"/>
          <p:cNvSpPr>
            <a:spLocks noChangeAspect="1" noChangeArrowheads="1"/>
          </p:cNvSpPr>
          <p:nvPr/>
        </p:nvSpPr>
        <p:spPr bwMode="auto">
          <a:xfrm>
            <a:off x="1816100" y="4389438"/>
            <a:ext cx="881063" cy="1460500"/>
          </a:xfrm>
          <a:prstGeom prst="curvedRightArrow">
            <a:avLst>
              <a:gd name="adj1" fmla="val 33153"/>
              <a:gd name="adj2" fmla="val 66306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7" name="AutoShape 5"/>
          <p:cNvSpPr>
            <a:spLocks noChangeAspect="1" noChangeArrowheads="1"/>
          </p:cNvSpPr>
          <p:nvPr/>
        </p:nvSpPr>
        <p:spPr bwMode="auto">
          <a:xfrm>
            <a:off x="736600" y="2770188"/>
            <a:ext cx="881063" cy="1457325"/>
          </a:xfrm>
          <a:prstGeom prst="curvedRightArrow">
            <a:avLst>
              <a:gd name="adj1" fmla="val 33081"/>
              <a:gd name="adj2" fmla="val 66162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>
                <a:solidFill>
                  <a:schemeClr val="bg1"/>
                </a:solidFill>
              </a:rPr>
              <a:t>Пиррон</a:t>
            </a:r>
            <a:br>
              <a:rPr lang="ru-RU" sz="3200" b="1">
                <a:solidFill>
                  <a:schemeClr val="bg1"/>
                </a:solidFill>
              </a:rPr>
            </a:br>
            <a:r>
              <a:rPr lang="ru-RU" sz="2800" b="1">
                <a:solidFill>
                  <a:schemeClr val="bg1"/>
                </a:solidFill>
              </a:rPr>
              <a:t>Воздержание от суждений</a:t>
            </a: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539750" y="1619250"/>
            <a:ext cx="2339975" cy="14398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b="1">
                <a:solidFill>
                  <a:srgbClr val="0000FF"/>
                </a:solidFill>
              </a:rPr>
              <a:t>Каковы вещи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по своей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природе?</a:t>
            </a:r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1619250" y="3238500"/>
            <a:ext cx="2339975" cy="14398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b="1">
                <a:solidFill>
                  <a:srgbClr val="0000FF"/>
                </a:solidFill>
              </a:rPr>
              <a:t>Как нам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следует к ним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относиться?</a:t>
            </a:r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2698750" y="4857750"/>
            <a:ext cx="2339975" cy="14398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b="1">
                <a:solidFill>
                  <a:srgbClr val="0000FF"/>
                </a:solidFill>
              </a:rPr>
              <a:t>Что для нас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из этого</a:t>
            </a:r>
            <a:br>
              <a:rPr lang="ru-RU" b="1">
                <a:solidFill>
                  <a:srgbClr val="0000FF"/>
                </a:solidFill>
              </a:rPr>
            </a:br>
            <a:r>
              <a:rPr lang="ru-RU" b="1">
                <a:solidFill>
                  <a:srgbClr val="0000FF"/>
                </a:solidFill>
              </a:rPr>
              <a:t>проистекает?</a:t>
            </a:r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4173538" y="1798638"/>
            <a:ext cx="2339975" cy="14398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b="1">
                <a:solidFill>
                  <a:srgbClr val="A50021"/>
                </a:solidFill>
              </a:rPr>
              <a:t>Природа</a:t>
            </a:r>
            <a:br>
              <a:rPr lang="ru-RU" b="1">
                <a:solidFill>
                  <a:srgbClr val="A50021"/>
                </a:solidFill>
              </a:rPr>
            </a:br>
            <a:r>
              <a:rPr lang="ru-RU" b="1">
                <a:solidFill>
                  <a:srgbClr val="A50021"/>
                </a:solidFill>
              </a:rPr>
              <a:t>вещей</a:t>
            </a:r>
            <a:br>
              <a:rPr lang="ru-RU" b="1">
                <a:solidFill>
                  <a:srgbClr val="A50021"/>
                </a:solidFill>
              </a:rPr>
            </a:br>
            <a:r>
              <a:rPr lang="ru-RU" b="1">
                <a:solidFill>
                  <a:srgbClr val="A50021"/>
                </a:solidFill>
              </a:rPr>
              <a:t>непостижима.</a:t>
            </a:r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5253038" y="3417888"/>
            <a:ext cx="2339975" cy="14398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b="1">
                <a:solidFill>
                  <a:srgbClr val="A50021"/>
                </a:solidFill>
              </a:rPr>
              <a:t>Поэтому к ним</a:t>
            </a:r>
            <a:br>
              <a:rPr lang="ru-RU" b="1">
                <a:solidFill>
                  <a:srgbClr val="A50021"/>
                </a:solidFill>
              </a:rPr>
            </a:br>
            <a:r>
              <a:rPr lang="ru-RU" b="1">
                <a:solidFill>
                  <a:srgbClr val="A50021"/>
                </a:solidFill>
              </a:rPr>
              <a:t>следует</a:t>
            </a:r>
            <a:br>
              <a:rPr lang="ru-RU" b="1">
                <a:solidFill>
                  <a:srgbClr val="A50021"/>
                </a:solidFill>
              </a:rPr>
            </a:br>
            <a:r>
              <a:rPr lang="ru-RU" b="1">
                <a:solidFill>
                  <a:srgbClr val="A50021"/>
                </a:solidFill>
              </a:rPr>
              <a:t>относиться</a:t>
            </a:r>
            <a:br>
              <a:rPr lang="ru-RU" b="1">
                <a:solidFill>
                  <a:srgbClr val="A50021"/>
                </a:solidFill>
              </a:rPr>
            </a:br>
            <a:r>
              <a:rPr lang="ru-RU" b="1">
                <a:solidFill>
                  <a:srgbClr val="A50021"/>
                </a:solidFill>
              </a:rPr>
              <a:t>равнодушно.</a:t>
            </a:r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6332538" y="5037138"/>
            <a:ext cx="2339975" cy="14398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b="1">
                <a:solidFill>
                  <a:srgbClr val="A50021"/>
                </a:solidFill>
              </a:rPr>
              <a:t>Из такого</a:t>
            </a:r>
            <a:br>
              <a:rPr lang="ru-RU" b="1">
                <a:solidFill>
                  <a:srgbClr val="A50021"/>
                </a:solidFill>
              </a:rPr>
            </a:br>
            <a:r>
              <a:rPr lang="ru-RU" b="1">
                <a:solidFill>
                  <a:srgbClr val="A50021"/>
                </a:solidFill>
              </a:rPr>
              <a:t>отношения</a:t>
            </a:r>
            <a:br>
              <a:rPr lang="ru-RU" b="1">
                <a:solidFill>
                  <a:srgbClr val="A50021"/>
                </a:solidFill>
              </a:rPr>
            </a:br>
            <a:r>
              <a:rPr lang="ru-RU" b="1">
                <a:solidFill>
                  <a:srgbClr val="A50021"/>
                </a:solidFill>
              </a:rPr>
              <a:t>вытекает</a:t>
            </a:r>
            <a:br>
              <a:rPr lang="ru-RU" b="1">
                <a:solidFill>
                  <a:srgbClr val="A50021"/>
                </a:solidFill>
              </a:rPr>
            </a:br>
            <a:r>
              <a:rPr lang="ru-RU" b="1">
                <a:solidFill>
                  <a:srgbClr val="336600"/>
                </a:solidFill>
              </a:rPr>
              <a:t>атараксия</a:t>
            </a:r>
            <a:r>
              <a:rPr lang="ru-RU" b="1">
                <a:solidFill>
                  <a:srgbClr val="A50021"/>
                </a:solidFill>
              </a:rPr>
              <a:t/>
            </a:r>
            <a:br>
              <a:rPr lang="ru-RU" b="1">
                <a:solidFill>
                  <a:srgbClr val="A50021"/>
                </a:solidFill>
              </a:rPr>
            </a:br>
            <a:r>
              <a:rPr lang="ru-RU" b="1">
                <a:solidFill>
                  <a:srgbClr val="A50021"/>
                </a:solidFill>
              </a:rPr>
              <a:t>(невозмутимость).</a:t>
            </a:r>
          </a:p>
        </p:txBody>
      </p:sp>
      <p:sp>
        <p:nvSpPr>
          <p:cNvPr id="8206" name="AutoShape 14"/>
          <p:cNvSpPr>
            <a:spLocks noChangeArrowheads="1"/>
          </p:cNvSpPr>
          <p:nvPr/>
        </p:nvSpPr>
        <p:spPr bwMode="auto">
          <a:xfrm>
            <a:off x="2878138" y="2276475"/>
            <a:ext cx="1295400" cy="485775"/>
          </a:xfrm>
          <a:prstGeom prst="rightArrow">
            <a:avLst>
              <a:gd name="adj1" fmla="val 50000"/>
              <a:gd name="adj2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5" grpId="0" animBg="1"/>
      <p:bldP spid="8204" grpId="0" animBg="1"/>
      <p:bldP spid="8199" grpId="0" animBg="1"/>
      <p:bldP spid="8197" grpId="0" animBg="1"/>
      <p:bldP spid="8196" grpId="0" animBg="1"/>
      <p:bldP spid="8198" grpId="0" animBg="1"/>
      <p:bldP spid="8200" grpId="0" animBg="1"/>
      <p:bldP spid="8201" grpId="0" animBg="1"/>
      <p:bldP spid="8202" grpId="0" animBg="1"/>
      <p:bldP spid="8203" grpId="0" animBg="1"/>
      <p:bldP spid="820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Выводы по античной философии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</a:t>
            </a:r>
            <a:r>
              <a:rPr lang="ru-RU" dirty="0" err="1" smtClean="0"/>
              <a:t>Космоцентризм</a:t>
            </a:r>
            <a:endParaRPr lang="ru-RU" dirty="0" smtClean="0"/>
          </a:p>
          <a:p>
            <a:r>
              <a:rPr lang="ru-RU" dirty="0" smtClean="0"/>
              <a:t>2. Рационалистический характер</a:t>
            </a:r>
          </a:p>
          <a:p>
            <a:r>
              <a:rPr lang="ru-RU" dirty="0" smtClean="0"/>
              <a:t>3. Допускается существование Богов, но Боги – не творцы мира, а часть природы.</a:t>
            </a:r>
          </a:p>
          <a:p>
            <a:r>
              <a:rPr lang="ru-RU" dirty="0" smtClean="0"/>
              <a:t>4. Высокая степень теоретичности.</a:t>
            </a:r>
          </a:p>
          <a:p>
            <a:r>
              <a:rPr lang="ru-RU" dirty="0" smtClean="0"/>
              <a:t>5. Созерцательность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8509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smtClean="0"/>
              <a:t>Задание для самостоятельной работы: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3132138" y="1052513"/>
            <a:ext cx="4968875" cy="4897437"/>
          </a:xfrm>
        </p:spPr>
        <p:txBody>
          <a:bodyPr/>
          <a:lstStyle/>
          <a:p>
            <a:pPr indent="34290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Диоген объяснял своему ученику почему элеаты не признают факт движения. </a:t>
            </a:r>
          </a:p>
          <a:p>
            <a:pPr indent="34290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Дело было на берегу моря. Ученик сидел на песке, а учитель ходил перед ним. </a:t>
            </a:r>
          </a:p>
          <a:p>
            <a:pPr indent="34290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Вдруг ученик захлопал в ладоши и сказал Диогену, что видит его движение, ведь глаза не могут нас обмануть! </a:t>
            </a:r>
          </a:p>
          <a:p>
            <a:pPr indent="34290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Диоген побил ученика палкой. За что?</a:t>
            </a:r>
          </a:p>
        </p:txBody>
      </p:sp>
      <p:sp>
        <p:nvSpPr>
          <p:cNvPr id="5427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8C6812B-5417-4907-97C6-7BB249E09C6E}" type="slidenum">
              <a:rPr lang="ru-RU" smtClean="0">
                <a:solidFill>
                  <a:schemeClr val="tx2"/>
                </a:solidFill>
                <a:latin typeface="Rage Italic" pitchFamily="66" charset="0"/>
              </a:rPr>
              <a:pPr eaLnBrk="1" hangingPunct="1"/>
              <a:t>49</a:t>
            </a:fld>
            <a:endParaRPr lang="ru-RU" smtClean="0">
              <a:solidFill>
                <a:schemeClr val="tx2"/>
              </a:solidFill>
              <a:latin typeface="Rage Italic" pitchFamily="66" charset="0"/>
            </a:endParaRPr>
          </a:p>
        </p:txBody>
      </p:sp>
      <p:pic>
        <p:nvPicPr>
          <p:cNvPr id="54277" name="Picture 6" descr="Картинка 136 из 378">
            <a:hlinkClick r:id="rId2"/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96975"/>
            <a:ext cx="2765425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8" name="Прямоугольник 5"/>
          <p:cNvSpPr>
            <a:spLocks noChangeArrowheads="1"/>
          </p:cNvSpPr>
          <p:nvPr/>
        </p:nvSpPr>
        <p:spPr bwMode="auto">
          <a:xfrm>
            <a:off x="1577975" y="5661025"/>
            <a:ext cx="5256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b="1"/>
              <a:t>СПАСИБО  ЗА 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09908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1979613" y="1438275"/>
            <a:ext cx="50387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0" b="1">
                <a:solidFill>
                  <a:schemeClr val="bg1"/>
                </a:solidFill>
              </a:rPr>
              <a:t>Вопросы?</a:t>
            </a:r>
          </a:p>
        </p:txBody>
      </p:sp>
      <p:pic>
        <p:nvPicPr>
          <p:cNvPr id="86019" name="Picture 3" descr="Gozzoli, Averro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9000" y="3598863"/>
            <a:ext cx="4822825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/>
      <p:bldP spid="86018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1350</TotalTime>
  <Words>1059</Words>
  <Application>Microsoft Office PowerPoint</Application>
  <PresentationFormat>Экран (4:3)</PresentationFormat>
  <Paragraphs>364</Paragraphs>
  <Slides>50</Slides>
  <Notes>17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61" baseType="lpstr">
      <vt:lpstr>Arial</vt:lpstr>
      <vt:lpstr>Arial Unicode MS</vt:lpstr>
      <vt:lpstr>Calibri</vt:lpstr>
      <vt:lpstr>Cambria</vt:lpstr>
      <vt:lpstr>Rage Italic</vt:lpstr>
      <vt:lpstr>Rockwell</vt:lpstr>
      <vt:lpstr>Times New Roman</vt:lpstr>
      <vt:lpstr>Wingdings</vt:lpstr>
      <vt:lpstr>Wingdings 2</vt:lpstr>
      <vt:lpstr>Литейная</vt:lpstr>
      <vt:lpstr>Точечный рисунок</vt:lpstr>
      <vt:lpstr>Античная философия</vt:lpstr>
      <vt:lpstr>Античная философия</vt:lpstr>
      <vt:lpstr>Афины – центр греческой философии </vt:lpstr>
      <vt:lpstr>Этапы становления античной философии</vt:lpstr>
      <vt:lpstr>1. Натурфилософский период</vt:lpstr>
      <vt:lpstr>Натурфилософский период</vt:lpstr>
      <vt:lpstr>Натурфилософский период</vt:lpstr>
      <vt:lpstr>Эмпедокл </vt:lpstr>
      <vt:lpstr>Атомистическая школа  (VI-Vвв.до н.э.)</vt:lpstr>
      <vt:lpstr>«Великий мирострой» Демокрита</vt:lpstr>
      <vt:lpstr>Натурфилософский период</vt:lpstr>
      <vt:lpstr>Ионийская школа  (VI-Vвв. до н.э.)</vt:lpstr>
      <vt:lpstr>Натурфилософский период</vt:lpstr>
      <vt:lpstr>Стрела</vt:lpstr>
      <vt:lpstr>Софисты (Vв.до н.э.)</vt:lpstr>
      <vt:lpstr>Софисты</vt:lpstr>
      <vt:lpstr>Основные идеи софистов</vt:lpstr>
      <vt:lpstr>Школы классического периода</vt:lpstr>
      <vt:lpstr>Сократ (469-399 гг. до н.э.)</vt:lpstr>
      <vt:lpstr>Сократ</vt:lpstr>
      <vt:lpstr>Сократ</vt:lpstr>
      <vt:lpstr>Сократ</vt:lpstr>
      <vt:lpstr>Презентация PowerPoint</vt:lpstr>
      <vt:lpstr>Презентация PowerPoint</vt:lpstr>
      <vt:lpstr>Презентация PowerPoint</vt:lpstr>
      <vt:lpstr>Соотношение вещей и идей</vt:lpstr>
      <vt:lpstr>2. Учение Платона о человеке</vt:lpstr>
      <vt:lpstr>Презентация PowerPoint</vt:lpstr>
      <vt:lpstr>4.Учение об идеальном государстве</vt:lpstr>
      <vt:lpstr>Люди-гермафродиты   </vt:lpstr>
      <vt:lpstr>Философия Аристотеля </vt:lpstr>
      <vt:lpstr>1. Ввел понятие «форма»    </vt:lpstr>
      <vt:lpstr>Онтология Аристотеля 1. Учение о материи и форме (гилеморфизм)</vt:lpstr>
      <vt:lpstr>Онтология Аристотеля Учение о материи и форме (гилеморфизм)</vt:lpstr>
      <vt:lpstr>2.Учение Аристотеля о душе</vt:lpstr>
      <vt:lpstr>Философия эпохи эллинизма</vt:lpstr>
      <vt:lpstr>Эурейцы Этика эвдемонизма</vt:lpstr>
      <vt:lpstr>Презентация PowerPoint</vt:lpstr>
      <vt:lpstr>Этика эпикурейцев Страхи и их преодоление</vt:lpstr>
      <vt:lpstr>2. Стоики Автаркия разума</vt:lpstr>
      <vt:lpstr>Презентация PowerPoint</vt:lpstr>
      <vt:lpstr>3. Киники Этика аскетизма</vt:lpstr>
      <vt:lpstr>Основные идеи киников      </vt:lpstr>
      <vt:lpstr>Антисфен Обоснование кинизма</vt:lpstr>
      <vt:lpstr>Диоген Практика кинизма</vt:lpstr>
      <vt:lpstr>4. Античный скептицизм</vt:lpstr>
      <vt:lpstr>Пиррон Воздержание от суждений</vt:lpstr>
      <vt:lpstr>Выводы по античной философии</vt:lpstr>
      <vt:lpstr>Задание для самостоятельной работы: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Античная философия</dc:title>
  <dc:creator>Макаренко Н И</dc:creator>
  <cp:lastModifiedBy>Наталья Макаренко</cp:lastModifiedBy>
  <cp:revision>114</cp:revision>
  <dcterms:created xsi:type="dcterms:W3CDTF">2012-09-10T15:09:13Z</dcterms:created>
  <dcterms:modified xsi:type="dcterms:W3CDTF">2016-10-17T15:52:54Z</dcterms:modified>
</cp:coreProperties>
</file>