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4" r:id="rId2"/>
    <p:sldId id="265" r:id="rId3"/>
    <p:sldId id="266" r:id="rId4"/>
    <p:sldId id="274" r:id="rId5"/>
    <p:sldId id="275" r:id="rId6"/>
    <p:sldId id="267" r:id="rId7"/>
    <p:sldId id="268" r:id="rId8"/>
    <p:sldId id="269" r:id="rId9"/>
    <p:sldId id="270" r:id="rId10"/>
    <p:sldId id="276" r:id="rId11"/>
    <p:sldId id="277" r:id="rId12"/>
    <p:sldId id="278" r:id="rId13"/>
    <p:sldId id="279" r:id="rId14"/>
    <p:sldId id="280" r:id="rId15"/>
    <p:sldId id="271" r:id="rId16"/>
    <p:sldId id="256" r:id="rId17"/>
    <p:sldId id="257" r:id="rId18"/>
    <p:sldId id="272" r:id="rId19"/>
    <p:sldId id="258" r:id="rId20"/>
    <p:sldId id="259" r:id="rId21"/>
    <p:sldId id="260" r:id="rId22"/>
    <p:sldId id="261" r:id="rId23"/>
    <p:sldId id="262" r:id="rId24"/>
    <p:sldId id="26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2A5CE-CC71-4D48-9BF4-58D147C33C12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E5DB-6859-41AB-AA50-8465DAB1C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40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B5D93D-C2EF-456D-B634-F4B738ADF13F}" type="slidenum">
              <a:rPr lang="ru-RU"/>
              <a:pPr/>
              <a:t>15</a:t>
            </a:fld>
            <a:endParaRPr lang="ru-RU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15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565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33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18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6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5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01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84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58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44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53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09A47-6D19-4D43-B3CC-26B7C08FB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94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E72CC-FA58-4BDB-BC76-4789A9EF866E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E311F-3E57-4565-9D7B-C0083B638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3" y="2421227"/>
            <a:ext cx="6119812" cy="4224272"/>
          </a:xfrm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b="1" dirty="0" smtClean="0"/>
              <a:t>  Философия </a:t>
            </a:r>
            <a:r>
              <a:rPr lang="ru-RU" b="1" dirty="0"/>
              <a:t>эпохи </a:t>
            </a:r>
            <a:r>
              <a:rPr lang="ru-RU" b="1" dirty="0" smtClean="0"/>
              <a:t>Возрождения</a:t>
            </a:r>
            <a:br>
              <a:rPr lang="ru-RU" b="1" dirty="0" smtClean="0"/>
            </a:br>
            <a:r>
              <a:rPr lang="ru-RU" b="1" dirty="0"/>
              <a:t> </a:t>
            </a:r>
            <a:r>
              <a:rPr lang="ru-RU" b="1" dirty="0" smtClean="0"/>
              <a:t>                   (</a:t>
            </a:r>
            <a:r>
              <a:rPr lang="en-US" b="1" dirty="0" smtClean="0"/>
              <a:t>XIV-XVII </a:t>
            </a:r>
            <a:r>
              <a:rPr lang="ru-RU" b="1" dirty="0" smtClean="0"/>
              <a:t> вв.)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4934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Специфика философии эпохи Возрождения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AutoNum type="arabicPeriod"/>
            </a:pPr>
            <a:r>
              <a:rPr lang="ru-RU" sz="6000" b="1" dirty="0"/>
              <a:t>Антропоцентризм</a:t>
            </a:r>
            <a:r>
              <a:rPr lang="ru-RU" sz="6000" dirty="0"/>
              <a:t>  </a:t>
            </a:r>
          </a:p>
          <a:p>
            <a:pPr marL="514350" indent="-514350" algn="ctr">
              <a:buNone/>
            </a:pPr>
            <a:r>
              <a:rPr lang="ru-RU" sz="6000" dirty="0"/>
              <a:t>Внимание философов направлено на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37298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7852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smtClean="0"/>
              <a:t>Специфика философии эпохи Возрождения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6000" dirty="0"/>
              <a:t> </a:t>
            </a:r>
            <a:r>
              <a:rPr lang="ru-RU" sz="6000" b="1" dirty="0"/>
              <a:t>2. Гуманизм –</a:t>
            </a:r>
          </a:p>
          <a:p>
            <a:pPr>
              <a:buNone/>
            </a:pPr>
            <a:r>
              <a:rPr lang="ru-RU" sz="5400" dirty="0"/>
              <a:t>Признание человека личностью, его права на творчество, свободу, счастье</a:t>
            </a:r>
          </a:p>
        </p:txBody>
      </p:sp>
    </p:spTree>
    <p:extLst>
      <p:ext uri="{BB962C8B-B14F-4D97-AF65-F5344CB8AC3E}">
        <p14:creationId xmlns:p14="http://schemas.microsoft.com/office/powerpoint/2010/main" val="30681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4000" dirty="0" smtClean="0"/>
              <a:t>Специфика философии эпохи Возрождения  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3600" dirty="0" err="1" smtClean="0"/>
              <a:t>Франческо</a:t>
            </a:r>
            <a:r>
              <a:rPr lang="ru-RU" sz="3600" dirty="0" smtClean="0"/>
              <a:t> Петрарка (критика средневекового </a:t>
            </a:r>
            <a:r>
              <a:rPr lang="ru-RU" sz="3600" dirty="0" err="1" smtClean="0"/>
              <a:t>фил.знания</a:t>
            </a:r>
            <a:r>
              <a:rPr lang="ru-RU" sz="3600" dirty="0" smtClean="0"/>
              <a:t>)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</a:t>
            </a:r>
          </a:p>
          <a:p>
            <a:r>
              <a:rPr lang="ru-RU" sz="3600" dirty="0" smtClean="0"/>
              <a:t>Данте Алигьери (идея двойного предназначения человека)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275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44" y="3393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Гуманизм расширяется до социальных и экономических проблем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1556792"/>
            <a:ext cx="8229600" cy="5040560"/>
          </a:xfrm>
        </p:spPr>
        <p:txBody>
          <a:bodyPr>
            <a:noAutofit/>
          </a:bodyPr>
          <a:lstStyle/>
          <a:p>
            <a:endParaRPr lang="ru-RU" sz="4000" dirty="0" smtClean="0"/>
          </a:p>
          <a:p>
            <a:r>
              <a:rPr lang="ru-RU" sz="4000" dirty="0" smtClean="0"/>
              <a:t>Томас Мор  («Утопия»)</a:t>
            </a:r>
          </a:p>
          <a:p>
            <a:r>
              <a:rPr lang="ru-RU" sz="4000" dirty="0" err="1" smtClean="0"/>
              <a:t>Томмазо</a:t>
            </a:r>
            <a:r>
              <a:rPr lang="ru-RU" sz="4000" dirty="0" smtClean="0"/>
              <a:t> Кампанелла («Город Солнца»)</a:t>
            </a:r>
          </a:p>
          <a:p>
            <a:r>
              <a:rPr lang="ru-RU" sz="4000" dirty="0" err="1" smtClean="0"/>
              <a:t>Никколо</a:t>
            </a:r>
            <a:r>
              <a:rPr lang="ru-RU" sz="4000" dirty="0" smtClean="0"/>
              <a:t> </a:t>
            </a:r>
            <a:r>
              <a:rPr lang="ru-RU" sz="4000" dirty="0"/>
              <a:t>Макиавелли («Государь»)</a:t>
            </a:r>
          </a:p>
          <a:p>
            <a:pPr marL="0" indent="0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2952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Специфика философии эпохи Возрождения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/>
              <a:t>3. </a:t>
            </a:r>
            <a:r>
              <a:rPr lang="ru-RU" sz="5400" b="1" dirty="0"/>
              <a:t>Культ творческой деятельности</a:t>
            </a:r>
            <a:r>
              <a:rPr lang="ru-RU" sz="5400" dirty="0"/>
              <a:t>, направленной на удовлетворение земных нужд.</a:t>
            </a:r>
          </a:p>
        </p:txBody>
      </p:sp>
    </p:spTree>
    <p:extLst>
      <p:ext uri="{BB962C8B-B14F-4D97-AF65-F5344CB8AC3E}">
        <p14:creationId xmlns:p14="http://schemas.microsoft.com/office/powerpoint/2010/main" val="348987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Специфика философии эпохи Возрождения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/>
              <a:t>4. </a:t>
            </a:r>
            <a:r>
              <a:rPr lang="ru-RU" sz="5400" b="1" dirty="0"/>
              <a:t>Реабилитация человеческой плоти</a:t>
            </a:r>
            <a:r>
              <a:rPr lang="ru-RU" sz="5400" dirty="0"/>
              <a:t>, возрождение культа красоты.</a:t>
            </a:r>
          </a:p>
        </p:txBody>
      </p:sp>
    </p:spTree>
    <p:extLst>
      <p:ext uri="{BB962C8B-B14F-4D97-AF65-F5344CB8AC3E}">
        <p14:creationId xmlns:p14="http://schemas.microsoft.com/office/powerpoint/2010/main" val="34732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2194984" y="274639"/>
            <a:ext cx="7802033" cy="5851525"/>
          </a:xfrm>
        </p:spPr>
      </p:pic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187576" y="6400800"/>
            <a:ext cx="20947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Боттичелли Сандро</a:t>
            </a:r>
          </a:p>
        </p:txBody>
      </p:sp>
    </p:spTree>
    <p:extLst>
      <p:ext uri="{BB962C8B-B14F-4D97-AF65-F5344CB8AC3E}">
        <p14:creationId xmlns:p14="http://schemas.microsoft.com/office/powerpoint/2010/main" val="8883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Специфика философии эпохи Возрождения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6000" dirty="0"/>
              <a:t>5. Геометрически-структурное понимание мира.</a:t>
            </a:r>
          </a:p>
        </p:txBody>
      </p:sp>
    </p:spTree>
    <p:extLst>
      <p:ext uri="{BB962C8B-B14F-4D97-AF65-F5344CB8AC3E}">
        <p14:creationId xmlns:p14="http://schemas.microsoft.com/office/powerpoint/2010/main" val="221880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Николай Кузанский</a:t>
            </a:r>
            <a:br>
              <a:rPr lang="ru-RU" smtClean="0"/>
            </a:br>
            <a:r>
              <a:rPr lang="ru-RU" smtClean="0"/>
              <a:t>(1401-1464)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1. стремление представить </a:t>
            </a:r>
            <a:r>
              <a:rPr lang="ru-RU" sz="4000" dirty="0" err="1" smtClean="0"/>
              <a:t>действитель</a:t>
            </a:r>
            <a:r>
              <a:rPr lang="ru-RU" sz="4000" dirty="0" smtClean="0"/>
              <a:t>-</a:t>
            </a:r>
          </a:p>
          <a:p>
            <a:pPr marL="0" indent="0">
              <a:buNone/>
            </a:pPr>
            <a:r>
              <a:rPr lang="en-US" sz="4000" dirty="0" smtClean="0"/>
              <a:t>     </a:t>
            </a:r>
            <a:r>
              <a:rPr lang="ru-RU" sz="4000" dirty="0" err="1" smtClean="0"/>
              <a:t>ность</a:t>
            </a:r>
            <a:r>
              <a:rPr lang="ru-RU" sz="4000" dirty="0" smtClean="0"/>
              <a:t> </a:t>
            </a:r>
            <a:r>
              <a:rPr lang="ru-RU" sz="4000" dirty="0" err="1" smtClean="0"/>
              <a:t>уходяще</a:t>
            </a:r>
            <a:r>
              <a:rPr lang="ru-RU" sz="4000" dirty="0" smtClean="0"/>
              <a:t> в бесконечную даль</a:t>
            </a:r>
          </a:p>
          <a:p>
            <a:pPr marL="514350" indent="-514350">
              <a:buAutoNum type="arabicPeriod" startAt="2"/>
            </a:pPr>
            <a:r>
              <a:rPr lang="ru-RU" sz="4000" dirty="0" smtClean="0"/>
              <a:t>Понимание Бога как </a:t>
            </a:r>
            <a:r>
              <a:rPr lang="ru-RU" sz="4000" dirty="0" err="1" smtClean="0"/>
              <a:t>абсолют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/>
              <a:t> </a:t>
            </a:r>
            <a:r>
              <a:rPr lang="en-US" sz="4000" dirty="0" smtClean="0"/>
              <a:t>    </a:t>
            </a:r>
            <a:r>
              <a:rPr lang="ru-RU" sz="4000" dirty="0" err="1" smtClean="0"/>
              <a:t>ного</a:t>
            </a:r>
            <a:r>
              <a:rPr lang="ru-RU" sz="4000" dirty="0" smtClean="0"/>
              <a:t> </a:t>
            </a:r>
            <a:r>
              <a:rPr lang="en-US" sz="4000" dirty="0" smtClean="0"/>
              <a:t> MAX</a:t>
            </a:r>
          </a:p>
          <a:p>
            <a:pPr marL="0" indent="0">
              <a:buNone/>
            </a:pPr>
            <a:r>
              <a:rPr lang="en-US" sz="4000" dirty="0" smtClean="0"/>
              <a:t>3</a:t>
            </a:r>
            <a:r>
              <a:rPr lang="ru-RU" sz="4000" dirty="0" smtClean="0"/>
              <a:t>. Человек – </a:t>
            </a:r>
            <a:endParaRPr lang="ru-RU" sz="4000" dirty="0"/>
          </a:p>
          <a:p>
            <a:pPr marL="0" indent="0">
              <a:buNone/>
            </a:pPr>
            <a:r>
              <a:rPr lang="ru-RU" sz="4000" dirty="0" smtClean="0"/>
              <a:t>    - конечно-бесконечен</a:t>
            </a:r>
          </a:p>
          <a:p>
            <a:pPr marL="0" indent="0">
              <a:buNone/>
            </a:pPr>
            <a:r>
              <a:rPr lang="ru-RU" sz="4000" dirty="0" smtClean="0"/>
              <a:t>    - Второй Бог (творчество)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9411" y="2971800"/>
            <a:ext cx="40163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8214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Николай Коперник 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65850" y="1752600"/>
            <a:ext cx="3925888" cy="426720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Font typeface="Wingdings" pitchFamily="2" charset="2"/>
              <a:buNone/>
            </a:pPr>
            <a:endParaRPr lang="ru-RU" sz="2600" dirty="0"/>
          </a:p>
          <a:p>
            <a:pPr algn="ctr" eaLnBrk="1" hangingPunct="1">
              <a:buFont typeface="Wingdings" pitchFamily="2" charset="2"/>
              <a:buNone/>
            </a:pPr>
            <a:r>
              <a:rPr lang="ru-RU" sz="2600" dirty="0"/>
              <a:t> 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/>
              <a:t>  1473 – 1543гг. Великий польский астроном, создатель гелиоцентрической системы мира.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/>
              <a:t> </a:t>
            </a:r>
          </a:p>
        </p:txBody>
      </p:sp>
      <p:pic>
        <p:nvPicPr>
          <p:cNvPr id="4100" name="Picture 11" descr="PH0318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51126" y="1773239"/>
            <a:ext cx="2805113" cy="4225925"/>
          </a:xfrm>
          <a:noFill/>
        </p:spPr>
      </p:pic>
    </p:spTree>
    <p:extLst>
      <p:ext uri="{BB962C8B-B14F-4D97-AF65-F5344CB8AC3E}">
        <p14:creationId xmlns:p14="http://schemas.microsoft.com/office/powerpoint/2010/main" val="380212070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9" name="Rectangle 1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Теория Коперника</a:t>
            </a: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090738" y="1828800"/>
            <a:ext cx="4365302" cy="4624536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endParaRPr lang="ru-RU" dirty="0" smtClean="0"/>
          </a:p>
          <a:p>
            <a:pPr algn="ctr">
              <a:lnSpc>
                <a:spcPct val="90000"/>
              </a:lnSpc>
            </a:pPr>
            <a:r>
              <a:rPr lang="ru-RU" dirty="0" smtClean="0"/>
              <a:t>Центр </a:t>
            </a:r>
            <a:r>
              <a:rPr lang="ru-RU" dirty="0" smtClean="0"/>
              <a:t>Земли является не центром мира, а лишь центром тяготения .</a:t>
            </a:r>
          </a:p>
          <a:p>
            <a:pPr algn="ctr">
              <a:lnSpc>
                <a:spcPct val="90000"/>
              </a:lnSpc>
            </a:pPr>
            <a:r>
              <a:rPr lang="ru-RU" dirty="0" smtClean="0"/>
              <a:t>Все сферы движутся вокруг Солнца, как вокруг своего центра, вследствие чего </a:t>
            </a:r>
            <a:r>
              <a:rPr lang="ru-RU" b="1" dirty="0" smtClean="0"/>
              <a:t>Солнце является центром всего мира </a:t>
            </a:r>
            <a:r>
              <a:rPr lang="ru-RU" dirty="0" smtClean="0"/>
              <a:t>Земли и лунной орбиты. </a:t>
            </a:r>
          </a:p>
        </p:txBody>
      </p:sp>
      <p:pic>
        <p:nvPicPr>
          <p:cNvPr id="5124" name="Picture 14" descr="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46989" y="1699667"/>
            <a:ext cx="3925888" cy="4968552"/>
          </a:xfrm>
          <a:noFill/>
        </p:spPr>
      </p:pic>
    </p:spTree>
    <p:extLst>
      <p:ext uri="{BB962C8B-B14F-4D97-AF65-F5344CB8AC3E}">
        <p14:creationId xmlns:p14="http://schemas.microsoft.com/office/powerpoint/2010/main" val="22776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/>
      <p:bldP spid="6160" grpId="0" build="p" rev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03" y="273050"/>
            <a:ext cx="10586434" cy="923702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пантеистической картины мира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im5-tub-ru.yandex.net/i?id=385831119-38-72&amp;n=21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56040" y="1700808"/>
            <a:ext cx="3240360" cy="431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Джордано Бруно</a:t>
            </a:r>
          </a:p>
          <a:p>
            <a:r>
              <a:rPr lang="ru-RU" sz="3600" dirty="0" smtClean="0"/>
              <a:t>(1548-1600 гг.)</a:t>
            </a:r>
          </a:p>
          <a:p>
            <a:endParaRPr lang="ru-RU" sz="3600" dirty="0"/>
          </a:p>
          <a:p>
            <a:r>
              <a:rPr lang="ru-RU" sz="3600" dirty="0" smtClean="0"/>
              <a:t>Итальянский </a:t>
            </a:r>
            <a:r>
              <a:rPr lang="ru-RU" sz="3600" dirty="0"/>
              <a:t>философ, ученый, поэт</a:t>
            </a:r>
          </a:p>
        </p:txBody>
      </p:sp>
    </p:spTree>
    <p:extLst>
      <p:ext uri="{BB962C8B-B14F-4D97-AF65-F5344CB8AC3E}">
        <p14:creationId xmlns:p14="http://schemas.microsoft.com/office/powerpoint/2010/main" val="366795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Взгляды Дж.Бруно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sz="4800" dirty="0"/>
              <a:t>Развивал идеи Н.Кузанского и гелиоцентрическую космологию </a:t>
            </a:r>
            <a:r>
              <a:rPr lang="ru-RU" sz="4800" dirty="0" smtClean="0"/>
              <a:t>Коперника, учение о множественности миров</a:t>
            </a:r>
            <a:endParaRPr lang="ru-RU" sz="4800" dirty="0"/>
          </a:p>
          <a:p>
            <a:pPr marL="514350" indent="-514350">
              <a:buAutoNum type="arabicPeriod"/>
            </a:pPr>
            <a:r>
              <a:rPr lang="ru-RU" sz="4400" b="1" dirty="0"/>
              <a:t>Пантеизм: «Природа – есть Бог в вещах»</a:t>
            </a:r>
          </a:p>
          <a:p>
            <a:pPr marL="514350" indent="-514350">
              <a:buNone/>
            </a:pPr>
            <a:r>
              <a:rPr lang="ru-RU" sz="4400" dirty="0"/>
              <a:t>3. Не допускал вмешательства религии в истины философии</a:t>
            </a:r>
          </a:p>
        </p:txBody>
      </p:sp>
    </p:spTree>
    <p:extLst>
      <p:ext uri="{BB962C8B-B14F-4D97-AF65-F5344CB8AC3E}">
        <p14:creationId xmlns:p14="http://schemas.microsoft.com/office/powerpoint/2010/main" val="384440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3503614" y="1438275"/>
            <a:ext cx="50387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 dirty="0">
                <a:solidFill>
                  <a:schemeClr val="bg1"/>
                </a:solidFill>
              </a:rPr>
              <a:t>Вопросы?</a:t>
            </a:r>
          </a:p>
        </p:txBody>
      </p:sp>
      <p:pic>
        <p:nvPicPr>
          <p:cNvPr id="75780" name="Picture 4" descr="Gozzoli, Averro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3001" y="3598864"/>
            <a:ext cx="4822825" cy="143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309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/>
      <p:bldP spid="7577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579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202287"/>
            <a:ext cx="9144000" cy="43659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66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9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99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286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53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04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346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8935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266</Words>
  <Application>Microsoft Office PowerPoint</Application>
  <PresentationFormat>Широкоэкранный</PresentationFormat>
  <Paragraphs>52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Тема Office</vt:lpstr>
      <vt:lpstr>  Философия эпохи Возрождения                     (XIV-XVII  вв.)</vt:lpstr>
      <vt:lpstr>Специфика философии эпохи Возрождения</vt:lpstr>
      <vt:lpstr>Специфика философии эпохи Возрождения</vt:lpstr>
      <vt:lpstr> Специфика философии эпохи Возрождения   </vt:lpstr>
      <vt:lpstr>Гуманизм расширяется до социальных и экономических проблем</vt:lpstr>
      <vt:lpstr>Специфика философии эпохи Возрождения</vt:lpstr>
      <vt:lpstr>Специфика философии эпохи Возрождения</vt:lpstr>
      <vt:lpstr>Презентация PowerPoint</vt:lpstr>
      <vt:lpstr>Специфика философии эпохи Возрождения</vt:lpstr>
      <vt:lpstr>Николай Кузанский (1401-1464)</vt:lpstr>
      <vt:lpstr>Николай Коперник </vt:lpstr>
      <vt:lpstr>Теория Коперника</vt:lpstr>
      <vt:lpstr>   6. Формирование пантеистической картины мира</vt:lpstr>
      <vt:lpstr>Взгляды Дж.Бруно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Философия эпохи Возрождения</dc:title>
  <dc:creator>Наталья Макаренко</dc:creator>
  <cp:lastModifiedBy>Наталья Макаренко</cp:lastModifiedBy>
  <cp:revision>12</cp:revision>
  <dcterms:created xsi:type="dcterms:W3CDTF">2016-10-31T15:54:59Z</dcterms:created>
  <dcterms:modified xsi:type="dcterms:W3CDTF">2016-11-01T10:17:53Z</dcterms:modified>
</cp:coreProperties>
</file>