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26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7" r:id="rId12"/>
    <p:sldId id="327" r:id="rId13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6" autoAdjust="0"/>
    <p:restoredTop sz="94681" autoAdjust="0"/>
  </p:normalViewPr>
  <p:slideViewPr>
    <p:cSldViewPr>
      <p:cViewPr>
        <p:scale>
          <a:sx n="120" d="100"/>
          <a:sy n="120" d="100"/>
        </p:scale>
        <p:origin x="-708" y="-594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9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253E3-3EB2-4FDF-89CD-1D7BC567DE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51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04DAA-2317-4FF8-8DB1-EC6BF9F96D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96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1EFC9-433E-4655-9009-1AFD4EFABA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98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F00E0-BB41-478B-B6EF-BA0FCBE79A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07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EAA57-7A92-4147-BED2-47AA7D536B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15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63CE-0122-4818-A1A7-9E9BAE6C58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08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681F-7E00-46CC-BF5A-CBE7D0496B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43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6588-1D45-43FA-96D9-4B8F0FC58B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86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AD7C0-8C7C-46A5-8A6D-F12129DCB9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79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3FA6D-E4E7-4526-A262-B28346993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77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EC299-28B2-420B-B5BB-2DB375C2D0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27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AF42C-604C-429F-B65A-6AC05A8EDD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366838" y="3367088"/>
            <a:ext cx="6049962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 dirty="0">
                <a:solidFill>
                  <a:schemeClr val="bg2"/>
                </a:solidFill>
              </a:rPr>
              <a:t>Разработал ст. </a:t>
            </a:r>
            <a:r>
              <a:rPr lang="ru-RU" altLang="ru-RU" sz="1400" dirty="0" err="1">
                <a:solidFill>
                  <a:schemeClr val="bg2"/>
                </a:solidFill>
              </a:rPr>
              <a:t>препод</a:t>
            </a:r>
            <a:r>
              <a:rPr lang="ru-RU" altLang="ru-RU" sz="1400" dirty="0">
                <a:solidFill>
                  <a:schemeClr val="bg2"/>
                </a:solidFill>
              </a:rPr>
              <a:t>. ОЭЭ ИШЭ НИ ТПУ                       А.И. Муравлев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Основы расчета и проектирования электроснабжения промышленных предприятий</a:t>
            </a:r>
            <a:endParaRPr lang="ru-RU" altLang="ru-RU" sz="22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 dirty="0" smtClean="0">
                <a:latin typeface="Calibri" pitchFamily="34" charset="0"/>
              </a:rPr>
              <a:t>Лекционное занятие №6</a:t>
            </a:r>
            <a:endParaRPr lang="ru-RU" altLang="ru-RU" sz="18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Графическое сопровождение проекта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67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400" b="1" smtClean="0">
                <a:solidFill>
                  <a:schemeClr val="bg2"/>
                </a:solidFill>
                <a:latin typeface="Calibri" pitchFamily="34" charset="0"/>
              </a:rPr>
              <a:t>Содержание занятия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2</a:t>
            </a:r>
          </a:p>
        </p:txBody>
      </p:sp>
      <p:cxnSp>
        <p:nvCxnSpPr>
          <p:cNvPr id="3076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7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grpSp>
        <p:nvGrpSpPr>
          <p:cNvPr id="3079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308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3083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5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80" name="Объект 1"/>
          <p:cNvSpPr>
            <a:spLocks noGrp="1"/>
          </p:cNvSpPr>
          <p:nvPr>
            <p:ph idx="1"/>
          </p:nvPr>
        </p:nvSpPr>
        <p:spPr>
          <a:xfrm>
            <a:off x="720725" y="1384300"/>
            <a:ext cx="7488238" cy="2774950"/>
          </a:xfrm>
        </p:spPr>
        <p:txBody>
          <a:bodyPr/>
          <a:lstStyle/>
          <a:p>
            <a:endParaRPr lang="ru-RU" altLang="ru-RU" sz="1400" dirty="0"/>
          </a:p>
          <a:p>
            <a:r>
              <a:rPr lang="ru-RU" altLang="ru-RU" sz="1400" dirty="0" smtClean="0"/>
              <a:t>Требования к графическому оформлению работы;</a:t>
            </a:r>
            <a:endParaRPr lang="ru-RU" altLang="ru-RU" sz="1400" dirty="0" smtClean="0"/>
          </a:p>
          <a:p>
            <a:r>
              <a:rPr lang="ru-RU" altLang="ru-RU" sz="1400" dirty="0" smtClean="0"/>
              <a:t>Внутризаводская распределительная сеть;</a:t>
            </a:r>
            <a:endParaRPr lang="ru-RU" altLang="ru-RU" sz="1400" dirty="0" smtClean="0"/>
          </a:p>
          <a:p>
            <a:r>
              <a:rPr lang="ru-RU" altLang="ru-RU" sz="1400" dirty="0" smtClean="0"/>
              <a:t>Однолинейная схема внутризаводской распределительной сети;</a:t>
            </a:r>
          </a:p>
          <a:p>
            <a:r>
              <a:rPr lang="ru-RU" altLang="ru-RU" sz="1400" dirty="0" smtClean="0"/>
              <a:t>Внутрицеховая распределительная сеть;</a:t>
            </a:r>
          </a:p>
          <a:p>
            <a:r>
              <a:rPr lang="ru-RU" altLang="ru-RU" sz="1400" dirty="0" smtClean="0"/>
              <a:t>Однолинейная схема внутрицеховой сети;</a:t>
            </a:r>
          </a:p>
          <a:p>
            <a:r>
              <a:rPr lang="ru-RU" altLang="ru-RU" sz="1400" dirty="0" smtClean="0"/>
              <a:t>Эпюра отклонения напряжения и карта селективности;</a:t>
            </a:r>
            <a:endParaRPr lang="en-US" altLang="ru-RU" sz="1400" dirty="0" smtClean="0"/>
          </a:p>
          <a:p>
            <a:r>
              <a:rPr lang="ru-RU" altLang="ru-RU" sz="1400" dirty="0" err="1" smtClean="0"/>
              <a:t>Молниезащита</a:t>
            </a:r>
            <a:r>
              <a:rPr lang="ru-RU" altLang="ru-RU" sz="1400" dirty="0" smtClean="0"/>
              <a:t>;</a:t>
            </a:r>
          </a:p>
          <a:p>
            <a:r>
              <a:rPr lang="ru-RU" altLang="ru-RU" sz="1400" dirty="0" smtClean="0"/>
              <a:t>Оформление презентации для ВКР.</a:t>
            </a:r>
            <a:endParaRPr lang="ru-RU" altLang="ru-RU" sz="1400" dirty="0" smtClean="0"/>
          </a:p>
          <a:p>
            <a:endParaRPr lang="ru-RU" altLang="ru-RU" sz="1400" dirty="0" smtClean="0"/>
          </a:p>
          <a:p>
            <a:pPr marL="0" indent="0">
              <a:buNone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42220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3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Программы рекомендованные для оформления графической части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/>
          </a:p>
          <a:p>
            <a:pPr algn="just">
              <a:spcBef>
                <a:spcPts val="24"/>
              </a:spcBef>
              <a:defRPr/>
            </a:pPr>
            <a:r>
              <a:rPr lang="en-US" sz="1400" dirty="0" smtClean="0"/>
              <a:t>AutoCAD 2018</a:t>
            </a:r>
          </a:p>
          <a:p>
            <a:pPr algn="just">
              <a:spcBef>
                <a:spcPts val="24"/>
              </a:spcBef>
              <a:defRPr/>
            </a:pPr>
            <a:r>
              <a:rPr lang="en-US" sz="1400" dirty="0" smtClean="0"/>
              <a:t>DraftSight 2018</a:t>
            </a:r>
          </a:p>
          <a:p>
            <a:pPr algn="just">
              <a:spcBef>
                <a:spcPts val="24"/>
              </a:spcBef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None/>
              <a:defRPr/>
            </a:pPr>
            <a:endParaRPr lang="ru-RU" sz="1400" b="1" dirty="0" smtClean="0"/>
          </a:p>
          <a:p>
            <a:pPr marL="0" indent="216000" algn="just">
              <a:spcBef>
                <a:spcPts val="24"/>
              </a:spcBef>
              <a:buNone/>
              <a:defRPr/>
            </a:pPr>
            <a:endParaRPr lang="ru-RU" sz="1400" b="1" dirty="0"/>
          </a:p>
          <a:p>
            <a:pPr marL="0" indent="216000" algn="just">
              <a:spcBef>
                <a:spcPts val="24"/>
              </a:spcBef>
              <a:buNone/>
              <a:defRPr/>
            </a:pPr>
            <a:r>
              <a:rPr lang="ru-RU" sz="1400" b="1" dirty="0" smtClean="0"/>
              <a:t>Программы</a:t>
            </a:r>
            <a:r>
              <a:rPr lang="en-US" sz="1400" b="1" dirty="0" smtClean="0"/>
              <a:t> </a:t>
            </a:r>
            <a:r>
              <a:rPr lang="ru-RU" sz="1400" b="1" dirty="0" smtClean="0"/>
              <a:t>не </a:t>
            </a:r>
            <a:r>
              <a:rPr lang="ru-RU" sz="1400" b="1" dirty="0"/>
              <a:t>рекомендованные для оформления графической части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algn="just">
              <a:spcBef>
                <a:spcPts val="24"/>
              </a:spcBef>
              <a:defRPr/>
            </a:pPr>
            <a:r>
              <a:rPr lang="en-US" sz="1400" dirty="0" smtClean="0"/>
              <a:t>Visio</a:t>
            </a:r>
          </a:p>
          <a:p>
            <a:pPr algn="just">
              <a:spcBef>
                <a:spcPts val="24"/>
              </a:spcBef>
              <a:defRPr/>
            </a:pPr>
            <a:r>
              <a:rPr lang="en-US" sz="1400" dirty="0" smtClean="0"/>
              <a:t>CorelDr</a:t>
            </a:r>
            <a:r>
              <a:rPr lang="en-US" sz="1400" dirty="0"/>
              <a:t>a</a:t>
            </a:r>
            <a:r>
              <a:rPr lang="en-US" sz="1400" dirty="0" smtClean="0"/>
              <a:t>w</a:t>
            </a:r>
          </a:p>
          <a:p>
            <a:pPr algn="just">
              <a:spcBef>
                <a:spcPts val="24"/>
              </a:spcBef>
              <a:defRPr/>
            </a:pPr>
            <a:r>
              <a:rPr lang="en-US" sz="1400" dirty="0" smtClean="0"/>
              <a:t>T-Flex</a:t>
            </a:r>
          </a:p>
          <a:p>
            <a:pPr algn="just">
              <a:spcBef>
                <a:spcPts val="24"/>
              </a:spcBef>
              <a:defRPr/>
            </a:pPr>
            <a:r>
              <a:rPr lang="ru-RU" sz="1400" dirty="0" smtClean="0"/>
              <a:t>Компас</a:t>
            </a: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84384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077" y="846286"/>
            <a:ext cx="5583576" cy="396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5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362" y="846286"/>
            <a:ext cx="5560347" cy="393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6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93" y="843311"/>
            <a:ext cx="5543249" cy="3938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7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117" y="846286"/>
            <a:ext cx="5504386" cy="390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8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79" y="846286"/>
            <a:ext cx="5563106" cy="394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9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101" y="846286"/>
            <a:ext cx="5562780" cy="3937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10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en-US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93" y="814492"/>
            <a:ext cx="5651598" cy="401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Графическое сопровождение проекта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11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r>
              <a:rPr lang="ru-RU" sz="1400" b="1" dirty="0" smtClean="0"/>
              <a:t>Перечень слайдов для защиты ВКР</a:t>
            </a:r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/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Титульный слайд: Название работы, должность и фамилия руководителя, фамилия и группа студента;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Цель работы, основание для работы;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Краткая характеристика предприятия, его технологического процесса, потребителей электрической энергии;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Внутризаводская сеть с картограммой нагрузок;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Однолинейная схема ГПП;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План цеха с расположением </a:t>
            </a:r>
            <a:r>
              <a:rPr lang="ru-RU" altLang="ru-RU" sz="1400" dirty="0" err="1" smtClean="0"/>
              <a:t>электроприемников</a:t>
            </a:r>
            <a:r>
              <a:rPr lang="ru-RU" altLang="ru-RU" sz="1400" dirty="0" smtClean="0"/>
              <a:t>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Эпюра отклонения напряжения и карта селективности;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Слайды со </a:t>
            </a:r>
            <a:r>
              <a:rPr lang="ru-RU" altLang="ru-RU" sz="1400" dirty="0" err="1" smtClean="0"/>
              <a:t>спец.вопросом</a:t>
            </a:r>
            <a:r>
              <a:rPr lang="ru-RU" altLang="ru-RU" sz="1400" dirty="0" smtClean="0"/>
              <a:t>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Заключение;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400" dirty="0" smtClean="0"/>
              <a:t>Спасибо за внимание!</a:t>
            </a:r>
          </a:p>
          <a:p>
            <a:pPr marL="0" indent="0" algn="just">
              <a:buNone/>
              <a:defRPr/>
            </a:pPr>
            <a:r>
              <a:rPr lang="ru-RU" altLang="ru-RU" sz="1400" b="1" dirty="0" smtClean="0"/>
              <a:t>Время доклада не должно превышать 5 минут.</a:t>
            </a:r>
            <a:r>
              <a:rPr lang="ru-RU" altLang="ru-RU" sz="1400" dirty="0" smtClean="0"/>
              <a:t> </a:t>
            </a:r>
            <a:endParaRPr lang="ru-RU" altLang="ru-RU" sz="1400" dirty="0" smtClean="0"/>
          </a:p>
          <a:p>
            <a:pPr marL="342900" indent="-342900" algn="just">
              <a:buFont typeface="+mj-lt"/>
              <a:buAutoNum type="arabicPeriod"/>
              <a:defRPr/>
            </a:pPr>
            <a:endParaRPr lang="ru-RU" altLang="ru-RU" sz="1400" dirty="0" smtClean="0"/>
          </a:p>
          <a:p>
            <a:pPr marL="342900" indent="-342900" algn="just">
              <a:buFont typeface="+mj-lt"/>
              <a:buAutoNum type="arabicPeriod"/>
              <a:defRPr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60124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dirty="0" smtClean="0">
                <a:latin typeface="+mn-lt"/>
              </a:rPr>
              <a:t>12</a:t>
            </a:r>
            <a:endParaRPr lang="ru-RU" altLang="ru-RU" sz="1200" dirty="0" smtClean="0">
              <a:latin typeface="+mn-lt"/>
            </a:endParaRPr>
          </a:p>
        </p:txBody>
      </p:sp>
      <p:pic>
        <p:nvPicPr>
          <p:cNvPr id="15363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2232025" y="1638300"/>
            <a:ext cx="5688013" cy="792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dirty="0" smtClean="0">
                <a:solidFill>
                  <a:srgbClr val="80BF44"/>
                </a:solidFill>
                <a:latin typeface="Calibri" pitchFamily="34" charset="0"/>
              </a:rPr>
              <a:t>СПАСИБО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dirty="0" smtClean="0">
                <a:solidFill>
                  <a:srgbClr val="80BF44"/>
                </a:solidFill>
                <a:latin typeface="Calibri" pitchFamily="34" charset="0"/>
              </a:rPr>
              <a:t>ЗА ВНИМАНИЕ!</a:t>
            </a:r>
          </a:p>
        </p:txBody>
      </p:sp>
      <p:grpSp>
        <p:nvGrpSpPr>
          <p:cNvPr id="15365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1536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36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 dirty="0"/>
            </a:p>
          </p:txBody>
        </p:sp>
        <p:sp>
          <p:nvSpPr>
            <p:cNvPr id="1536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36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37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94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212</Words>
  <Application>Microsoft Office PowerPoint</Application>
  <PresentationFormat>Произвольный</PresentationFormat>
  <Paragraphs>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Оформление по умолчанию</vt:lpstr>
      <vt:lpstr>Презентация PowerPoint</vt:lpstr>
      <vt:lpstr>Содержание занятия</vt:lpstr>
      <vt:lpstr>Графическое сопровождение проекта</vt:lpstr>
      <vt:lpstr>Графическое сопровождение проекта</vt:lpstr>
      <vt:lpstr>Графическое сопровождение проекта</vt:lpstr>
      <vt:lpstr>Графическое сопровождение проекта</vt:lpstr>
      <vt:lpstr>Графическое сопровождение проекта</vt:lpstr>
      <vt:lpstr>Графическое сопровождение проекта</vt:lpstr>
      <vt:lpstr>Графическое сопровождение проекта</vt:lpstr>
      <vt:lpstr>Графическое сопровождение проекта</vt:lpstr>
      <vt:lpstr>Графическое сопровождение проекта</vt:lpstr>
      <vt:lpstr>Презентация PowerPoint</vt:lpstr>
    </vt:vector>
  </TitlesOfParts>
  <Company>Holding "Digest"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Муравлев Алексей Игоревич</cp:lastModifiedBy>
  <cp:revision>133</cp:revision>
  <dcterms:created xsi:type="dcterms:W3CDTF">2015-03-13T05:37:25Z</dcterms:created>
  <dcterms:modified xsi:type="dcterms:W3CDTF">2019-03-14T11:38:05Z</dcterms:modified>
</cp:coreProperties>
</file>