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8" d="100"/>
          <a:sy n="128" d="100"/>
        </p:scale>
        <p:origin x="-11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</a:t>
            </a:r>
            <a:r>
              <a:rPr lang="ru-RU" dirty="0" smtClean="0"/>
              <a:t>рмодинамика и теплопередача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86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Рекомендуемая литература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27" y="1224848"/>
            <a:ext cx="5953809" cy="5012464"/>
          </a:xfrm>
        </p:spPr>
      </p:pic>
    </p:spTree>
    <p:extLst>
      <p:ext uri="{BB962C8B-B14F-4D97-AF65-F5344CB8AC3E}">
        <p14:creationId xmlns:p14="http://schemas.microsoft.com/office/powerpoint/2010/main" val="128085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Учебник для инженеров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2918328" cy="4525963"/>
          </a:xfrm>
        </p:spPr>
      </p:pic>
      <p:sp>
        <p:nvSpPr>
          <p:cNvPr id="5" name="TextBox 4"/>
          <p:cNvSpPr txBox="1"/>
          <p:nvPr/>
        </p:nvSpPr>
        <p:spPr>
          <a:xfrm>
            <a:off x="4932040" y="2274568"/>
            <a:ext cx="30963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Изложены основные законы </a:t>
            </a:r>
            <a:r>
              <a:rPr lang="ru-RU" sz="2800" dirty="0" smtClean="0"/>
              <a:t>термодинамики </a:t>
            </a:r>
            <a:r>
              <a:rPr lang="ru-RU" sz="2800" dirty="0"/>
              <a:t>и </a:t>
            </a:r>
            <a:r>
              <a:rPr lang="ru-RU" sz="2800" dirty="0" smtClean="0"/>
              <a:t>теплопередачи, </a:t>
            </a:r>
            <a:r>
              <a:rPr lang="ru-RU" sz="2800" dirty="0" smtClean="0"/>
              <a:t>теория тепловых </a:t>
            </a:r>
            <a:r>
              <a:rPr lang="ru-RU" sz="2800" dirty="0" smtClean="0"/>
              <a:t>двигателей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2433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Оглавление учебника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004" y="1600200"/>
            <a:ext cx="2570992" cy="45259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004" y="1600200"/>
            <a:ext cx="2570992" cy="4525963"/>
          </a:xfrm>
        </p:spPr>
      </p:pic>
    </p:spTree>
    <p:extLst>
      <p:ext uri="{BB962C8B-B14F-4D97-AF65-F5344CB8AC3E}">
        <p14:creationId xmlns:p14="http://schemas.microsoft.com/office/powerpoint/2010/main" val="295874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Оглавление учебника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004" y="1600200"/>
            <a:ext cx="2570992" cy="452596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9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Задачник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56792"/>
            <a:ext cx="2896247" cy="4525963"/>
          </a:xfrm>
        </p:spPr>
      </p:pic>
      <p:sp>
        <p:nvSpPr>
          <p:cNvPr id="7" name="TextBox 6"/>
          <p:cNvSpPr txBox="1"/>
          <p:nvPr/>
        </p:nvSpPr>
        <p:spPr>
          <a:xfrm>
            <a:off x="4644008" y="2852936"/>
            <a:ext cx="36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Приведены задачи для всех разделов учебника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7421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Оглавление задачника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435" y="1600200"/>
            <a:ext cx="2678129" cy="45259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435" y="1600200"/>
            <a:ext cx="2678129" cy="4525963"/>
          </a:xfrm>
        </p:spPr>
      </p:pic>
    </p:spTree>
    <p:extLst>
      <p:ext uri="{BB962C8B-B14F-4D97-AF65-F5344CB8AC3E}">
        <p14:creationId xmlns:p14="http://schemas.microsoft.com/office/powerpoint/2010/main" val="152563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31</Words>
  <Application>Microsoft Office PowerPoint</Application>
  <PresentationFormat>Экран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Термодинамика и теплопередача</vt:lpstr>
      <vt:lpstr>Рекомендуемая литература</vt:lpstr>
      <vt:lpstr>Учебник для инженеров</vt:lpstr>
      <vt:lpstr>Оглавление учебника</vt:lpstr>
      <vt:lpstr>Оглавление учебника</vt:lpstr>
      <vt:lpstr>Задачник</vt:lpstr>
      <vt:lpstr>Оглавление задачника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Теплотехника</dc:title>
  <dc:creator>mag</dc:creator>
  <cp:lastModifiedBy>mag</cp:lastModifiedBy>
  <cp:revision>7</cp:revision>
  <dcterms:created xsi:type="dcterms:W3CDTF">2013-04-02T04:38:18Z</dcterms:created>
  <dcterms:modified xsi:type="dcterms:W3CDTF">2013-11-20T22:09:32Z</dcterms:modified>
</cp:coreProperties>
</file>