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89" r:id="rId2"/>
    <p:sldId id="369" r:id="rId3"/>
    <p:sldId id="380" r:id="rId4"/>
    <p:sldId id="371" r:id="rId5"/>
    <p:sldId id="373" r:id="rId6"/>
    <p:sldId id="374" r:id="rId7"/>
    <p:sldId id="375" r:id="rId8"/>
    <p:sldId id="381" r:id="rId9"/>
    <p:sldId id="390" r:id="rId10"/>
    <p:sldId id="384" r:id="rId11"/>
    <p:sldId id="377" r:id="rId12"/>
    <p:sldId id="378" r:id="rId13"/>
    <p:sldId id="385" r:id="rId14"/>
    <p:sldId id="386" r:id="rId15"/>
    <p:sldId id="387" r:id="rId16"/>
    <p:sldId id="379" r:id="rId17"/>
    <p:sldId id="372"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0099"/>
    <a:srgbClr val="3CB4BA"/>
    <a:srgbClr val="008000"/>
    <a:srgbClr val="A50021"/>
    <a:srgbClr val="000060"/>
    <a:srgbClr val="000058"/>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2" autoAdjust="0"/>
    <p:restoredTop sz="93950" autoAdjust="0"/>
  </p:normalViewPr>
  <p:slideViewPr>
    <p:cSldViewPr>
      <p:cViewPr>
        <p:scale>
          <a:sx n="90" d="100"/>
          <a:sy n="90" d="100"/>
        </p:scale>
        <p:origin x="-756" y="3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3.xml.rels><?xml version="1.0" encoding="UTF-8" standalone="yes"?>
<Relationships xmlns="http://schemas.openxmlformats.org/package/2006/relationships"><Relationship Id="rId1" Type="http://schemas.openxmlformats.org/officeDocument/2006/relationships/image" Target="../media/image3.png"/></Relationships>
</file>

<file path=ppt/diagrams/_rels/data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10.xml.rels><?xml version="1.0" encoding="UTF-8" standalone="yes"?>
<Relationships xmlns="http://schemas.openxmlformats.org/package/2006/relationships"><Relationship Id="rId1" Type="http://schemas.openxmlformats.org/officeDocument/2006/relationships/hyperlink" Target="http://www.findtm.ru/card/10/108078.html" TargetMode="External"/></Relationships>
</file>

<file path=ppt/diagrams/_rels/drawing3.xml.rels><?xml version="1.0" encoding="UTF-8" standalone="yes"?>
<Relationships xmlns="http://schemas.openxmlformats.org/package/2006/relationships"><Relationship Id="rId1" Type="http://schemas.openxmlformats.org/officeDocument/2006/relationships/image" Target="../media/image3.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10.xml.rels><?xml version="1.0" encoding="UTF-8" standalone="yes"?>
<Relationships xmlns="http://schemas.openxmlformats.org/package/2006/relationships"><Relationship Id="rId1" Type="http://schemas.openxmlformats.org/officeDocument/2006/relationships/hyperlink" Target="http://www.findtm.ru/card/10/108078.html" TargetMode="Externa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60338-836D-4C41-AE1A-9D80340073AA}" type="doc">
      <dgm:prSet loTypeId="urn:microsoft.com/office/officeart/2005/8/layout/vList5" loCatId="list" qsTypeId="urn:microsoft.com/office/officeart/2005/8/quickstyle/simple4" qsCatId="simple" csTypeId="urn:microsoft.com/office/officeart/2005/8/colors/accent1_2#3" csCatId="accent1" phldr="1"/>
      <dgm:spPr/>
      <dgm:t>
        <a:bodyPr/>
        <a:lstStyle/>
        <a:p>
          <a:endParaRPr lang="ru-RU"/>
        </a:p>
      </dgm:t>
    </dgm:pt>
    <dgm:pt modelId="{0E5EE196-51F5-4ED3-9567-C96DF31227E2}">
      <dgm:prSet phldrT="[Текст]"/>
      <dgm:spPr/>
      <dgm:t>
        <a:bodyPr/>
        <a:lstStyle/>
        <a:p>
          <a:r>
            <a:rPr lang="ru-RU" dirty="0" smtClean="0">
              <a:solidFill>
                <a:srgbClr val="002060"/>
              </a:solidFill>
            </a:rPr>
            <a:t>Твердые</a:t>
          </a:r>
          <a:endParaRPr lang="ru-RU" dirty="0">
            <a:solidFill>
              <a:srgbClr val="002060"/>
            </a:solidFill>
          </a:endParaRPr>
        </a:p>
      </dgm:t>
    </dgm:pt>
    <dgm:pt modelId="{9FC62606-8CA5-4A5A-B8DB-2EFBAD9274B1}" type="parTrans" cxnId="{C1846D0C-59BB-4755-BEC7-FAE7AC4B7C83}">
      <dgm:prSet/>
      <dgm:spPr/>
      <dgm:t>
        <a:bodyPr/>
        <a:lstStyle/>
        <a:p>
          <a:endParaRPr lang="ru-RU"/>
        </a:p>
      </dgm:t>
    </dgm:pt>
    <dgm:pt modelId="{D9A6FF03-6DA1-4904-822A-B8D2BE6D4FA5}" type="sibTrans" cxnId="{C1846D0C-59BB-4755-BEC7-FAE7AC4B7C83}">
      <dgm:prSet/>
      <dgm:spPr/>
      <dgm:t>
        <a:bodyPr/>
        <a:lstStyle/>
        <a:p>
          <a:endParaRPr lang="ru-RU"/>
        </a:p>
      </dgm:t>
    </dgm:pt>
    <dgm:pt modelId="{91176F37-A840-4069-9366-310C0423081A}">
      <dgm:prSet phldrT="[Текст]"/>
      <dgm:spPr/>
      <dgm:t>
        <a:bodyPr/>
        <a:lstStyle/>
        <a:p>
          <a:r>
            <a:rPr lang="ru-RU" dirty="0" smtClean="0">
              <a:solidFill>
                <a:srgbClr val="002060"/>
              </a:solidFill>
            </a:rPr>
            <a:t>Жидкие</a:t>
          </a:r>
          <a:endParaRPr lang="ru-RU" dirty="0">
            <a:solidFill>
              <a:srgbClr val="002060"/>
            </a:solidFill>
          </a:endParaRPr>
        </a:p>
      </dgm:t>
    </dgm:pt>
    <dgm:pt modelId="{B307856A-E345-484A-A60A-41B889C02951}" type="parTrans" cxnId="{89897F11-3190-48F3-B83D-FA5303EAE4A4}">
      <dgm:prSet/>
      <dgm:spPr/>
      <dgm:t>
        <a:bodyPr/>
        <a:lstStyle/>
        <a:p>
          <a:endParaRPr lang="ru-RU"/>
        </a:p>
      </dgm:t>
    </dgm:pt>
    <dgm:pt modelId="{53D839B1-1021-4496-9E4B-30C0DB3CA7D1}" type="sibTrans" cxnId="{89897F11-3190-48F3-B83D-FA5303EAE4A4}">
      <dgm:prSet/>
      <dgm:spPr/>
      <dgm:t>
        <a:bodyPr/>
        <a:lstStyle/>
        <a:p>
          <a:endParaRPr lang="ru-RU"/>
        </a:p>
      </dgm:t>
    </dgm:pt>
    <dgm:pt modelId="{288810C2-3D8A-464D-88E8-5604E1764781}">
      <dgm:prSet phldrT="[Текст]" custT="1"/>
      <dgm:spPr/>
      <dgm:t>
        <a:bodyPr/>
        <a:lstStyle/>
        <a:p>
          <a:r>
            <a:rPr lang="ru-RU" sz="1400" dirty="0" smtClean="0"/>
            <a:t>растворы, суспензии, эмульсии, капли, </a:t>
          </a:r>
          <a:r>
            <a:rPr lang="ru-RU" sz="1400" dirty="0" smtClean="0"/>
            <a:t>микстуры, </a:t>
          </a:r>
          <a:r>
            <a:rPr lang="ru-RU" sz="1400" dirty="0" smtClean="0"/>
            <a:t>линименты</a:t>
          </a:r>
          <a:endParaRPr lang="ru-RU" sz="1400" dirty="0"/>
        </a:p>
      </dgm:t>
    </dgm:pt>
    <dgm:pt modelId="{EC2E349C-4B80-4BB8-BA3B-CBF69CFC63EC}" type="parTrans" cxnId="{E93BD854-EA18-4E8B-B482-63463076753E}">
      <dgm:prSet/>
      <dgm:spPr/>
      <dgm:t>
        <a:bodyPr/>
        <a:lstStyle/>
        <a:p>
          <a:endParaRPr lang="ru-RU"/>
        </a:p>
      </dgm:t>
    </dgm:pt>
    <dgm:pt modelId="{BB7A8530-6DD8-4E74-9E2F-CDBDD2F03B0B}" type="sibTrans" cxnId="{E93BD854-EA18-4E8B-B482-63463076753E}">
      <dgm:prSet/>
      <dgm:spPr/>
      <dgm:t>
        <a:bodyPr/>
        <a:lstStyle/>
        <a:p>
          <a:endParaRPr lang="ru-RU"/>
        </a:p>
      </dgm:t>
    </dgm:pt>
    <dgm:pt modelId="{B672C2EF-14B2-4115-9C85-B0B272A849DE}">
      <dgm:prSet phldrT="[Текст]" custT="1"/>
      <dgm:spPr/>
      <dgm:t>
        <a:bodyPr/>
        <a:lstStyle/>
        <a:p>
          <a:r>
            <a:rPr lang="ru-RU" sz="1400" dirty="0" smtClean="0"/>
            <a:t>мази, пасты, пластыри, суппозитории, мягкие желатиновые капсулы</a:t>
          </a:r>
          <a:endParaRPr lang="ru-RU" sz="1400" dirty="0"/>
        </a:p>
      </dgm:t>
    </dgm:pt>
    <dgm:pt modelId="{AFE9D2B9-B8B1-4BDE-93A5-AB18634CB4DF}" type="parTrans" cxnId="{25A955FE-6F5F-4B20-A5E2-A15DAEFE29C8}">
      <dgm:prSet/>
      <dgm:spPr/>
      <dgm:t>
        <a:bodyPr/>
        <a:lstStyle/>
        <a:p>
          <a:endParaRPr lang="ru-RU"/>
        </a:p>
      </dgm:t>
    </dgm:pt>
    <dgm:pt modelId="{A63AA99C-4CFE-4B3B-9C2D-2C39EB41B423}" type="sibTrans" cxnId="{25A955FE-6F5F-4B20-A5E2-A15DAEFE29C8}">
      <dgm:prSet/>
      <dgm:spPr/>
      <dgm:t>
        <a:bodyPr/>
        <a:lstStyle/>
        <a:p>
          <a:endParaRPr lang="ru-RU"/>
        </a:p>
      </dgm:t>
    </dgm:pt>
    <dgm:pt modelId="{12941755-6209-4BCB-9EBF-6809E470EEC7}">
      <dgm:prSet phldrT="[Текст]" custT="1"/>
      <dgm:spPr/>
      <dgm:t>
        <a:bodyPr/>
        <a:lstStyle/>
        <a:p>
          <a:r>
            <a:rPr lang="ru-RU" sz="1400" dirty="0" smtClean="0"/>
            <a:t>сборы, порошки, таблетки, драже, гранулы, пилюли, капсулы, микросферы (</a:t>
          </a:r>
          <a:r>
            <a:rPr lang="ru-RU" sz="1400" dirty="0" err="1" smtClean="0"/>
            <a:t>пеллеты</a:t>
          </a:r>
          <a:r>
            <a:rPr lang="ru-RU" sz="1400" dirty="0" smtClean="0"/>
            <a:t>)</a:t>
          </a:r>
          <a:endParaRPr lang="ru-RU" sz="1400" dirty="0"/>
        </a:p>
      </dgm:t>
    </dgm:pt>
    <dgm:pt modelId="{CCE28775-7E9A-4F91-AFCA-D80A7B2AEE76}" type="sibTrans" cxnId="{8AE42A58-D93A-416A-90DF-DB80C2377CCD}">
      <dgm:prSet/>
      <dgm:spPr/>
      <dgm:t>
        <a:bodyPr/>
        <a:lstStyle/>
        <a:p>
          <a:endParaRPr lang="ru-RU"/>
        </a:p>
      </dgm:t>
    </dgm:pt>
    <dgm:pt modelId="{F470D7D4-16E1-48CF-B9D1-679D17F91DDF}" type="parTrans" cxnId="{8AE42A58-D93A-416A-90DF-DB80C2377CCD}">
      <dgm:prSet/>
      <dgm:spPr/>
      <dgm:t>
        <a:bodyPr/>
        <a:lstStyle/>
        <a:p>
          <a:endParaRPr lang="ru-RU"/>
        </a:p>
      </dgm:t>
    </dgm:pt>
    <dgm:pt modelId="{65139D12-9F68-4C62-8798-435CAEFF51C8}">
      <dgm:prSet phldrT="[Текст]"/>
      <dgm:spPr/>
      <dgm:t>
        <a:bodyPr/>
        <a:lstStyle/>
        <a:p>
          <a:r>
            <a:rPr lang="ru-RU" dirty="0" smtClean="0">
              <a:solidFill>
                <a:srgbClr val="002060"/>
              </a:solidFill>
            </a:rPr>
            <a:t>Газообразные</a:t>
          </a:r>
          <a:endParaRPr lang="ru-RU" dirty="0">
            <a:solidFill>
              <a:srgbClr val="002060"/>
            </a:solidFill>
          </a:endParaRPr>
        </a:p>
      </dgm:t>
    </dgm:pt>
    <dgm:pt modelId="{CAA523C2-5FF2-4202-B7EF-2866421B1466}" type="parTrans" cxnId="{A395F95E-7AB0-4056-B636-65D994893F6B}">
      <dgm:prSet/>
      <dgm:spPr/>
      <dgm:t>
        <a:bodyPr/>
        <a:lstStyle/>
        <a:p>
          <a:endParaRPr lang="ru-RU"/>
        </a:p>
      </dgm:t>
    </dgm:pt>
    <dgm:pt modelId="{AAC79193-7C47-48C0-B96D-6785328350DC}" type="sibTrans" cxnId="{A395F95E-7AB0-4056-B636-65D994893F6B}">
      <dgm:prSet/>
      <dgm:spPr/>
      <dgm:t>
        <a:bodyPr/>
        <a:lstStyle/>
        <a:p>
          <a:endParaRPr lang="ru-RU"/>
        </a:p>
      </dgm:t>
    </dgm:pt>
    <dgm:pt modelId="{5C322CF8-1994-4641-B80E-5882D0B0540D}">
      <dgm:prSet phldrT="[Текст]"/>
      <dgm:spPr/>
      <dgm:t>
        <a:bodyPr/>
        <a:lstStyle/>
        <a:p>
          <a:r>
            <a:rPr lang="ru-RU" dirty="0" smtClean="0">
              <a:solidFill>
                <a:srgbClr val="002060"/>
              </a:solidFill>
            </a:rPr>
            <a:t>Мягкие</a:t>
          </a:r>
          <a:endParaRPr lang="ru-RU" dirty="0">
            <a:solidFill>
              <a:srgbClr val="002060"/>
            </a:solidFill>
          </a:endParaRPr>
        </a:p>
      </dgm:t>
    </dgm:pt>
    <dgm:pt modelId="{DC702F13-DD8E-4AB2-B155-4E61BB5F848A}" type="sibTrans" cxnId="{635CECB8-5B5D-4AFD-BCCE-7F2A47FA56E4}">
      <dgm:prSet/>
      <dgm:spPr/>
      <dgm:t>
        <a:bodyPr/>
        <a:lstStyle/>
        <a:p>
          <a:endParaRPr lang="ru-RU"/>
        </a:p>
      </dgm:t>
    </dgm:pt>
    <dgm:pt modelId="{609C9FAF-660C-4E03-BA79-7ACD529EEBC5}" type="parTrans" cxnId="{635CECB8-5B5D-4AFD-BCCE-7F2A47FA56E4}">
      <dgm:prSet/>
      <dgm:spPr/>
      <dgm:t>
        <a:bodyPr/>
        <a:lstStyle/>
        <a:p>
          <a:endParaRPr lang="ru-RU"/>
        </a:p>
      </dgm:t>
    </dgm:pt>
    <dgm:pt modelId="{D75F2FA2-2EC5-4D8D-9A68-A2BAB7A3B8DD}" type="pres">
      <dgm:prSet presAssocID="{B1060338-836D-4C41-AE1A-9D80340073AA}" presName="Name0" presStyleCnt="0">
        <dgm:presLayoutVars>
          <dgm:dir/>
          <dgm:animLvl val="lvl"/>
          <dgm:resizeHandles val="exact"/>
        </dgm:presLayoutVars>
      </dgm:prSet>
      <dgm:spPr/>
      <dgm:t>
        <a:bodyPr/>
        <a:lstStyle/>
        <a:p>
          <a:endParaRPr lang="ru-RU"/>
        </a:p>
      </dgm:t>
    </dgm:pt>
    <dgm:pt modelId="{53D5CC84-C1FA-4235-99F7-BCC6D152615A}" type="pres">
      <dgm:prSet presAssocID="{0E5EE196-51F5-4ED3-9567-C96DF31227E2}" presName="linNode" presStyleCnt="0"/>
      <dgm:spPr/>
    </dgm:pt>
    <dgm:pt modelId="{0CC5D15C-3D80-418D-8FD5-7724E52D3AA6}" type="pres">
      <dgm:prSet presAssocID="{0E5EE196-51F5-4ED3-9567-C96DF31227E2}" presName="parentText" presStyleLbl="node1" presStyleIdx="0" presStyleCnt="4">
        <dgm:presLayoutVars>
          <dgm:chMax val="1"/>
          <dgm:bulletEnabled val="1"/>
        </dgm:presLayoutVars>
      </dgm:prSet>
      <dgm:spPr/>
      <dgm:t>
        <a:bodyPr/>
        <a:lstStyle/>
        <a:p>
          <a:endParaRPr lang="ru-RU"/>
        </a:p>
      </dgm:t>
    </dgm:pt>
    <dgm:pt modelId="{114FF64A-2389-4A79-969F-A0BCD53D8021}" type="pres">
      <dgm:prSet presAssocID="{0E5EE196-51F5-4ED3-9567-C96DF31227E2}" presName="descendantText" presStyleLbl="alignAccFollowNode1" presStyleIdx="0" presStyleCnt="3">
        <dgm:presLayoutVars>
          <dgm:bulletEnabled val="1"/>
        </dgm:presLayoutVars>
      </dgm:prSet>
      <dgm:spPr/>
      <dgm:t>
        <a:bodyPr/>
        <a:lstStyle/>
        <a:p>
          <a:endParaRPr lang="ru-RU"/>
        </a:p>
      </dgm:t>
    </dgm:pt>
    <dgm:pt modelId="{0334D76F-EA8F-42B0-BEBE-D91D1FC589DB}" type="pres">
      <dgm:prSet presAssocID="{D9A6FF03-6DA1-4904-822A-B8D2BE6D4FA5}" presName="sp" presStyleCnt="0"/>
      <dgm:spPr/>
    </dgm:pt>
    <dgm:pt modelId="{F6D69998-19AB-4636-A928-F99D1BA846ED}" type="pres">
      <dgm:prSet presAssocID="{91176F37-A840-4069-9366-310C0423081A}" presName="linNode" presStyleCnt="0"/>
      <dgm:spPr/>
    </dgm:pt>
    <dgm:pt modelId="{DF88AEE8-4CB3-4F0B-90A7-9E4BF79B6668}" type="pres">
      <dgm:prSet presAssocID="{91176F37-A840-4069-9366-310C0423081A}" presName="parentText" presStyleLbl="node1" presStyleIdx="1" presStyleCnt="4">
        <dgm:presLayoutVars>
          <dgm:chMax val="1"/>
          <dgm:bulletEnabled val="1"/>
        </dgm:presLayoutVars>
      </dgm:prSet>
      <dgm:spPr/>
      <dgm:t>
        <a:bodyPr/>
        <a:lstStyle/>
        <a:p>
          <a:endParaRPr lang="ru-RU"/>
        </a:p>
      </dgm:t>
    </dgm:pt>
    <dgm:pt modelId="{DD1C2770-9DAE-42A0-8EDC-61C634827C06}" type="pres">
      <dgm:prSet presAssocID="{91176F37-A840-4069-9366-310C0423081A}" presName="descendantText" presStyleLbl="alignAccFollowNode1" presStyleIdx="1" presStyleCnt="3">
        <dgm:presLayoutVars>
          <dgm:bulletEnabled val="1"/>
        </dgm:presLayoutVars>
      </dgm:prSet>
      <dgm:spPr/>
      <dgm:t>
        <a:bodyPr/>
        <a:lstStyle/>
        <a:p>
          <a:endParaRPr lang="ru-RU"/>
        </a:p>
      </dgm:t>
    </dgm:pt>
    <dgm:pt modelId="{CAE30A2E-6AEA-441D-A396-7A1A86FB134B}" type="pres">
      <dgm:prSet presAssocID="{53D839B1-1021-4496-9E4B-30C0DB3CA7D1}" presName="sp" presStyleCnt="0"/>
      <dgm:spPr/>
    </dgm:pt>
    <dgm:pt modelId="{4626B96E-5BB8-4DF6-8E2C-637BA0259867}" type="pres">
      <dgm:prSet presAssocID="{5C322CF8-1994-4641-B80E-5882D0B0540D}" presName="linNode" presStyleCnt="0"/>
      <dgm:spPr/>
    </dgm:pt>
    <dgm:pt modelId="{87091F50-593F-4CBD-8426-4442A4965368}" type="pres">
      <dgm:prSet presAssocID="{5C322CF8-1994-4641-B80E-5882D0B0540D}" presName="parentText" presStyleLbl="node1" presStyleIdx="2" presStyleCnt="4">
        <dgm:presLayoutVars>
          <dgm:chMax val="1"/>
          <dgm:bulletEnabled val="1"/>
        </dgm:presLayoutVars>
      </dgm:prSet>
      <dgm:spPr/>
      <dgm:t>
        <a:bodyPr/>
        <a:lstStyle/>
        <a:p>
          <a:endParaRPr lang="ru-RU"/>
        </a:p>
      </dgm:t>
    </dgm:pt>
    <dgm:pt modelId="{9BF88017-13E1-4A91-9A90-FD34D1900CE0}" type="pres">
      <dgm:prSet presAssocID="{5C322CF8-1994-4641-B80E-5882D0B0540D}" presName="descendantText" presStyleLbl="alignAccFollowNode1" presStyleIdx="2" presStyleCnt="3" custLinFactNeighborX="-285" custLinFactNeighborY="-6009">
        <dgm:presLayoutVars>
          <dgm:bulletEnabled val="1"/>
        </dgm:presLayoutVars>
      </dgm:prSet>
      <dgm:spPr/>
      <dgm:t>
        <a:bodyPr/>
        <a:lstStyle/>
        <a:p>
          <a:endParaRPr lang="ru-RU"/>
        </a:p>
      </dgm:t>
    </dgm:pt>
    <dgm:pt modelId="{0123C827-1704-4A1C-9CEA-8FB675EC28B4}" type="pres">
      <dgm:prSet presAssocID="{DC702F13-DD8E-4AB2-B155-4E61BB5F848A}" presName="sp" presStyleCnt="0"/>
      <dgm:spPr/>
    </dgm:pt>
    <dgm:pt modelId="{B8F58017-2C3D-4B96-AC8A-01E29B24C28E}" type="pres">
      <dgm:prSet presAssocID="{65139D12-9F68-4C62-8798-435CAEFF51C8}" presName="linNode" presStyleCnt="0"/>
      <dgm:spPr/>
    </dgm:pt>
    <dgm:pt modelId="{EA811B26-9AA3-4F9C-88B5-5F0259AEB60E}" type="pres">
      <dgm:prSet presAssocID="{65139D12-9F68-4C62-8798-435CAEFF51C8}" presName="parentText" presStyleLbl="node1" presStyleIdx="3" presStyleCnt="4">
        <dgm:presLayoutVars>
          <dgm:chMax val="1"/>
          <dgm:bulletEnabled val="1"/>
        </dgm:presLayoutVars>
      </dgm:prSet>
      <dgm:spPr/>
      <dgm:t>
        <a:bodyPr/>
        <a:lstStyle/>
        <a:p>
          <a:endParaRPr lang="ru-RU"/>
        </a:p>
      </dgm:t>
    </dgm:pt>
  </dgm:ptLst>
  <dgm:cxnLst>
    <dgm:cxn modelId="{E93BD854-EA18-4E8B-B482-63463076753E}" srcId="{91176F37-A840-4069-9366-310C0423081A}" destId="{288810C2-3D8A-464D-88E8-5604E1764781}" srcOrd="0" destOrd="0" parTransId="{EC2E349C-4B80-4BB8-BA3B-CBF69CFC63EC}" sibTransId="{BB7A8530-6DD8-4E74-9E2F-CDBDD2F03B0B}"/>
    <dgm:cxn modelId="{6FEA92CC-40F8-4D38-87B0-96A7FF8D6CF7}" type="presOf" srcId="{0E5EE196-51F5-4ED3-9567-C96DF31227E2}" destId="{0CC5D15C-3D80-418D-8FD5-7724E52D3AA6}" srcOrd="0" destOrd="0" presId="urn:microsoft.com/office/officeart/2005/8/layout/vList5"/>
    <dgm:cxn modelId="{5EA389A2-C91D-4A58-91D2-3CFF03A3C039}" type="presOf" srcId="{65139D12-9F68-4C62-8798-435CAEFF51C8}" destId="{EA811B26-9AA3-4F9C-88B5-5F0259AEB60E}" srcOrd="0" destOrd="0" presId="urn:microsoft.com/office/officeart/2005/8/layout/vList5"/>
    <dgm:cxn modelId="{A395F95E-7AB0-4056-B636-65D994893F6B}" srcId="{B1060338-836D-4C41-AE1A-9D80340073AA}" destId="{65139D12-9F68-4C62-8798-435CAEFF51C8}" srcOrd="3" destOrd="0" parTransId="{CAA523C2-5FF2-4202-B7EF-2866421B1466}" sibTransId="{AAC79193-7C47-48C0-B96D-6785328350DC}"/>
    <dgm:cxn modelId="{E8D38FC0-931A-48B8-9F0A-BD7046D7091D}" type="presOf" srcId="{12941755-6209-4BCB-9EBF-6809E470EEC7}" destId="{114FF64A-2389-4A79-969F-A0BCD53D8021}" srcOrd="0" destOrd="0" presId="urn:microsoft.com/office/officeart/2005/8/layout/vList5"/>
    <dgm:cxn modelId="{531661B9-D89E-4E1E-9042-2756CE414272}" type="presOf" srcId="{B1060338-836D-4C41-AE1A-9D80340073AA}" destId="{D75F2FA2-2EC5-4D8D-9A68-A2BAB7A3B8DD}" srcOrd="0" destOrd="0" presId="urn:microsoft.com/office/officeart/2005/8/layout/vList5"/>
    <dgm:cxn modelId="{635CECB8-5B5D-4AFD-BCCE-7F2A47FA56E4}" srcId="{B1060338-836D-4C41-AE1A-9D80340073AA}" destId="{5C322CF8-1994-4641-B80E-5882D0B0540D}" srcOrd="2" destOrd="0" parTransId="{609C9FAF-660C-4E03-BA79-7ACD529EEBC5}" sibTransId="{DC702F13-DD8E-4AB2-B155-4E61BB5F848A}"/>
    <dgm:cxn modelId="{C1846D0C-59BB-4755-BEC7-FAE7AC4B7C83}" srcId="{B1060338-836D-4C41-AE1A-9D80340073AA}" destId="{0E5EE196-51F5-4ED3-9567-C96DF31227E2}" srcOrd="0" destOrd="0" parTransId="{9FC62606-8CA5-4A5A-B8DB-2EFBAD9274B1}" sibTransId="{D9A6FF03-6DA1-4904-822A-B8D2BE6D4FA5}"/>
    <dgm:cxn modelId="{8AE42A58-D93A-416A-90DF-DB80C2377CCD}" srcId="{0E5EE196-51F5-4ED3-9567-C96DF31227E2}" destId="{12941755-6209-4BCB-9EBF-6809E470EEC7}" srcOrd="0" destOrd="0" parTransId="{F470D7D4-16E1-48CF-B9D1-679D17F91DDF}" sibTransId="{CCE28775-7E9A-4F91-AFCA-D80A7B2AEE76}"/>
    <dgm:cxn modelId="{A0EED304-E8DB-4E79-ABC6-B0CC2CC2D284}" type="presOf" srcId="{B672C2EF-14B2-4115-9C85-B0B272A849DE}" destId="{9BF88017-13E1-4A91-9A90-FD34D1900CE0}" srcOrd="0" destOrd="0" presId="urn:microsoft.com/office/officeart/2005/8/layout/vList5"/>
    <dgm:cxn modelId="{99247182-8C6D-4572-A04A-7325E3F02E71}" type="presOf" srcId="{288810C2-3D8A-464D-88E8-5604E1764781}" destId="{DD1C2770-9DAE-42A0-8EDC-61C634827C06}" srcOrd="0" destOrd="0" presId="urn:microsoft.com/office/officeart/2005/8/layout/vList5"/>
    <dgm:cxn modelId="{89897F11-3190-48F3-B83D-FA5303EAE4A4}" srcId="{B1060338-836D-4C41-AE1A-9D80340073AA}" destId="{91176F37-A840-4069-9366-310C0423081A}" srcOrd="1" destOrd="0" parTransId="{B307856A-E345-484A-A60A-41B889C02951}" sibTransId="{53D839B1-1021-4496-9E4B-30C0DB3CA7D1}"/>
    <dgm:cxn modelId="{25A955FE-6F5F-4B20-A5E2-A15DAEFE29C8}" srcId="{5C322CF8-1994-4641-B80E-5882D0B0540D}" destId="{B672C2EF-14B2-4115-9C85-B0B272A849DE}" srcOrd="0" destOrd="0" parTransId="{AFE9D2B9-B8B1-4BDE-93A5-AB18634CB4DF}" sibTransId="{A63AA99C-4CFE-4B3B-9C2D-2C39EB41B423}"/>
    <dgm:cxn modelId="{CC1F4F18-E854-435D-BBA9-2CEE470CF14F}" type="presOf" srcId="{5C322CF8-1994-4641-B80E-5882D0B0540D}" destId="{87091F50-593F-4CBD-8426-4442A4965368}" srcOrd="0" destOrd="0" presId="urn:microsoft.com/office/officeart/2005/8/layout/vList5"/>
    <dgm:cxn modelId="{751215AD-7327-44C8-8613-9C070E4DCF81}" type="presOf" srcId="{91176F37-A840-4069-9366-310C0423081A}" destId="{DF88AEE8-4CB3-4F0B-90A7-9E4BF79B6668}" srcOrd="0" destOrd="0" presId="urn:microsoft.com/office/officeart/2005/8/layout/vList5"/>
    <dgm:cxn modelId="{00F72A2A-89C6-4E4F-BC6C-29C3CF92F1F3}" type="presParOf" srcId="{D75F2FA2-2EC5-4D8D-9A68-A2BAB7A3B8DD}" destId="{53D5CC84-C1FA-4235-99F7-BCC6D152615A}" srcOrd="0" destOrd="0" presId="urn:microsoft.com/office/officeart/2005/8/layout/vList5"/>
    <dgm:cxn modelId="{DB341D5C-41D8-434F-9F71-61674901FB15}" type="presParOf" srcId="{53D5CC84-C1FA-4235-99F7-BCC6D152615A}" destId="{0CC5D15C-3D80-418D-8FD5-7724E52D3AA6}" srcOrd="0" destOrd="0" presId="urn:microsoft.com/office/officeart/2005/8/layout/vList5"/>
    <dgm:cxn modelId="{CBEF779B-9698-4C63-89EB-F303BFC72700}" type="presParOf" srcId="{53D5CC84-C1FA-4235-99F7-BCC6D152615A}" destId="{114FF64A-2389-4A79-969F-A0BCD53D8021}" srcOrd="1" destOrd="0" presId="urn:microsoft.com/office/officeart/2005/8/layout/vList5"/>
    <dgm:cxn modelId="{9C22CC90-EFF0-4331-9FFC-E6B38AFC049C}" type="presParOf" srcId="{D75F2FA2-2EC5-4D8D-9A68-A2BAB7A3B8DD}" destId="{0334D76F-EA8F-42B0-BEBE-D91D1FC589DB}" srcOrd="1" destOrd="0" presId="urn:microsoft.com/office/officeart/2005/8/layout/vList5"/>
    <dgm:cxn modelId="{0E0748CC-4BC2-4410-BFC1-E6EC59397CDB}" type="presParOf" srcId="{D75F2FA2-2EC5-4D8D-9A68-A2BAB7A3B8DD}" destId="{F6D69998-19AB-4636-A928-F99D1BA846ED}" srcOrd="2" destOrd="0" presId="urn:microsoft.com/office/officeart/2005/8/layout/vList5"/>
    <dgm:cxn modelId="{F3E79854-6C80-4B8B-BB4A-57B2CCA99937}" type="presParOf" srcId="{F6D69998-19AB-4636-A928-F99D1BA846ED}" destId="{DF88AEE8-4CB3-4F0B-90A7-9E4BF79B6668}" srcOrd="0" destOrd="0" presId="urn:microsoft.com/office/officeart/2005/8/layout/vList5"/>
    <dgm:cxn modelId="{09B738EA-8080-4B66-B03F-F29C617076AA}" type="presParOf" srcId="{F6D69998-19AB-4636-A928-F99D1BA846ED}" destId="{DD1C2770-9DAE-42A0-8EDC-61C634827C06}" srcOrd="1" destOrd="0" presId="urn:microsoft.com/office/officeart/2005/8/layout/vList5"/>
    <dgm:cxn modelId="{0428FB01-3FBD-4DAE-BD64-F3634DFB92AD}" type="presParOf" srcId="{D75F2FA2-2EC5-4D8D-9A68-A2BAB7A3B8DD}" destId="{CAE30A2E-6AEA-441D-A396-7A1A86FB134B}" srcOrd="3" destOrd="0" presId="urn:microsoft.com/office/officeart/2005/8/layout/vList5"/>
    <dgm:cxn modelId="{8ACE87BB-A0A6-4862-AE30-7F9161BE7483}" type="presParOf" srcId="{D75F2FA2-2EC5-4D8D-9A68-A2BAB7A3B8DD}" destId="{4626B96E-5BB8-4DF6-8E2C-637BA0259867}" srcOrd="4" destOrd="0" presId="urn:microsoft.com/office/officeart/2005/8/layout/vList5"/>
    <dgm:cxn modelId="{3BEBC0E4-3A39-45E7-A5DB-0C4A90946867}" type="presParOf" srcId="{4626B96E-5BB8-4DF6-8E2C-637BA0259867}" destId="{87091F50-593F-4CBD-8426-4442A4965368}" srcOrd="0" destOrd="0" presId="urn:microsoft.com/office/officeart/2005/8/layout/vList5"/>
    <dgm:cxn modelId="{3DCD0973-E50B-4638-8927-6F001C60286B}" type="presParOf" srcId="{4626B96E-5BB8-4DF6-8E2C-637BA0259867}" destId="{9BF88017-13E1-4A91-9A90-FD34D1900CE0}" srcOrd="1" destOrd="0" presId="urn:microsoft.com/office/officeart/2005/8/layout/vList5"/>
    <dgm:cxn modelId="{1F62640E-A483-4DDE-8895-E36432B8C718}" type="presParOf" srcId="{D75F2FA2-2EC5-4D8D-9A68-A2BAB7A3B8DD}" destId="{0123C827-1704-4A1C-9CEA-8FB675EC28B4}" srcOrd="5" destOrd="0" presId="urn:microsoft.com/office/officeart/2005/8/layout/vList5"/>
    <dgm:cxn modelId="{3122260E-2CD2-46FF-975F-B0EF9FCD3062}" type="presParOf" srcId="{D75F2FA2-2EC5-4D8D-9A68-A2BAB7A3B8DD}" destId="{B8F58017-2C3D-4B96-AC8A-01E29B24C28E}" srcOrd="6" destOrd="0" presId="urn:microsoft.com/office/officeart/2005/8/layout/vList5"/>
    <dgm:cxn modelId="{C0A8110F-811A-42B5-AF0A-9084C60669C8}" type="presParOf" srcId="{B8F58017-2C3D-4B96-AC8A-01E29B24C28E}" destId="{EA811B26-9AA3-4F9C-88B5-5F0259AEB60E}"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11F574-7D99-4148-A02C-58E28F91832A}" type="doc">
      <dgm:prSet loTypeId="urn:microsoft.com/office/officeart/2005/8/layout/balance1" loCatId="relationship" qsTypeId="urn:microsoft.com/office/officeart/2005/8/quickstyle/simple5" qsCatId="simple" csTypeId="urn:microsoft.com/office/officeart/2005/8/colors/accent1_3" csCatId="accent1" phldr="1"/>
      <dgm:spPr/>
      <dgm:t>
        <a:bodyPr/>
        <a:lstStyle/>
        <a:p>
          <a:endParaRPr lang="ru-RU"/>
        </a:p>
      </dgm:t>
    </dgm:pt>
    <dgm:pt modelId="{FDB08B6C-A95B-48C7-BFF5-61865C75C818}">
      <dgm:prSet phldrT="[Текст]"/>
      <dgm:spPr/>
      <dgm:t>
        <a:bodyPr/>
        <a:lstStyle/>
        <a:p>
          <a:r>
            <a:rPr lang="ru-RU" dirty="0" smtClean="0">
              <a:solidFill>
                <a:srgbClr val="C00000"/>
              </a:solidFill>
            </a:rPr>
            <a:t>+</a:t>
          </a:r>
          <a:endParaRPr lang="ru-RU" dirty="0">
            <a:solidFill>
              <a:srgbClr val="C00000"/>
            </a:solidFill>
          </a:endParaRPr>
        </a:p>
      </dgm:t>
    </dgm:pt>
    <dgm:pt modelId="{6780926C-833B-40C6-9C7A-CDF861F5DA49}" type="parTrans" cxnId="{9C7B0015-48B9-400B-8BF4-50BB2D8AD4CE}">
      <dgm:prSet/>
      <dgm:spPr/>
      <dgm:t>
        <a:bodyPr/>
        <a:lstStyle/>
        <a:p>
          <a:endParaRPr lang="ru-RU"/>
        </a:p>
      </dgm:t>
    </dgm:pt>
    <dgm:pt modelId="{3596F78B-D298-4189-A219-89A918E9E5FE}" type="sibTrans" cxnId="{9C7B0015-48B9-400B-8BF4-50BB2D8AD4CE}">
      <dgm:prSet/>
      <dgm:spPr/>
      <dgm:t>
        <a:bodyPr/>
        <a:lstStyle/>
        <a:p>
          <a:endParaRPr lang="ru-RU"/>
        </a:p>
      </dgm:t>
    </dgm:pt>
    <dgm:pt modelId="{28FAD6E0-AF97-4C27-AF1A-E3FE41B0336F}">
      <dgm:prSet phldrT="[Текст]"/>
      <dgm:spPr/>
      <dgm:t>
        <a:bodyPr/>
        <a:lstStyle/>
        <a:p>
          <a:r>
            <a:rPr lang="ru-RU" dirty="0" smtClean="0">
              <a:solidFill>
                <a:srgbClr val="C00000"/>
              </a:solidFill>
            </a:rPr>
            <a:t>-</a:t>
          </a:r>
          <a:endParaRPr lang="ru-RU" dirty="0">
            <a:solidFill>
              <a:srgbClr val="C00000"/>
            </a:solidFill>
          </a:endParaRPr>
        </a:p>
      </dgm:t>
    </dgm:pt>
    <dgm:pt modelId="{A8C03070-CA6D-4262-90E3-8BB6462C1F85}" type="parTrans" cxnId="{DAC8D093-717A-42B6-9CA0-637D8307BF16}">
      <dgm:prSet/>
      <dgm:spPr/>
      <dgm:t>
        <a:bodyPr/>
        <a:lstStyle/>
        <a:p>
          <a:endParaRPr lang="ru-RU"/>
        </a:p>
      </dgm:t>
    </dgm:pt>
    <dgm:pt modelId="{ED2DF194-25A6-4009-8ABF-3887C93210FA}" type="sibTrans" cxnId="{DAC8D093-717A-42B6-9CA0-637D8307BF16}">
      <dgm:prSet/>
      <dgm:spPr/>
      <dgm:t>
        <a:bodyPr/>
        <a:lstStyle/>
        <a:p>
          <a:endParaRPr lang="ru-RU"/>
        </a:p>
      </dgm:t>
    </dgm:pt>
    <dgm:pt modelId="{4A50D3FD-19E0-4A15-856A-2CE7CEFC84AA}">
      <dgm:prSet phldrT="[Текст]"/>
      <dgm:spPr/>
      <dgm:t>
        <a:bodyPr/>
        <a:lstStyle/>
        <a:p>
          <a:r>
            <a:rPr lang="ru-RU" dirty="0" smtClean="0">
              <a:solidFill>
                <a:srgbClr val="000099"/>
              </a:solidFill>
            </a:rPr>
            <a:t>Не учитывает особые требования, предъявляемые к ЛФ в зависимости от способа применения </a:t>
          </a:r>
          <a:endParaRPr lang="ru-RU" dirty="0">
            <a:solidFill>
              <a:srgbClr val="000099"/>
            </a:solidFill>
          </a:endParaRPr>
        </a:p>
      </dgm:t>
    </dgm:pt>
    <dgm:pt modelId="{22BC750F-F1BF-4695-B67E-25EE370F4AEB}" type="parTrans" cxnId="{DDEA15DA-D9DD-460A-BEFE-1B956D4D1AFC}">
      <dgm:prSet/>
      <dgm:spPr/>
      <dgm:t>
        <a:bodyPr/>
        <a:lstStyle/>
        <a:p>
          <a:endParaRPr lang="ru-RU"/>
        </a:p>
      </dgm:t>
    </dgm:pt>
    <dgm:pt modelId="{F7303E06-EC3D-4F6B-8A27-F5686004CD6C}" type="sibTrans" cxnId="{DDEA15DA-D9DD-460A-BEFE-1B956D4D1AFC}">
      <dgm:prSet/>
      <dgm:spPr/>
      <dgm:t>
        <a:bodyPr/>
        <a:lstStyle/>
        <a:p>
          <a:endParaRPr lang="ru-RU"/>
        </a:p>
      </dgm:t>
    </dgm:pt>
    <dgm:pt modelId="{D7DA474F-B6DE-46B4-845D-01D258205408}">
      <dgm:prSet phldrT="[Текст]"/>
      <dgm:spPr>
        <a:solidFill>
          <a:schemeClr val="accent1"/>
        </a:solidFill>
      </dgm:spPr>
      <dgm:t>
        <a:bodyPr/>
        <a:lstStyle/>
        <a:p>
          <a:r>
            <a:rPr lang="ru-RU" dirty="0" smtClean="0">
              <a:solidFill>
                <a:srgbClr val="000099"/>
              </a:solidFill>
            </a:rPr>
            <a:t>Позволяет определить наступление и скорость действия ЛФ</a:t>
          </a:r>
          <a:endParaRPr lang="ru-RU" dirty="0">
            <a:solidFill>
              <a:srgbClr val="000099"/>
            </a:solidFill>
          </a:endParaRPr>
        </a:p>
      </dgm:t>
    </dgm:pt>
    <dgm:pt modelId="{5A185BF5-2C38-4D54-B421-19A3E9C138C5}" type="parTrans" cxnId="{817FBD28-7144-474C-99C8-138A0E5E5FB4}">
      <dgm:prSet/>
      <dgm:spPr/>
      <dgm:t>
        <a:bodyPr/>
        <a:lstStyle/>
        <a:p>
          <a:endParaRPr lang="ru-RU"/>
        </a:p>
      </dgm:t>
    </dgm:pt>
    <dgm:pt modelId="{1EB73407-C54D-409E-A48F-9EFC94E9E15E}" type="sibTrans" cxnId="{817FBD28-7144-474C-99C8-138A0E5E5FB4}">
      <dgm:prSet/>
      <dgm:spPr/>
      <dgm:t>
        <a:bodyPr/>
        <a:lstStyle/>
        <a:p>
          <a:endParaRPr lang="ru-RU"/>
        </a:p>
      </dgm:t>
    </dgm:pt>
    <dgm:pt modelId="{2D65B7F5-944D-4C66-8CC2-C2D4F93FC5E1}">
      <dgm:prSet/>
      <dgm:spPr/>
      <dgm:t>
        <a:bodyPr/>
        <a:lstStyle/>
        <a:p>
          <a:r>
            <a:rPr lang="ru-RU" dirty="0" smtClean="0">
              <a:solidFill>
                <a:srgbClr val="000099"/>
              </a:solidFill>
            </a:rPr>
            <a:t>Содержит информацию технологических процессах изготовления</a:t>
          </a:r>
          <a:endParaRPr lang="ru-RU" dirty="0">
            <a:solidFill>
              <a:srgbClr val="000099"/>
            </a:solidFill>
          </a:endParaRPr>
        </a:p>
      </dgm:t>
    </dgm:pt>
    <dgm:pt modelId="{2F57A44D-4382-467A-899E-322CCF9D2E6A}" type="parTrans" cxnId="{499143B2-0028-4724-B070-F2B6127449BF}">
      <dgm:prSet/>
      <dgm:spPr/>
      <dgm:t>
        <a:bodyPr/>
        <a:lstStyle/>
        <a:p>
          <a:endParaRPr lang="ru-RU"/>
        </a:p>
      </dgm:t>
    </dgm:pt>
    <dgm:pt modelId="{7150A8E5-95B4-4232-86DE-2FE63B70588A}" type="sibTrans" cxnId="{499143B2-0028-4724-B070-F2B6127449BF}">
      <dgm:prSet/>
      <dgm:spPr/>
      <dgm:t>
        <a:bodyPr/>
        <a:lstStyle/>
        <a:p>
          <a:endParaRPr lang="ru-RU"/>
        </a:p>
      </dgm:t>
    </dgm:pt>
    <dgm:pt modelId="{3C9B2021-1066-4FEC-8621-E40D4EB71540}" type="pres">
      <dgm:prSet presAssocID="{E911F574-7D99-4148-A02C-58E28F91832A}" presName="outerComposite" presStyleCnt="0">
        <dgm:presLayoutVars>
          <dgm:chMax val="2"/>
          <dgm:animLvl val="lvl"/>
          <dgm:resizeHandles val="exact"/>
        </dgm:presLayoutVars>
      </dgm:prSet>
      <dgm:spPr/>
      <dgm:t>
        <a:bodyPr/>
        <a:lstStyle/>
        <a:p>
          <a:endParaRPr lang="ru-RU"/>
        </a:p>
      </dgm:t>
    </dgm:pt>
    <dgm:pt modelId="{DF923B2D-8EE5-4934-82BE-5CE23F7BAC7B}" type="pres">
      <dgm:prSet presAssocID="{E911F574-7D99-4148-A02C-58E28F91832A}" presName="dummyMaxCanvas" presStyleCnt="0"/>
      <dgm:spPr/>
    </dgm:pt>
    <dgm:pt modelId="{80778B07-D2BC-48F1-9061-422A22A8565C}" type="pres">
      <dgm:prSet presAssocID="{E911F574-7D99-4148-A02C-58E28F91832A}" presName="parentComposite" presStyleCnt="0"/>
      <dgm:spPr/>
    </dgm:pt>
    <dgm:pt modelId="{C131C1A2-A667-429A-A6CA-8C0A1D518CBE}" type="pres">
      <dgm:prSet presAssocID="{E911F574-7D99-4148-A02C-58E28F91832A}" presName="parent1" presStyleLbl="alignAccFollowNode1" presStyleIdx="0" presStyleCnt="4" custScaleX="59198" custLinFactNeighborX="-4645" custLinFactNeighborY="8859">
        <dgm:presLayoutVars>
          <dgm:chMax val="4"/>
        </dgm:presLayoutVars>
      </dgm:prSet>
      <dgm:spPr>
        <a:prstGeom prst="ellipse">
          <a:avLst/>
        </a:prstGeom>
      </dgm:spPr>
      <dgm:t>
        <a:bodyPr/>
        <a:lstStyle/>
        <a:p>
          <a:endParaRPr lang="ru-RU"/>
        </a:p>
      </dgm:t>
    </dgm:pt>
    <dgm:pt modelId="{03DDD6A4-D9FD-4208-82CD-C31200B91C7E}" type="pres">
      <dgm:prSet presAssocID="{E911F574-7D99-4148-A02C-58E28F91832A}" presName="parent2" presStyleLbl="alignAccFollowNode1" presStyleIdx="1" presStyleCnt="4" custScaleX="54135" custLinFactNeighborX="-19142" custLinFactNeighborY="8859">
        <dgm:presLayoutVars>
          <dgm:chMax val="4"/>
        </dgm:presLayoutVars>
      </dgm:prSet>
      <dgm:spPr>
        <a:prstGeom prst="ellipse">
          <a:avLst/>
        </a:prstGeom>
      </dgm:spPr>
      <dgm:t>
        <a:bodyPr/>
        <a:lstStyle/>
        <a:p>
          <a:endParaRPr lang="ru-RU"/>
        </a:p>
      </dgm:t>
    </dgm:pt>
    <dgm:pt modelId="{708B4E6D-3D65-4F55-B71D-58B25693721B}" type="pres">
      <dgm:prSet presAssocID="{E911F574-7D99-4148-A02C-58E28F91832A}" presName="childrenComposite" presStyleCnt="0"/>
      <dgm:spPr/>
    </dgm:pt>
    <dgm:pt modelId="{1A88F50B-70DF-485D-802C-4512361ADF98}" type="pres">
      <dgm:prSet presAssocID="{E911F574-7D99-4148-A02C-58E28F91832A}" presName="dummyMaxCanvas_ChildArea" presStyleCnt="0"/>
      <dgm:spPr/>
    </dgm:pt>
    <dgm:pt modelId="{7EE7AB67-BBF1-4B27-8D24-35C07579C65D}" type="pres">
      <dgm:prSet presAssocID="{E911F574-7D99-4148-A02C-58E28F91832A}" presName="fulcrum" presStyleLbl="alignAccFollowNode1" presStyleIdx="2" presStyleCnt="4"/>
      <dgm:spPr/>
    </dgm:pt>
    <dgm:pt modelId="{4534A519-D024-4F00-B74C-CE3AE0F2ECD9}" type="pres">
      <dgm:prSet presAssocID="{E911F574-7D99-4148-A02C-58E28F91832A}" presName="balance_21" presStyleLbl="alignAccFollowNode1" presStyleIdx="3" presStyleCnt="4">
        <dgm:presLayoutVars>
          <dgm:bulletEnabled val="1"/>
        </dgm:presLayoutVars>
      </dgm:prSet>
      <dgm:spPr/>
    </dgm:pt>
    <dgm:pt modelId="{05F60FBE-B37D-4D52-AEDC-5C15CF3480F8}" type="pres">
      <dgm:prSet presAssocID="{E911F574-7D99-4148-A02C-58E28F91832A}" presName="left_21_1" presStyleLbl="node1" presStyleIdx="0" presStyleCnt="3">
        <dgm:presLayoutVars>
          <dgm:bulletEnabled val="1"/>
        </dgm:presLayoutVars>
      </dgm:prSet>
      <dgm:spPr/>
      <dgm:t>
        <a:bodyPr/>
        <a:lstStyle/>
        <a:p>
          <a:endParaRPr lang="ru-RU"/>
        </a:p>
      </dgm:t>
    </dgm:pt>
    <dgm:pt modelId="{3BBCCF39-35E2-466C-A3A1-8201117E868D}" type="pres">
      <dgm:prSet presAssocID="{E911F574-7D99-4148-A02C-58E28F91832A}" presName="left_21_2" presStyleLbl="node1" presStyleIdx="1" presStyleCnt="3">
        <dgm:presLayoutVars>
          <dgm:bulletEnabled val="1"/>
        </dgm:presLayoutVars>
      </dgm:prSet>
      <dgm:spPr/>
      <dgm:t>
        <a:bodyPr/>
        <a:lstStyle/>
        <a:p>
          <a:endParaRPr lang="ru-RU"/>
        </a:p>
      </dgm:t>
    </dgm:pt>
    <dgm:pt modelId="{343359A7-23B4-4AD5-996C-B7DE074D1F20}" type="pres">
      <dgm:prSet presAssocID="{E911F574-7D99-4148-A02C-58E28F91832A}" presName="right_21_1" presStyleLbl="node1" presStyleIdx="2" presStyleCnt="3">
        <dgm:presLayoutVars>
          <dgm:bulletEnabled val="1"/>
        </dgm:presLayoutVars>
      </dgm:prSet>
      <dgm:spPr/>
      <dgm:t>
        <a:bodyPr/>
        <a:lstStyle/>
        <a:p>
          <a:endParaRPr lang="ru-RU"/>
        </a:p>
      </dgm:t>
    </dgm:pt>
  </dgm:ptLst>
  <dgm:cxnLst>
    <dgm:cxn modelId="{F6796296-01BE-43D0-B4B6-4F9A7A30CB4A}" type="presOf" srcId="{D7DA474F-B6DE-46B4-845D-01D258205408}" destId="{05F60FBE-B37D-4D52-AEDC-5C15CF3480F8}" srcOrd="0" destOrd="0" presId="urn:microsoft.com/office/officeart/2005/8/layout/balance1"/>
    <dgm:cxn modelId="{28D87EA6-1C51-4743-9E28-46ACFE8EA2D6}" type="presOf" srcId="{E911F574-7D99-4148-A02C-58E28F91832A}" destId="{3C9B2021-1066-4FEC-8621-E40D4EB71540}" srcOrd="0" destOrd="0" presId="urn:microsoft.com/office/officeart/2005/8/layout/balance1"/>
    <dgm:cxn modelId="{76BF0A65-D55F-4BCD-9EAF-43538295B541}" type="presOf" srcId="{4A50D3FD-19E0-4A15-856A-2CE7CEFC84AA}" destId="{343359A7-23B4-4AD5-996C-B7DE074D1F20}" srcOrd="0" destOrd="0" presId="urn:microsoft.com/office/officeart/2005/8/layout/balance1"/>
    <dgm:cxn modelId="{DDEA15DA-D9DD-460A-BEFE-1B956D4D1AFC}" srcId="{28FAD6E0-AF97-4C27-AF1A-E3FE41B0336F}" destId="{4A50D3FD-19E0-4A15-856A-2CE7CEFC84AA}" srcOrd="0" destOrd="0" parTransId="{22BC750F-F1BF-4695-B67E-25EE370F4AEB}" sibTransId="{F7303E06-EC3D-4F6B-8A27-F5686004CD6C}"/>
    <dgm:cxn modelId="{2182B2DB-5AD3-491A-82A3-CBD60FBBAEA8}" type="presOf" srcId="{FDB08B6C-A95B-48C7-BFF5-61865C75C818}" destId="{C131C1A2-A667-429A-A6CA-8C0A1D518CBE}" srcOrd="0" destOrd="0" presId="urn:microsoft.com/office/officeart/2005/8/layout/balance1"/>
    <dgm:cxn modelId="{DAC8D093-717A-42B6-9CA0-637D8307BF16}" srcId="{E911F574-7D99-4148-A02C-58E28F91832A}" destId="{28FAD6E0-AF97-4C27-AF1A-E3FE41B0336F}" srcOrd="1" destOrd="0" parTransId="{A8C03070-CA6D-4262-90E3-8BB6462C1F85}" sibTransId="{ED2DF194-25A6-4009-8ABF-3887C93210FA}"/>
    <dgm:cxn modelId="{9C7B0015-48B9-400B-8BF4-50BB2D8AD4CE}" srcId="{E911F574-7D99-4148-A02C-58E28F91832A}" destId="{FDB08B6C-A95B-48C7-BFF5-61865C75C818}" srcOrd="0" destOrd="0" parTransId="{6780926C-833B-40C6-9C7A-CDF861F5DA49}" sibTransId="{3596F78B-D298-4189-A219-89A918E9E5FE}"/>
    <dgm:cxn modelId="{499143B2-0028-4724-B070-F2B6127449BF}" srcId="{FDB08B6C-A95B-48C7-BFF5-61865C75C818}" destId="{2D65B7F5-944D-4C66-8CC2-C2D4F93FC5E1}" srcOrd="1" destOrd="0" parTransId="{2F57A44D-4382-467A-899E-322CCF9D2E6A}" sibTransId="{7150A8E5-95B4-4232-86DE-2FE63B70588A}"/>
    <dgm:cxn modelId="{817FBD28-7144-474C-99C8-138A0E5E5FB4}" srcId="{FDB08B6C-A95B-48C7-BFF5-61865C75C818}" destId="{D7DA474F-B6DE-46B4-845D-01D258205408}" srcOrd="0" destOrd="0" parTransId="{5A185BF5-2C38-4D54-B421-19A3E9C138C5}" sibTransId="{1EB73407-C54D-409E-A48F-9EFC94E9E15E}"/>
    <dgm:cxn modelId="{BE6FA7F8-16A3-4C86-BF41-26B9D578B981}" type="presOf" srcId="{28FAD6E0-AF97-4C27-AF1A-E3FE41B0336F}" destId="{03DDD6A4-D9FD-4208-82CD-C31200B91C7E}" srcOrd="0" destOrd="0" presId="urn:microsoft.com/office/officeart/2005/8/layout/balance1"/>
    <dgm:cxn modelId="{3EAF657E-3B1A-4D96-B094-99C6E0411978}" type="presOf" srcId="{2D65B7F5-944D-4C66-8CC2-C2D4F93FC5E1}" destId="{3BBCCF39-35E2-466C-A3A1-8201117E868D}" srcOrd="0" destOrd="0" presId="urn:microsoft.com/office/officeart/2005/8/layout/balance1"/>
    <dgm:cxn modelId="{4DB9B712-E98F-4722-BF1F-18CA77B0BB98}" type="presParOf" srcId="{3C9B2021-1066-4FEC-8621-E40D4EB71540}" destId="{DF923B2D-8EE5-4934-82BE-5CE23F7BAC7B}" srcOrd="0" destOrd="0" presId="urn:microsoft.com/office/officeart/2005/8/layout/balance1"/>
    <dgm:cxn modelId="{7234371D-DB5E-4E68-9AC2-5823941E0ED8}" type="presParOf" srcId="{3C9B2021-1066-4FEC-8621-E40D4EB71540}" destId="{80778B07-D2BC-48F1-9061-422A22A8565C}" srcOrd="1" destOrd="0" presId="urn:microsoft.com/office/officeart/2005/8/layout/balance1"/>
    <dgm:cxn modelId="{002C0420-E6F7-4747-9ED9-71E079EC88FC}" type="presParOf" srcId="{80778B07-D2BC-48F1-9061-422A22A8565C}" destId="{C131C1A2-A667-429A-A6CA-8C0A1D518CBE}" srcOrd="0" destOrd="0" presId="urn:microsoft.com/office/officeart/2005/8/layout/balance1"/>
    <dgm:cxn modelId="{B4D06ECE-6BAF-45EB-8025-14556D4E32A8}" type="presParOf" srcId="{80778B07-D2BC-48F1-9061-422A22A8565C}" destId="{03DDD6A4-D9FD-4208-82CD-C31200B91C7E}" srcOrd="1" destOrd="0" presId="urn:microsoft.com/office/officeart/2005/8/layout/balance1"/>
    <dgm:cxn modelId="{88C12243-90E9-4F11-B2C6-3BD153F04A79}" type="presParOf" srcId="{3C9B2021-1066-4FEC-8621-E40D4EB71540}" destId="{708B4E6D-3D65-4F55-B71D-58B25693721B}" srcOrd="2" destOrd="0" presId="urn:microsoft.com/office/officeart/2005/8/layout/balance1"/>
    <dgm:cxn modelId="{88B97844-1BC9-4C69-A1A7-7734E58C5615}" type="presParOf" srcId="{708B4E6D-3D65-4F55-B71D-58B25693721B}" destId="{1A88F50B-70DF-485D-802C-4512361ADF98}" srcOrd="0" destOrd="0" presId="urn:microsoft.com/office/officeart/2005/8/layout/balance1"/>
    <dgm:cxn modelId="{4D5F85B1-A2AF-4B0C-8CC8-8322611140F3}" type="presParOf" srcId="{708B4E6D-3D65-4F55-B71D-58B25693721B}" destId="{7EE7AB67-BBF1-4B27-8D24-35C07579C65D}" srcOrd="1" destOrd="0" presId="urn:microsoft.com/office/officeart/2005/8/layout/balance1"/>
    <dgm:cxn modelId="{E49535D5-EBEA-4FEC-94F1-7DF197127E23}" type="presParOf" srcId="{708B4E6D-3D65-4F55-B71D-58B25693721B}" destId="{4534A519-D024-4F00-B74C-CE3AE0F2ECD9}" srcOrd="2" destOrd="0" presId="urn:microsoft.com/office/officeart/2005/8/layout/balance1"/>
    <dgm:cxn modelId="{9D948C0B-1E74-4B23-9EEF-0443FD453DAC}" type="presParOf" srcId="{708B4E6D-3D65-4F55-B71D-58B25693721B}" destId="{05F60FBE-B37D-4D52-AEDC-5C15CF3480F8}" srcOrd="3" destOrd="0" presId="urn:microsoft.com/office/officeart/2005/8/layout/balance1"/>
    <dgm:cxn modelId="{9E17432E-32C8-4BB3-8B64-F4A82E2E7953}" type="presParOf" srcId="{708B4E6D-3D65-4F55-B71D-58B25693721B}" destId="{3BBCCF39-35E2-466C-A3A1-8201117E868D}" srcOrd="4" destOrd="0" presId="urn:microsoft.com/office/officeart/2005/8/layout/balance1"/>
    <dgm:cxn modelId="{6AE3C8DE-EFF4-4732-B8F6-B78B99D24EA5}" type="presParOf" srcId="{708B4E6D-3D65-4F55-B71D-58B25693721B}" destId="{343359A7-23B4-4AD5-996C-B7DE074D1F20}" srcOrd="5" destOrd="0" presId="urn:microsoft.com/office/officeart/2005/8/layout/balanc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060338-836D-4C41-AE1A-9D80340073AA}" type="doc">
      <dgm:prSet loTypeId="urn:microsoft.com/office/officeart/2005/8/layout/vList5" loCatId="list" qsTypeId="urn:microsoft.com/office/officeart/2005/8/quickstyle/simple4" qsCatId="simple" csTypeId="urn:microsoft.com/office/officeart/2005/8/colors/accent1_2#4" csCatId="accent1" phldr="1"/>
      <dgm:spPr/>
      <dgm:t>
        <a:bodyPr/>
        <a:lstStyle/>
        <a:p>
          <a:endParaRPr lang="ru-RU"/>
        </a:p>
      </dgm:t>
    </dgm:pt>
    <dgm:pt modelId="{0E5EE196-51F5-4ED3-9567-C96DF31227E2}">
      <dgm:prSet phldrT="[Текст]" custT="1"/>
      <dgm:spPr/>
      <dgm:t>
        <a:bodyPr/>
        <a:lstStyle/>
        <a:p>
          <a:r>
            <a:rPr lang="ru-RU" sz="1400" dirty="0" err="1" smtClean="0">
              <a:solidFill>
                <a:srgbClr val="002060"/>
              </a:solidFill>
            </a:rPr>
            <a:t>Энтеральные</a:t>
          </a:r>
          <a:endParaRPr lang="ru-RU" sz="1400" dirty="0" smtClean="0">
            <a:solidFill>
              <a:srgbClr val="002060"/>
            </a:solidFill>
          </a:endParaRPr>
        </a:p>
        <a:p>
          <a:r>
            <a:rPr lang="ru-RU" sz="1200" dirty="0" smtClean="0">
              <a:solidFill>
                <a:srgbClr val="002060"/>
              </a:solidFill>
            </a:rPr>
            <a:t>(через пищеварительный тракт)</a:t>
          </a:r>
        </a:p>
      </dgm:t>
    </dgm:pt>
    <dgm:pt modelId="{9FC62606-8CA5-4A5A-B8DB-2EFBAD9274B1}" type="parTrans" cxnId="{C1846D0C-59BB-4755-BEC7-FAE7AC4B7C83}">
      <dgm:prSet/>
      <dgm:spPr/>
      <dgm:t>
        <a:bodyPr/>
        <a:lstStyle/>
        <a:p>
          <a:endParaRPr lang="ru-RU"/>
        </a:p>
      </dgm:t>
    </dgm:pt>
    <dgm:pt modelId="{D9A6FF03-6DA1-4904-822A-B8D2BE6D4FA5}" type="sibTrans" cxnId="{C1846D0C-59BB-4755-BEC7-FAE7AC4B7C83}">
      <dgm:prSet/>
      <dgm:spPr/>
      <dgm:t>
        <a:bodyPr/>
        <a:lstStyle/>
        <a:p>
          <a:endParaRPr lang="ru-RU"/>
        </a:p>
      </dgm:t>
    </dgm:pt>
    <dgm:pt modelId="{91176F37-A840-4069-9366-310C0423081A}">
      <dgm:prSet phldrT="[Текст]"/>
      <dgm:spPr/>
      <dgm:t>
        <a:bodyPr/>
        <a:lstStyle/>
        <a:p>
          <a:r>
            <a:rPr lang="ru-RU" dirty="0" smtClean="0">
              <a:solidFill>
                <a:srgbClr val="002060"/>
              </a:solidFill>
            </a:rPr>
            <a:t>Парентеральный</a:t>
          </a:r>
        </a:p>
        <a:p>
          <a:r>
            <a:rPr lang="ru-RU" dirty="0" smtClean="0">
              <a:solidFill>
                <a:srgbClr val="002060"/>
              </a:solidFill>
            </a:rPr>
            <a:t>(минуя пищеварительный тракт)</a:t>
          </a:r>
          <a:endParaRPr lang="ru-RU" dirty="0">
            <a:solidFill>
              <a:srgbClr val="002060"/>
            </a:solidFill>
          </a:endParaRPr>
        </a:p>
      </dgm:t>
    </dgm:pt>
    <dgm:pt modelId="{B307856A-E345-484A-A60A-41B889C02951}" type="parTrans" cxnId="{89897F11-3190-48F3-B83D-FA5303EAE4A4}">
      <dgm:prSet/>
      <dgm:spPr/>
      <dgm:t>
        <a:bodyPr/>
        <a:lstStyle/>
        <a:p>
          <a:endParaRPr lang="ru-RU"/>
        </a:p>
      </dgm:t>
    </dgm:pt>
    <dgm:pt modelId="{53D839B1-1021-4496-9E4B-30C0DB3CA7D1}" type="sibTrans" cxnId="{89897F11-3190-48F3-B83D-FA5303EAE4A4}">
      <dgm:prSet/>
      <dgm:spPr/>
      <dgm:t>
        <a:bodyPr/>
        <a:lstStyle/>
        <a:p>
          <a:endParaRPr lang="ru-RU"/>
        </a:p>
      </dgm:t>
    </dgm:pt>
    <dgm:pt modelId="{288810C2-3D8A-464D-88E8-5604E1764781}">
      <dgm:prSet phldrT="[Текст]" custT="1"/>
      <dgm:spPr/>
      <dgm:t>
        <a:bodyPr/>
        <a:lstStyle/>
        <a:p>
          <a:r>
            <a:rPr lang="ru-RU" sz="1300" dirty="0" smtClean="0"/>
            <a:t>перкутанно (через кожу)</a:t>
          </a:r>
          <a:endParaRPr lang="ru-RU" sz="1300" dirty="0"/>
        </a:p>
      </dgm:t>
    </dgm:pt>
    <dgm:pt modelId="{EC2E349C-4B80-4BB8-BA3B-CBF69CFC63EC}" type="parTrans" cxnId="{E93BD854-EA18-4E8B-B482-63463076753E}">
      <dgm:prSet/>
      <dgm:spPr/>
      <dgm:t>
        <a:bodyPr/>
        <a:lstStyle/>
        <a:p>
          <a:endParaRPr lang="ru-RU"/>
        </a:p>
      </dgm:t>
    </dgm:pt>
    <dgm:pt modelId="{BB7A8530-6DD8-4E74-9E2F-CDBDD2F03B0B}" type="sibTrans" cxnId="{E93BD854-EA18-4E8B-B482-63463076753E}">
      <dgm:prSet/>
      <dgm:spPr/>
      <dgm:t>
        <a:bodyPr/>
        <a:lstStyle/>
        <a:p>
          <a:endParaRPr lang="ru-RU"/>
        </a:p>
      </dgm:t>
    </dgm:pt>
    <dgm:pt modelId="{12941755-6209-4BCB-9EBF-6809E470EEC7}">
      <dgm:prSet phldrT="[Текст]" custT="1"/>
      <dgm:spPr/>
      <dgm:t>
        <a:bodyPr/>
        <a:lstStyle/>
        <a:p>
          <a:r>
            <a:rPr lang="ru-RU" sz="1300" dirty="0" smtClean="0"/>
            <a:t>перорально (через рот)</a:t>
          </a:r>
          <a:endParaRPr lang="ru-RU" sz="1300" dirty="0"/>
        </a:p>
      </dgm:t>
    </dgm:pt>
    <dgm:pt modelId="{CCE28775-7E9A-4F91-AFCA-D80A7B2AEE76}" type="sibTrans" cxnId="{8AE42A58-D93A-416A-90DF-DB80C2377CCD}">
      <dgm:prSet/>
      <dgm:spPr/>
      <dgm:t>
        <a:bodyPr/>
        <a:lstStyle/>
        <a:p>
          <a:endParaRPr lang="ru-RU"/>
        </a:p>
      </dgm:t>
    </dgm:pt>
    <dgm:pt modelId="{F470D7D4-16E1-48CF-B9D1-679D17F91DDF}" type="parTrans" cxnId="{8AE42A58-D93A-416A-90DF-DB80C2377CCD}">
      <dgm:prSet/>
      <dgm:spPr/>
      <dgm:t>
        <a:bodyPr/>
        <a:lstStyle/>
        <a:p>
          <a:endParaRPr lang="ru-RU"/>
        </a:p>
      </dgm:t>
    </dgm:pt>
    <dgm:pt modelId="{021AB0DD-3576-4915-9877-02752DA7ED06}">
      <dgm:prSet phldrT="[Текст]" custT="1"/>
      <dgm:spPr/>
      <dgm:t>
        <a:bodyPr/>
        <a:lstStyle/>
        <a:p>
          <a:r>
            <a:rPr lang="ru-RU" sz="1300" dirty="0" smtClean="0"/>
            <a:t>ректально (через прямую кишку)</a:t>
          </a:r>
          <a:endParaRPr lang="ru-RU" sz="1300" dirty="0"/>
        </a:p>
      </dgm:t>
    </dgm:pt>
    <dgm:pt modelId="{C822DA2D-D164-48D4-8EF1-AB2947A7D815}" type="parTrans" cxnId="{5AFD48FD-A9AB-4325-974D-99B6971D658A}">
      <dgm:prSet/>
      <dgm:spPr/>
      <dgm:t>
        <a:bodyPr/>
        <a:lstStyle/>
        <a:p>
          <a:endParaRPr lang="ru-RU"/>
        </a:p>
      </dgm:t>
    </dgm:pt>
    <dgm:pt modelId="{18ED69F1-DE16-4A4E-B541-4AAC34ED67DA}" type="sibTrans" cxnId="{5AFD48FD-A9AB-4325-974D-99B6971D658A}">
      <dgm:prSet/>
      <dgm:spPr/>
      <dgm:t>
        <a:bodyPr/>
        <a:lstStyle/>
        <a:p>
          <a:endParaRPr lang="ru-RU"/>
        </a:p>
      </dgm:t>
    </dgm:pt>
    <dgm:pt modelId="{F13381C9-EAD6-44C2-8100-E5841088802D}">
      <dgm:prSet phldrT="[Текст]" custT="1"/>
      <dgm:spPr/>
      <dgm:t>
        <a:bodyPr/>
        <a:lstStyle/>
        <a:p>
          <a:r>
            <a:rPr lang="ru-RU" sz="1300" dirty="0" smtClean="0"/>
            <a:t>ингаляционный (через дыхательные пути)</a:t>
          </a:r>
          <a:endParaRPr lang="ru-RU" sz="1300" dirty="0"/>
        </a:p>
      </dgm:t>
    </dgm:pt>
    <dgm:pt modelId="{93C5C559-56FD-4C46-9FAD-D04C38B4C33A}" type="parTrans" cxnId="{33CC90BD-267D-40B3-8F0A-20D4D484E26C}">
      <dgm:prSet/>
      <dgm:spPr/>
      <dgm:t>
        <a:bodyPr/>
        <a:lstStyle/>
        <a:p>
          <a:endParaRPr lang="ru-RU"/>
        </a:p>
      </dgm:t>
    </dgm:pt>
    <dgm:pt modelId="{8FB58C15-5738-49E6-B90B-4F2FBAE4CFD1}" type="sibTrans" cxnId="{33CC90BD-267D-40B3-8F0A-20D4D484E26C}">
      <dgm:prSet/>
      <dgm:spPr/>
      <dgm:t>
        <a:bodyPr/>
        <a:lstStyle/>
        <a:p>
          <a:endParaRPr lang="ru-RU"/>
        </a:p>
      </dgm:t>
    </dgm:pt>
    <dgm:pt modelId="{ABAB9E5E-E47A-43CF-B713-6A02CB6FD830}">
      <dgm:prSet phldrT="[Текст]" custT="1"/>
      <dgm:spPr/>
      <dgm:t>
        <a:bodyPr/>
        <a:lstStyle/>
        <a:p>
          <a:endParaRPr lang="ru-RU" sz="1400" dirty="0"/>
        </a:p>
      </dgm:t>
    </dgm:pt>
    <dgm:pt modelId="{A8EBB4F0-5E05-4043-B34F-6ACECF9CAE7E}" type="parTrans" cxnId="{DEC90FF5-BA31-4BAF-B121-CF71AE5D50BF}">
      <dgm:prSet/>
      <dgm:spPr/>
      <dgm:t>
        <a:bodyPr/>
        <a:lstStyle/>
        <a:p>
          <a:endParaRPr lang="ru-RU"/>
        </a:p>
      </dgm:t>
    </dgm:pt>
    <dgm:pt modelId="{2F6BD8D5-5E8B-4B29-A14A-6280C9EF2856}" type="sibTrans" cxnId="{DEC90FF5-BA31-4BAF-B121-CF71AE5D50BF}">
      <dgm:prSet/>
      <dgm:spPr/>
      <dgm:t>
        <a:bodyPr/>
        <a:lstStyle/>
        <a:p>
          <a:endParaRPr lang="ru-RU"/>
        </a:p>
      </dgm:t>
    </dgm:pt>
    <dgm:pt modelId="{D6ACCFA2-11C2-4346-8F64-CD05540C4BA2}">
      <dgm:prSet phldrT="[Текст]" custT="1"/>
      <dgm:spPr/>
      <dgm:t>
        <a:bodyPr/>
        <a:lstStyle/>
        <a:p>
          <a:r>
            <a:rPr lang="ru-RU" sz="1300" dirty="0" smtClean="0"/>
            <a:t>инъекционный</a:t>
          </a:r>
          <a:endParaRPr lang="ru-RU" sz="1300" dirty="0"/>
        </a:p>
      </dgm:t>
    </dgm:pt>
    <dgm:pt modelId="{607CCA3C-6DB4-4D05-9E92-6EE3B5635042}" type="parTrans" cxnId="{31D7F694-8995-49CD-BCBE-1842C91B13A1}">
      <dgm:prSet/>
      <dgm:spPr/>
      <dgm:t>
        <a:bodyPr/>
        <a:lstStyle/>
        <a:p>
          <a:endParaRPr lang="ru-RU"/>
        </a:p>
      </dgm:t>
    </dgm:pt>
    <dgm:pt modelId="{BE3F2133-D5A2-4039-8ABA-E7DC2F028E53}" type="sibTrans" cxnId="{31D7F694-8995-49CD-BCBE-1842C91B13A1}">
      <dgm:prSet/>
      <dgm:spPr/>
      <dgm:t>
        <a:bodyPr/>
        <a:lstStyle/>
        <a:p>
          <a:endParaRPr lang="ru-RU"/>
        </a:p>
      </dgm:t>
    </dgm:pt>
    <dgm:pt modelId="{8D03A956-D28D-4A9B-AB75-FC360CCE33A7}">
      <dgm:prSet phldrT="[Текст]" custT="1"/>
      <dgm:spPr/>
      <dgm:t>
        <a:bodyPr/>
        <a:lstStyle/>
        <a:p>
          <a:endParaRPr lang="ru-RU" sz="1300" dirty="0"/>
        </a:p>
      </dgm:t>
    </dgm:pt>
    <dgm:pt modelId="{7719D214-D25C-4ED4-AD14-2013E575A062}" type="parTrans" cxnId="{466040F7-47F9-47C9-9527-8C187FE39BCE}">
      <dgm:prSet/>
      <dgm:spPr/>
      <dgm:t>
        <a:bodyPr/>
        <a:lstStyle/>
        <a:p>
          <a:endParaRPr lang="ru-RU"/>
        </a:p>
      </dgm:t>
    </dgm:pt>
    <dgm:pt modelId="{7DA90956-3AA4-4A22-AAB4-66B5FA7B40B9}" type="sibTrans" cxnId="{466040F7-47F9-47C9-9527-8C187FE39BCE}">
      <dgm:prSet/>
      <dgm:spPr/>
      <dgm:t>
        <a:bodyPr/>
        <a:lstStyle/>
        <a:p>
          <a:endParaRPr lang="ru-RU"/>
        </a:p>
      </dgm:t>
    </dgm:pt>
    <dgm:pt modelId="{633E0AFB-71D6-494D-B081-79F8846A9153}">
      <dgm:prSet phldrT="[Текст]" custT="1"/>
      <dgm:spPr>
        <a:blipFill rotWithShape="0">
          <a:blip xmlns:r="http://schemas.openxmlformats.org/officeDocument/2006/relationships" r:embed="rId1"/>
          <a:stretch>
            <a:fillRect/>
          </a:stretch>
        </a:blipFill>
      </dgm:spPr>
      <dgm:t>
        <a:bodyPr/>
        <a:lstStyle/>
        <a:p>
          <a:endParaRPr lang="ru-RU" sz="1300" dirty="0"/>
        </a:p>
      </dgm:t>
    </dgm:pt>
    <dgm:pt modelId="{38430ED4-1228-40C5-B92A-F32D428AD6A2}" type="parTrans" cxnId="{2674D40D-DEDD-4DE4-89A5-F653333A1101}">
      <dgm:prSet/>
      <dgm:spPr/>
      <dgm:t>
        <a:bodyPr/>
        <a:lstStyle/>
        <a:p>
          <a:endParaRPr lang="ru-RU"/>
        </a:p>
      </dgm:t>
    </dgm:pt>
    <dgm:pt modelId="{53C84168-8E54-4E15-9C60-E1314FBFFA0C}" type="sibTrans" cxnId="{2674D40D-DEDD-4DE4-89A5-F653333A1101}">
      <dgm:prSet/>
      <dgm:spPr/>
      <dgm:t>
        <a:bodyPr/>
        <a:lstStyle/>
        <a:p>
          <a:endParaRPr lang="ru-RU"/>
        </a:p>
      </dgm:t>
    </dgm:pt>
    <dgm:pt modelId="{431CBB04-92FD-45AC-83AB-358CB076EDA7}">
      <dgm:prSet phldrT="[Текст]" custT="1"/>
      <dgm:spPr/>
      <dgm:t>
        <a:bodyPr/>
        <a:lstStyle/>
        <a:p>
          <a:r>
            <a:rPr lang="ru-RU" sz="1000" dirty="0" smtClean="0"/>
            <a:t>жидкие (растворы, суспензии, эмульсии, </a:t>
          </a:r>
          <a:r>
            <a:rPr lang="ru-RU" sz="1000" dirty="0" smtClean="0"/>
            <a:t>капли),</a:t>
          </a:r>
          <a:endParaRPr lang="ru-RU" sz="1300" dirty="0"/>
        </a:p>
      </dgm:t>
    </dgm:pt>
    <dgm:pt modelId="{B2974B57-75CF-4CDC-8975-4C4ECCAE22A9}" type="parTrans" cxnId="{69CC867D-3712-43C6-8E05-AFA94E1271FA}">
      <dgm:prSet/>
      <dgm:spPr/>
      <dgm:t>
        <a:bodyPr/>
        <a:lstStyle/>
        <a:p>
          <a:endParaRPr lang="ru-RU"/>
        </a:p>
      </dgm:t>
    </dgm:pt>
    <dgm:pt modelId="{B56716A2-5384-42C0-B571-CA741FF40399}" type="sibTrans" cxnId="{69CC867D-3712-43C6-8E05-AFA94E1271FA}">
      <dgm:prSet/>
      <dgm:spPr/>
      <dgm:t>
        <a:bodyPr/>
        <a:lstStyle/>
        <a:p>
          <a:endParaRPr lang="ru-RU"/>
        </a:p>
      </dgm:t>
    </dgm:pt>
    <dgm:pt modelId="{BD92DA97-00E0-4E94-98DF-AA1C893891F3}">
      <dgm:prSet phldrT="[Текст]" custT="1"/>
      <dgm:spPr/>
      <dgm:t>
        <a:bodyPr/>
        <a:lstStyle/>
        <a:p>
          <a:endParaRPr lang="ru-RU" sz="1300" dirty="0"/>
        </a:p>
      </dgm:t>
    </dgm:pt>
    <dgm:pt modelId="{AFD05BCF-039E-442F-87BF-7EAAF8C78414}" type="parTrans" cxnId="{5117D07A-465A-47CA-8785-0FAC2A89872B}">
      <dgm:prSet/>
      <dgm:spPr/>
      <dgm:t>
        <a:bodyPr/>
        <a:lstStyle/>
        <a:p>
          <a:endParaRPr lang="ru-RU"/>
        </a:p>
      </dgm:t>
    </dgm:pt>
    <dgm:pt modelId="{A8C5D99D-6C6A-4EDC-BB92-7A552180766D}" type="sibTrans" cxnId="{5117D07A-465A-47CA-8785-0FAC2A89872B}">
      <dgm:prSet/>
      <dgm:spPr/>
      <dgm:t>
        <a:bodyPr/>
        <a:lstStyle/>
        <a:p>
          <a:endParaRPr lang="ru-RU"/>
        </a:p>
      </dgm:t>
    </dgm:pt>
    <dgm:pt modelId="{5F9ABB6E-BB30-41A4-B809-0272F00B2371}">
      <dgm:prSet phldrT="[Текст]" custT="1"/>
      <dgm:spPr/>
      <dgm:t>
        <a:bodyPr/>
        <a:lstStyle/>
        <a:p>
          <a:r>
            <a:rPr lang="ru-RU" sz="1000" dirty="0" smtClean="0"/>
            <a:t>мази, пасты, линименты, пластыри, горчичники, порошки (присыпки) </a:t>
          </a:r>
          <a:endParaRPr lang="ru-RU" sz="1000" dirty="0"/>
        </a:p>
      </dgm:t>
    </dgm:pt>
    <dgm:pt modelId="{8393038C-1341-4A43-91EB-700833C519BC}" type="parTrans" cxnId="{D773A8B5-E859-4688-9032-AB40E1FC25C3}">
      <dgm:prSet/>
      <dgm:spPr/>
      <dgm:t>
        <a:bodyPr/>
        <a:lstStyle/>
        <a:p>
          <a:endParaRPr lang="ru-RU"/>
        </a:p>
      </dgm:t>
    </dgm:pt>
    <dgm:pt modelId="{07FB5476-BEAF-4220-AE15-506BEB252C90}" type="sibTrans" cxnId="{D773A8B5-E859-4688-9032-AB40E1FC25C3}">
      <dgm:prSet/>
      <dgm:spPr/>
      <dgm:t>
        <a:bodyPr/>
        <a:lstStyle/>
        <a:p>
          <a:endParaRPr lang="ru-RU"/>
        </a:p>
      </dgm:t>
    </dgm:pt>
    <dgm:pt modelId="{23C8EF03-C98E-4D21-8089-6252859F4E90}">
      <dgm:prSet phldrT="[Текст]" custT="1"/>
      <dgm:spPr/>
      <dgm:t>
        <a:bodyPr/>
        <a:lstStyle/>
        <a:p>
          <a:r>
            <a:rPr lang="ru-RU" sz="1300" dirty="0" smtClean="0"/>
            <a:t>на слизистые оболочки</a:t>
          </a:r>
          <a:endParaRPr lang="ru-RU" sz="1300" dirty="0"/>
        </a:p>
      </dgm:t>
    </dgm:pt>
    <dgm:pt modelId="{B185A96C-57AE-4E42-95F8-F29172DD0225}" type="parTrans" cxnId="{3EABFFF1-558F-4237-9D4F-1F697F85600A}">
      <dgm:prSet/>
      <dgm:spPr/>
      <dgm:t>
        <a:bodyPr/>
        <a:lstStyle/>
        <a:p>
          <a:endParaRPr lang="ru-RU"/>
        </a:p>
      </dgm:t>
    </dgm:pt>
    <dgm:pt modelId="{92302A18-9724-4F7E-92B8-CD94C21A5456}" type="sibTrans" cxnId="{3EABFFF1-558F-4237-9D4F-1F697F85600A}">
      <dgm:prSet/>
      <dgm:spPr/>
      <dgm:t>
        <a:bodyPr/>
        <a:lstStyle/>
        <a:p>
          <a:endParaRPr lang="ru-RU"/>
        </a:p>
      </dgm:t>
    </dgm:pt>
    <dgm:pt modelId="{8A49A400-B758-4A55-AF41-1295CF9AF0DB}">
      <dgm:prSet phldrT="[Текст]" custT="1"/>
      <dgm:spPr/>
      <dgm:t>
        <a:bodyPr/>
        <a:lstStyle/>
        <a:p>
          <a:r>
            <a:rPr lang="ru-RU" sz="1000" dirty="0" smtClean="0"/>
            <a:t>капли, примочки, мази, порошки (вдувания), глазные карандаши, свечи, растворы</a:t>
          </a:r>
          <a:endParaRPr lang="ru-RU" sz="1000" dirty="0"/>
        </a:p>
      </dgm:t>
    </dgm:pt>
    <dgm:pt modelId="{CDACAEDE-04EE-4720-98CA-F75B8745BF2B}" type="parTrans" cxnId="{F3BEFC06-423D-40B6-A989-58FE93407EBD}">
      <dgm:prSet/>
      <dgm:spPr/>
      <dgm:t>
        <a:bodyPr/>
        <a:lstStyle/>
        <a:p>
          <a:endParaRPr lang="ru-RU"/>
        </a:p>
      </dgm:t>
    </dgm:pt>
    <dgm:pt modelId="{E53F1DD7-4B0B-4470-8539-9C4044D0CDF7}" type="sibTrans" cxnId="{F3BEFC06-423D-40B6-A989-58FE93407EBD}">
      <dgm:prSet/>
      <dgm:spPr/>
      <dgm:t>
        <a:bodyPr/>
        <a:lstStyle/>
        <a:p>
          <a:endParaRPr lang="ru-RU"/>
        </a:p>
      </dgm:t>
    </dgm:pt>
    <dgm:pt modelId="{1AE260C0-4F9A-4893-AA24-E002CCDA8947}">
      <dgm:prSet phldrT="[Текст]" custT="1"/>
      <dgm:spPr/>
      <dgm:t>
        <a:bodyPr/>
        <a:lstStyle/>
        <a:p>
          <a:endParaRPr lang="ru-RU" sz="1300" dirty="0"/>
        </a:p>
      </dgm:t>
    </dgm:pt>
    <dgm:pt modelId="{CB9C63E4-3161-473D-8321-298BFE0E0A70}" type="parTrans" cxnId="{FCA4A1D2-3A34-4A9E-8749-D0D289C76324}">
      <dgm:prSet/>
      <dgm:spPr/>
      <dgm:t>
        <a:bodyPr/>
        <a:lstStyle/>
        <a:p>
          <a:endParaRPr lang="ru-RU"/>
        </a:p>
      </dgm:t>
    </dgm:pt>
    <dgm:pt modelId="{C2D67F62-BB0B-45F3-A66C-5DF6E1FFE05B}" type="sibTrans" cxnId="{FCA4A1D2-3A34-4A9E-8749-D0D289C76324}">
      <dgm:prSet/>
      <dgm:spPr/>
      <dgm:t>
        <a:bodyPr/>
        <a:lstStyle/>
        <a:p>
          <a:endParaRPr lang="ru-RU"/>
        </a:p>
      </dgm:t>
    </dgm:pt>
    <dgm:pt modelId="{479573DA-C495-4619-96B3-9AC0F2633AC3}">
      <dgm:prSet phldrT="[Текст]" custT="1"/>
      <dgm:spPr/>
      <dgm:t>
        <a:bodyPr/>
        <a:lstStyle/>
        <a:p>
          <a:r>
            <a:rPr lang="ru-RU" sz="1300" dirty="0" err="1" smtClean="0"/>
            <a:t>сублингвально</a:t>
          </a:r>
          <a:r>
            <a:rPr lang="ru-RU" sz="1300" dirty="0" smtClean="0"/>
            <a:t> (под язык), </a:t>
          </a:r>
          <a:r>
            <a:rPr lang="ru-RU" sz="1300" dirty="0" err="1" smtClean="0"/>
            <a:t>перилингвально</a:t>
          </a:r>
          <a:r>
            <a:rPr lang="ru-RU" sz="1300" dirty="0" smtClean="0"/>
            <a:t> (на спинку языка)</a:t>
          </a:r>
          <a:endParaRPr lang="ru-RU" sz="1300" dirty="0"/>
        </a:p>
      </dgm:t>
    </dgm:pt>
    <dgm:pt modelId="{EF9ECADE-3F7E-4683-8DB9-81F69475A7B6}" type="parTrans" cxnId="{E555CBE1-908B-4C99-B687-1F5A7620543A}">
      <dgm:prSet/>
      <dgm:spPr/>
      <dgm:t>
        <a:bodyPr/>
        <a:lstStyle/>
        <a:p>
          <a:endParaRPr lang="ru-RU"/>
        </a:p>
      </dgm:t>
    </dgm:pt>
    <dgm:pt modelId="{79208D27-59B5-4ACD-8966-D67FE97057C0}" type="sibTrans" cxnId="{E555CBE1-908B-4C99-B687-1F5A7620543A}">
      <dgm:prSet/>
      <dgm:spPr/>
      <dgm:t>
        <a:bodyPr/>
        <a:lstStyle/>
        <a:p>
          <a:endParaRPr lang="ru-RU"/>
        </a:p>
      </dgm:t>
    </dgm:pt>
    <dgm:pt modelId="{61A61FF8-A73D-422A-9110-C48BBE5B07E2}">
      <dgm:prSet custT="1"/>
      <dgm:spPr/>
      <dgm:t>
        <a:bodyPr/>
        <a:lstStyle/>
        <a:p>
          <a:r>
            <a:rPr lang="ru-RU" sz="1050" dirty="0" smtClean="0"/>
            <a:t>таблетки, драже</a:t>
          </a:r>
          <a:endParaRPr lang="ru-RU" sz="1050" dirty="0"/>
        </a:p>
      </dgm:t>
    </dgm:pt>
    <dgm:pt modelId="{9219007C-1875-40EB-8D6A-25A66BDF30C8}" type="parTrans" cxnId="{D0308E59-94CA-4C89-8DB1-372EE791699B}">
      <dgm:prSet/>
      <dgm:spPr/>
      <dgm:t>
        <a:bodyPr/>
        <a:lstStyle/>
        <a:p>
          <a:endParaRPr lang="ru-RU"/>
        </a:p>
      </dgm:t>
    </dgm:pt>
    <dgm:pt modelId="{D6D77818-C171-40F8-A060-69625582F716}" type="sibTrans" cxnId="{D0308E59-94CA-4C89-8DB1-372EE791699B}">
      <dgm:prSet/>
      <dgm:spPr/>
      <dgm:t>
        <a:bodyPr/>
        <a:lstStyle/>
        <a:p>
          <a:endParaRPr lang="ru-RU"/>
        </a:p>
      </dgm:t>
    </dgm:pt>
    <dgm:pt modelId="{096FE735-1A1A-48B1-B4B8-C97BCCBE94D8}">
      <dgm:prSet phldrT="[Текст]" custT="1"/>
      <dgm:spPr/>
      <dgm:t>
        <a:bodyPr/>
        <a:lstStyle/>
        <a:p>
          <a:r>
            <a:rPr lang="ru-RU" sz="1000" dirty="0" smtClean="0"/>
            <a:t>жидкие лекарственные формы (клизмы), мягкие (свечи)</a:t>
          </a:r>
          <a:endParaRPr lang="ru-RU" sz="1000" dirty="0"/>
        </a:p>
      </dgm:t>
    </dgm:pt>
    <dgm:pt modelId="{D5A6F802-6971-400F-B732-2E6DEB8E4236}" type="sibTrans" cxnId="{8EB4A699-6980-4899-A13E-5E1F8C8B972C}">
      <dgm:prSet/>
      <dgm:spPr/>
      <dgm:t>
        <a:bodyPr/>
        <a:lstStyle/>
        <a:p>
          <a:endParaRPr lang="ru-RU"/>
        </a:p>
      </dgm:t>
    </dgm:pt>
    <dgm:pt modelId="{99424B1A-7043-44F5-8688-58948C406138}" type="parTrans" cxnId="{8EB4A699-6980-4899-A13E-5E1F8C8B972C}">
      <dgm:prSet/>
      <dgm:spPr/>
      <dgm:t>
        <a:bodyPr/>
        <a:lstStyle/>
        <a:p>
          <a:endParaRPr lang="ru-RU"/>
        </a:p>
      </dgm:t>
    </dgm:pt>
    <dgm:pt modelId="{1D43D8EA-ABA2-4925-9A6A-C1F512C05881}">
      <dgm:prSet phldrT="[Текст]" custT="1"/>
      <dgm:spPr/>
      <dgm:t>
        <a:bodyPr/>
        <a:lstStyle/>
        <a:p>
          <a:r>
            <a:rPr lang="ru-RU" sz="1000" dirty="0" smtClean="0"/>
            <a:t>твердые </a:t>
          </a:r>
          <a:r>
            <a:rPr lang="ru-RU" sz="1000" dirty="0" smtClean="0"/>
            <a:t>(порошки, таблетки, драже, </a:t>
          </a:r>
          <a:r>
            <a:rPr lang="ru-RU" sz="1000" dirty="0" err="1" smtClean="0"/>
            <a:t>микродраже</a:t>
          </a:r>
          <a:r>
            <a:rPr lang="ru-RU" sz="1000" dirty="0" smtClean="0"/>
            <a:t>, гранулы</a:t>
          </a:r>
          <a:r>
            <a:rPr lang="ru-RU" sz="1000" dirty="0" smtClean="0"/>
            <a:t>),</a:t>
          </a:r>
          <a:endParaRPr lang="ru-RU" sz="1300" dirty="0"/>
        </a:p>
      </dgm:t>
    </dgm:pt>
    <dgm:pt modelId="{FA8B08EB-DDC5-49F0-A55E-50ED941C3D19}" type="parTrans" cxnId="{996F5F1F-759C-481B-9628-C0DE4BDEA989}">
      <dgm:prSet/>
      <dgm:spPr/>
      <dgm:t>
        <a:bodyPr/>
        <a:lstStyle/>
        <a:p>
          <a:endParaRPr lang="ru-RU"/>
        </a:p>
      </dgm:t>
    </dgm:pt>
    <dgm:pt modelId="{AB17BDBE-9705-4D93-A8E7-CEEDFFB978C2}" type="sibTrans" cxnId="{996F5F1F-759C-481B-9628-C0DE4BDEA989}">
      <dgm:prSet/>
      <dgm:spPr/>
      <dgm:t>
        <a:bodyPr/>
        <a:lstStyle/>
        <a:p>
          <a:endParaRPr lang="ru-RU"/>
        </a:p>
      </dgm:t>
    </dgm:pt>
    <dgm:pt modelId="{6158D4B0-7862-4BEC-98B7-C96131D4A435}">
      <dgm:prSet phldrT="[Текст]" custT="1"/>
      <dgm:spPr/>
      <dgm:t>
        <a:bodyPr/>
        <a:lstStyle/>
        <a:p>
          <a:r>
            <a:rPr lang="ru-RU" sz="1000" dirty="0" smtClean="0"/>
            <a:t>мягкие </a:t>
          </a:r>
          <a:r>
            <a:rPr lang="ru-RU" sz="1000" dirty="0" smtClean="0"/>
            <a:t>(пилюли, капсулы)</a:t>
          </a:r>
          <a:endParaRPr lang="ru-RU" sz="1300" dirty="0"/>
        </a:p>
      </dgm:t>
    </dgm:pt>
    <dgm:pt modelId="{75A5B396-297E-425D-AA5E-4BEEEBC48F43}" type="parTrans" cxnId="{477246EC-EB46-4C9C-B2AA-1F8C520A7920}">
      <dgm:prSet/>
      <dgm:spPr/>
      <dgm:t>
        <a:bodyPr/>
        <a:lstStyle/>
        <a:p>
          <a:endParaRPr lang="ru-RU"/>
        </a:p>
      </dgm:t>
    </dgm:pt>
    <dgm:pt modelId="{F14DC131-F4A8-4DA9-A0E8-327B258C4B36}" type="sibTrans" cxnId="{477246EC-EB46-4C9C-B2AA-1F8C520A7920}">
      <dgm:prSet/>
      <dgm:spPr/>
      <dgm:t>
        <a:bodyPr/>
        <a:lstStyle/>
        <a:p>
          <a:endParaRPr lang="ru-RU"/>
        </a:p>
      </dgm:t>
    </dgm:pt>
    <dgm:pt modelId="{D75F2FA2-2EC5-4D8D-9A68-A2BAB7A3B8DD}" type="pres">
      <dgm:prSet presAssocID="{B1060338-836D-4C41-AE1A-9D80340073AA}" presName="Name0" presStyleCnt="0">
        <dgm:presLayoutVars>
          <dgm:dir/>
          <dgm:animLvl val="lvl"/>
          <dgm:resizeHandles val="exact"/>
        </dgm:presLayoutVars>
      </dgm:prSet>
      <dgm:spPr/>
      <dgm:t>
        <a:bodyPr/>
        <a:lstStyle/>
        <a:p>
          <a:endParaRPr lang="ru-RU"/>
        </a:p>
      </dgm:t>
    </dgm:pt>
    <dgm:pt modelId="{53D5CC84-C1FA-4235-99F7-BCC6D152615A}" type="pres">
      <dgm:prSet presAssocID="{0E5EE196-51F5-4ED3-9567-C96DF31227E2}" presName="linNode" presStyleCnt="0"/>
      <dgm:spPr/>
    </dgm:pt>
    <dgm:pt modelId="{0CC5D15C-3D80-418D-8FD5-7724E52D3AA6}" type="pres">
      <dgm:prSet presAssocID="{0E5EE196-51F5-4ED3-9567-C96DF31227E2}" presName="parentText" presStyleLbl="node1" presStyleIdx="0" presStyleCnt="2" custLinFactNeighborY="-10595">
        <dgm:presLayoutVars>
          <dgm:chMax val="1"/>
          <dgm:bulletEnabled val="1"/>
        </dgm:presLayoutVars>
      </dgm:prSet>
      <dgm:spPr/>
      <dgm:t>
        <a:bodyPr/>
        <a:lstStyle/>
        <a:p>
          <a:endParaRPr lang="ru-RU"/>
        </a:p>
      </dgm:t>
    </dgm:pt>
    <dgm:pt modelId="{114FF64A-2389-4A79-969F-A0BCD53D8021}" type="pres">
      <dgm:prSet presAssocID="{0E5EE196-51F5-4ED3-9567-C96DF31227E2}" presName="descendantText" presStyleLbl="alignAccFollowNode1" presStyleIdx="0" presStyleCnt="2" custScaleY="276432">
        <dgm:presLayoutVars>
          <dgm:bulletEnabled val="1"/>
        </dgm:presLayoutVars>
      </dgm:prSet>
      <dgm:spPr/>
      <dgm:t>
        <a:bodyPr/>
        <a:lstStyle/>
        <a:p>
          <a:endParaRPr lang="ru-RU"/>
        </a:p>
      </dgm:t>
    </dgm:pt>
    <dgm:pt modelId="{0334D76F-EA8F-42B0-BEBE-D91D1FC589DB}" type="pres">
      <dgm:prSet presAssocID="{D9A6FF03-6DA1-4904-822A-B8D2BE6D4FA5}" presName="sp" presStyleCnt="0"/>
      <dgm:spPr/>
    </dgm:pt>
    <dgm:pt modelId="{F6D69998-19AB-4636-A928-F99D1BA846ED}" type="pres">
      <dgm:prSet presAssocID="{91176F37-A840-4069-9366-310C0423081A}" presName="linNode" presStyleCnt="0"/>
      <dgm:spPr/>
    </dgm:pt>
    <dgm:pt modelId="{DF88AEE8-4CB3-4F0B-90A7-9E4BF79B6668}" type="pres">
      <dgm:prSet presAssocID="{91176F37-A840-4069-9366-310C0423081A}" presName="parentText" presStyleLbl="node1" presStyleIdx="1" presStyleCnt="2">
        <dgm:presLayoutVars>
          <dgm:chMax val="1"/>
          <dgm:bulletEnabled val="1"/>
        </dgm:presLayoutVars>
      </dgm:prSet>
      <dgm:spPr/>
      <dgm:t>
        <a:bodyPr/>
        <a:lstStyle/>
        <a:p>
          <a:endParaRPr lang="ru-RU"/>
        </a:p>
      </dgm:t>
    </dgm:pt>
    <dgm:pt modelId="{DD1C2770-9DAE-42A0-8EDC-61C634827C06}" type="pres">
      <dgm:prSet presAssocID="{91176F37-A840-4069-9366-310C0423081A}" presName="descendantText" presStyleLbl="alignAccFollowNode1" presStyleIdx="1" presStyleCnt="2" custScaleY="156956">
        <dgm:presLayoutVars>
          <dgm:bulletEnabled val="1"/>
        </dgm:presLayoutVars>
      </dgm:prSet>
      <dgm:spPr/>
      <dgm:t>
        <a:bodyPr/>
        <a:lstStyle/>
        <a:p>
          <a:endParaRPr lang="ru-RU"/>
        </a:p>
      </dgm:t>
    </dgm:pt>
  </dgm:ptLst>
  <dgm:cxnLst>
    <dgm:cxn modelId="{8B9C76AC-BEE9-4A92-B526-63988376492A}" type="presOf" srcId="{1AE260C0-4F9A-4893-AA24-E002CCDA8947}" destId="{DD1C2770-9DAE-42A0-8EDC-61C634827C06}" srcOrd="0" destOrd="1" presId="urn:microsoft.com/office/officeart/2005/8/layout/vList5"/>
    <dgm:cxn modelId="{DAD4E7DC-7B65-44FB-B3EC-DF7B3F6E6EE2}" type="presOf" srcId="{61A61FF8-A73D-422A-9110-C48BBE5B07E2}" destId="{114FF64A-2389-4A79-969F-A0BCD53D8021}" srcOrd="0" destOrd="7" presId="urn:microsoft.com/office/officeart/2005/8/layout/vList5"/>
    <dgm:cxn modelId="{8AE42A58-D93A-416A-90DF-DB80C2377CCD}" srcId="{0E5EE196-51F5-4ED3-9567-C96DF31227E2}" destId="{12941755-6209-4BCB-9EBF-6809E470EEC7}" srcOrd="0" destOrd="0" parTransId="{F470D7D4-16E1-48CF-B9D1-679D17F91DDF}" sibTransId="{CCE28775-7E9A-4F91-AFCA-D80A7B2AEE76}"/>
    <dgm:cxn modelId="{3A429E9F-D23F-4FA3-9D8E-5EE23B5162E8}" type="presOf" srcId="{0E5EE196-51F5-4ED3-9567-C96DF31227E2}" destId="{0CC5D15C-3D80-418D-8FD5-7724E52D3AA6}" srcOrd="0" destOrd="0" presId="urn:microsoft.com/office/officeart/2005/8/layout/vList5"/>
    <dgm:cxn modelId="{5CE0D904-F40C-41C9-A87D-D23231481F23}" type="presOf" srcId="{BD92DA97-00E0-4E94-98DF-AA1C893891F3}" destId="{114FF64A-2389-4A79-969F-A0BCD53D8021}" srcOrd="0" destOrd="8" presId="urn:microsoft.com/office/officeart/2005/8/layout/vList5"/>
    <dgm:cxn modelId="{33CC90BD-267D-40B3-8F0A-20D4D484E26C}" srcId="{91176F37-A840-4069-9366-310C0423081A}" destId="{F13381C9-EAD6-44C2-8100-E5841088802D}" srcOrd="4" destOrd="0" parTransId="{93C5C559-56FD-4C46-9FAD-D04C38B4C33A}" sibTransId="{8FB58C15-5738-49E6-B90B-4F2FBAE4CFD1}"/>
    <dgm:cxn modelId="{C3A7FC9C-05FD-48D2-9A52-7BB672DF7F93}" type="presOf" srcId="{B1060338-836D-4C41-AE1A-9D80340073AA}" destId="{D75F2FA2-2EC5-4D8D-9A68-A2BAB7A3B8DD}" srcOrd="0" destOrd="0" presId="urn:microsoft.com/office/officeart/2005/8/layout/vList5"/>
    <dgm:cxn modelId="{2F73AF8A-B7E2-4E50-9CC6-7991A1A2F940}" type="presOf" srcId="{633E0AFB-71D6-494D-B081-79F8846A9153}" destId="{DD1C2770-9DAE-42A0-8EDC-61C634827C06}" srcOrd="0" destOrd="0" presId="urn:microsoft.com/office/officeart/2005/8/layout/vList5"/>
    <dgm:cxn modelId="{31D7F694-8995-49CD-BCBE-1842C91B13A1}" srcId="{91176F37-A840-4069-9366-310C0423081A}" destId="{D6ACCFA2-11C2-4346-8F64-CD05540C4BA2}" srcOrd="5" destOrd="0" parTransId="{607CCA3C-6DB4-4D05-9E92-6EE3B5635042}" sibTransId="{BE3F2133-D5A2-4039-8ABA-E7DC2F028E53}"/>
    <dgm:cxn modelId="{D0308E59-94CA-4C89-8DB1-372EE791699B}" srcId="{0E5EE196-51F5-4ED3-9567-C96DF31227E2}" destId="{61A61FF8-A73D-422A-9110-C48BBE5B07E2}" srcOrd="7" destOrd="0" parTransId="{9219007C-1875-40EB-8D6A-25A66BDF30C8}" sibTransId="{D6D77818-C171-40F8-A060-69625582F716}"/>
    <dgm:cxn modelId="{1C0570E9-B887-4ADE-A579-433860D45FD6}" type="presOf" srcId="{91176F37-A840-4069-9366-310C0423081A}" destId="{DF88AEE8-4CB3-4F0B-90A7-9E4BF79B6668}" srcOrd="0" destOrd="0" presId="urn:microsoft.com/office/officeart/2005/8/layout/vList5"/>
    <dgm:cxn modelId="{C9DCBDA1-059C-4FD8-B83A-A3B4F55C6CE0}" type="presOf" srcId="{479573DA-C495-4619-96B3-9AC0F2633AC3}" destId="{114FF64A-2389-4A79-969F-A0BCD53D8021}" srcOrd="0" destOrd="6" presId="urn:microsoft.com/office/officeart/2005/8/layout/vList5"/>
    <dgm:cxn modelId="{F3BEFC06-423D-40B6-A989-58FE93407EBD}" srcId="{91176F37-A840-4069-9366-310C0423081A}" destId="{8A49A400-B758-4A55-AF41-1295CF9AF0DB}" srcOrd="7" destOrd="0" parTransId="{CDACAEDE-04EE-4720-98CA-F75B8745BF2B}" sibTransId="{E53F1DD7-4B0B-4470-8539-9C4044D0CDF7}"/>
    <dgm:cxn modelId="{FCA4A1D2-3A34-4A9E-8749-D0D289C76324}" srcId="{91176F37-A840-4069-9366-310C0423081A}" destId="{1AE260C0-4F9A-4893-AA24-E002CCDA8947}" srcOrd="1" destOrd="0" parTransId="{CB9C63E4-3161-473D-8321-298BFE0E0A70}" sibTransId="{C2D67F62-BB0B-45F3-A66C-5DF6E1FFE05B}"/>
    <dgm:cxn modelId="{8EB4A699-6980-4899-A13E-5E1F8C8B972C}" srcId="{0E5EE196-51F5-4ED3-9567-C96DF31227E2}" destId="{096FE735-1A1A-48B1-B4B8-C97BCCBE94D8}" srcOrd="5" destOrd="0" parTransId="{99424B1A-7043-44F5-8688-58948C406138}" sibTransId="{D5A6F802-6971-400F-B732-2E6DEB8E4236}"/>
    <dgm:cxn modelId="{1739549E-23E2-4A2E-80AD-1979BD987833}" type="presOf" srcId="{1D43D8EA-ABA2-4925-9A6A-C1F512C05881}" destId="{114FF64A-2389-4A79-969F-A0BCD53D8021}" srcOrd="0" destOrd="2" presId="urn:microsoft.com/office/officeart/2005/8/layout/vList5"/>
    <dgm:cxn modelId="{7D006B1B-B5CB-4CA5-AF72-2873DD72198A}" type="presOf" srcId="{D6ACCFA2-11C2-4346-8F64-CD05540C4BA2}" destId="{DD1C2770-9DAE-42A0-8EDC-61C634827C06}" srcOrd="0" destOrd="5" presId="urn:microsoft.com/office/officeart/2005/8/layout/vList5"/>
    <dgm:cxn modelId="{69CC867D-3712-43C6-8E05-AFA94E1271FA}" srcId="{0E5EE196-51F5-4ED3-9567-C96DF31227E2}" destId="{431CBB04-92FD-45AC-83AB-358CB076EDA7}" srcOrd="1" destOrd="0" parTransId="{B2974B57-75CF-4CDC-8975-4C4ECCAE22A9}" sibTransId="{B56716A2-5384-42C0-B571-CA741FF40399}"/>
    <dgm:cxn modelId="{5AFD48FD-A9AB-4325-974D-99B6971D658A}" srcId="{0E5EE196-51F5-4ED3-9567-C96DF31227E2}" destId="{021AB0DD-3576-4915-9877-02752DA7ED06}" srcOrd="4" destOrd="0" parTransId="{C822DA2D-D164-48D4-8EF1-AB2947A7D815}" sibTransId="{18ED69F1-DE16-4A4E-B541-4AAC34ED67DA}"/>
    <dgm:cxn modelId="{DEC90FF5-BA31-4BAF-B121-CF71AE5D50BF}" srcId="{91176F37-A840-4069-9366-310C0423081A}" destId="{ABAB9E5E-E47A-43CF-B713-6A02CB6FD830}" srcOrd="9" destOrd="0" parTransId="{A8EBB4F0-5E05-4043-B34F-6ACECF9CAE7E}" sibTransId="{2F6BD8D5-5E8B-4B29-A14A-6280C9EF2856}"/>
    <dgm:cxn modelId="{893409CA-7BBF-450C-BAA7-084AC6FFF735}" type="presOf" srcId="{ABAB9E5E-E47A-43CF-B713-6A02CB6FD830}" destId="{DD1C2770-9DAE-42A0-8EDC-61C634827C06}" srcOrd="0" destOrd="9" presId="urn:microsoft.com/office/officeart/2005/8/layout/vList5"/>
    <dgm:cxn modelId="{C1846D0C-59BB-4755-BEC7-FAE7AC4B7C83}" srcId="{B1060338-836D-4C41-AE1A-9D80340073AA}" destId="{0E5EE196-51F5-4ED3-9567-C96DF31227E2}" srcOrd="0" destOrd="0" parTransId="{9FC62606-8CA5-4A5A-B8DB-2EFBAD9274B1}" sibTransId="{D9A6FF03-6DA1-4904-822A-B8D2BE6D4FA5}"/>
    <dgm:cxn modelId="{BCD02D39-4431-4508-9196-6362E3BCC906}" type="presOf" srcId="{6158D4B0-7862-4BEC-98B7-C96131D4A435}" destId="{114FF64A-2389-4A79-969F-A0BCD53D8021}" srcOrd="0" destOrd="3" presId="urn:microsoft.com/office/officeart/2005/8/layout/vList5"/>
    <dgm:cxn modelId="{466040F7-47F9-47C9-9527-8C187FE39BCE}" srcId="{91176F37-A840-4069-9366-310C0423081A}" destId="{8D03A956-D28D-4A9B-AB75-FC360CCE33A7}" srcOrd="8" destOrd="0" parTransId="{7719D214-D25C-4ED4-AD14-2013E575A062}" sibTransId="{7DA90956-3AA4-4A22-AAB4-66B5FA7B40B9}"/>
    <dgm:cxn modelId="{2674D40D-DEDD-4DE4-89A5-F653333A1101}" srcId="{91176F37-A840-4069-9366-310C0423081A}" destId="{633E0AFB-71D6-494D-B081-79F8846A9153}" srcOrd="0" destOrd="0" parTransId="{38430ED4-1228-40C5-B92A-F32D428AD6A2}" sibTransId="{53C84168-8E54-4E15-9C60-E1314FBFFA0C}"/>
    <dgm:cxn modelId="{621DCA40-DE17-4F4E-8268-360A01F42982}" type="presOf" srcId="{23C8EF03-C98E-4D21-8089-6252859F4E90}" destId="{DD1C2770-9DAE-42A0-8EDC-61C634827C06}" srcOrd="0" destOrd="6" presId="urn:microsoft.com/office/officeart/2005/8/layout/vList5"/>
    <dgm:cxn modelId="{477246EC-EB46-4C9C-B2AA-1F8C520A7920}" srcId="{0E5EE196-51F5-4ED3-9567-C96DF31227E2}" destId="{6158D4B0-7862-4BEC-98B7-C96131D4A435}" srcOrd="3" destOrd="0" parTransId="{75A5B396-297E-425D-AA5E-4BEEEBC48F43}" sibTransId="{F14DC131-F4A8-4DA9-A0E8-327B258C4B36}"/>
    <dgm:cxn modelId="{FD19D03C-2F3A-47B7-8DAD-EEAAF9C46F3E}" type="presOf" srcId="{096FE735-1A1A-48B1-B4B8-C97BCCBE94D8}" destId="{114FF64A-2389-4A79-969F-A0BCD53D8021}" srcOrd="0" destOrd="5" presId="urn:microsoft.com/office/officeart/2005/8/layout/vList5"/>
    <dgm:cxn modelId="{130637F7-ED48-48F5-9D1C-A05CA9C1FE1B}" type="presOf" srcId="{288810C2-3D8A-464D-88E8-5604E1764781}" destId="{DD1C2770-9DAE-42A0-8EDC-61C634827C06}" srcOrd="0" destOrd="2" presId="urn:microsoft.com/office/officeart/2005/8/layout/vList5"/>
    <dgm:cxn modelId="{1CDE697A-F21E-4F36-8673-5B029952D97C}" type="presOf" srcId="{8D03A956-D28D-4A9B-AB75-FC360CCE33A7}" destId="{DD1C2770-9DAE-42A0-8EDC-61C634827C06}" srcOrd="0" destOrd="8" presId="urn:microsoft.com/office/officeart/2005/8/layout/vList5"/>
    <dgm:cxn modelId="{B52695D1-D584-4A54-8601-FFB129BE3FCC}" type="presOf" srcId="{12941755-6209-4BCB-9EBF-6809E470EEC7}" destId="{114FF64A-2389-4A79-969F-A0BCD53D8021}" srcOrd="0" destOrd="0" presId="urn:microsoft.com/office/officeart/2005/8/layout/vList5"/>
    <dgm:cxn modelId="{996F5F1F-759C-481B-9628-C0DE4BDEA989}" srcId="{0E5EE196-51F5-4ED3-9567-C96DF31227E2}" destId="{1D43D8EA-ABA2-4925-9A6A-C1F512C05881}" srcOrd="2" destOrd="0" parTransId="{FA8B08EB-DDC5-49F0-A55E-50ED941C3D19}" sibTransId="{AB17BDBE-9705-4D93-A8E7-CEEDFFB978C2}"/>
    <dgm:cxn modelId="{FBCD4C8A-D777-4DB5-9894-36C1FCFA98D3}" type="presOf" srcId="{431CBB04-92FD-45AC-83AB-358CB076EDA7}" destId="{114FF64A-2389-4A79-969F-A0BCD53D8021}" srcOrd="0" destOrd="1" presId="urn:microsoft.com/office/officeart/2005/8/layout/vList5"/>
    <dgm:cxn modelId="{3EABFFF1-558F-4237-9D4F-1F697F85600A}" srcId="{91176F37-A840-4069-9366-310C0423081A}" destId="{23C8EF03-C98E-4D21-8089-6252859F4E90}" srcOrd="6" destOrd="0" parTransId="{B185A96C-57AE-4E42-95F8-F29172DD0225}" sibTransId="{92302A18-9724-4F7E-92B8-CD94C21A5456}"/>
    <dgm:cxn modelId="{E555CBE1-908B-4C99-B687-1F5A7620543A}" srcId="{0E5EE196-51F5-4ED3-9567-C96DF31227E2}" destId="{479573DA-C495-4619-96B3-9AC0F2633AC3}" srcOrd="6" destOrd="0" parTransId="{EF9ECADE-3F7E-4683-8DB9-81F69475A7B6}" sibTransId="{79208D27-59B5-4ACD-8966-D67FE97057C0}"/>
    <dgm:cxn modelId="{D773A8B5-E859-4688-9032-AB40E1FC25C3}" srcId="{91176F37-A840-4069-9366-310C0423081A}" destId="{5F9ABB6E-BB30-41A4-B809-0272F00B2371}" srcOrd="3" destOrd="0" parTransId="{8393038C-1341-4A43-91EB-700833C519BC}" sibTransId="{07FB5476-BEAF-4220-AE15-506BEB252C90}"/>
    <dgm:cxn modelId="{7A8D4BC5-00F6-4BB3-88D2-EE43583348FD}" type="presOf" srcId="{5F9ABB6E-BB30-41A4-B809-0272F00B2371}" destId="{DD1C2770-9DAE-42A0-8EDC-61C634827C06}" srcOrd="0" destOrd="3" presId="urn:microsoft.com/office/officeart/2005/8/layout/vList5"/>
    <dgm:cxn modelId="{EE9AFD77-F4C3-4DB4-9525-9F654BC2B708}" type="presOf" srcId="{021AB0DD-3576-4915-9877-02752DA7ED06}" destId="{114FF64A-2389-4A79-969F-A0BCD53D8021}" srcOrd="0" destOrd="4" presId="urn:microsoft.com/office/officeart/2005/8/layout/vList5"/>
    <dgm:cxn modelId="{5117D07A-465A-47CA-8785-0FAC2A89872B}" srcId="{0E5EE196-51F5-4ED3-9567-C96DF31227E2}" destId="{BD92DA97-00E0-4E94-98DF-AA1C893891F3}" srcOrd="8" destOrd="0" parTransId="{AFD05BCF-039E-442F-87BF-7EAAF8C78414}" sibTransId="{A8C5D99D-6C6A-4EDC-BB92-7A552180766D}"/>
    <dgm:cxn modelId="{E93BD854-EA18-4E8B-B482-63463076753E}" srcId="{91176F37-A840-4069-9366-310C0423081A}" destId="{288810C2-3D8A-464D-88E8-5604E1764781}" srcOrd="2" destOrd="0" parTransId="{EC2E349C-4B80-4BB8-BA3B-CBF69CFC63EC}" sibTransId="{BB7A8530-6DD8-4E74-9E2F-CDBDD2F03B0B}"/>
    <dgm:cxn modelId="{C2A778BB-C668-41D3-B660-E5F96BED78FC}" type="presOf" srcId="{F13381C9-EAD6-44C2-8100-E5841088802D}" destId="{DD1C2770-9DAE-42A0-8EDC-61C634827C06}" srcOrd="0" destOrd="4" presId="urn:microsoft.com/office/officeart/2005/8/layout/vList5"/>
    <dgm:cxn modelId="{89897F11-3190-48F3-B83D-FA5303EAE4A4}" srcId="{B1060338-836D-4C41-AE1A-9D80340073AA}" destId="{91176F37-A840-4069-9366-310C0423081A}" srcOrd="1" destOrd="0" parTransId="{B307856A-E345-484A-A60A-41B889C02951}" sibTransId="{53D839B1-1021-4496-9E4B-30C0DB3CA7D1}"/>
    <dgm:cxn modelId="{87A6769E-2A6F-448C-A092-69A053C6A388}" type="presOf" srcId="{8A49A400-B758-4A55-AF41-1295CF9AF0DB}" destId="{DD1C2770-9DAE-42A0-8EDC-61C634827C06}" srcOrd="0" destOrd="7" presId="urn:microsoft.com/office/officeart/2005/8/layout/vList5"/>
    <dgm:cxn modelId="{2716D734-0438-469F-BF0E-11FB93C81B6D}" type="presParOf" srcId="{D75F2FA2-2EC5-4D8D-9A68-A2BAB7A3B8DD}" destId="{53D5CC84-C1FA-4235-99F7-BCC6D152615A}" srcOrd="0" destOrd="0" presId="urn:microsoft.com/office/officeart/2005/8/layout/vList5"/>
    <dgm:cxn modelId="{33C9D200-8FA0-4DFC-BDDB-743CD9EEB6E7}" type="presParOf" srcId="{53D5CC84-C1FA-4235-99F7-BCC6D152615A}" destId="{0CC5D15C-3D80-418D-8FD5-7724E52D3AA6}" srcOrd="0" destOrd="0" presId="urn:microsoft.com/office/officeart/2005/8/layout/vList5"/>
    <dgm:cxn modelId="{64EBAB78-905D-4506-9948-3C6B83D01117}" type="presParOf" srcId="{53D5CC84-C1FA-4235-99F7-BCC6D152615A}" destId="{114FF64A-2389-4A79-969F-A0BCD53D8021}" srcOrd="1" destOrd="0" presId="urn:microsoft.com/office/officeart/2005/8/layout/vList5"/>
    <dgm:cxn modelId="{966B1A9E-694C-4FBD-B0A4-F38D6F6C71D8}" type="presParOf" srcId="{D75F2FA2-2EC5-4D8D-9A68-A2BAB7A3B8DD}" destId="{0334D76F-EA8F-42B0-BEBE-D91D1FC589DB}" srcOrd="1" destOrd="0" presId="urn:microsoft.com/office/officeart/2005/8/layout/vList5"/>
    <dgm:cxn modelId="{86659715-D4BB-49BA-9860-2152E6EEC08D}" type="presParOf" srcId="{D75F2FA2-2EC5-4D8D-9A68-A2BAB7A3B8DD}" destId="{F6D69998-19AB-4636-A928-F99D1BA846ED}" srcOrd="2" destOrd="0" presId="urn:microsoft.com/office/officeart/2005/8/layout/vList5"/>
    <dgm:cxn modelId="{FF2C45C9-9271-4C90-BE9B-34D617EBFD6E}" type="presParOf" srcId="{F6D69998-19AB-4636-A928-F99D1BA846ED}" destId="{DF88AEE8-4CB3-4F0B-90A7-9E4BF79B6668}" srcOrd="0" destOrd="0" presId="urn:microsoft.com/office/officeart/2005/8/layout/vList5"/>
    <dgm:cxn modelId="{B28CE65E-81A8-4087-8A1F-8E822A98C5B1}" type="presParOf" srcId="{F6D69998-19AB-4636-A928-F99D1BA846ED}" destId="{DD1C2770-9DAE-42A0-8EDC-61C634827C06}"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11F574-7D99-4148-A02C-58E28F91832A}" type="doc">
      <dgm:prSet loTypeId="urn:microsoft.com/office/officeart/2005/8/layout/balance1" loCatId="relationship" qsTypeId="urn:microsoft.com/office/officeart/2005/8/quickstyle/simple5" qsCatId="simple" csTypeId="urn:microsoft.com/office/officeart/2005/8/colors/accent1_3" csCatId="accent1" phldr="1"/>
      <dgm:spPr/>
      <dgm:t>
        <a:bodyPr/>
        <a:lstStyle/>
        <a:p>
          <a:endParaRPr lang="ru-RU"/>
        </a:p>
      </dgm:t>
    </dgm:pt>
    <dgm:pt modelId="{FDB08B6C-A95B-48C7-BFF5-61865C75C818}">
      <dgm:prSet phldrT="[Текст]"/>
      <dgm:spPr/>
      <dgm:t>
        <a:bodyPr/>
        <a:lstStyle/>
        <a:p>
          <a:r>
            <a:rPr lang="ru-RU" dirty="0" smtClean="0">
              <a:solidFill>
                <a:srgbClr val="C00000"/>
              </a:solidFill>
            </a:rPr>
            <a:t>+</a:t>
          </a:r>
          <a:endParaRPr lang="ru-RU" dirty="0">
            <a:solidFill>
              <a:srgbClr val="C00000"/>
            </a:solidFill>
          </a:endParaRPr>
        </a:p>
      </dgm:t>
    </dgm:pt>
    <dgm:pt modelId="{6780926C-833B-40C6-9C7A-CDF861F5DA49}" type="parTrans" cxnId="{9C7B0015-48B9-400B-8BF4-50BB2D8AD4CE}">
      <dgm:prSet/>
      <dgm:spPr/>
      <dgm:t>
        <a:bodyPr/>
        <a:lstStyle/>
        <a:p>
          <a:endParaRPr lang="ru-RU"/>
        </a:p>
      </dgm:t>
    </dgm:pt>
    <dgm:pt modelId="{3596F78B-D298-4189-A219-89A918E9E5FE}" type="sibTrans" cxnId="{9C7B0015-48B9-400B-8BF4-50BB2D8AD4CE}">
      <dgm:prSet/>
      <dgm:spPr/>
      <dgm:t>
        <a:bodyPr/>
        <a:lstStyle/>
        <a:p>
          <a:endParaRPr lang="ru-RU"/>
        </a:p>
      </dgm:t>
    </dgm:pt>
    <dgm:pt modelId="{28FAD6E0-AF97-4C27-AF1A-E3FE41B0336F}">
      <dgm:prSet phldrT="[Текст]"/>
      <dgm:spPr/>
      <dgm:t>
        <a:bodyPr/>
        <a:lstStyle/>
        <a:p>
          <a:r>
            <a:rPr lang="ru-RU" dirty="0" smtClean="0">
              <a:solidFill>
                <a:srgbClr val="C00000"/>
              </a:solidFill>
            </a:rPr>
            <a:t>-</a:t>
          </a:r>
          <a:endParaRPr lang="ru-RU" dirty="0">
            <a:solidFill>
              <a:srgbClr val="C00000"/>
            </a:solidFill>
          </a:endParaRPr>
        </a:p>
      </dgm:t>
    </dgm:pt>
    <dgm:pt modelId="{A8C03070-CA6D-4262-90E3-8BB6462C1F85}" type="parTrans" cxnId="{DAC8D093-717A-42B6-9CA0-637D8307BF16}">
      <dgm:prSet/>
      <dgm:spPr/>
      <dgm:t>
        <a:bodyPr/>
        <a:lstStyle/>
        <a:p>
          <a:endParaRPr lang="ru-RU"/>
        </a:p>
      </dgm:t>
    </dgm:pt>
    <dgm:pt modelId="{ED2DF194-25A6-4009-8ABF-3887C93210FA}" type="sibTrans" cxnId="{DAC8D093-717A-42B6-9CA0-637D8307BF16}">
      <dgm:prSet/>
      <dgm:spPr/>
      <dgm:t>
        <a:bodyPr/>
        <a:lstStyle/>
        <a:p>
          <a:endParaRPr lang="ru-RU"/>
        </a:p>
      </dgm:t>
    </dgm:pt>
    <dgm:pt modelId="{4A50D3FD-19E0-4A15-856A-2CE7CEFC84AA}">
      <dgm:prSet phldrT="[Текст]"/>
      <dgm:spPr/>
      <dgm:t>
        <a:bodyPr/>
        <a:lstStyle/>
        <a:p>
          <a:r>
            <a:rPr lang="ru-RU" dirty="0" smtClean="0">
              <a:solidFill>
                <a:srgbClr val="002060"/>
              </a:solidFill>
            </a:rPr>
            <a:t>Разные ЛФ включаются в одну и ту же группу</a:t>
          </a:r>
          <a:endParaRPr lang="ru-RU" dirty="0">
            <a:solidFill>
              <a:srgbClr val="002060"/>
            </a:solidFill>
          </a:endParaRPr>
        </a:p>
      </dgm:t>
    </dgm:pt>
    <dgm:pt modelId="{22BC750F-F1BF-4695-B67E-25EE370F4AEB}" type="parTrans" cxnId="{DDEA15DA-D9DD-460A-BEFE-1B956D4D1AFC}">
      <dgm:prSet/>
      <dgm:spPr/>
      <dgm:t>
        <a:bodyPr/>
        <a:lstStyle/>
        <a:p>
          <a:endParaRPr lang="ru-RU"/>
        </a:p>
      </dgm:t>
    </dgm:pt>
    <dgm:pt modelId="{F7303E06-EC3D-4F6B-8A27-F5686004CD6C}" type="sibTrans" cxnId="{DDEA15DA-D9DD-460A-BEFE-1B956D4D1AFC}">
      <dgm:prSet/>
      <dgm:spPr/>
      <dgm:t>
        <a:bodyPr/>
        <a:lstStyle/>
        <a:p>
          <a:endParaRPr lang="ru-RU"/>
        </a:p>
      </dgm:t>
    </dgm:pt>
    <dgm:pt modelId="{00331BE8-5F09-49FD-82BA-7937878B3382}">
      <dgm:prSet phldrT="[Текст]"/>
      <dgm:spPr>
        <a:solidFill>
          <a:schemeClr val="accent5">
            <a:lumMod val="90000"/>
          </a:schemeClr>
        </a:solidFill>
      </dgm:spPr>
      <dgm:t>
        <a:bodyPr/>
        <a:lstStyle/>
        <a:p>
          <a:r>
            <a:rPr lang="ru-RU" dirty="0" smtClean="0">
              <a:solidFill>
                <a:srgbClr val="002060"/>
              </a:solidFill>
            </a:rPr>
            <a:t>Определяет силу и скорость проявления действия ЛВ</a:t>
          </a:r>
          <a:endParaRPr lang="ru-RU" dirty="0">
            <a:solidFill>
              <a:srgbClr val="002060"/>
            </a:solidFill>
          </a:endParaRPr>
        </a:p>
      </dgm:t>
    </dgm:pt>
    <dgm:pt modelId="{0EB1114B-8991-417E-80DF-F354CB22094C}" type="parTrans" cxnId="{30169F6A-4F70-403F-9120-448BD0017F39}">
      <dgm:prSet/>
      <dgm:spPr/>
      <dgm:t>
        <a:bodyPr/>
        <a:lstStyle/>
        <a:p>
          <a:endParaRPr lang="ru-RU"/>
        </a:p>
      </dgm:t>
    </dgm:pt>
    <dgm:pt modelId="{C6D685C6-AE83-4849-80DB-5CF9ABE2FF70}" type="sibTrans" cxnId="{30169F6A-4F70-403F-9120-448BD0017F39}">
      <dgm:prSet/>
      <dgm:spPr/>
      <dgm:t>
        <a:bodyPr/>
        <a:lstStyle/>
        <a:p>
          <a:endParaRPr lang="ru-RU"/>
        </a:p>
      </dgm:t>
    </dgm:pt>
    <dgm:pt modelId="{D7DA474F-B6DE-46B4-845D-01D258205408}">
      <dgm:prSet phldrT="[Текст]"/>
      <dgm:spPr>
        <a:solidFill>
          <a:schemeClr val="accent1"/>
        </a:solidFill>
      </dgm:spPr>
      <dgm:t>
        <a:bodyPr/>
        <a:lstStyle/>
        <a:p>
          <a:r>
            <a:rPr lang="ru-RU" dirty="0" smtClean="0">
              <a:solidFill>
                <a:srgbClr val="002060"/>
              </a:solidFill>
            </a:rPr>
            <a:t>Имеет  </a:t>
          </a:r>
        </a:p>
        <a:p>
          <a:r>
            <a:rPr lang="ru-RU" dirty="0" smtClean="0">
              <a:solidFill>
                <a:srgbClr val="002060"/>
              </a:solidFill>
            </a:rPr>
            <a:t>технологическое значение </a:t>
          </a:r>
          <a:endParaRPr lang="ru-RU" dirty="0">
            <a:solidFill>
              <a:srgbClr val="002060"/>
            </a:solidFill>
          </a:endParaRPr>
        </a:p>
      </dgm:t>
    </dgm:pt>
    <dgm:pt modelId="{5A185BF5-2C38-4D54-B421-19A3E9C138C5}" type="parTrans" cxnId="{817FBD28-7144-474C-99C8-138A0E5E5FB4}">
      <dgm:prSet/>
      <dgm:spPr/>
      <dgm:t>
        <a:bodyPr/>
        <a:lstStyle/>
        <a:p>
          <a:endParaRPr lang="ru-RU"/>
        </a:p>
      </dgm:t>
    </dgm:pt>
    <dgm:pt modelId="{1EB73407-C54D-409E-A48F-9EFC94E9E15E}" type="sibTrans" cxnId="{817FBD28-7144-474C-99C8-138A0E5E5FB4}">
      <dgm:prSet/>
      <dgm:spPr/>
      <dgm:t>
        <a:bodyPr/>
        <a:lstStyle/>
        <a:p>
          <a:endParaRPr lang="ru-RU"/>
        </a:p>
      </dgm:t>
    </dgm:pt>
    <dgm:pt modelId="{3C9B2021-1066-4FEC-8621-E40D4EB71540}" type="pres">
      <dgm:prSet presAssocID="{E911F574-7D99-4148-A02C-58E28F91832A}" presName="outerComposite" presStyleCnt="0">
        <dgm:presLayoutVars>
          <dgm:chMax val="2"/>
          <dgm:animLvl val="lvl"/>
          <dgm:resizeHandles val="exact"/>
        </dgm:presLayoutVars>
      </dgm:prSet>
      <dgm:spPr/>
      <dgm:t>
        <a:bodyPr/>
        <a:lstStyle/>
        <a:p>
          <a:endParaRPr lang="ru-RU"/>
        </a:p>
      </dgm:t>
    </dgm:pt>
    <dgm:pt modelId="{DF923B2D-8EE5-4934-82BE-5CE23F7BAC7B}" type="pres">
      <dgm:prSet presAssocID="{E911F574-7D99-4148-A02C-58E28F91832A}" presName="dummyMaxCanvas" presStyleCnt="0"/>
      <dgm:spPr/>
    </dgm:pt>
    <dgm:pt modelId="{80778B07-D2BC-48F1-9061-422A22A8565C}" type="pres">
      <dgm:prSet presAssocID="{E911F574-7D99-4148-A02C-58E28F91832A}" presName="parentComposite" presStyleCnt="0"/>
      <dgm:spPr/>
    </dgm:pt>
    <dgm:pt modelId="{C131C1A2-A667-429A-A6CA-8C0A1D518CBE}" type="pres">
      <dgm:prSet presAssocID="{E911F574-7D99-4148-A02C-58E28F91832A}" presName="parent1" presStyleLbl="alignAccFollowNode1" presStyleIdx="0" presStyleCnt="4" custScaleX="59198" custLinFactNeighborX="-4645" custLinFactNeighborY="8859">
        <dgm:presLayoutVars>
          <dgm:chMax val="4"/>
        </dgm:presLayoutVars>
      </dgm:prSet>
      <dgm:spPr>
        <a:prstGeom prst="ellipse">
          <a:avLst/>
        </a:prstGeom>
      </dgm:spPr>
      <dgm:t>
        <a:bodyPr/>
        <a:lstStyle/>
        <a:p>
          <a:endParaRPr lang="ru-RU"/>
        </a:p>
      </dgm:t>
    </dgm:pt>
    <dgm:pt modelId="{03DDD6A4-D9FD-4208-82CD-C31200B91C7E}" type="pres">
      <dgm:prSet presAssocID="{E911F574-7D99-4148-A02C-58E28F91832A}" presName="parent2" presStyleLbl="alignAccFollowNode1" presStyleIdx="1" presStyleCnt="4" custScaleX="54135" custLinFactNeighborX="-19142" custLinFactNeighborY="8859">
        <dgm:presLayoutVars>
          <dgm:chMax val="4"/>
        </dgm:presLayoutVars>
      </dgm:prSet>
      <dgm:spPr>
        <a:prstGeom prst="ellipse">
          <a:avLst/>
        </a:prstGeom>
      </dgm:spPr>
      <dgm:t>
        <a:bodyPr/>
        <a:lstStyle/>
        <a:p>
          <a:endParaRPr lang="ru-RU"/>
        </a:p>
      </dgm:t>
    </dgm:pt>
    <dgm:pt modelId="{708B4E6D-3D65-4F55-B71D-58B25693721B}" type="pres">
      <dgm:prSet presAssocID="{E911F574-7D99-4148-A02C-58E28F91832A}" presName="childrenComposite" presStyleCnt="0"/>
      <dgm:spPr/>
    </dgm:pt>
    <dgm:pt modelId="{1A88F50B-70DF-485D-802C-4512361ADF98}" type="pres">
      <dgm:prSet presAssocID="{E911F574-7D99-4148-A02C-58E28F91832A}" presName="dummyMaxCanvas_ChildArea" presStyleCnt="0"/>
      <dgm:spPr/>
    </dgm:pt>
    <dgm:pt modelId="{7EE7AB67-BBF1-4B27-8D24-35C07579C65D}" type="pres">
      <dgm:prSet presAssocID="{E911F574-7D99-4148-A02C-58E28F91832A}" presName="fulcrum" presStyleLbl="alignAccFollowNode1" presStyleIdx="2" presStyleCnt="4"/>
      <dgm:spPr/>
    </dgm:pt>
    <dgm:pt modelId="{211DAFC9-2C1E-46BC-BEB6-8AFB3D98AD6B}" type="pres">
      <dgm:prSet presAssocID="{E911F574-7D99-4148-A02C-58E28F91832A}" presName="balance_21" presStyleLbl="alignAccFollowNode1" presStyleIdx="3" presStyleCnt="4">
        <dgm:presLayoutVars>
          <dgm:bulletEnabled val="1"/>
        </dgm:presLayoutVars>
      </dgm:prSet>
      <dgm:spPr/>
    </dgm:pt>
    <dgm:pt modelId="{067E2CF1-0045-47E1-A3D6-4240045FA779}" type="pres">
      <dgm:prSet presAssocID="{E911F574-7D99-4148-A02C-58E28F91832A}" presName="left_21_1" presStyleLbl="node1" presStyleIdx="0" presStyleCnt="3">
        <dgm:presLayoutVars>
          <dgm:bulletEnabled val="1"/>
        </dgm:presLayoutVars>
      </dgm:prSet>
      <dgm:spPr/>
      <dgm:t>
        <a:bodyPr/>
        <a:lstStyle/>
        <a:p>
          <a:endParaRPr lang="ru-RU"/>
        </a:p>
      </dgm:t>
    </dgm:pt>
    <dgm:pt modelId="{167EC8A8-17B1-48EB-A71E-799C922FA367}" type="pres">
      <dgm:prSet presAssocID="{E911F574-7D99-4148-A02C-58E28F91832A}" presName="left_21_2" presStyleLbl="node1" presStyleIdx="1" presStyleCnt="3">
        <dgm:presLayoutVars>
          <dgm:bulletEnabled val="1"/>
        </dgm:presLayoutVars>
      </dgm:prSet>
      <dgm:spPr/>
      <dgm:t>
        <a:bodyPr/>
        <a:lstStyle/>
        <a:p>
          <a:endParaRPr lang="ru-RU"/>
        </a:p>
      </dgm:t>
    </dgm:pt>
    <dgm:pt modelId="{B97D1D86-861C-458D-A97C-7BA669B37D3A}" type="pres">
      <dgm:prSet presAssocID="{E911F574-7D99-4148-A02C-58E28F91832A}" presName="right_21_1" presStyleLbl="node1" presStyleIdx="2" presStyleCnt="3">
        <dgm:presLayoutVars>
          <dgm:bulletEnabled val="1"/>
        </dgm:presLayoutVars>
      </dgm:prSet>
      <dgm:spPr/>
      <dgm:t>
        <a:bodyPr/>
        <a:lstStyle/>
        <a:p>
          <a:endParaRPr lang="ru-RU"/>
        </a:p>
      </dgm:t>
    </dgm:pt>
  </dgm:ptLst>
  <dgm:cxnLst>
    <dgm:cxn modelId="{0ACAF6C7-5BCE-4767-B3DB-B7987C626255}" type="presOf" srcId="{E911F574-7D99-4148-A02C-58E28F91832A}" destId="{3C9B2021-1066-4FEC-8621-E40D4EB71540}" srcOrd="0" destOrd="0" presId="urn:microsoft.com/office/officeart/2005/8/layout/balance1"/>
    <dgm:cxn modelId="{C63C0C9C-23FF-4BA9-AD21-42850CC6515C}" type="presOf" srcId="{28FAD6E0-AF97-4C27-AF1A-E3FE41B0336F}" destId="{03DDD6A4-D9FD-4208-82CD-C31200B91C7E}" srcOrd="0" destOrd="0" presId="urn:microsoft.com/office/officeart/2005/8/layout/balance1"/>
    <dgm:cxn modelId="{277585EE-E402-4FF6-A7ED-09ED9A6C1CF6}" type="presOf" srcId="{00331BE8-5F09-49FD-82BA-7937878B3382}" destId="{167EC8A8-17B1-48EB-A71E-799C922FA367}" srcOrd="0" destOrd="0" presId="urn:microsoft.com/office/officeart/2005/8/layout/balance1"/>
    <dgm:cxn modelId="{1FEB0337-0469-468E-9C40-D855A86514E7}" type="presOf" srcId="{D7DA474F-B6DE-46B4-845D-01D258205408}" destId="{067E2CF1-0045-47E1-A3D6-4240045FA779}" srcOrd="0" destOrd="0" presId="urn:microsoft.com/office/officeart/2005/8/layout/balance1"/>
    <dgm:cxn modelId="{DDEA15DA-D9DD-460A-BEFE-1B956D4D1AFC}" srcId="{28FAD6E0-AF97-4C27-AF1A-E3FE41B0336F}" destId="{4A50D3FD-19E0-4A15-856A-2CE7CEFC84AA}" srcOrd="0" destOrd="0" parTransId="{22BC750F-F1BF-4695-B67E-25EE370F4AEB}" sibTransId="{F7303E06-EC3D-4F6B-8A27-F5686004CD6C}"/>
    <dgm:cxn modelId="{817FBD28-7144-474C-99C8-138A0E5E5FB4}" srcId="{FDB08B6C-A95B-48C7-BFF5-61865C75C818}" destId="{D7DA474F-B6DE-46B4-845D-01D258205408}" srcOrd="0" destOrd="0" parTransId="{5A185BF5-2C38-4D54-B421-19A3E9C138C5}" sibTransId="{1EB73407-C54D-409E-A48F-9EFC94E9E15E}"/>
    <dgm:cxn modelId="{30169F6A-4F70-403F-9120-448BD0017F39}" srcId="{FDB08B6C-A95B-48C7-BFF5-61865C75C818}" destId="{00331BE8-5F09-49FD-82BA-7937878B3382}" srcOrd="1" destOrd="0" parTransId="{0EB1114B-8991-417E-80DF-F354CB22094C}" sibTransId="{C6D685C6-AE83-4849-80DB-5CF9ABE2FF70}"/>
    <dgm:cxn modelId="{DAC8D093-717A-42B6-9CA0-637D8307BF16}" srcId="{E911F574-7D99-4148-A02C-58E28F91832A}" destId="{28FAD6E0-AF97-4C27-AF1A-E3FE41B0336F}" srcOrd="1" destOrd="0" parTransId="{A8C03070-CA6D-4262-90E3-8BB6462C1F85}" sibTransId="{ED2DF194-25A6-4009-8ABF-3887C93210FA}"/>
    <dgm:cxn modelId="{9C7B0015-48B9-400B-8BF4-50BB2D8AD4CE}" srcId="{E911F574-7D99-4148-A02C-58E28F91832A}" destId="{FDB08B6C-A95B-48C7-BFF5-61865C75C818}" srcOrd="0" destOrd="0" parTransId="{6780926C-833B-40C6-9C7A-CDF861F5DA49}" sibTransId="{3596F78B-D298-4189-A219-89A918E9E5FE}"/>
    <dgm:cxn modelId="{26B6371C-9686-43BF-9F5A-DB4AEB4D0D40}" type="presOf" srcId="{4A50D3FD-19E0-4A15-856A-2CE7CEFC84AA}" destId="{B97D1D86-861C-458D-A97C-7BA669B37D3A}" srcOrd="0" destOrd="0" presId="urn:microsoft.com/office/officeart/2005/8/layout/balance1"/>
    <dgm:cxn modelId="{56E2BDB1-BEC3-42AB-8BB8-E75F4924189A}" type="presOf" srcId="{FDB08B6C-A95B-48C7-BFF5-61865C75C818}" destId="{C131C1A2-A667-429A-A6CA-8C0A1D518CBE}" srcOrd="0" destOrd="0" presId="urn:microsoft.com/office/officeart/2005/8/layout/balance1"/>
    <dgm:cxn modelId="{688B5C74-5DD1-4ADB-B557-6BE16A197ED0}" type="presParOf" srcId="{3C9B2021-1066-4FEC-8621-E40D4EB71540}" destId="{DF923B2D-8EE5-4934-82BE-5CE23F7BAC7B}" srcOrd="0" destOrd="0" presId="urn:microsoft.com/office/officeart/2005/8/layout/balance1"/>
    <dgm:cxn modelId="{124305E7-06B8-4C49-B4AB-CA2D4004F041}" type="presParOf" srcId="{3C9B2021-1066-4FEC-8621-E40D4EB71540}" destId="{80778B07-D2BC-48F1-9061-422A22A8565C}" srcOrd="1" destOrd="0" presId="urn:microsoft.com/office/officeart/2005/8/layout/balance1"/>
    <dgm:cxn modelId="{432B87F0-5D98-42D3-A581-0C58ECBDB336}" type="presParOf" srcId="{80778B07-D2BC-48F1-9061-422A22A8565C}" destId="{C131C1A2-A667-429A-A6CA-8C0A1D518CBE}" srcOrd="0" destOrd="0" presId="urn:microsoft.com/office/officeart/2005/8/layout/balance1"/>
    <dgm:cxn modelId="{B8705000-AF76-46C6-A678-CFCA5925F85A}" type="presParOf" srcId="{80778B07-D2BC-48F1-9061-422A22A8565C}" destId="{03DDD6A4-D9FD-4208-82CD-C31200B91C7E}" srcOrd="1" destOrd="0" presId="urn:microsoft.com/office/officeart/2005/8/layout/balance1"/>
    <dgm:cxn modelId="{D21A27DC-6BAD-41AE-B41A-AA2A758E33F8}" type="presParOf" srcId="{3C9B2021-1066-4FEC-8621-E40D4EB71540}" destId="{708B4E6D-3D65-4F55-B71D-58B25693721B}" srcOrd="2" destOrd="0" presId="urn:microsoft.com/office/officeart/2005/8/layout/balance1"/>
    <dgm:cxn modelId="{46764EAF-96D2-4EF6-A70B-4287C886D562}" type="presParOf" srcId="{708B4E6D-3D65-4F55-B71D-58B25693721B}" destId="{1A88F50B-70DF-485D-802C-4512361ADF98}" srcOrd="0" destOrd="0" presId="urn:microsoft.com/office/officeart/2005/8/layout/balance1"/>
    <dgm:cxn modelId="{FF36A732-481E-4CDE-BFEF-5E356CADD098}" type="presParOf" srcId="{708B4E6D-3D65-4F55-B71D-58B25693721B}" destId="{7EE7AB67-BBF1-4B27-8D24-35C07579C65D}" srcOrd="1" destOrd="0" presId="urn:microsoft.com/office/officeart/2005/8/layout/balance1"/>
    <dgm:cxn modelId="{B5089F26-F9B8-4F7E-9C3A-31AB530CA2F8}" type="presParOf" srcId="{708B4E6D-3D65-4F55-B71D-58B25693721B}" destId="{211DAFC9-2C1E-46BC-BEB6-8AFB3D98AD6B}" srcOrd="2" destOrd="0" presId="urn:microsoft.com/office/officeart/2005/8/layout/balance1"/>
    <dgm:cxn modelId="{9420FD1E-A72C-4C66-B23C-462450E29A1D}" type="presParOf" srcId="{708B4E6D-3D65-4F55-B71D-58B25693721B}" destId="{067E2CF1-0045-47E1-A3D6-4240045FA779}" srcOrd="3" destOrd="0" presId="urn:microsoft.com/office/officeart/2005/8/layout/balance1"/>
    <dgm:cxn modelId="{D345E947-0BDE-4E98-8F38-05CCB045A8F2}" type="presParOf" srcId="{708B4E6D-3D65-4F55-B71D-58B25693721B}" destId="{167EC8A8-17B1-48EB-A71E-799C922FA367}" srcOrd="4" destOrd="0" presId="urn:microsoft.com/office/officeart/2005/8/layout/balance1"/>
    <dgm:cxn modelId="{166B1D40-A2CA-4876-B3C7-EF72BAC305AC}" type="presParOf" srcId="{708B4E6D-3D65-4F55-B71D-58B25693721B}" destId="{B97D1D86-861C-458D-A97C-7BA669B37D3A}" srcOrd="5" destOrd="0" presId="urn:microsoft.com/office/officeart/2005/8/layout/balanc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A3A903-AB9E-44DF-BD65-869E128F70F0}" type="doc">
      <dgm:prSet loTypeId="urn:microsoft.com/office/officeart/2005/8/layout/funnel1" loCatId="process" qsTypeId="urn:microsoft.com/office/officeart/2005/8/quickstyle/simple5" qsCatId="simple" csTypeId="urn:microsoft.com/office/officeart/2005/8/colors/accent1_2#5" csCatId="accent1" phldr="1"/>
      <dgm:spPr/>
      <dgm:t>
        <a:bodyPr/>
        <a:lstStyle/>
        <a:p>
          <a:endParaRPr lang="ru-RU"/>
        </a:p>
      </dgm:t>
    </dgm:pt>
    <dgm:pt modelId="{270A5C13-9F70-47F5-BFE6-B3FEF34230FE}">
      <dgm:prSet phldrT="[Текст]" custT="1"/>
      <dgm:spPr/>
      <dgm:t>
        <a:bodyPr/>
        <a:lstStyle/>
        <a:p>
          <a:r>
            <a:rPr lang="ru-RU" sz="500" dirty="0" smtClean="0">
              <a:solidFill>
                <a:srgbClr val="C00000"/>
              </a:solidFill>
            </a:rPr>
            <a:t>Субстанция</a:t>
          </a:r>
          <a:endParaRPr lang="ru-RU" sz="500" dirty="0">
            <a:solidFill>
              <a:srgbClr val="C00000"/>
            </a:solidFill>
          </a:endParaRPr>
        </a:p>
      </dgm:t>
    </dgm:pt>
    <dgm:pt modelId="{22E89327-5FF7-45DA-9F69-EAB6DD32C01C}" type="parTrans" cxnId="{0E802A82-7BC5-42F2-81AD-858D1C04FD5B}">
      <dgm:prSet/>
      <dgm:spPr/>
      <dgm:t>
        <a:bodyPr/>
        <a:lstStyle/>
        <a:p>
          <a:endParaRPr lang="ru-RU"/>
        </a:p>
      </dgm:t>
    </dgm:pt>
    <dgm:pt modelId="{1D54BDEE-44AA-4BC1-A7EE-FDD67A0C8462}" type="sibTrans" cxnId="{0E802A82-7BC5-42F2-81AD-858D1C04FD5B}">
      <dgm:prSet/>
      <dgm:spPr/>
      <dgm:t>
        <a:bodyPr/>
        <a:lstStyle/>
        <a:p>
          <a:endParaRPr lang="ru-RU"/>
        </a:p>
      </dgm:t>
    </dgm:pt>
    <dgm:pt modelId="{87877FEA-A43E-49A7-AB2B-4B559E089BF7}">
      <dgm:prSet phldrT="[Текст]"/>
      <dgm:spPr/>
      <dgm:t>
        <a:bodyPr/>
        <a:lstStyle/>
        <a:p>
          <a:r>
            <a:rPr lang="ru-RU" dirty="0" smtClean="0">
              <a:solidFill>
                <a:srgbClr val="C00000"/>
              </a:solidFill>
            </a:rPr>
            <a:t>Субстанция</a:t>
          </a:r>
          <a:endParaRPr lang="ru-RU" dirty="0"/>
        </a:p>
      </dgm:t>
    </dgm:pt>
    <dgm:pt modelId="{4DC854EA-F9D1-4EF7-8D0B-022F05011C39}" type="parTrans" cxnId="{FFC1E3DC-F22A-4592-AF80-C4834BAF4AF2}">
      <dgm:prSet/>
      <dgm:spPr/>
      <dgm:t>
        <a:bodyPr/>
        <a:lstStyle/>
        <a:p>
          <a:endParaRPr lang="ru-RU"/>
        </a:p>
      </dgm:t>
    </dgm:pt>
    <dgm:pt modelId="{3FCAF043-89CF-4931-9189-7FC38AE3CDA6}" type="sibTrans" cxnId="{FFC1E3DC-F22A-4592-AF80-C4834BAF4AF2}">
      <dgm:prSet/>
      <dgm:spPr/>
      <dgm:t>
        <a:bodyPr/>
        <a:lstStyle/>
        <a:p>
          <a:endParaRPr lang="ru-RU"/>
        </a:p>
      </dgm:t>
    </dgm:pt>
    <dgm:pt modelId="{81A2D876-937A-43DB-9B2B-3CDC441DE90E}">
      <dgm:prSet phldrT="[Текст]" phldr="1"/>
      <dgm:spPr/>
      <dgm:t>
        <a:bodyPr/>
        <a:lstStyle/>
        <a:p>
          <a:endParaRPr lang="ru-RU" dirty="0"/>
        </a:p>
      </dgm:t>
    </dgm:pt>
    <dgm:pt modelId="{07CB2492-FA5D-4C4D-979A-0D8E3C370598}" type="parTrans" cxnId="{87C25D81-9A8D-4703-A2AD-DA35F315DD84}">
      <dgm:prSet/>
      <dgm:spPr/>
      <dgm:t>
        <a:bodyPr/>
        <a:lstStyle/>
        <a:p>
          <a:endParaRPr lang="ru-RU"/>
        </a:p>
      </dgm:t>
    </dgm:pt>
    <dgm:pt modelId="{EA6C1E0D-0EE9-4829-BA93-C3577458BD10}" type="sibTrans" cxnId="{87C25D81-9A8D-4703-A2AD-DA35F315DD84}">
      <dgm:prSet/>
      <dgm:spPr/>
      <dgm:t>
        <a:bodyPr/>
        <a:lstStyle/>
        <a:p>
          <a:endParaRPr lang="ru-RU"/>
        </a:p>
      </dgm:t>
    </dgm:pt>
    <dgm:pt modelId="{74B49069-77BF-4D23-81D1-67BA4CDD65C5}">
      <dgm:prSet phldrT="[Текст]"/>
      <dgm:spPr/>
      <dgm:t>
        <a:bodyPr/>
        <a:lstStyle/>
        <a:p>
          <a:endParaRPr lang="ru-RU"/>
        </a:p>
      </dgm:t>
    </dgm:pt>
    <dgm:pt modelId="{3B710A2F-39D8-4B63-90D1-2EC4B4D45383}" type="parTrans" cxnId="{42343680-33F0-4F2E-8747-5DAB6DD29F23}">
      <dgm:prSet/>
      <dgm:spPr/>
      <dgm:t>
        <a:bodyPr/>
        <a:lstStyle/>
        <a:p>
          <a:endParaRPr lang="ru-RU"/>
        </a:p>
      </dgm:t>
    </dgm:pt>
    <dgm:pt modelId="{116043F0-AC86-45ED-9A59-F195F2371959}" type="sibTrans" cxnId="{42343680-33F0-4F2E-8747-5DAB6DD29F23}">
      <dgm:prSet/>
      <dgm:spPr/>
      <dgm:t>
        <a:bodyPr/>
        <a:lstStyle/>
        <a:p>
          <a:endParaRPr lang="ru-RU"/>
        </a:p>
      </dgm:t>
    </dgm:pt>
    <dgm:pt modelId="{DA897FB3-60C7-49C1-B5CF-2BE38E0D03FB}">
      <dgm:prSet/>
      <dgm:spPr/>
      <dgm:t>
        <a:bodyPr/>
        <a:lstStyle/>
        <a:p>
          <a:endParaRPr lang="ru-RU"/>
        </a:p>
      </dgm:t>
    </dgm:pt>
    <dgm:pt modelId="{7748A484-735F-4A4D-B6BF-FEA7C94B8EB4}" type="parTrans" cxnId="{ED27AB8A-9287-4AC6-B987-FC74449504EF}">
      <dgm:prSet/>
      <dgm:spPr/>
      <dgm:t>
        <a:bodyPr/>
        <a:lstStyle/>
        <a:p>
          <a:endParaRPr lang="ru-RU"/>
        </a:p>
      </dgm:t>
    </dgm:pt>
    <dgm:pt modelId="{5C27243E-35D3-4347-95BB-92E8AD741604}" type="sibTrans" cxnId="{ED27AB8A-9287-4AC6-B987-FC74449504EF}">
      <dgm:prSet/>
      <dgm:spPr/>
      <dgm:t>
        <a:bodyPr/>
        <a:lstStyle/>
        <a:p>
          <a:endParaRPr lang="ru-RU"/>
        </a:p>
      </dgm:t>
    </dgm:pt>
    <dgm:pt modelId="{A2DA0B4E-8725-40FA-9546-24EC28462BD1}">
      <dgm:prSet/>
      <dgm:spPr/>
      <dgm:t>
        <a:bodyPr/>
        <a:lstStyle/>
        <a:p>
          <a:endParaRPr lang="ru-RU"/>
        </a:p>
      </dgm:t>
    </dgm:pt>
    <dgm:pt modelId="{D4DD2C4D-167B-45CD-8D97-A786A1A92C0D}" type="parTrans" cxnId="{7C60C341-BA14-47D2-8DF4-05B3FCEC23AB}">
      <dgm:prSet/>
      <dgm:spPr/>
      <dgm:t>
        <a:bodyPr/>
        <a:lstStyle/>
        <a:p>
          <a:endParaRPr lang="ru-RU"/>
        </a:p>
      </dgm:t>
    </dgm:pt>
    <dgm:pt modelId="{23F45E69-B9F7-447A-843E-B7E42BE58173}" type="sibTrans" cxnId="{7C60C341-BA14-47D2-8DF4-05B3FCEC23AB}">
      <dgm:prSet/>
      <dgm:spPr/>
      <dgm:t>
        <a:bodyPr/>
        <a:lstStyle/>
        <a:p>
          <a:endParaRPr lang="ru-RU"/>
        </a:p>
      </dgm:t>
    </dgm:pt>
    <dgm:pt modelId="{FE6592F9-1D24-4848-AFB1-BEB3E7BF93DE}">
      <dgm:prSet/>
      <dgm:spPr/>
      <dgm:t>
        <a:bodyPr/>
        <a:lstStyle/>
        <a:p>
          <a:pPr algn="ctr"/>
          <a:r>
            <a:rPr lang="ru-RU" dirty="0" smtClean="0">
              <a:solidFill>
                <a:srgbClr val="C00000"/>
              </a:solidFill>
            </a:rPr>
            <a:t>Дисперсная система</a:t>
          </a:r>
        </a:p>
        <a:p>
          <a:pPr algn="ctr"/>
          <a:endParaRPr lang="ru-RU" dirty="0">
            <a:solidFill>
              <a:srgbClr val="C00000"/>
            </a:solidFill>
          </a:endParaRPr>
        </a:p>
      </dgm:t>
    </dgm:pt>
    <dgm:pt modelId="{139BB80D-3135-430F-B400-A80398EFEB9F}" type="parTrans" cxnId="{13C17A11-6162-4F88-80B3-FD723B6276D7}">
      <dgm:prSet/>
      <dgm:spPr/>
      <dgm:t>
        <a:bodyPr/>
        <a:lstStyle/>
        <a:p>
          <a:endParaRPr lang="ru-RU"/>
        </a:p>
      </dgm:t>
    </dgm:pt>
    <dgm:pt modelId="{AE28C67B-E476-437F-81FB-022557D35A10}" type="sibTrans" cxnId="{13C17A11-6162-4F88-80B3-FD723B6276D7}">
      <dgm:prSet/>
      <dgm:spPr/>
      <dgm:t>
        <a:bodyPr/>
        <a:lstStyle/>
        <a:p>
          <a:endParaRPr lang="ru-RU"/>
        </a:p>
      </dgm:t>
    </dgm:pt>
    <dgm:pt modelId="{115B8579-8CCA-4716-B8FD-D4613359338A}">
      <dgm:prSet/>
      <dgm:spPr/>
      <dgm:t>
        <a:bodyPr/>
        <a:lstStyle/>
        <a:p>
          <a:r>
            <a:rPr lang="ru-RU" dirty="0" smtClean="0">
              <a:solidFill>
                <a:srgbClr val="C00000"/>
              </a:solidFill>
            </a:rPr>
            <a:t>Субстанция</a:t>
          </a:r>
          <a:endParaRPr lang="ru-RU" dirty="0">
            <a:solidFill>
              <a:srgbClr val="C00000"/>
            </a:solidFill>
          </a:endParaRPr>
        </a:p>
      </dgm:t>
    </dgm:pt>
    <dgm:pt modelId="{771E04D1-B0F4-414E-B097-F3CF1F97B1A3}" type="parTrans" cxnId="{344465DD-09F4-42BF-BBD9-122B458ACB72}">
      <dgm:prSet/>
      <dgm:spPr/>
      <dgm:t>
        <a:bodyPr/>
        <a:lstStyle/>
        <a:p>
          <a:endParaRPr lang="ru-RU"/>
        </a:p>
      </dgm:t>
    </dgm:pt>
    <dgm:pt modelId="{914FDA6A-F700-4AA1-9B8E-27FC203F7F02}" type="sibTrans" cxnId="{344465DD-09F4-42BF-BBD9-122B458ACB72}">
      <dgm:prSet/>
      <dgm:spPr/>
      <dgm:t>
        <a:bodyPr/>
        <a:lstStyle/>
        <a:p>
          <a:endParaRPr lang="ru-RU"/>
        </a:p>
      </dgm:t>
    </dgm:pt>
    <dgm:pt modelId="{F0E5D3AB-941B-48ED-A4C8-46F3EAD8F021}" type="pres">
      <dgm:prSet presAssocID="{11A3A903-AB9E-44DF-BD65-869E128F70F0}" presName="Name0" presStyleCnt="0">
        <dgm:presLayoutVars>
          <dgm:chMax val="4"/>
          <dgm:resizeHandles val="exact"/>
        </dgm:presLayoutVars>
      </dgm:prSet>
      <dgm:spPr/>
      <dgm:t>
        <a:bodyPr/>
        <a:lstStyle/>
        <a:p>
          <a:endParaRPr lang="ru-RU"/>
        </a:p>
      </dgm:t>
    </dgm:pt>
    <dgm:pt modelId="{559CF268-9471-4C78-9C4B-CF40114B9E3D}" type="pres">
      <dgm:prSet presAssocID="{11A3A903-AB9E-44DF-BD65-869E128F70F0}" presName="ellipse" presStyleLbl="trBgShp" presStyleIdx="0" presStyleCnt="1"/>
      <dgm:spPr/>
    </dgm:pt>
    <dgm:pt modelId="{DF674EE1-B9DA-49A9-90A6-69DD2ED666C2}" type="pres">
      <dgm:prSet presAssocID="{11A3A903-AB9E-44DF-BD65-869E128F70F0}" presName="arrow1" presStyleLbl="fgShp" presStyleIdx="0" presStyleCnt="1"/>
      <dgm:spPr/>
    </dgm:pt>
    <dgm:pt modelId="{9C1033B0-8A81-4250-9A02-4AA429AE63AF}" type="pres">
      <dgm:prSet presAssocID="{11A3A903-AB9E-44DF-BD65-869E128F70F0}" presName="rectangle" presStyleLbl="revTx" presStyleIdx="0" presStyleCnt="1" custScaleX="139741">
        <dgm:presLayoutVars>
          <dgm:bulletEnabled val="1"/>
        </dgm:presLayoutVars>
      </dgm:prSet>
      <dgm:spPr/>
      <dgm:t>
        <a:bodyPr/>
        <a:lstStyle/>
        <a:p>
          <a:endParaRPr lang="ru-RU"/>
        </a:p>
      </dgm:t>
    </dgm:pt>
    <dgm:pt modelId="{F1ABC673-81D7-45CE-8A0C-EEF549B1803D}" type="pres">
      <dgm:prSet presAssocID="{115B8579-8CCA-4716-B8FD-D4613359338A}" presName="item1" presStyleLbl="node1" presStyleIdx="0" presStyleCnt="3">
        <dgm:presLayoutVars>
          <dgm:bulletEnabled val="1"/>
        </dgm:presLayoutVars>
      </dgm:prSet>
      <dgm:spPr/>
      <dgm:t>
        <a:bodyPr/>
        <a:lstStyle/>
        <a:p>
          <a:endParaRPr lang="ru-RU"/>
        </a:p>
      </dgm:t>
    </dgm:pt>
    <dgm:pt modelId="{9AC1EF5A-EE23-496E-A332-FC370AEADD4F}" type="pres">
      <dgm:prSet presAssocID="{87877FEA-A43E-49A7-AB2B-4B559E089BF7}" presName="item2" presStyleLbl="node1" presStyleIdx="1" presStyleCnt="3">
        <dgm:presLayoutVars>
          <dgm:bulletEnabled val="1"/>
        </dgm:presLayoutVars>
      </dgm:prSet>
      <dgm:spPr/>
      <dgm:t>
        <a:bodyPr/>
        <a:lstStyle/>
        <a:p>
          <a:endParaRPr lang="ru-RU"/>
        </a:p>
      </dgm:t>
    </dgm:pt>
    <dgm:pt modelId="{8AADF802-231F-40FF-94B3-28182AA0236E}" type="pres">
      <dgm:prSet presAssocID="{FE6592F9-1D24-4848-AFB1-BEB3E7BF93DE}" presName="item3" presStyleLbl="node1" presStyleIdx="2" presStyleCnt="3">
        <dgm:presLayoutVars>
          <dgm:bulletEnabled val="1"/>
        </dgm:presLayoutVars>
      </dgm:prSet>
      <dgm:spPr/>
      <dgm:t>
        <a:bodyPr/>
        <a:lstStyle/>
        <a:p>
          <a:endParaRPr lang="ru-RU"/>
        </a:p>
      </dgm:t>
    </dgm:pt>
    <dgm:pt modelId="{97D75FEF-4F6C-4748-9B6A-CF00A63CF4E6}" type="pres">
      <dgm:prSet presAssocID="{11A3A903-AB9E-44DF-BD65-869E128F70F0}" presName="funnel" presStyleLbl="trAlignAcc1" presStyleIdx="0" presStyleCnt="1"/>
      <dgm:spPr/>
    </dgm:pt>
  </dgm:ptLst>
  <dgm:cxnLst>
    <dgm:cxn modelId="{42343680-33F0-4F2E-8747-5DAB6DD29F23}" srcId="{11A3A903-AB9E-44DF-BD65-869E128F70F0}" destId="{74B49069-77BF-4D23-81D1-67BA4CDD65C5}" srcOrd="7" destOrd="0" parTransId="{3B710A2F-39D8-4B63-90D1-2EC4B4D45383}" sibTransId="{116043F0-AC86-45ED-9A59-F195F2371959}"/>
    <dgm:cxn modelId="{FFC1E3DC-F22A-4592-AF80-C4834BAF4AF2}" srcId="{11A3A903-AB9E-44DF-BD65-869E128F70F0}" destId="{87877FEA-A43E-49A7-AB2B-4B559E089BF7}" srcOrd="2" destOrd="0" parTransId="{4DC854EA-F9D1-4EF7-8D0B-022F05011C39}" sibTransId="{3FCAF043-89CF-4931-9189-7FC38AE3CDA6}"/>
    <dgm:cxn modelId="{344465DD-09F4-42BF-BBD9-122B458ACB72}" srcId="{11A3A903-AB9E-44DF-BD65-869E128F70F0}" destId="{115B8579-8CCA-4716-B8FD-D4613359338A}" srcOrd="1" destOrd="0" parTransId="{771E04D1-B0F4-414E-B097-F3CF1F97B1A3}" sibTransId="{914FDA6A-F700-4AA1-9B8E-27FC203F7F02}"/>
    <dgm:cxn modelId="{13C17A11-6162-4F88-80B3-FD723B6276D7}" srcId="{11A3A903-AB9E-44DF-BD65-869E128F70F0}" destId="{FE6592F9-1D24-4848-AFB1-BEB3E7BF93DE}" srcOrd="3" destOrd="0" parTransId="{139BB80D-3135-430F-B400-A80398EFEB9F}" sibTransId="{AE28C67B-E476-437F-81FB-022557D35A10}"/>
    <dgm:cxn modelId="{1DCA027C-26AF-44D2-8FF9-FB9BEFDF5DB6}" type="presOf" srcId="{87877FEA-A43E-49A7-AB2B-4B559E089BF7}" destId="{F1ABC673-81D7-45CE-8A0C-EEF549B1803D}" srcOrd="0" destOrd="0" presId="urn:microsoft.com/office/officeart/2005/8/layout/funnel1"/>
    <dgm:cxn modelId="{1D9C6AD8-C197-4620-BE8C-1C5E9234CD56}" type="presOf" srcId="{11A3A903-AB9E-44DF-BD65-869E128F70F0}" destId="{F0E5D3AB-941B-48ED-A4C8-46F3EAD8F021}" srcOrd="0" destOrd="0" presId="urn:microsoft.com/office/officeart/2005/8/layout/funnel1"/>
    <dgm:cxn modelId="{7C60C341-BA14-47D2-8DF4-05B3FCEC23AB}" srcId="{11A3A903-AB9E-44DF-BD65-869E128F70F0}" destId="{A2DA0B4E-8725-40FA-9546-24EC28462BD1}" srcOrd="4" destOrd="0" parTransId="{D4DD2C4D-167B-45CD-8D97-A786A1A92C0D}" sibTransId="{23F45E69-B9F7-447A-843E-B7E42BE58173}"/>
    <dgm:cxn modelId="{0E802A82-7BC5-42F2-81AD-858D1C04FD5B}" srcId="{11A3A903-AB9E-44DF-BD65-869E128F70F0}" destId="{270A5C13-9F70-47F5-BFE6-B3FEF34230FE}" srcOrd="0" destOrd="0" parTransId="{22E89327-5FF7-45DA-9F69-EAB6DD32C01C}" sibTransId="{1D54BDEE-44AA-4BC1-A7EE-FDD67A0C8462}"/>
    <dgm:cxn modelId="{3E7EBF8D-31F5-4885-AA4A-BC5ABA57DE86}" type="presOf" srcId="{FE6592F9-1D24-4848-AFB1-BEB3E7BF93DE}" destId="{9C1033B0-8A81-4250-9A02-4AA429AE63AF}" srcOrd="0" destOrd="0" presId="urn:microsoft.com/office/officeart/2005/8/layout/funnel1"/>
    <dgm:cxn modelId="{87C25D81-9A8D-4703-A2AD-DA35F315DD84}" srcId="{11A3A903-AB9E-44DF-BD65-869E128F70F0}" destId="{81A2D876-937A-43DB-9B2B-3CDC441DE90E}" srcOrd="6" destOrd="0" parTransId="{07CB2492-FA5D-4C4D-979A-0D8E3C370598}" sibTransId="{EA6C1E0D-0EE9-4829-BA93-C3577458BD10}"/>
    <dgm:cxn modelId="{1F7AC9EA-88A3-4E86-8BD1-086C0D25BFE7}" type="presOf" srcId="{115B8579-8CCA-4716-B8FD-D4613359338A}" destId="{9AC1EF5A-EE23-496E-A332-FC370AEADD4F}" srcOrd="0" destOrd="0" presId="urn:microsoft.com/office/officeart/2005/8/layout/funnel1"/>
    <dgm:cxn modelId="{ED27AB8A-9287-4AC6-B987-FC74449504EF}" srcId="{11A3A903-AB9E-44DF-BD65-869E128F70F0}" destId="{DA897FB3-60C7-49C1-B5CF-2BE38E0D03FB}" srcOrd="5" destOrd="0" parTransId="{7748A484-735F-4A4D-B6BF-FEA7C94B8EB4}" sibTransId="{5C27243E-35D3-4347-95BB-92E8AD741604}"/>
    <dgm:cxn modelId="{5158C47C-F41B-42A8-9A7D-8D9736257BEE}" type="presOf" srcId="{270A5C13-9F70-47F5-BFE6-B3FEF34230FE}" destId="{8AADF802-231F-40FF-94B3-28182AA0236E}" srcOrd="0" destOrd="0" presId="urn:microsoft.com/office/officeart/2005/8/layout/funnel1"/>
    <dgm:cxn modelId="{FDF7A92A-3329-406A-9301-8A60CF8E76FD}" type="presParOf" srcId="{F0E5D3AB-941B-48ED-A4C8-46F3EAD8F021}" destId="{559CF268-9471-4C78-9C4B-CF40114B9E3D}" srcOrd="0" destOrd="0" presId="urn:microsoft.com/office/officeart/2005/8/layout/funnel1"/>
    <dgm:cxn modelId="{77E01FCA-DF07-4149-B82D-AF9E896D216A}" type="presParOf" srcId="{F0E5D3AB-941B-48ED-A4C8-46F3EAD8F021}" destId="{DF674EE1-B9DA-49A9-90A6-69DD2ED666C2}" srcOrd="1" destOrd="0" presId="urn:microsoft.com/office/officeart/2005/8/layout/funnel1"/>
    <dgm:cxn modelId="{9F7BE579-A684-46C8-A4DE-D2BD27218AD1}" type="presParOf" srcId="{F0E5D3AB-941B-48ED-A4C8-46F3EAD8F021}" destId="{9C1033B0-8A81-4250-9A02-4AA429AE63AF}" srcOrd="2" destOrd="0" presId="urn:microsoft.com/office/officeart/2005/8/layout/funnel1"/>
    <dgm:cxn modelId="{25673454-C053-45D2-B739-168AA98D0034}" type="presParOf" srcId="{F0E5D3AB-941B-48ED-A4C8-46F3EAD8F021}" destId="{F1ABC673-81D7-45CE-8A0C-EEF549B1803D}" srcOrd="3" destOrd="0" presId="urn:microsoft.com/office/officeart/2005/8/layout/funnel1"/>
    <dgm:cxn modelId="{0DAD0F66-2F17-4D3F-88AC-41D02D664FC0}" type="presParOf" srcId="{F0E5D3AB-941B-48ED-A4C8-46F3EAD8F021}" destId="{9AC1EF5A-EE23-496E-A332-FC370AEADD4F}" srcOrd="4" destOrd="0" presId="urn:microsoft.com/office/officeart/2005/8/layout/funnel1"/>
    <dgm:cxn modelId="{ADB4A7C5-22DD-4D64-B4CD-B835DF51191C}" type="presParOf" srcId="{F0E5D3AB-941B-48ED-A4C8-46F3EAD8F021}" destId="{8AADF802-231F-40FF-94B3-28182AA0236E}" srcOrd="5" destOrd="0" presId="urn:microsoft.com/office/officeart/2005/8/layout/funnel1"/>
    <dgm:cxn modelId="{F882CB13-C38F-42A4-BD6A-CE38392BDF1D}" type="presParOf" srcId="{F0E5D3AB-941B-48ED-A4C8-46F3EAD8F021}" destId="{97D75FEF-4F6C-4748-9B6A-CF00A63CF4E6}" srcOrd="6" destOrd="0" presId="urn:microsoft.com/office/officeart/2005/8/layout/funne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87588D1-C912-4F80-8822-32D1573560DA}" type="doc">
      <dgm:prSet loTypeId="urn:microsoft.com/office/officeart/2005/8/layout/hList7#2" loCatId="process" qsTypeId="urn:microsoft.com/office/officeart/2005/8/quickstyle/simple1#3" qsCatId="simple" csTypeId="urn:microsoft.com/office/officeart/2005/8/colors/accent1_2#6" csCatId="accent1" phldr="1"/>
      <dgm:spPr/>
    </dgm:pt>
    <dgm:pt modelId="{7AF10ED0-4574-4207-9860-84933B25272A}">
      <dgm:prSet phldrT="[Текст]" custT="1"/>
      <dgm:spPr/>
      <dgm:t>
        <a:bodyPr/>
        <a:lstStyle/>
        <a:p>
          <a:r>
            <a:rPr lang="ru-RU" sz="1800" dirty="0" smtClean="0">
              <a:solidFill>
                <a:srgbClr val="002060"/>
              </a:solidFill>
            </a:rPr>
            <a:t>Связи между частицами ДС</a:t>
          </a:r>
          <a:endParaRPr lang="ru-RU" sz="1800" dirty="0">
            <a:solidFill>
              <a:srgbClr val="002060"/>
            </a:solidFill>
          </a:endParaRPr>
        </a:p>
      </dgm:t>
    </dgm:pt>
    <dgm:pt modelId="{1E31D48F-B26A-4E7D-AEC7-213764EA0107}" type="parTrans" cxnId="{623CEEA3-F1E9-406B-AC01-234DC4DDBC66}">
      <dgm:prSet/>
      <dgm:spPr/>
      <dgm:t>
        <a:bodyPr/>
        <a:lstStyle/>
        <a:p>
          <a:endParaRPr lang="ru-RU"/>
        </a:p>
      </dgm:t>
    </dgm:pt>
    <dgm:pt modelId="{3230FE84-0060-4B7B-A943-E382D8731622}" type="sibTrans" cxnId="{623CEEA3-F1E9-406B-AC01-234DC4DDBC66}">
      <dgm:prSet/>
      <dgm:spPr/>
      <dgm:t>
        <a:bodyPr/>
        <a:lstStyle/>
        <a:p>
          <a:endParaRPr lang="ru-RU"/>
        </a:p>
      </dgm:t>
    </dgm:pt>
    <dgm:pt modelId="{F5B969A4-B8C1-49D6-A5C6-C7A0A6E5171D}">
      <dgm:prSet phldrT="[Текст]" custT="1"/>
      <dgm:spPr/>
      <dgm:t>
        <a:bodyPr/>
        <a:lstStyle/>
        <a:p>
          <a:r>
            <a:rPr lang="ru-RU" sz="1600" dirty="0" smtClean="0">
              <a:solidFill>
                <a:srgbClr val="002060"/>
              </a:solidFill>
            </a:rPr>
            <a:t>Агрегатное состояние ДС</a:t>
          </a:r>
          <a:endParaRPr lang="ru-RU" sz="1600" dirty="0">
            <a:solidFill>
              <a:srgbClr val="002060"/>
            </a:solidFill>
          </a:endParaRPr>
        </a:p>
      </dgm:t>
    </dgm:pt>
    <dgm:pt modelId="{1BEFA59B-7CA8-4275-8B80-55F4AF77D9B6}" type="parTrans" cxnId="{0C71CCFF-C14F-46DF-B7CB-9CCEC34C5CC5}">
      <dgm:prSet/>
      <dgm:spPr/>
      <dgm:t>
        <a:bodyPr/>
        <a:lstStyle/>
        <a:p>
          <a:endParaRPr lang="ru-RU"/>
        </a:p>
      </dgm:t>
    </dgm:pt>
    <dgm:pt modelId="{C975E6D7-21DD-4B65-87E9-F6D78762613F}" type="sibTrans" cxnId="{0C71CCFF-C14F-46DF-B7CB-9CCEC34C5CC5}">
      <dgm:prSet/>
      <dgm:spPr/>
      <dgm:t>
        <a:bodyPr/>
        <a:lstStyle/>
        <a:p>
          <a:endParaRPr lang="ru-RU"/>
        </a:p>
      </dgm:t>
    </dgm:pt>
    <dgm:pt modelId="{9B97DDEF-95E0-4A2A-B851-DB1D1F3824B1}">
      <dgm:prSet phldrT="[Текст]" custT="1"/>
      <dgm:spPr/>
      <dgm:t>
        <a:bodyPr/>
        <a:lstStyle/>
        <a:p>
          <a:r>
            <a:rPr lang="ru-RU" sz="1600" dirty="0" err="1" smtClean="0">
              <a:solidFill>
                <a:srgbClr val="002060"/>
              </a:solidFill>
            </a:rPr>
            <a:t>Измельчен-ность</a:t>
          </a:r>
          <a:r>
            <a:rPr lang="ru-RU" sz="1600" dirty="0" smtClean="0">
              <a:solidFill>
                <a:srgbClr val="002060"/>
              </a:solidFill>
            </a:rPr>
            <a:t> ДФ</a:t>
          </a:r>
          <a:endParaRPr lang="ru-RU" sz="1600" dirty="0">
            <a:solidFill>
              <a:srgbClr val="002060"/>
            </a:solidFill>
          </a:endParaRPr>
        </a:p>
      </dgm:t>
    </dgm:pt>
    <dgm:pt modelId="{4884B0A1-8B8D-4D8F-B25D-FB577C39E62D}" type="parTrans" cxnId="{DB2D803A-EAF3-4EDE-A70C-C15B1D0954A2}">
      <dgm:prSet/>
      <dgm:spPr/>
      <dgm:t>
        <a:bodyPr/>
        <a:lstStyle/>
        <a:p>
          <a:endParaRPr lang="ru-RU"/>
        </a:p>
      </dgm:t>
    </dgm:pt>
    <dgm:pt modelId="{AFFB193A-68DA-4864-BA41-BE878A5B4568}" type="sibTrans" cxnId="{DB2D803A-EAF3-4EDE-A70C-C15B1D0954A2}">
      <dgm:prSet/>
      <dgm:spPr/>
      <dgm:t>
        <a:bodyPr/>
        <a:lstStyle/>
        <a:p>
          <a:endParaRPr lang="ru-RU"/>
        </a:p>
      </dgm:t>
    </dgm:pt>
    <dgm:pt modelId="{8C16DD3E-842D-4FE5-A7F1-D798076FFB9A}" type="pres">
      <dgm:prSet presAssocID="{E87588D1-C912-4F80-8822-32D1573560DA}" presName="Name0" presStyleCnt="0">
        <dgm:presLayoutVars>
          <dgm:dir/>
          <dgm:resizeHandles val="exact"/>
        </dgm:presLayoutVars>
      </dgm:prSet>
      <dgm:spPr/>
    </dgm:pt>
    <dgm:pt modelId="{CDEC9A1E-6F95-4294-A7C5-6F2722E81AB6}" type="pres">
      <dgm:prSet presAssocID="{E87588D1-C912-4F80-8822-32D1573560DA}" presName="fgShape" presStyleLbl="fgShp" presStyleIdx="0" presStyleCnt="1"/>
      <dgm:spPr/>
    </dgm:pt>
    <dgm:pt modelId="{B487CD10-377A-44CA-887E-847D59C8B299}" type="pres">
      <dgm:prSet presAssocID="{E87588D1-C912-4F80-8822-32D1573560DA}" presName="linComp" presStyleCnt="0"/>
      <dgm:spPr/>
    </dgm:pt>
    <dgm:pt modelId="{7259876E-2810-4F6B-980D-0A7F3976DEEF}" type="pres">
      <dgm:prSet presAssocID="{7AF10ED0-4574-4207-9860-84933B25272A}" presName="compNode" presStyleCnt="0"/>
      <dgm:spPr/>
    </dgm:pt>
    <dgm:pt modelId="{F7F846A0-BB52-486D-A44A-364E81F9E6EE}" type="pres">
      <dgm:prSet presAssocID="{7AF10ED0-4574-4207-9860-84933B25272A}" presName="bkgdShape" presStyleLbl="node1" presStyleIdx="0" presStyleCnt="3"/>
      <dgm:spPr/>
      <dgm:t>
        <a:bodyPr/>
        <a:lstStyle/>
        <a:p>
          <a:endParaRPr lang="ru-RU"/>
        </a:p>
      </dgm:t>
    </dgm:pt>
    <dgm:pt modelId="{648364FA-C941-4594-9D66-DA72A4624C4A}" type="pres">
      <dgm:prSet presAssocID="{7AF10ED0-4574-4207-9860-84933B25272A}" presName="nodeTx" presStyleLbl="node1" presStyleIdx="0" presStyleCnt="3">
        <dgm:presLayoutVars>
          <dgm:bulletEnabled val="1"/>
        </dgm:presLayoutVars>
      </dgm:prSet>
      <dgm:spPr/>
      <dgm:t>
        <a:bodyPr/>
        <a:lstStyle/>
        <a:p>
          <a:endParaRPr lang="ru-RU"/>
        </a:p>
      </dgm:t>
    </dgm:pt>
    <dgm:pt modelId="{3CA9E4E7-DA08-468B-9607-7935A9359B37}" type="pres">
      <dgm:prSet presAssocID="{7AF10ED0-4574-4207-9860-84933B25272A}" presName="invisiNode" presStyleLbl="node1" presStyleIdx="0" presStyleCnt="3"/>
      <dgm:spPr/>
    </dgm:pt>
    <dgm:pt modelId="{8F6CB281-7820-4381-A3BD-FAE267078C45}" type="pres">
      <dgm:prSet presAssocID="{7AF10ED0-4574-4207-9860-84933B25272A}" presName="imagNode" presStyleLbl="fgImgPlace1" presStyleIdx="0" presStyleCnt="3"/>
      <dgm:spPr>
        <a:blipFill rotWithShape="0">
          <a:blip xmlns:r="http://schemas.openxmlformats.org/officeDocument/2006/relationships" r:embed="rId1"/>
          <a:stretch>
            <a:fillRect/>
          </a:stretch>
        </a:blipFill>
      </dgm:spPr>
    </dgm:pt>
    <dgm:pt modelId="{DBA293EC-C76C-44BB-BAD5-2E93242444ED}" type="pres">
      <dgm:prSet presAssocID="{3230FE84-0060-4B7B-A943-E382D8731622}" presName="sibTrans" presStyleLbl="sibTrans2D1" presStyleIdx="0" presStyleCnt="0"/>
      <dgm:spPr/>
      <dgm:t>
        <a:bodyPr/>
        <a:lstStyle/>
        <a:p>
          <a:endParaRPr lang="ru-RU"/>
        </a:p>
      </dgm:t>
    </dgm:pt>
    <dgm:pt modelId="{D5B31DBE-3206-41F1-B090-11BF9D272663}" type="pres">
      <dgm:prSet presAssocID="{F5B969A4-B8C1-49D6-A5C6-C7A0A6E5171D}" presName="compNode" presStyleCnt="0"/>
      <dgm:spPr/>
    </dgm:pt>
    <dgm:pt modelId="{4FD040FF-0C61-4DCA-8AD9-F26A51548A0D}" type="pres">
      <dgm:prSet presAssocID="{F5B969A4-B8C1-49D6-A5C6-C7A0A6E5171D}" presName="bkgdShape" presStyleLbl="node1" presStyleIdx="1" presStyleCnt="3"/>
      <dgm:spPr/>
      <dgm:t>
        <a:bodyPr/>
        <a:lstStyle/>
        <a:p>
          <a:endParaRPr lang="ru-RU"/>
        </a:p>
      </dgm:t>
    </dgm:pt>
    <dgm:pt modelId="{AA46DB41-3A10-4ECC-8548-0EBE59FAD7F8}" type="pres">
      <dgm:prSet presAssocID="{F5B969A4-B8C1-49D6-A5C6-C7A0A6E5171D}" presName="nodeTx" presStyleLbl="node1" presStyleIdx="1" presStyleCnt="3">
        <dgm:presLayoutVars>
          <dgm:bulletEnabled val="1"/>
        </dgm:presLayoutVars>
      </dgm:prSet>
      <dgm:spPr/>
      <dgm:t>
        <a:bodyPr/>
        <a:lstStyle/>
        <a:p>
          <a:endParaRPr lang="ru-RU"/>
        </a:p>
      </dgm:t>
    </dgm:pt>
    <dgm:pt modelId="{DA03F829-60F5-4FBD-A4EB-62F1D882A3AD}" type="pres">
      <dgm:prSet presAssocID="{F5B969A4-B8C1-49D6-A5C6-C7A0A6E5171D}" presName="invisiNode" presStyleLbl="node1" presStyleIdx="1" presStyleCnt="3"/>
      <dgm:spPr/>
    </dgm:pt>
    <dgm:pt modelId="{B2923382-C2E5-49AF-882A-6CE95496628C}" type="pres">
      <dgm:prSet presAssocID="{F5B969A4-B8C1-49D6-A5C6-C7A0A6E5171D}" presName="imagNode" presStyleLbl="fgImgPlace1" presStyleIdx="1" presStyleCnt="3"/>
      <dgm:spPr>
        <a:blipFill rotWithShape="0">
          <a:blip xmlns:r="http://schemas.openxmlformats.org/officeDocument/2006/relationships" r:embed="rId2"/>
          <a:stretch>
            <a:fillRect/>
          </a:stretch>
        </a:blipFill>
      </dgm:spPr>
    </dgm:pt>
    <dgm:pt modelId="{3F9062C2-308A-4E28-815E-BE550ECC76DC}" type="pres">
      <dgm:prSet presAssocID="{C975E6D7-21DD-4B65-87E9-F6D78762613F}" presName="sibTrans" presStyleLbl="sibTrans2D1" presStyleIdx="0" presStyleCnt="0"/>
      <dgm:spPr/>
      <dgm:t>
        <a:bodyPr/>
        <a:lstStyle/>
        <a:p>
          <a:endParaRPr lang="ru-RU"/>
        </a:p>
      </dgm:t>
    </dgm:pt>
    <dgm:pt modelId="{5D1A54EC-6FA1-46CE-ADEF-AC3BCAD8A9BC}" type="pres">
      <dgm:prSet presAssocID="{9B97DDEF-95E0-4A2A-B851-DB1D1F3824B1}" presName="compNode" presStyleCnt="0"/>
      <dgm:spPr/>
    </dgm:pt>
    <dgm:pt modelId="{F047055E-9FF4-4A79-B983-A261569E3288}" type="pres">
      <dgm:prSet presAssocID="{9B97DDEF-95E0-4A2A-B851-DB1D1F3824B1}" presName="bkgdShape" presStyleLbl="node1" presStyleIdx="2" presStyleCnt="3"/>
      <dgm:spPr/>
      <dgm:t>
        <a:bodyPr/>
        <a:lstStyle/>
        <a:p>
          <a:endParaRPr lang="ru-RU"/>
        </a:p>
      </dgm:t>
    </dgm:pt>
    <dgm:pt modelId="{1A4C94E8-D39D-4D81-A623-1391E42EB13C}" type="pres">
      <dgm:prSet presAssocID="{9B97DDEF-95E0-4A2A-B851-DB1D1F3824B1}" presName="nodeTx" presStyleLbl="node1" presStyleIdx="2" presStyleCnt="3">
        <dgm:presLayoutVars>
          <dgm:bulletEnabled val="1"/>
        </dgm:presLayoutVars>
      </dgm:prSet>
      <dgm:spPr/>
      <dgm:t>
        <a:bodyPr/>
        <a:lstStyle/>
        <a:p>
          <a:endParaRPr lang="ru-RU"/>
        </a:p>
      </dgm:t>
    </dgm:pt>
    <dgm:pt modelId="{C22743BA-A1AE-4383-821F-791D727EE26F}" type="pres">
      <dgm:prSet presAssocID="{9B97DDEF-95E0-4A2A-B851-DB1D1F3824B1}" presName="invisiNode" presStyleLbl="node1" presStyleIdx="2" presStyleCnt="3"/>
      <dgm:spPr/>
    </dgm:pt>
    <dgm:pt modelId="{D7C31E10-03AA-4BF8-817E-199AA7759507}" type="pres">
      <dgm:prSet presAssocID="{9B97DDEF-95E0-4A2A-B851-DB1D1F3824B1}" presName="imagNode" presStyleLbl="fgImgPlace1" presStyleIdx="2" presStyleCnt="3"/>
      <dgm:spPr>
        <a:blipFill rotWithShape="0">
          <a:blip xmlns:r="http://schemas.openxmlformats.org/officeDocument/2006/relationships" r:embed="rId3"/>
          <a:stretch>
            <a:fillRect/>
          </a:stretch>
        </a:blipFill>
      </dgm:spPr>
    </dgm:pt>
  </dgm:ptLst>
  <dgm:cxnLst>
    <dgm:cxn modelId="{623CEEA3-F1E9-406B-AC01-234DC4DDBC66}" srcId="{E87588D1-C912-4F80-8822-32D1573560DA}" destId="{7AF10ED0-4574-4207-9860-84933B25272A}" srcOrd="0" destOrd="0" parTransId="{1E31D48F-B26A-4E7D-AEC7-213764EA0107}" sibTransId="{3230FE84-0060-4B7B-A943-E382D8731622}"/>
    <dgm:cxn modelId="{D984430D-41CD-44A2-B538-8383F2987A89}" type="presOf" srcId="{9B97DDEF-95E0-4A2A-B851-DB1D1F3824B1}" destId="{1A4C94E8-D39D-4D81-A623-1391E42EB13C}" srcOrd="1" destOrd="0" presId="urn:microsoft.com/office/officeart/2005/8/layout/hList7#2"/>
    <dgm:cxn modelId="{8119D1C4-F6E5-4D45-8A87-E986CA028998}" type="presOf" srcId="{9B97DDEF-95E0-4A2A-B851-DB1D1F3824B1}" destId="{F047055E-9FF4-4A79-B983-A261569E3288}" srcOrd="0" destOrd="0" presId="urn:microsoft.com/office/officeart/2005/8/layout/hList7#2"/>
    <dgm:cxn modelId="{7118C128-E67A-4A1C-8729-B31A5A0DFB37}" type="presOf" srcId="{7AF10ED0-4574-4207-9860-84933B25272A}" destId="{648364FA-C941-4594-9D66-DA72A4624C4A}" srcOrd="1" destOrd="0" presId="urn:microsoft.com/office/officeart/2005/8/layout/hList7#2"/>
    <dgm:cxn modelId="{BCBD9974-8358-498C-BBE6-0DB1CC032C36}" type="presOf" srcId="{E87588D1-C912-4F80-8822-32D1573560DA}" destId="{8C16DD3E-842D-4FE5-A7F1-D798076FFB9A}" srcOrd="0" destOrd="0" presId="urn:microsoft.com/office/officeart/2005/8/layout/hList7#2"/>
    <dgm:cxn modelId="{122EC572-120D-4069-A8A9-A7692EB690D1}" type="presOf" srcId="{C975E6D7-21DD-4B65-87E9-F6D78762613F}" destId="{3F9062C2-308A-4E28-815E-BE550ECC76DC}" srcOrd="0" destOrd="0" presId="urn:microsoft.com/office/officeart/2005/8/layout/hList7#2"/>
    <dgm:cxn modelId="{80668D12-6A6D-4CB4-A3ED-590BBA14CFC3}" type="presOf" srcId="{3230FE84-0060-4B7B-A943-E382D8731622}" destId="{DBA293EC-C76C-44BB-BAD5-2E93242444ED}" srcOrd="0" destOrd="0" presId="urn:microsoft.com/office/officeart/2005/8/layout/hList7#2"/>
    <dgm:cxn modelId="{0B13582E-BC55-48A6-B8FB-718DEF24AA14}" type="presOf" srcId="{F5B969A4-B8C1-49D6-A5C6-C7A0A6E5171D}" destId="{4FD040FF-0C61-4DCA-8AD9-F26A51548A0D}" srcOrd="0" destOrd="0" presId="urn:microsoft.com/office/officeart/2005/8/layout/hList7#2"/>
    <dgm:cxn modelId="{0C71CCFF-C14F-46DF-B7CB-9CCEC34C5CC5}" srcId="{E87588D1-C912-4F80-8822-32D1573560DA}" destId="{F5B969A4-B8C1-49D6-A5C6-C7A0A6E5171D}" srcOrd="1" destOrd="0" parTransId="{1BEFA59B-7CA8-4275-8B80-55F4AF77D9B6}" sibTransId="{C975E6D7-21DD-4B65-87E9-F6D78762613F}"/>
    <dgm:cxn modelId="{DB2D803A-EAF3-4EDE-A70C-C15B1D0954A2}" srcId="{E87588D1-C912-4F80-8822-32D1573560DA}" destId="{9B97DDEF-95E0-4A2A-B851-DB1D1F3824B1}" srcOrd="2" destOrd="0" parTransId="{4884B0A1-8B8D-4D8F-B25D-FB577C39E62D}" sibTransId="{AFFB193A-68DA-4864-BA41-BE878A5B4568}"/>
    <dgm:cxn modelId="{5071AE0E-384B-494B-9225-86C9547A3F67}" type="presOf" srcId="{7AF10ED0-4574-4207-9860-84933B25272A}" destId="{F7F846A0-BB52-486D-A44A-364E81F9E6EE}" srcOrd="0" destOrd="0" presId="urn:microsoft.com/office/officeart/2005/8/layout/hList7#2"/>
    <dgm:cxn modelId="{4B654B55-58E1-4118-8B79-E1BC0BB92463}" type="presOf" srcId="{F5B969A4-B8C1-49D6-A5C6-C7A0A6E5171D}" destId="{AA46DB41-3A10-4ECC-8548-0EBE59FAD7F8}" srcOrd="1" destOrd="0" presId="urn:microsoft.com/office/officeart/2005/8/layout/hList7#2"/>
    <dgm:cxn modelId="{AED7C566-B5D1-4AF0-A7A5-4BB2B5267B18}" type="presParOf" srcId="{8C16DD3E-842D-4FE5-A7F1-D798076FFB9A}" destId="{CDEC9A1E-6F95-4294-A7C5-6F2722E81AB6}" srcOrd="0" destOrd="0" presId="urn:microsoft.com/office/officeart/2005/8/layout/hList7#2"/>
    <dgm:cxn modelId="{03D4A94F-4284-43EF-B175-1AB49C1A58FB}" type="presParOf" srcId="{8C16DD3E-842D-4FE5-A7F1-D798076FFB9A}" destId="{B487CD10-377A-44CA-887E-847D59C8B299}" srcOrd="1" destOrd="0" presId="urn:microsoft.com/office/officeart/2005/8/layout/hList7#2"/>
    <dgm:cxn modelId="{3C337D33-47F4-46D4-9A8C-E8A370D3D765}" type="presParOf" srcId="{B487CD10-377A-44CA-887E-847D59C8B299}" destId="{7259876E-2810-4F6B-980D-0A7F3976DEEF}" srcOrd="0" destOrd="0" presId="urn:microsoft.com/office/officeart/2005/8/layout/hList7#2"/>
    <dgm:cxn modelId="{58CB916E-6527-4A30-A0D0-C255A8EFA22F}" type="presParOf" srcId="{7259876E-2810-4F6B-980D-0A7F3976DEEF}" destId="{F7F846A0-BB52-486D-A44A-364E81F9E6EE}" srcOrd="0" destOrd="0" presId="urn:microsoft.com/office/officeart/2005/8/layout/hList7#2"/>
    <dgm:cxn modelId="{F2A0FEAD-9342-4EFE-B7FF-9E9413533788}" type="presParOf" srcId="{7259876E-2810-4F6B-980D-0A7F3976DEEF}" destId="{648364FA-C941-4594-9D66-DA72A4624C4A}" srcOrd="1" destOrd="0" presId="urn:microsoft.com/office/officeart/2005/8/layout/hList7#2"/>
    <dgm:cxn modelId="{7464C240-09F7-4647-960F-2EE12B2E9411}" type="presParOf" srcId="{7259876E-2810-4F6B-980D-0A7F3976DEEF}" destId="{3CA9E4E7-DA08-468B-9607-7935A9359B37}" srcOrd="2" destOrd="0" presId="urn:microsoft.com/office/officeart/2005/8/layout/hList7#2"/>
    <dgm:cxn modelId="{FAB809E0-2EF5-4CA7-9022-63F4BCC04DA2}" type="presParOf" srcId="{7259876E-2810-4F6B-980D-0A7F3976DEEF}" destId="{8F6CB281-7820-4381-A3BD-FAE267078C45}" srcOrd="3" destOrd="0" presId="urn:microsoft.com/office/officeart/2005/8/layout/hList7#2"/>
    <dgm:cxn modelId="{6228A922-F2CB-47E4-B626-88CFCB5FAD34}" type="presParOf" srcId="{B487CD10-377A-44CA-887E-847D59C8B299}" destId="{DBA293EC-C76C-44BB-BAD5-2E93242444ED}" srcOrd="1" destOrd="0" presId="urn:microsoft.com/office/officeart/2005/8/layout/hList7#2"/>
    <dgm:cxn modelId="{03FB32D2-ED8A-4F2E-98B5-CEE815F62C1F}" type="presParOf" srcId="{B487CD10-377A-44CA-887E-847D59C8B299}" destId="{D5B31DBE-3206-41F1-B090-11BF9D272663}" srcOrd="2" destOrd="0" presId="urn:microsoft.com/office/officeart/2005/8/layout/hList7#2"/>
    <dgm:cxn modelId="{756E1616-4C3E-4020-9E34-A66E6CE25D7F}" type="presParOf" srcId="{D5B31DBE-3206-41F1-B090-11BF9D272663}" destId="{4FD040FF-0C61-4DCA-8AD9-F26A51548A0D}" srcOrd="0" destOrd="0" presId="urn:microsoft.com/office/officeart/2005/8/layout/hList7#2"/>
    <dgm:cxn modelId="{B668C533-A6F9-4B90-8E4F-FF2C70498B69}" type="presParOf" srcId="{D5B31DBE-3206-41F1-B090-11BF9D272663}" destId="{AA46DB41-3A10-4ECC-8548-0EBE59FAD7F8}" srcOrd="1" destOrd="0" presId="urn:microsoft.com/office/officeart/2005/8/layout/hList7#2"/>
    <dgm:cxn modelId="{D6765955-6F8D-4FBE-88EE-DAF3EC4A5EA9}" type="presParOf" srcId="{D5B31DBE-3206-41F1-B090-11BF9D272663}" destId="{DA03F829-60F5-4FBD-A4EB-62F1D882A3AD}" srcOrd="2" destOrd="0" presId="urn:microsoft.com/office/officeart/2005/8/layout/hList7#2"/>
    <dgm:cxn modelId="{51ED2019-10A1-4CF1-BE33-5A7DDB48DB4A}" type="presParOf" srcId="{D5B31DBE-3206-41F1-B090-11BF9D272663}" destId="{B2923382-C2E5-49AF-882A-6CE95496628C}" srcOrd="3" destOrd="0" presId="urn:microsoft.com/office/officeart/2005/8/layout/hList7#2"/>
    <dgm:cxn modelId="{19DCDF23-1691-4E19-BA26-CAB01D8AD078}" type="presParOf" srcId="{B487CD10-377A-44CA-887E-847D59C8B299}" destId="{3F9062C2-308A-4E28-815E-BE550ECC76DC}" srcOrd="3" destOrd="0" presId="urn:microsoft.com/office/officeart/2005/8/layout/hList7#2"/>
    <dgm:cxn modelId="{3C5EA754-16A7-457A-A21D-C8D3666C612F}" type="presParOf" srcId="{B487CD10-377A-44CA-887E-847D59C8B299}" destId="{5D1A54EC-6FA1-46CE-ADEF-AC3BCAD8A9BC}" srcOrd="4" destOrd="0" presId="urn:microsoft.com/office/officeart/2005/8/layout/hList7#2"/>
    <dgm:cxn modelId="{8C5CC873-D19A-4ACD-8225-A3F9889ED521}" type="presParOf" srcId="{5D1A54EC-6FA1-46CE-ADEF-AC3BCAD8A9BC}" destId="{F047055E-9FF4-4A79-B983-A261569E3288}" srcOrd="0" destOrd="0" presId="urn:microsoft.com/office/officeart/2005/8/layout/hList7#2"/>
    <dgm:cxn modelId="{A6EAE1B0-4D36-4A49-8AA8-B8B491643D63}" type="presParOf" srcId="{5D1A54EC-6FA1-46CE-ADEF-AC3BCAD8A9BC}" destId="{1A4C94E8-D39D-4D81-A623-1391E42EB13C}" srcOrd="1" destOrd="0" presId="urn:microsoft.com/office/officeart/2005/8/layout/hList7#2"/>
    <dgm:cxn modelId="{8098F9B7-3D2F-4FD2-ACD2-61324E88F16D}" type="presParOf" srcId="{5D1A54EC-6FA1-46CE-ADEF-AC3BCAD8A9BC}" destId="{C22743BA-A1AE-4383-821F-791D727EE26F}" srcOrd="2" destOrd="0" presId="urn:microsoft.com/office/officeart/2005/8/layout/hList7#2"/>
    <dgm:cxn modelId="{51E1325C-C288-4F9A-B491-F778176A5FF5}" type="presParOf" srcId="{5D1A54EC-6FA1-46CE-ADEF-AC3BCAD8A9BC}" destId="{D7C31E10-03AA-4BF8-817E-199AA7759507}" srcOrd="3" destOrd="0" presId="urn:microsoft.com/office/officeart/2005/8/layout/hList7#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034E9F-7F6A-4D86-9616-C3C520177A2A}" type="doc">
      <dgm:prSet loTypeId="urn:microsoft.com/office/officeart/2005/8/layout/lProcess2" loCatId="list" qsTypeId="urn:microsoft.com/office/officeart/2005/8/quickstyle/simple1#4" qsCatId="simple" csTypeId="urn:microsoft.com/office/officeart/2005/8/colors/accent1_2#7" csCatId="accent1" phldr="1"/>
      <dgm:spPr/>
      <dgm:t>
        <a:bodyPr/>
        <a:lstStyle/>
        <a:p>
          <a:endParaRPr lang="ru-RU"/>
        </a:p>
      </dgm:t>
    </dgm:pt>
    <dgm:pt modelId="{57EE020A-930C-4777-A4B8-216C68DDA673}">
      <dgm:prSet phldrT="[Текст]" custT="1"/>
      <dgm:spPr/>
      <dgm:t>
        <a:bodyPr/>
        <a:lstStyle/>
        <a:p>
          <a:r>
            <a:rPr lang="ru-RU" sz="1600" dirty="0" smtClean="0"/>
            <a:t>Группа дисперсных систем</a:t>
          </a:r>
          <a:endParaRPr lang="ru-RU" sz="1600" dirty="0"/>
        </a:p>
      </dgm:t>
    </dgm:pt>
    <dgm:pt modelId="{78D7760C-6E99-4043-A1DB-CCEBCF484966}" type="parTrans" cxnId="{761C00A0-D27B-4E1D-B977-007FF7AF06E4}">
      <dgm:prSet/>
      <dgm:spPr/>
      <dgm:t>
        <a:bodyPr/>
        <a:lstStyle/>
        <a:p>
          <a:endParaRPr lang="ru-RU"/>
        </a:p>
      </dgm:t>
    </dgm:pt>
    <dgm:pt modelId="{EFBE91C8-6E03-4769-BF42-4F6755F05917}" type="sibTrans" cxnId="{761C00A0-D27B-4E1D-B977-007FF7AF06E4}">
      <dgm:prSet/>
      <dgm:spPr/>
      <dgm:t>
        <a:bodyPr/>
        <a:lstStyle/>
        <a:p>
          <a:endParaRPr lang="ru-RU"/>
        </a:p>
      </dgm:t>
    </dgm:pt>
    <dgm:pt modelId="{282FFC3E-81F2-4F1A-A4A6-848386749644}">
      <dgm:prSet phldrT="[Текст]"/>
      <dgm:spPr/>
      <dgm:t>
        <a:bodyPr/>
        <a:lstStyle/>
        <a:p>
          <a:r>
            <a:rPr lang="ru-RU" dirty="0" smtClean="0">
              <a:solidFill>
                <a:srgbClr val="000099"/>
              </a:solidFill>
            </a:rPr>
            <a:t>Свободнодисперсные системы</a:t>
          </a:r>
          <a:endParaRPr lang="ru-RU" dirty="0">
            <a:solidFill>
              <a:srgbClr val="000099"/>
            </a:solidFill>
          </a:endParaRPr>
        </a:p>
      </dgm:t>
    </dgm:pt>
    <dgm:pt modelId="{F49C25F7-4BB3-47A4-8519-B9D76A8DF413}" type="parTrans" cxnId="{D9BF1191-2359-47AF-9A46-BC959B7075D6}">
      <dgm:prSet/>
      <dgm:spPr/>
      <dgm:t>
        <a:bodyPr/>
        <a:lstStyle/>
        <a:p>
          <a:endParaRPr lang="ru-RU"/>
        </a:p>
      </dgm:t>
    </dgm:pt>
    <dgm:pt modelId="{894C7922-73B3-4DC7-BDF7-17C82E5E1940}" type="sibTrans" cxnId="{D9BF1191-2359-47AF-9A46-BC959B7075D6}">
      <dgm:prSet/>
      <dgm:spPr/>
      <dgm:t>
        <a:bodyPr/>
        <a:lstStyle/>
        <a:p>
          <a:endParaRPr lang="ru-RU"/>
        </a:p>
      </dgm:t>
    </dgm:pt>
    <dgm:pt modelId="{C18BBF2E-BED0-4B49-90CA-BB4CD65D29F3}">
      <dgm:prSet phldrT="[Текст]" custT="1"/>
      <dgm:spPr/>
      <dgm:t>
        <a:bodyPr/>
        <a:lstStyle/>
        <a:p>
          <a:r>
            <a:rPr lang="ru-RU" sz="1600" dirty="0" smtClean="0"/>
            <a:t>Подгруппа дисперсных систем</a:t>
          </a:r>
          <a:endParaRPr lang="ru-RU" sz="1600" dirty="0"/>
        </a:p>
      </dgm:t>
    </dgm:pt>
    <dgm:pt modelId="{D4279355-33AA-436C-A88D-81EC8893981D}" type="parTrans" cxnId="{4829229C-4120-4E9E-A3AC-321A693F2C9B}">
      <dgm:prSet/>
      <dgm:spPr/>
      <dgm:t>
        <a:bodyPr/>
        <a:lstStyle/>
        <a:p>
          <a:endParaRPr lang="ru-RU"/>
        </a:p>
      </dgm:t>
    </dgm:pt>
    <dgm:pt modelId="{67461237-B030-42DE-B957-369511A52B4C}" type="sibTrans" cxnId="{4829229C-4120-4E9E-A3AC-321A693F2C9B}">
      <dgm:prSet/>
      <dgm:spPr/>
      <dgm:t>
        <a:bodyPr/>
        <a:lstStyle/>
        <a:p>
          <a:endParaRPr lang="ru-RU"/>
        </a:p>
      </dgm:t>
    </dgm:pt>
    <dgm:pt modelId="{83B0DA75-7621-4A18-94E4-B20A3D277E59}">
      <dgm:prSet phldrT="[Текст]" custT="1"/>
      <dgm:spPr/>
      <dgm:t>
        <a:bodyPr/>
        <a:lstStyle/>
        <a:p>
          <a:r>
            <a:rPr lang="ru-RU" sz="900" dirty="0" smtClean="0">
              <a:solidFill>
                <a:srgbClr val="000099"/>
              </a:solidFill>
            </a:rPr>
            <a:t>Системы </a:t>
          </a:r>
        </a:p>
        <a:p>
          <a:r>
            <a:rPr lang="ru-RU" sz="900" dirty="0" smtClean="0">
              <a:solidFill>
                <a:srgbClr val="000099"/>
              </a:solidFill>
            </a:rPr>
            <a:t>без дисперсионной среды</a:t>
          </a:r>
          <a:endParaRPr lang="ru-RU" sz="900" dirty="0">
            <a:solidFill>
              <a:srgbClr val="000099"/>
            </a:solidFill>
          </a:endParaRPr>
        </a:p>
      </dgm:t>
    </dgm:pt>
    <dgm:pt modelId="{892B7FBA-1879-4ED9-8C64-AD96F59F6260}" type="parTrans" cxnId="{FC142CBD-AB57-4618-95F9-092D60F8889A}">
      <dgm:prSet/>
      <dgm:spPr/>
      <dgm:t>
        <a:bodyPr/>
        <a:lstStyle/>
        <a:p>
          <a:endParaRPr lang="ru-RU"/>
        </a:p>
      </dgm:t>
    </dgm:pt>
    <dgm:pt modelId="{FD9B8BB1-6C25-4285-B6B7-79A9B05F7F7F}" type="sibTrans" cxnId="{FC142CBD-AB57-4618-95F9-092D60F8889A}">
      <dgm:prSet/>
      <dgm:spPr/>
      <dgm:t>
        <a:bodyPr/>
        <a:lstStyle/>
        <a:p>
          <a:endParaRPr lang="ru-RU"/>
        </a:p>
      </dgm:t>
    </dgm:pt>
    <dgm:pt modelId="{F8697519-E227-48D9-9BCD-5DAB639541D7}">
      <dgm:prSet phldrT="[Текст]" custT="1"/>
      <dgm:spPr/>
      <dgm:t>
        <a:bodyPr/>
        <a:lstStyle/>
        <a:p>
          <a:r>
            <a:rPr lang="ru-RU" sz="900" dirty="0" smtClean="0">
              <a:solidFill>
                <a:srgbClr val="000099"/>
              </a:solidFill>
            </a:rPr>
            <a:t>Системы</a:t>
          </a:r>
        </a:p>
        <a:p>
          <a:r>
            <a:rPr lang="ru-RU" sz="900" dirty="0" smtClean="0">
              <a:solidFill>
                <a:srgbClr val="000099"/>
              </a:solidFill>
            </a:rPr>
            <a:t>с газообразной ДС</a:t>
          </a:r>
          <a:endParaRPr lang="ru-RU" sz="900" dirty="0">
            <a:solidFill>
              <a:srgbClr val="000099"/>
            </a:solidFill>
          </a:endParaRPr>
        </a:p>
      </dgm:t>
    </dgm:pt>
    <dgm:pt modelId="{7B3A62BC-C95C-48FE-BF9D-C411E9843A7E}" type="parTrans" cxnId="{58B5352A-7AC4-44A4-A732-737915A3220D}">
      <dgm:prSet/>
      <dgm:spPr/>
      <dgm:t>
        <a:bodyPr/>
        <a:lstStyle/>
        <a:p>
          <a:endParaRPr lang="ru-RU"/>
        </a:p>
      </dgm:t>
    </dgm:pt>
    <dgm:pt modelId="{19C04C4E-FA76-458E-8D20-EBE36408C2FA}" type="sibTrans" cxnId="{58B5352A-7AC4-44A4-A732-737915A3220D}">
      <dgm:prSet/>
      <dgm:spPr/>
      <dgm:t>
        <a:bodyPr/>
        <a:lstStyle/>
        <a:p>
          <a:endParaRPr lang="ru-RU"/>
        </a:p>
      </dgm:t>
    </dgm:pt>
    <dgm:pt modelId="{68252796-8218-46E8-933F-0CD9A43E46D7}">
      <dgm:prSet phldrT="[Текст]" custT="1"/>
      <dgm:spPr/>
      <dgm:t>
        <a:bodyPr/>
        <a:lstStyle/>
        <a:p>
          <a:r>
            <a:rPr lang="ru-RU" sz="1600" dirty="0" smtClean="0"/>
            <a:t>Типовые системы</a:t>
          </a:r>
          <a:endParaRPr lang="ru-RU" sz="1600" dirty="0"/>
        </a:p>
      </dgm:t>
    </dgm:pt>
    <dgm:pt modelId="{055A2C7D-F8B4-4867-A5DC-DC5DA856309F}" type="parTrans" cxnId="{872E32B6-EE51-4287-990F-6011F8D5A74C}">
      <dgm:prSet/>
      <dgm:spPr/>
      <dgm:t>
        <a:bodyPr/>
        <a:lstStyle/>
        <a:p>
          <a:endParaRPr lang="ru-RU"/>
        </a:p>
      </dgm:t>
    </dgm:pt>
    <dgm:pt modelId="{29822736-1150-47B5-BEDD-2B32EDB14C14}" type="sibTrans" cxnId="{872E32B6-EE51-4287-990F-6011F8D5A74C}">
      <dgm:prSet/>
      <dgm:spPr/>
      <dgm:t>
        <a:bodyPr/>
        <a:lstStyle/>
        <a:p>
          <a:endParaRPr lang="ru-RU"/>
        </a:p>
      </dgm:t>
    </dgm:pt>
    <dgm:pt modelId="{0006B1CE-FFEE-435B-9AA7-3A069E633478}">
      <dgm:prSet phldrT="[Текст]" custT="1"/>
      <dgm:spPr/>
      <dgm:t>
        <a:bodyPr/>
        <a:lstStyle/>
        <a:p>
          <a:r>
            <a:rPr lang="ru-RU" sz="900" dirty="0" smtClean="0">
              <a:solidFill>
                <a:srgbClr val="000099"/>
              </a:solidFill>
            </a:rPr>
            <a:t>Грубо- и мелкодисперсные системы</a:t>
          </a:r>
        </a:p>
      </dgm:t>
    </dgm:pt>
    <dgm:pt modelId="{95BE3788-7848-4D2F-9D4D-3E750D97E785}" type="parTrans" cxnId="{2854E671-2C73-4EA7-8D69-8A0816D38984}">
      <dgm:prSet/>
      <dgm:spPr/>
      <dgm:t>
        <a:bodyPr/>
        <a:lstStyle/>
        <a:p>
          <a:endParaRPr lang="ru-RU"/>
        </a:p>
      </dgm:t>
    </dgm:pt>
    <dgm:pt modelId="{B383B69C-E9D5-4092-8B6B-7C5AB7A0BAB5}" type="sibTrans" cxnId="{2854E671-2C73-4EA7-8D69-8A0816D38984}">
      <dgm:prSet/>
      <dgm:spPr/>
      <dgm:t>
        <a:bodyPr/>
        <a:lstStyle/>
        <a:p>
          <a:endParaRPr lang="ru-RU"/>
        </a:p>
      </dgm:t>
    </dgm:pt>
    <dgm:pt modelId="{9EC963BD-919E-4ACF-B21B-E517A1DA0253}">
      <dgm:prSet phldrT="[Текст]" custT="1"/>
      <dgm:spPr/>
      <dgm:t>
        <a:bodyPr/>
        <a:lstStyle/>
        <a:p>
          <a:r>
            <a:rPr lang="ru-RU" sz="900" dirty="0" smtClean="0">
              <a:solidFill>
                <a:srgbClr val="000099"/>
              </a:solidFill>
            </a:rPr>
            <a:t>Растворы,</a:t>
          </a:r>
        </a:p>
        <a:p>
          <a:r>
            <a:rPr lang="ru-RU" sz="900" dirty="0" smtClean="0">
              <a:solidFill>
                <a:srgbClr val="000099"/>
              </a:solidFill>
            </a:rPr>
            <a:t>туманы,</a:t>
          </a:r>
        </a:p>
        <a:p>
          <a:r>
            <a:rPr lang="ru-RU" sz="900" dirty="0" smtClean="0">
              <a:solidFill>
                <a:srgbClr val="000099"/>
              </a:solidFill>
            </a:rPr>
            <a:t>дымы</a:t>
          </a:r>
          <a:endParaRPr lang="ru-RU" sz="900" dirty="0">
            <a:solidFill>
              <a:srgbClr val="000099"/>
            </a:solidFill>
          </a:endParaRPr>
        </a:p>
      </dgm:t>
    </dgm:pt>
    <dgm:pt modelId="{7437994C-B216-4A31-9106-875D7CF4FB64}" type="parTrans" cxnId="{06014435-3236-4DCA-B3D7-00F25A8D21B0}">
      <dgm:prSet/>
      <dgm:spPr/>
      <dgm:t>
        <a:bodyPr/>
        <a:lstStyle/>
        <a:p>
          <a:endParaRPr lang="ru-RU"/>
        </a:p>
      </dgm:t>
    </dgm:pt>
    <dgm:pt modelId="{935E94DA-E69F-4DFF-9F4D-C759B4DBFF1E}" type="sibTrans" cxnId="{06014435-3236-4DCA-B3D7-00F25A8D21B0}">
      <dgm:prSet/>
      <dgm:spPr/>
      <dgm:t>
        <a:bodyPr/>
        <a:lstStyle/>
        <a:p>
          <a:endParaRPr lang="ru-RU"/>
        </a:p>
      </dgm:t>
    </dgm:pt>
    <dgm:pt modelId="{9F95B3A9-862C-406D-A032-884BBBF37DD5}">
      <dgm:prSet/>
      <dgm:spPr/>
      <dgm:t>
        <a:bodyPr/>
        <a:lstStyle/>
        <a:p>
          <a:endParaRPr lang="ru-RU"/>
        </a:p>
      </dgm:t>
    </dgm:pt>
    <dgm:pt modelId="{45F89675-3900-42E8-8279-CE6DDA1DB07A}" type="parTrans" cxnId="{D3963C7B-0CA9-4B5A-BA72-071868149EB3}">
      <dgm:prSet/>
      <dgm:spPr/>
      <dgm:t>
        <a:bodyPr/>
        <a:lstStyle/>
        <a:p>
          <a:endParaRPr lang="ru-RU"/>
        </a:p>
      </dgm:t>
    </dgm:pt>
    <dgm:pt modelId="{9B29FACA-3DCE-460A-AAEB-A233C274ABF8}" type="sibTrans" cxnId="{D3963C7B-0CA9-4B5A-BA72-071868149EB3}">
      <dgm:prSet/>
      <dgm:spPr/>
      <dgm:t>
        <a:bodyPr/>
        <a:lstStyle/>
        <a:p>
          <a:endParaRPr lang="ru-RU"/>
        </a:p>
      </dgm:t>
    </dgm:pt>
    <dgm:pt modelId="{333CC0D8-E13D-440B-96E7-D8743A52F0BB}">
      <dgm:prSet/>
      <dgm:spPr/>
      <dgm:t>
        <a:bodyPr/>
        <a:lstStyle/>
        <a:p>
          <a:endParaRPr lang="ru-RU"/>
        </a:p>
      </dgm:t>
    </dgm:pt>
    <dgm:pt modelId="{2AA277BE-E3F0-4061-AE20-AF66B63C68EA}" type="parTrans" cxnId="{F1894077-6896-4E5B-A860-7A1815BA9728}">
      <dgm:prSet/>
      <dgm:spPr/>
      <dgm:t>
        <a:bodyPr/>
        <a:lstStyle/>
        <a:p>
          <a:endParaRPr lang="ru-RU"/>
        </a:p>
      </dgm:t>
    </dgm:pt>
    <dgm:pt modelId="{1198E174-824D-434C-AD8A-6F31CD5494BD}" type="sibTrans" cxnId="{F1894077-6896-4E5B-A860-7A1815BA9728}">
      <dgm:prSet/>
      <dgm:spPr/>
      <dgm:t>
        <a:bodyPr/>
        <a:lstStyle/>
        <a:p>
          <a:endParaRPr lang="ru-RU"/>
        </a:p>
      </dgm:t>
    </dgm:pt>
    <dgm:pt modelId="{0869666F-E844-4E89-9120-7774A0FFD010}">
      <dgm:prSet/>
      <dgm:spPr/>
      <dgm:t>
        <a:bodyPr/>
        <a:lstStyle/>
        <a:p>
          <a:endParaRPr lang="ru-RU"/>
        </a:p>
      </dgm:t>
    </dgm:pt>
    <dgm:pt modelId="{3FC03A56-1144-4A93-A0B1-55CD866280E2}" type="parTrans" cxnId="{C541116A-1713-4137-803A-07C396C524CC}">
      <dgm:prSet/>
      <dgm:spPr/>
      <dgm:t>
        <a:bodyPr/>
        <a:lstStyle/>
        <a:p>
          <a:endParaRPr lang="ru-RU"/>
        </a:p>
      </dgm:t>
    </dgm:pt>
    <dgm:pt modelId="{8DC28413-5076-49A3-9A26-A8FB66FB5700}" type="sibTrans" cxnId="{C541116A-1713-4137-803A-07C396C524CC}">
      <dgm:prSet/>
      <dgm:spPr/>
      <dgm:t>
        <a:bodyPr/>
        <a:lstStyle/>
        <a:p>
          <a:endParaRPr lang="ru-RU"/>
        </a:p>
      </dgm:t>
    </dgm:pt>
    <dgm:pt modelId="{C9F24B94-2CEA-4017-A037-843E4C60F839}">
      <dgm:prSet/>
      <dgm:spPr/>
      <dgm:t>
        <a:bodyPr/>
        <a:lstStyle/>
        <a:p>
          <a:endParaRPr lang="ru-RU"/>
        </a:p>
      </dgm:t>
    </dgm:pt>
    <dgm:pt modelId="{7C9D8002-BB0F-4CD0-A8F2-115ED7AC7E98}" type="parTrans" cxnId="{CF718D8B-9EC2-4D1A-8875-2E27814226F5}">
      <dgm:prSet/>
      <dgm:spPr/>
      <dgm:t>
        <a:bodyPr/>
        <a:lstStyle/>
        <a:p>
          <a:endParaRPr lang="ru-RU"/>
        </a:p>
      </dgm:t>
    </dgm:pt>
    <dgm:pt modelId="{79F387D7-E820-454B-ADA8-95FAF48D91D0}" type="sibTrans" cxnId="{CF718D8B-9EC2-4D1A-8875-2E27814226F5}">
      <dgm:prSet/>
      <dgm:spPr/>
      <dgm:t>
        <a:bodyPr/>
        <a:lstStyle/>
        <a:p>
          <a:endParaRPr lang="ru-RU"/>
        </a:p>
      </dgm:t>
    </dgm:pt>
    <dgm:pt modelId="{55695616-282F-4156-9FC4-EA9C3A62BAB8}">
      <dgm:prSet/>
      <dgm:spPr/>
      <dgm:t>
        <a:bodyPr/>
        <a:lstStyle/>
        <a:p>
          <a:endParaRPr lang="ru-RU"/>
        </a:p>
      </dgm:t>
    </dgm:pt>
    <dgm:pt modelId="{6CC58D6D-B962-47A4-B2A5-83F95DA03DFC}" type="parTrans" cxnId="{F04BDDC3-3A54-4F51-A3EB-C53412E03C4C}">
      <dgm:prSet/>
      <dgm:spPr/>
      <dgm:t>
        <a:bodyPr/>
        <a:lstStyle/>
        <a:p>
          <a:endParaRPr lang="ru-RU"/>
        </a:p>
      </dgm:t>
    </dgm:pt>
    <dgm:pt modelId="{0F3FEC19-9D74-4728-A356-F60B81557DFF}" type="sibTrans" cxnId="{F04BDDC3-3A54-4F51-A3EB-C53412E03C4C}">
      <dgm:prSet/>
      <dgm:spPr/>
      <dgm:t>
        <a:bodyPr/>
        <a:lstStyle/>
        <a:p>
          <a:endParaRPr lang="ru-RU"/>
        </a:p>
      </dgm:t>
    </dgm:pt>
    <dgm:pt modelId="{45FBD346-022D-40A2-9A18-3CBBC5EBB8E5}" type="pres">
      <dgm:prSet presAssocID="{FC034E9F-7F6A-4D86-9616-C3C520177A2A}" presName="theList" presStyleCnt="0">
        <dgm:presLayoutVars>
          <dgm:dir/>
          <dgm:animLvl val="lvl"/>
          <dgm:resizeHandles val="exact"/>
        </dgm:presLayoutVars>
      </dgm:prSet>
      <dgm:spPr/>
      <dgm:t>
        <a:bodyPr/>
        <a:lstStyle/>
        <a:p>
          <a:endParaRPr lang="ru-RU"/>
        </a:p>
      </dgm:t>
    </dgm:pt>
    <dgm:pt modelId="{CFC9F75A-8BEE-4E00-B74A-ECBFD8200287}" type="pres">
      <dgm:prSet presAssocID="{57EE020A-930C-4777-A4B8-216C68DDA673}" presName="compNode" presStyleCnt="0"/>
      <dgm:spPr/>
    </dgm:pt>
    <dgm:pt modelId="{5D6B8BDD-007F-4E91-B057-D29125100DF6}" type="pres">
      <dgm:prSet presAssocID="{57EE020A-930C-4777-A4B8-216C68DDA673}" presName="aNode" presStyleLbl="bgShp" presStyleIdx="0" presStyleCnt="4"/>
      <dgm:spPr/>
      <dgm:t>
        <a:bodyPr/>
        <a:lstStyle/>
        <a:p>
          <a:endParaRPr lang="ru-RU"/>
        </a:p>
      </dgm:t>
    </dgm:pt>
    <dgm:pt modelId="{884E34C2-162A-4B65-8C21-73DB2C6C2A7E}" type="pres">
      <dgm:prSet presAssocID="{57EE020A-930C-4777-A4B8-216C68DDA673}" presName="textNode" presStyleLbl="bgShp" presStyleIdx="0" presStyleCnt="4"/>
      <dgm:spPr/>
      <dgm:t>
        <a:bodyPr/>
        <a:lstStyle/>
        <a:p>
          <a:endParaRPr lang="ru-RU"/>
        </a:p>
      </dgm:t>
    </dgm:pt>
    <dgm:pt modelId="{19F5BB66-4A9E-4FBA-BB2B-86381E161153}" type="pres">
      <dgm:prSet presAssocID="{57EE020A-930C-4777-A4B8-216C68DDA673}" presName="compChildNode" presStyleCnt="0"/>
      <dgm:spPr/>
    </dgm:pt>
    <dgm:pt modelId="{CA4D16BF-4316-439F-9A42-A4D18B77E39E}" type="pres">
      <dgm:prSet presAssocID="{57EE020A-930C-4777-A4B8-216C68DDA673}" presName="theInnerList" presStyleCnt="0"/>
      <dgm:spPr/>
    </dgm:pt>
    <dgm:pt modelId="{AE11C4FE-2807-42C9-932D-11BAC6459D51}" type="pres">
      <dgm:prSet presAssocID="{282FFC3E-81F2-4F1A-A4A6-848386749644}" presName="childNode" presStyleLbl="node1" presStyleIdx="0" presStyleCnt="9">
        <dgm:presLayoutVars>
          <dgm:bulletEnabled val="1"/>
        </dgm:presLayoutVars>
      </dgm:prSet>
      <dgm:spPr/>
      <dgm:t>
        <a:bodyPr/>
        <a:lstStyle/>
        <a:p>
          <a:endParaRPr lang="ru-RU"/>
        </a:p>
      </dgm:t>
    </dgm:pt>
    <dgm:pt modelId="{937D5498-00CA-4FC0-8BBD-9752CB18D013}" type="pres">
      <dgm:prSet presAssocID="{57EE020A-930C-4777-A4B8-216C68DDA673}" presName="aSpace" presStyleCnt="0"/>
      <dgm:spPr/>
    </dgm:pt>
    <dgm:pt modelId="{9089111B-D366-4D9F-82E5-3A7A9A45EC62}" type="pres">
      <dgm:prSet presAssocID="{C18BBF2E-BED0-4B49-90CA-BB4CD65D29F3}" presName="compNode" presStyleCnt="0"/>
      <dgm:spPr/>
    </dgm:pt>
    <dgm:pt modelId="{2E986B90-0F53-40C6-82B6-F63F386DD1E7}" type="pres">
      <dgm:prSet presAssocID="{C18BBF2E-BED0-4B49-90CA-BB4CD65D29F3}" presName="aNode" presStyleLbl="bgShp" presStyleIdx="1" presStyleCnt="4"/>
      <dgm:spPr/>
      <dgm:t>
        <a:bodyPr/>
        <a:lstStyle/>
        <a:p>
          <a:endParaRPr lang="ru-RU"/>
        </a:p>
      </dgm:t>
    </dgm:pt>
    <dgm:pt modelId="{A02DD485-E0DA-4D84-A80A-69F1716607EA}" type="pres">
      <dgm:prSet presAssocID="{C18BBF2E-BED0-4B49-90CA-BB4CD65D29F3}" presName="textNode" presStyleLbl="bgShp" presStyleIdx="1" presStyleCnt="4"/>
      <dgm:spPr/>
      <dgm:t>
        <a:bodyPr/>
        <a:lstStyle/>
        <a:p>
          <a:endParaRPr lang="ru-RU"/>
        </a:p>
      </dgm:t>
    </dgm:pt>
    <dgm:pt modelId="{05CF34C7-503C-4C1E-B57F-C8C16CE03075}" type="pres">
      <dgm:prSet presAssocID="{C18BBF2E-BED0-4B49-90CA-BB4CD65D29F3}" presName="compChildNode" presStyleCnt="0"/>
      <dgm:spPr/>
    </dgm:pt>
    <dgm:pt modelId="{49BF159B-CFDB-408C-99E5-BF09E66FA3F3}" type="pres">
      <dgm:prSet presAssocID="{C18BBF2E-BED0-4B49-90CA-BB4CD65D29F3}" presName="theInnerList" presStyleCnt="0"/>
      <dgm:spPr/>
    </dgm:pt>
    <dgm:pt modelId="{B3F3023C-C06B-49F3-A6BE-51C84D9BA661}" type="pres">
      <dgm:prSet presAssocID="{C9F24B94-2CEA-4017-A037-843E4C60F839}" presName="childNode" presStyleLbl="node1" presStyleIdx="1" presStyleCnt="9" custScaleY="131520" custLinFactY="100000" custLinFactNeighborX="-424" custLinFactNeighborY="142565">
        <dgm:presLayoutVars>
          <dgm:bulletEnabled val="1"/>
        </dgm:presLayoutVars>
      </dgm:prSet>
      <dgm:spPr/>
      <dgm:t>
        <a:bodyPr/>
        <a:lstStyle/>
        <a:p>
          <a:endParaRPr lang="ru-RU"/>
        </a:p>
      </dgm:t>
    </dgm:pt>
    <dgm:pt modelId="{C41B58A8-1965-44FE-8C5A-EDE3713CED22}" type="pres">
      <dgm:prSet presAssocID="{C9F24B94-2CEA-4017-A037-843E4C60F839}" presName="aSpace2" presStyleCnt="0"/>
      <dgm:spPr/>
    </dgm:pt>
    <dgm:pt modelId="{6D52B342-CD38-44C6-BDD5-68C5EA2D2974}" type="pres">
      <dgm:prSet presAssocID="{83B0DA75-7621-4A18-94E4-B20A3D277E59}" presName="childNode" presStyleLbl="node1" presStyleIdx="2" presStyleCnt="9" custLinFactY="-111544" custLinFactNeighborX="-424" custLinFactNeighborY="-200000">
        <dgm:presLayoutVars>
          <dgm:bulletEnabled val="1"/>
        </dgm:presLayoutVars>
      </dgm:prSet>
      <dgm:spPr/>
      <dgm:t>
        <a:bodyPr/>
        <a:lstStyle/>
        <a:p>
          <a:endParaRPr lang="ru-RU"/>
        </a:p>
      </dgm:t>
    </dgm:pt>
    <dgm:pt modelId="{26E0308B-E64C-4A55-925B-FBCBBE4533A5}" type="pres">
      <dgm:prSet presAssocID="{83B0DA75-7621-4A18-94E4-B20A3D277E59}" presName="aSpace2" presStyleCnt="0"/>
      <dgm:spPr/>
    </dgm:pt>
    <dgm:pt modelId="{9B8302B6-B706-410E-833A-3333F6846154}" type="pres">
      <dgm:prSet presAssocID="{333CC0D8-E13D-440B-96E7-D8743A52F0BB}" presName="childNode" presStyleLbl="node1" presStyleIdx="3" presStyleCnt="9">
        <dgm:presLayoutVars>
          <dgm:bulletEnabled val="1"/>
        </dgm:presLayoutVars>
      </dgm:prSet>
      <dgm:spPr/>
      <dgm:t>
        <a:bodyPr/>
        <a:lstStyle/>
        <a:p>
          <a:endParaRPr lang="ru-RU"/>
        </a:p>
      </dgm:t>
    </dgm:pt>
    <dgm:pt modelId="{8B5112C7-6114-470B-91A4-B4E33AB65EB1}" type="pres">
      <dgm:prSet presAssocID="{333CC0D8-E13D-440B-96E7-D8743A52F0BB}" presName="aSpace2" presStyleCnt="0"/>
      <dgm:spPr/>
    </dgm:pt>
    <dgm:pt modelId="{558DD5E0-00F3-4956-8256-DF55F809494E}" type="pres">
      <dgm:prSet presAssocID="{9F95B3A9-862C-406D-A032-884BBBF37DD5}" presName="childNode" presStyleLbl="node1" presStyleIdx="4" presStyleCnt="9">
        <dgm:presLayoutVars>
          <dgm:bulletEnabled val="1"/>
        </dgm:presLayoutVars>
      </dgm:prSet>
      <dgm:spPr/>
      <dgm:t>
        <a:bodyPr/>
        <a:lstStyle/>
        <a:p>
          <a:endParaRPr lang="ru-RU"/>
        </a:p>
      </dgm:t>
    </dgm:pt>
    <dgm:pt modelId="{44574512-65D4-4E87-9D13-B94B8B404378}" type="pres">
      <dgm:prSet presAssocID="{9F95B3A9-862C-406D-A032-884BBBF37DD5}" presName="aSpace2" presStyleCnt="0"/>
      <dgm:spPr/>
    </dgm:pt>
    <dgm:pt modelId="{6CD87F2E-29DD-467A-91C8-292A11E6C262}" type="pres">
      <dgm:prSet presAssocID="{F8697519-E227-48D9-9BCD-5DAB639541D7}" presName="childNode" presStyleLbl="node1" presStyleIdx="5" presStyleCnt="9">
        <dgm:presLayoutVars>
          <dgm:bulletEnabled val="1"/>
        </dgm:presLayoutVars>
      </dgm:prSet>
      <dgm:spPr/>
      <dgm:t>
        <a:bodyPr/>
        <a:lstStyle/>
        <a:p>
          <a:endParaRPr lang="ru-RU"/>
        </a:p>
      </dgm:t>
    </dgm:pt>
    <dgm:pt modelId="{DBC8FB28-A144-4122-958B-EA55E9000CD3}" type="pres">
      <dgm:prSet presAssocID="{C18BBF2E-BED0-4B49-90CA-BB4CD65D29F3}" presName="aSpace" presStyleCnt="0"/>
      <dgm:spPr/>
    </dgm:pt>
    <dgm:pt modelId="{FB16CB4A-CA38-44CF-9A1C-F1B0E11985D0}" type="pres">
      <dgm:prSet presAssocID="{68252796-8218-46E8-933F-0CD9A43E46D7}" presName="compNode" presStyleCnt="0"/>
      <dgm:spPr/>
    </dgm:pt>
    <dgm:pt modelId="{20AD4956-7EEC-49C6-9656-56116DDC4E33}" type="pres">
      <dgm:prSet presAssocID="{68252796-8218-46E8-933F-0CD9A43E46D7}" presName="aNode" presStyleLbl="bgShp" presStyleIdx="2" presStyleCnt="4"/>
      <dgm:spPr/>
      <dgm:t>
        <a:bodyPr/>
        <a:lstStyle/>
        <a:p>
          <a:endParaRPr lang="ru-RU"/>
        </a:p>
      </dgm:t>
    </dgm:pt>
    <dgm:pt modelId="{477E077B-7BC4-4BD7-A133-4CDC10506FBD}" type="pres">
      <dgm:prSet presAssocID="{68252796-8218-46E8-933F-0CD9A43E46D7}" presName="textNode" presStyleLbl="bgShp" presStyleIdx="2" presStyleCnt="4"/>
      <dgm:spPr/>
      <dgm:t>
        <a:bodyPr/>
        <a:lstStyle/>
        <a:p>
          <a:endParaRPr lang="ru-RU"/>
        </a:p>
      </dgm:t>
    </dgm:pt>
    <dgm:pt modelId="{F8B5F39C-8379-4A61-8837-5011DDDD9BAB}" type="pres">
      <dgm:prSet presAssocID="{68252796-8218-46E8-933F-0CD9A43E46D7}" presName="compChildNode" presStyleCnt="0"/>
      <dgm:spPr/>
    </dgm:pt>
    <dgm:pt modelId="{6FCAE259-A5E2-4C00-B67C-F9221400CF6C}" type="pres">
      <dgm:prSet presAssocID="{68252796-8218-46E8-933F-0CD9A43E46D7}" presName="theInnerList" presStyleCnt="0"/>
      <dgm:spPr/>
    </dgm:pt>
    <dgm:pt modelId="{10117123-25FF-4A47-85E9-2B5CE50D2704}" type="pres">
      <dgm:prSet presAssocID="{0006B1CE-FFEE-435B-9AA7-3A069E633478}" presName="childNode" presStyleLbl="node1" presStyleIdx="6" presStyleCnt="9" custScaleY="42927" custLinFactNeighborX="921" custLinFactNeighborY="58967">
        <dgm:presLayoutVars>
          <dgm:bulletEnabled val="1"/>
        </dgm:presLayoutVars>
      </dgm:prSet>
      <dgm:spPr/>
      <dgm:t>
        <a:bodyPr/>
        <a:lstStyle/>
        <a:p>
          <a:endParaRPr lang="ru-RU"/>
        </a:p>
      </dgm:t>
    </dgm:pt>
    <dgm:pt modelId="{D7945BC1-0D20-49A2-BA3F-DB55C6794BA1}" type="pres">
      <dgm:prSet presAssocID="{0006B1CE-FFEE-435B-9AA7-3A069E633478}" presName="aSpace2" presStyleCnt="0"/>
      <dgm:spPr/>
    </dgm:pt>
    <dgm:pt modelId="{36299968-77A9-46E2-A0B7-A07AADBD13F5}" type="pres">
      <dgm:prSet presAssocID="{55695616-282F-4156-9FC4-EA9C3A62BAB8}" presName="childNode" presStyleLbl="node1" presStyleIdx="7" presStyleCnt="9" custScaleY="178930" custLinFactNeighborX="921" custLinFactNeighborY="19618">
        <dgm:presLayoutVars>
          <dgm:bulletEnabled val="1"/>
        </dgm:presLayoutVars>
      </dgm:prSet>
      <dgm:spPr/>
      <dgm:t>
        <a:bodyPr/>
        <a:lstStyle/>
        <a:p>
          <a:endParaRPr lang="ru-RU"/>
        </a:p>
      </dgm:t>
    </dgm:pt>
    <dgm:pt modelId="{BD1EBCA3-B157-4900-A41A-B5753E68C5F2}" type="pres">
      <dgm:prSet presAssocID="{55695616-282F-4156-9FC4-EA9C3A62BAB8}" presName="aSpace2" presStyleCnt="0"/>
      <dgm:spPr/>
    </dgm:pt>
    <dgm:pt modelId="{27B090FC-9152-4EC2-BC15-A98AFA41052F}" type="pres">
      <dgm:prSet presAssocID="{9EC963BD-919E-4ACF-B21B-E517A1DA0253}" presName="childNode" presStyleLbl="node1" presStyleIdx="8" presStyleCnt="9" custScaleY="57911">
        <dgm:presLayoutVars>
          <dgm:bulletEnabled val="1"/>
        </dgm:presLayoutVars>
      </dgm:prSet>
      <dgm:spPr/>
      <dgm:t>
        <a:bodyPr/>
        <a:lstStyle/>
        <a:p>
          <a:endParaRPr lang="ru-RU"/>
        </a:p>
      </dgm:t>
    </dgm:pt>
    <dgm:pt modelId="{B1C6D121-2CA3-4783-9655-F0D58A242CBF}" type="pres">
      <dgm:prSet presAssocID="{68252796-8218-46E8-933F-0CD9A43E46D7}" presName="aSpace" presStyleCnt="0"/>
      <dgm:spPr/>
    </dgm:pt>
    <dgm:pt modelId="{FE123566-00D1-45C4-8394-512CD2AC9CAB}" type="pres">
      <dgm:prSet presAssocID="{0869666F-E844-4E89-9120-7774A0FFD010}" presName="compNode" presStyleCnt="0"/>
      <dgm:spPr/>
    </dgm:pt>
    <dgm:pt modelId="{60898122-80B6-474C-BA28-BCB39BAEEF30}" type="pres">
      <dgm:prSet presAssocID="{0869666F-E844-4E89-9120-7774A0FFD010}" presName="aNode" presStyleLbl="bgShp" presStyleIdx="3" presStyleCnt="4"/>
      <dgm:spPr/>
      <dgm:t>
        <a:bodyPr/>
        <a:lstStyle/>
        <a:p>
          <a:endParaRPr lang="ru-RU"/>
        </a:p>
      </dgm:t>
    </dgm:pt>
    <dgm:pt modelId="{CFAD8B29-ABF2-47B2-91BC-45FEF073BA3C}" type="pres">
      <dgm:prSet presAssocID="{0869666F-E844-4E89-9120-7774A0FFD010}" presName="textNode" presStyleLbl="bgShp" presStyleIdx="3" presStyleCnt="4"/>
      <dgm:spPr/>
      <dgm:t>
        <a:bodyPr/>
        <a:lstStyle/>
        <a:p>
          <a:endParaRPr lang="ru-RU"/>
        </a:p>
      </dgm:t>
    </dgm:pt>
    <dgm:pt modelId="{C3E0EF02-30E1-4DA4-BBDA-8051C1494285}" type="pres">
      <dgm:prSet presAssocID="{0869666F-E844-4E89-9120-7774A0FFD010}" presName="compChildNode" presStyleCnt="0"/>
      <dgm:spPr/>
    </dgm:pt>
    <dgm:pt modelId="{2A679817-B574-4EA2-94DA-C262723FC061}" type="pres">
      <dgm:prSet presAssocID="{0869666F-E844-4E89-9120-7774A0FFD010}" presName="theInnerList" presStyleCnt="0"/>
      <dgm:spPr/>
    </dgm:pt>
  </dgm:ptLst>
  <dgm:cxnLst>
    <dgm:cxn modelId="{FC142CBD-AB57-4618-95F9-092D60F8889A}" srcId="{C18BBF2E-BED0-4B49-90CA-BB4CD65D29F3}" destId="{83B0DA75-7621-4A18-94E4-B20A3D277E59}" srcOrd="1" destOrd="0" parTransId="{892B7FBA-1879-4ED9-8C64-AD96F59F6260}" sibTransId="{FD9B8BB1-6C25-4285-B6B7-79A9B05F7F7F}"/>
    <dgm:cxn modelId="{9A99C5AD-BAFB-4E1C-A027-0DC9080DD7C3}" type="presOf" srcId="{68252796-8218-46E8-933F-0CD9A43E46D7}" destId="{477E077B-7BC4-4BD7-A133-4CDC10506FBD}" srcOrd="1" destOrd="0" presId="urn:microsoft.com/office/officeart/2005/8/layout/lProcess2"/>
    <dgm:cxn modelId="{872E32B6-EE51-4287-990F-6011F8D5A74C}" srcId="{FC034E9F-7F6A-4D86-9616-C3C520177A2A}" destId="{68252796-8218-46E8-933F-0CD9A43E46D7}" srcOrd="2" destOrd="0" parTransId="{055A2C7D-F8B4-4867-A5DC-DC5DA856309F}" sibTransId="{29822736-1150-47B5-BEDD-2B32EDB14C14}"/>
    <dgm:cxn modelId="{F1894077-6896-4E5B-A860-7A1815BA9728}" srcId="{C18BBF2E-BED0-4B49-90CA-BB4CD65D29F3}" destId="{333CC0D8-E13D-440B-96E7-D8743A52F0BB}" srcOrd="2" destOrd="0" parTransId="{2AA277BE-E3F0-4061-AE20-AF66B63C68EA}" sibTransId="{1198E174-824D-434C-AD8A-6F31CD5494BD}"/>
    <dgm:cxn modelId="{2854E671-2C73-4EA7-8D69-8A0816D38984}" srcId="{68252796-8218-46E8-933F-0CD9A43E46D7}" destId="{0006B1CE-FFEE-435B-9AA7-3A069E633478}" srcOrd="0" destOrd="0" parTransId="{95BE3788-7848-4D2F-9D4D-3E750D97E785}" sibTransId="{B383B69C-E9D5-4092-8B6B-7C5AB7A0BAB5}"/>
    <dgm:cxn modelId="{9C1BFB6F-EB28-4DD8-A76E-B6F663E599D4}" type="presOf" srcId="{C18BBF2E-BED0-4B49-90CA-BB4CD65D29F3}" destId="{2E986B90-0F53-40C6-82B6-F63F386DD1E7}" srcOrd="0" destOrd="0" presId="urn:microsoft.com/office/officeart/2005/8/layout/lProcess2"/>
    <dgm:cxn modelId="{EE4B32E9-B5CB-40A4-AAB9-788CF2E1B556}" type="presOf" srcId="{0869666F-E844-4E89-9120-7774A0FFD010}" destId="{CFAD8B29-ABF2-47B2-91BC-45FEF073BA3C}" srcOrd="1" destOrd="0" presId="urn:microsoft.com/office/officeart/2005/8/layout/lProcess2"/>
    <dgm:cxn modelId="{7E4987AD-217F-49DC-BE69-FD89E31C4DA3}" type="presOf" srcId="{333CC0D8-E13D-440B-96E7-D8743A52F0BB}" destId="{9B8302B6-B706-410E-833A-3333F6846154}" srcOrd="0" destOrd="0" presId="urn:microsoft.com/office/officeart/2005/8/layout/lProcess2"/>
    <dgm:cxn modelId="{CF718D8B-9EC2-4D1A-8875-2E27814226F5}" srcId="{C18BBF2E-BED0-4B49-90CA-BB4CD65D29F3}" destId="{C9F24B94-2CEA-4017-A037-843E4C60F839}" srcOrd="0" destOrd="0" parTransId="{7C9D8002-BB0F-4CD0-A8F2-115ED7AC7E98}" sibTransId="{79F387D7-E820-454B-ADA8-95FAF48D91D0}"/>
    <dgm:cxn modelId="{58B5352A-7AC4-44A4-A732-737915A3220D}" srcId="{C18BBF2E-BED0-4B49-90CA-BB4CD65D29F3}" destId="{F8697519-E227-48D9-9BCD-5DAB639541D7}" srcOrd="4" destOrd="0" parTransId="{7B3A62BC-C95C-48FE-BF9D-C411E9843A7E}" sibTransId="{19C04C4E-FA76-458E-8D20-EBE36408C2FA}"/>
    <dgm:cxn modelId="{3B5D2B51-DDDF-4B75-A14E-594B202B41DF}" type="presOf" srcId="{57EE020A-930C-4777-A4B8-216C68DDA673}" destId="{5D6B8BDD-007F-4E91-B057-D29125100DF6}" srcOrd="0" destOrd="0" presId="urn:microsoft.com/office/officeart/2005/8/layout/lProcess2"/>
    <dgm:cxn modelId="{0A202D6E-AF7A-482E-ACD1-7F72752ED7B3}" type="presOf" srcId="{0006B1CE-FFEE-435B-9AA7-3A069E633478}" destId="{10117123-25FF-4A47-85E9-2B5CE50D2704}" srcOrd="0" destOrd="0" presId="urn:microsoft.com/office/officeart/2005/8/layout/lProcess2"/>
    <dgm:cxn modelId="{4829229C-4120-4E9E-A3AC-321A693F2C9B}" srcId="{FC034E9F-7F6A-4D86-9616-C3C520177A2A}" destId="{C18BBF2E-BED0-4B49-90CA-BB4CD65D29F3}" srcOrd="1" destOrd="0" parTransId="{D4279355-33AA-436C-A88D-81EC8893981D}" sibTransId="{67461237-B030-42DE-B957-369511A52B4C}"/>
    <dgm:cxn modelId="{379A66DF-F1BD-475D-8115-F16627D558A5}" type="presOf" srcId="{55695616-282F-4156-9FC4-EA9C3A62BAB8}" destId="{36299968-77A9-46E2-A0B7-A07AADBD13F5}" srcOrd="0" destOrd="0" presId="urn:microsoft.com/office/officeart/2005/8/layout/lProcess2"/>
    <dgm:cxn modelId="{9CE2AD74-1EF4-473D-B88C-21963C64D42E}" type="presOf" srcId="{0869666F-E844-4E89-9120-7774A0FFD010}" destId="{60898122-80B6-474C-BA28-BCB39BAEEF30}" srcOrd="0" destOrd="0" presId="urn:microsoft.com/office/officeart/2005/8/layout/lProcess2"/>
    <dgm:cxn modelId="{86A94168-2812-4D94-998C-1A2ADAE40130}" type="presOf" srcId="{FC034E9F-7F6A-4D86-9616-C3C520177A2A}" destId="{45FBD346-022D-40A2-9A18-3CBBC5EBB8E5}" srcOrd="0" destOrd="0" presId="urn:microsoft.com/office/officeart/2005/8/layout/lProcess2"/>
    <dgm:cxn modelId="{C541116A-1713-4137-803A-07C396C524CC}" srcId="{FC034E9F-7F6A-4D86-9616-C3C520177A2A}" destId="{0869666F-E844-4E89-9120-7774A0FFD010}" srcOrd="3" destOrd="0" parTransId="{3FC03A56-1144-4A93-A0B1-55CD866280E2}" sibTransId="{8DC28413-5076-49A3-9A26-A8FB66FB5700}"/>
    <dgm:cxn modelId="{384BBBA3-D997-466F-9543-264F7B19579E}" type="presOf" srcId="{282FFC3E-81F2-4F1A-A4A6-848386749644}" destId="{AE11C4FE-2807-42C9-932D-11BAC6459D51}" srcOrd="0" destOrd="0" presId="urn:microsoft.com/office/officeart/2005/8/layout/lProcess2"/>
    <dgm:cxn modelId="{42396854-57FE-42D1-AFA3-4554BF7FDE1D}" type="presOf" srcId="{C9F24B94-2CEA-4017-A037-843E4C60F839}" destId="{B3F3023C-C06B-49F3-A6BE-51C84D9BA661}" srcOrd="0" destOrd="0" presId="urn:microsoft.com/office/officeart/2005/8/layout/lProcess2"/>
    <dgm:cxn modelId="{02CCAFAC-6FF7-4F14-8509-304CA058CF62}" type="presOf" srcId="{9F95B3A9-862C-406D-A032-884BBBF37DD5}" destId="{558DD5E0-00F3-4956-8256-DF55F809494E}" srcOrd="0" destOrd="0" presId="urn:microsoft.com/office/officeart/2005/8/layout/lProcess2"/>
    <dgm:cxn modelId="{6696B256-8247-40DE-BCA3-D1627969CE4C}" type="presOf" srcId="{F8697519-E227-48D9-9BCD-5DAB639541D7}" destId="{6CD87F2E-29DD-467A-91C8-292A11E6C262}" srcOrd="0" destOrd="0" presId="urn:microsoft.com/office/officeart/2005/8/layout/lProcess2"/>
    <dgm:cxn modelId="{D9BF1191-2359-47AF-9A46-BC959B7075D6}" srcId="{57EE020A-930C-4777-A4B8-216C68DDA673}" destId="{282FFC3E-81F2-4F1A-A4A6-848386749644}" srcOrd="0" destOrd="0" parTransId="{F49C25F7-4BB3-47A4-8519-B9D76A8DF413}" sibTransId="{894C7922-73B3-4DC7-BDF7-17C82E5E1940}"/>
    <dgm:cxn modelId="{EB59A2CA-C1FD-414A-A180-C1E95762F172}" type="presOf" srcId="{9EC963BD-919E-4ACF-B21B-E517A1DA0253}" destId="{27B090FC-9152-4EC2-BC15-A98AFA41052F}" srcOrd="0" destOrd="0" presId="urn:microsoft.com/office/officeart/2005/8/layout/lProcess2"/>
    <dgm:cxn modelId="{C63C3C97-C127-4B86-BE2E-66AFBF6FA216}" type="presOf" srcId="{68252796-8218-46E8-933F-0CD9A43E46D7}" destId="{20AD4956-7EEC-49C6-9656-56116DDC4E33}" srcOrd="0" destOrd="0" presId="urn:microsoft.com/office/officeart/2005/8/layout/lProcess2"/>
    <dgm:cxn modelId="{D3963C7B-0CA9-4B5A-BA72-071868149EB3}" srcId="{C18BBF2E-BED0-4B49-90CA-BB4CD65D29F3}" destId="{9F95B3A9-862C-406D-A032-884BBBF37DD5}" srcOrd="3" destOrd="0" parTransId="{45F89675-3900-42E8-8279-CE6DDA1DB07A}" sibTransId="{9B29FACA-3DCE-460A-AAEB-A233C274ABF8}"/>
    <dgm:cxn modelId="{AE7B93AD-8066-4A8B-899D-73722C9AD752}" type="presOf" srcId="{83B0DA75-7621-4A18-94E4-B20A3D277E59}" destId="{6D52B342-CD38-44C6-BDD5-68C5EA2D2974}" srcOrd="0" destOrd="0" presId="urn:microsoft.com/office/officeart/2005/8/layout/lProcess2"/>
    <dgm:cxn modelId="{F04BDDC3-3A54-4F51-A3EB-C53412E03C4C}" srcId="{68252796-8218-46E8-933F-0CD9A43E46D7}" destId="{55695616-282F-4156-9FC4-EA9C3A62BAB8}" srcOrd="1" destOrd="0" parTransId="{6CC58D6D-B962-47A4-B2A5-83F95DA03DFC}" sibTransId="{0F3FEC19-9D74-4728-A356-F60B81557DFF}"/>
    <dgm:cxn modelId="{761C00A0-D27B-4E1D-B977-007FF7AF06E4}" srcId="{FC034E9F-7F6A-4D86-9616-C3C520177A2A}" destId="{57EE020A-930C-4777-A4B8-216C68DDA673}" srcOrd="0" destOrd="0" parTransId="{78D7760C-6E99-4043-A1DB-CCEBCF484966}" sibTransId="{EFBE91C8-6E03-4769-BF42-4F6755F05917}"/>
    <dgm:cxn modelId="{06014435-3236-4DCA-B3D7-00F25A8D21B0}" srcId="{68252796-8218-46E8-933F-0CD9A43E46D7}" destId="{9EC963BD-919E-4ACF-B21B-E517A1DA0253}" srcOrd="2" destOrd="0" parTransId="{7437994C-B216-4A31-9106-875D7CF4FB64}" sibTransId="{935E94DA-E69F-4DFF-9F4D-C759B4DBFF1E}"/>
    <dgm:cxn modelId="{9E6CB5BC-16D3-40E1-B05D-D7ACD55A513F}" type="presOf" srcId="{57EE020A-930C-4777-A4B8-216C68DDA673}" destId="{884E34C2-162A-4B65-8C21-73DB2C6C2A7E}" srcOrd="1" destOrd="0" presId="urn:microsoft.com/office/officeart/2005/8/layout/lProcess2"/>
    <dgm:cxn modelId="{EEF9233B-91AC-45D7-814C-4A8AD7527E3C}" type="presOf" srcId="{C18BBF2E-BED0-4B49-90CA-BB4CD65D29F3}" destId="{A02DD485-E0DA-4D84-A80A-69F1716607EA}" srcOrd="1" destOrd="0" presId="urn:microsoft.com/office/officeart/2005/8/layout/lProcess2"/>
    <dgm:cxn modelId="{B6DE023E-BD02-4E8A-9C0E-2A15D3EEE550}" type="presParOf" srcId="{45FBD346-022D-40A2-9A18-3CBBC5EBB8E5}" destId="{CFC9F75A-8BEE-4E00-B74A-ECBFD8200287}" srcOrd="0" destOrd="0" presId="urn:microsoft.com/office/officeart/2005/8/layout/lProcess2"/>
    <dgm:cxn modelId="{E65062F4-C987-42BA-AF2C-CD7A60E423DE}" type="presParOf" srcId="{CFC9F75A-8BEE-4E00-B74A-ECBFD8200287}" destId="{5D6B8BDD-007F-4E91-B057-D29125100DF6}" srcOrd="0" destOrd="0" presId="urn:microsoft.com/office/officeart/2005/8/layout/lProcess2"/>
    <dgm:cxn modelId="{9F5BD22E-EBEA-4D6B-9863-AB4A042B7286}" type="presParOf" srcId="{CFC9F75A-8BEE-4E00-B74A-ECBFD8200287}" destId="{884E34C2-162A-4B65-8C21-73DB2C6C2A7E}" srcOrd="1" destOrd="0" presId="urn:microsoft.com/office/officeart/2005/8/layout/lProcess2"/>
    <dgm:cxn modelId="{3E16928C-0581-435F-9820-96335DCC4A53}" type="presParOf" srcId="{CFC9F75A-8BEE-4E00-B74A-ECBFD8200287}" destId="{19F5BB66-4A9E-4FBA-BB2B-86381E161153}" srcOrd="2" destOrd="0" presId="urn:microsoft.com/office/officeart/2005/8/layout/lProcess2"/>
    <dgm:cxn modelId="{3CAA7FE5-1192-4A78-8EBB-219F0FE7AD32}" type="presParOf" srcId="{19F5BB66-4A9E-4FBA-BB2B-86381E161153}" destId="{CA4D16BF-4316-439F-9A42-A4D18B77E39E}" srcOrd="0" destOrd="0" presId="urn:microsoft.com/office/officeart/2005/8/layout/lProcess2"/>
    <dgm:cxn modelId="{1A72102C-AF91-4311-8264-A7868EA3E38B}" type="presParOf" srcId="{CA4D16BF-4316-439F-9A42-A4D18B77E39E}" destId="{AE11C4FE-2807-42C9-932D-11BAC6459D51}" srcOrd="0" destOrd="0" presId="urn:microsoft.com/office/officeart/2005/8/layout/lProcess2"/>
    <dgm:cxn modelId="{F604A997-5D8B-47FD-BA34-5B27375CB774}" type="presParOf" srcId="{45FBD346-022D-40A2-9A18-3CBBC5EBB8E5}" destId="{937D5498-00CA-4FC0-8BBD-9752CB18D013}" srcOrd="1" destOrd="0" presId="urn:microsoft.com/office/officeart/2005/8/layout/lProcess2"/>
    <dgm:cxn modelId="{244758DD-AB31-425C-AA79-3926FC2BFB98}" type="presParOf" srcId="{45FBD346-022D-40A2-9A18-3CBBC5EBB8E5}" destId="{9089111B-D366-4D9F-82E5-3A7A9A45EC62}" srcOrd="2" destOrd="0" presId="urn:microsoft.com/office/officeart/2005/8/layout/lProcess2"/>
    <dgm:cxn modelId="{89558A6A-2E22-4546-9960-1F61BBFC38D3}" type="presParOf" srcId="{9089111B-D366-4D9F-82E5-3A7A9A45EC62}" destId="{2E986B90-0F53-40C6-82B6-F63F386DD1E7}" srcOrd="0" destOrd="0" presId="urn:microsoft.com/office/officeart/2005/8/layout/lProcess2"/>
    <dgm:cxn modelId="{D28D2996-D614-4B39-9B7C-4A176749C6CA}" type="presParOf" srcId="{9089111B-D366-4D9F-82E5-3A7A9A45EC62}" destId="{A02DD485-E0DA-4D84-A80A-69F1716607EA}" srcOrd="1" destOrd="0" presId="urn:microsoft.com/office/officeart/2005/8/layout/lProcess2"/>
    <dgm:cxn modelId="{8A7AC116-4DA9-41A5-8257-6186C57FDBA3}" type="presParOf" srcId="{9089111B-D366-4D9F-82E5-3A7A9A45EC62}" destId="{05CF34C7-503C-4C1E-B57F-C8C16CE03075}" srcOrd="2" destOrd="0" presId="urn:microsoft.com/office/officeart/2005/8/layout/lProcess2"/>
    <dgm:cxn modelId="{2771DC9A-18CE-48F0-9966-CAE35404F367}" type="presParOf" srcId="{05CF34C7-503C-4C1E-B57F-C8C16CE03075}" destId="{49BF159B-CFDB-408C-99E5-BF09E66FA3F3}" srcOrd="0" destOrd="0" presId="urn:microsoft.com/office/officeart/2005/8/layout/lProcess2"/>
    <dgm:cxn modelId="{31A366E9-52D8-4F13-9C99-31DCA4127A0F}" type="presParOf" srcId="{49BF159B-CFDB-408C-99E5-BF09E66FA3F3}" destId="{B3F3023C-C06B-49F3-A6BE-51C84D9BA661}" srcOrd="0" destOrd="0" presId="urn:microsoft.com/office/officeart/2005/8/layout/lProcess2"/>
    <dgm:cxn modelId="{8D1F7795-056F-4050-8582-AA8D44AA2B73}" type="presParOf" srcId="{49BF159B-CFDB-408C-99E5-BF09E66FA3F3}" destId="{C41B58A8-1965-44FE-8C5A-EDE3713CED22}" srcOrd="1" destOrd="0" presId="urn:microsoft.com/office/officeart/2005/8/layout/lProcess2"/>
    <dgm:cxn modelId="{6646DC77-E2D7-4B0E-B1D5-50EA9F3C1D5D}" type="presParOf" srcId="{49BF159B-CFDB-408C-99E5-BF09E66FA3F3}" destId="{6D52B342-CD38-44C6-BDD5-68C5EA2D2974}" srcOrd="2" destOrd="0" presId="urn:microsoft.com/office/officeart/2005/8/layout/lProcess2"/>
    <dgm:cxn modelId="{BF86E4A6-0C62-44FE-BBC5-333AFABE7CBD}" type="presParOf" srcId="{49BF159B-CFDB-408C-99E5-BF09E66FA3F3}" destId="{26E0308B-E64C-4A55-925B-FBCBBE4533A5}" srcOrd="3" destOrd="0" presId="urn:microsoft.com/office/officeart/2005/8/layout/lProcess2"/>
    <dgm:cxn modelId="{EF584D78-A337-40B3-9009-AA66A3AD2860}" type="presParOf" srcId="{49BF159B-CFDB-408C-99E5-BF09E66FA3F3}" destId="{9B8302B6-B706-410E-833A-3333F6846154}" srcOrd="4" destOrd="0" presId="urn:microsoft.com/office/officeart/2005/8/layout/lProcess2"/>
    <dgm:cxn modelId="{E8B3A544-493A-41CB-AEB1-F2E23F0665A3}" type="presParOf" srcId="{49BF159B-CFDB-408C-99E5-BF09E66FA3F3}" destId="{8B5112C7-6114-470B-91A4-B4E33AB65EB1}" srcOrd="5" destOrd="0" presId="urn:microsoft.com/office/officeart/2005/8/layout/lProcess2"/>
    <dgm:cxn modelId="{D6AC559C-48FE-42E1-96B1-2A48C69F7BD3}" type="presParOf" srcId="{49BF159B-CFDB-408C-99E5-BF09E66FA3F3}" destId="{558DD5E0-00F3-4956-8256-DF55F809494E}" srcOrd="6" destOrd="0" presId="urn:microsoft.com/office/officeart/2005/8/layout/lProcess2"/>
    <dgm:cxn modelId="{B63E9D49-4BE4-47FD-B8E6-7DEB0A4E1589}" type="presParOf" srcId="{49BF159B-CFDB-408C-99E5-BF09E66FA3F3}" destId="{44574512-65D4-4E87-9D13-B94B8B404378}" srcOrd="7" destOrd="0" presId="urn:microsoft.com/office/officeart/2005/8/layout/lProcess2"/>
    <dgm:cxn modelId="{7055C300-D4BD-4BD4-B81F-95ED04425611}" type="presParOf" srcId="{49BF159B-CFDB-408C-99E5-BF09E66FA3F3}" destId="{6CD87F2E-29DD-467A-91C8-292A11E6C262}" srcOrd="8" destOrd="0" presId="urn:microsoft.com/office/officeart/2005/8/layout/lProcess2"/>
    <dgm:cxn modelId="{7E2C2F55-2A53-4E8D-9551-299B3B292CB7}" type="presParOf" srcId="{45FBD346-022D-40A2-9A18-3CBBC5EBB8E5}" destId="{DBC8FB28-A144-4122-958B-EA55E9000CD3}" srcOrd="3" destOrd="0" presId="urn:microsoft.com/office/officeart/2005/8/layout/lProcess2"/>
    <dgm:cxn modelId="{17D91ED6-4C5B-4C7E-8A34-C081A2E47D3D}" type="presParOf" srcId="{45FBD346-022D-40A2-9A18-3CBBC5EBB8E5}" destId="{FB16CB4A-CA38-44CF-9A1C-F1B0E11985D0}" srcOrd="4" destOrd="0" presId="urn:microsoft.com/office/officeart/2005/8/layout/lProcess2"/>
    <dgm:cxn modelId="{33475033-8DF6-48CD-934C-C7574F926674}" type="presParOf" srcId="{FB16CB4A-CA38-44CF-9A1C-F1B0E11985D0}" destId="{20AD4956-7EEC-49C6-9656-56116DDC4E33}" srcOrd="0" destOrd="0" presId="urn:microsoft.com/office/officeart/2005/8/layout/lProcess2"/>
    <dgm:cxn modelId="{7DE52EBD-17AE-4D2B-A32F-974A6EC4A527}" type="presParOf" srcId="{FB16CB4A-CA38-44CF-9A1C-F1B0E11985D0}" destId="{477E077B-7BC4-4BD7-A133-4CDC10506FBD}" srcOrd="1" destOrd="0" presId="urn:microsoft.com/office/officeart/2005/8/layout/lProcess2"/>
    <dgm:cxn modelId="{0FEF69C4-A76B-448A-AEB3-9D1703B072A3}" type="presParOf" srcId="{FB16CB4A-CA38-44CF-9A1C-F1B0E11985D0}" destId="{F8B5F39C-8379-4A61-8837-5011DDDD9BAB}" srcOrd="2" destOrd="0" presId="urn:microsoft.com/office/officeart/2005/8/layout/lProcess2"/>
    <dgm:cxn modelId="{2A35449C-3AC4-4D99-96FF-C0570390C319}" type="presParOf" srcId="{F8B5F39C-8379-4A61-8837-5011DDDD9BAB}" destId="{6FCAE259-A5E2-4C00-B67C-F9221400CF6C}" srcOrd="0" destOrd="0" presId="urn:microsoft.com/office/officeart/2005/8/layout/lProcess2"/>
    <dgm:cxn modelId="{0B1313E7-1402-4562-A33F-F6EC36F998E9}" type="presParOf" srcId="{6FCAE259-A5E2-4C00-B67C-F9221400CF6C}" destId="{10117123-25FF-4A47-85E9-2B5CE50D2704}" srcOrd="0" destOrd="0" presId="urn:microsoft.com/office/officeart/2005/8/layout/lProcess2"/>
    <dgm:cxn modelId="{B478FA5E-0DCA-4894-A989-BDBB4D221F9E}" type="presParOf" srcId="{6FCAE259-A5E2-4C00-B67C-F9221400CF6C}" destId="{D7945BC1-0D20-49A2-BA3F-DB55C6794BA1}" srcOrd="1" destOrd="0" presId="urn:microsoft.com/office/officeart/2005/8/layout/lProcess2"/>
    <dgm:cxn modelId="{1FF89FAB-CD71-473D-A3E3-F5966A2B6AB2}" type="presParOf" srcId="{6FCAE259-A5E2-4C00-B67C-F9221400CF6C}" destId="{36299968-77A9-46E2-A0B7-A07AADBD13F5}" srcOrd="2" destOrd="0" presId="urn:microsoft.com/office/officeart/2005/8/layout/lProcess2"/>
    <dgm:cxn modelId="{4A9E2A71-513A-47EE-8320-444B637CF1F5}" type="presParOf" srcId="{6FCAE259-A5E2-4C00-B67C-F9221400CF6C}" destId="{BD1EBCA3-B157-4900-A41A-B5753E68C5F2}" srcOrd="3" destOrd="0" presId="urn:microsoft.com/office/officeart/2005/8/layout/lProcess2"/>
    <dgm:cxn modelId="{03722FAB-C9CD-4DA8-B5FB-6829E3D32C87}" type="presParOf" srcId="{6FCAE259-A5E2-4C00-B67C-F9221400CF6C}" destId="{27B090FC-9152-4EC2-BC15-A98AFA41052F}" srcOrd="4" destOrd="0" presId="urn:microsoft.com/office/officeart/2005/8/layout/lProcess2"/>
    <dgm:cxn modelId="{7368C52D-584A-4BCC-9905-DFF67DC4D147}" type="presParOf" srcId="{45FBD346-022D-40A2-9A18-3CBBC5EBB8E5}" destId="{B1C6D121-2CA3-4783-9655-F0D58A242CBF}" srcOrd="5" destOrd="0" presId="urn:microsoft.com/office/officeart/2005/8/layout/lProcess2"/>
    <dgm:cxn modelId="{296F9B50-0697-4939-9D40-133D8876D4B2}" type="presParOf" srcId="{45FBD346-022D-40A2-9A18-3CBBC5EBB8E5}" destId="{FE123566-00D1-45C4-8394-512CD2AC9CAB}" srcOrd="6" destOrd="0" presId="urn:microsoft.com/office/officeart/2005/8/layout/lProcess2"/>
    <dgm:cxn modelId="{716EB64F-FC47-4F00-A912-D7DCEF742EAD}" type="presParOf" srcId="{FE123566-00D1-45C4-8394-512CD2AC9CAB}" destId="{60898122-80B6-474C-BA28-BCB39BAEEF30}" srcOrd="0" destOrd="0" presId="urn:microsoft.com/office/officeart/2005/8/layout/lProcess2"/>
    <dgm:cxn modelId="{96AA1F52-EF45-43CF-B333-DCF3FF2D3E6A}" type="presParOf" srcId="{FE123566-00D1-45C4-8394-512CD2AC9CAB}" destId="{CFAD8B29-ABF2-47B2-91BC-45FEF073BA3C}" srcOrd="1" destOrd="0" presId="urn:microsoft.com/office/officeart/2005/8/layout/lProcess2"/>
    <dgm:cxn modelId="{BEBBB0AF-0C31-472F-B6A0-8E2C24CE7964}" type="presParOf" srcId="{FE123566-00D1-45C4-8394-512CD2AC9CAB}" destId="{C3E0EF02-30E1-4DA4-BBDA-8051C1494285}" srcOrd="2" destOrd="0" presId="urn:microsoft.com/office/officeart/2005/8/layout/lProcess2"/>
    <dgm:cxn modelId="{583842E8-6712-48BD-A3A9-95FF91C9AB5F}" type="presParOf" srcId="{C3E0EF02-30E1-4DA4-BBDA-8051C1494285}" destId="{2A679817-B574-4EA2-94DA-C262723FC061}" srcOrd="0"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034E9F-7F6A-4D86-9616-C3C520177A2A}" type="doc">
      <dgm:prSet loTypeId="urn:microsoft.com/office/officeart/2005/8/layout/lProcess2" loCatId="list" qsTypeId="urn:microsoft.com/office/officeart/2005/8/quickstyle/simple1#5" qsCatId="simple" csTypeId="urn:microsoft.com/office/officeart/2005/8/colors/accent1_2#8" csCatId="accent1" phldr="1"/>
      <dgm:spPr/>
      <dgm:t>
        <a:bodyPr/>
        <a:lstStyle/>
        <a:p>
          <a:endParaRPr lang="ru-RU"/>
        </a:p>
      </dgm:t>
    </dgm:pt>
    <dgm:pt modelId="{57EE020A-930C-4777-A4B8-216C68DDA673}">
      <dgm:prSet phldrT="[Текст]" custT="1"/>
      <dgm:spPr/>
      <dgm:t>
        <a:bodyPr/>
        <a:lstStyle/>
        <a:p>
          <a:r>
            <a:rPr lang="ru-RU" sz="1600" dirty="0" smtClean="0"/>
            <a:t>Группа дисперсных систем</a:t>
          </a:r>
          <a:endParaRPr lang="ru-RU" sz="1600" dirty="0"/>
        </a:p>
      </dgm:t>
    </dgm:pt>
    <dgm:pt modelId="{78D7760C-6E99-4043-A1DB-CCEBCF484966}" type="parTrans" cxnId="{761C00A0-D27B-4E1D-B977-007FF7AF06E4}">
      <dgm:prSet/>
      <dgm:spPr/>
      <dgm:t>
        <a:bodyPr/>
        <a:lstStyle/>
        <a:p>
          <a:endParaRPr lang="ru-RU"/>
        </a:p>
      </dgm:t>
    </dgm:pt>
    <dgm:pt modelId="{EFBE91C8-6E03-4769-BF42-4F6755F05917}" type="sibTrans" cxnId="{761C00A0-D27B-4E1D-B977-007FF7AF06E4}">
      <dgm:prSet/>
      <dgm:spPr/>
      <dgm:t>
        <a:bodyPr/>
        <a:lstStyle/>
        <a:p>
          <a:endParaRPr lang="ru-RU"/>
        </a:p>
      </dgm:t>
    </dgm:pt>
    <dgm:pt modelId="{282FFC3E-81F2-4F1A-A4A6-848386749644}">
      <dgm:prSet phldrT="[Текст]" custT="1"/>
      <dgm:spPr/>
      <dgm:t>
        <a:bodyPr/>
        <a:lstStyle/>
        <a:p>
          <a:r>
            <a:rPr lang="ru-RU" sz="1400" dirty="0" err="1" smtClean="0">
              <a:solidFill>
                <a:srgbClr val="000099"/>
              </a:solidFill>
            </a:rPr>
            <a:t>Спумоиды</a:t>
          </a:r>
          <a:endParaRPr lang="ru-RU" sz="1400" dirty="0">
            <a:solidFill>
              <a:srgbClr val="000099"/>
            </a:solidFill>
          </a:endParaRPr>
        </a:p>
      </dgm:t>
    </dgm:pt>
    <dgm:pt modelId="{F49C25F7-4BB3-47A4-8519-B9D76A8DF413}" type="parTrans" cxnId="{D9BF1191-2359-47AF-9A46-BC959B7075D6}">
      <dgm:prSet/>
      <dgm:spPr/>
      <dgm:t>
        <a:bodyPr/>
        <a:lstStyle/>
        <a:p>
          <a:endParaRPr lang="ru-RU"/>
        </a:p>
      </dgm:t>
    </dgm:pt>
    <dgm:pt modelId="{894C7922-73B3-4DC7-BDF7-17C82E5E1940}" type="sibTrans" cxnId="{D9BF1191-2359-47AF-9A46-BC959B7075D6}">
      <dgm:prSet/>
      <dgm:spPr/>
      <dgm:t>
        <a:bodyPr/>
        <a:lstStyle/>
        <a:p>
          <a:endParaRPr lang="ru-RU"/>
        </a:p>
      </dgm:t>
    </dgm:pt>
    <dgm:pt modelId="{C18BBF2E-BED0-4B49-90CA-BB4CD65D29F3}">
      <dgm:prSet phldrT="[Текст]" custT="1"/>
      <dgm:spPr/>
      <dgm:t>
        <a:bodyPr/>
        <a:lstStyle/>
        <a:p>
          <a:r>
            <a:rPr lang="ru-RU" sz="1600" dirty="0" smtClean="0"/>
            <a:t>Подгруппа дисперсных систем</a:t>
          </a:r>
          <a:endParaRPr lang="ru-RU" sz="1600" dirty="0"/>
        </a:p>
      </dgm:t>
    </dgm:pt>
    <dgm:pt modelId="{D4279355-33AA-436C-A88D-81EC8893981D}" type="parTrans" cxnId="{4829229C-4120-4E9E-A3AC-321A693F2C9B}">
      <dgm:prSet/>
      <dgm:spPr/>
      <dgm:t>
        <a:bodyPr/>
        <a:lstStyle/>
        <a:p>
          <a:endParaRPr lang="ru-RU"/>
        </a:p>
      </dgm:t>
    </dgm:pt>
    <dgm:pt modelId="{67461237-B030-42DE-B957-369511A52B4C}" type="sibTrans" cxnId="{4829229C-4120-4E9E-A3AC-321A693F2C9B}">
      <dgm:prSet/>
      <dgm:spPr/>
      <dgm:t>
        <a:bodyPr/>
        <a:lstStyle/>
        <a:p>
          <a:endParaRPr lang="ru-RU"/>
        </a:p>
      </dgm:t>
    </dgm:pt>
    <dgm:pt modelId="{83B0DA75-7621-4A18-94E4-B20A3D277E59}">
      <dgm:prSet phldrT="[Текст]" custT="1"/>
      <dgm:spPr/>
      <dgm:t>
        <a:bodyPr/>
        <a:lstStyle/>
        <a:p>
          <a:pPr>
            <a:spcAft>
              <a:spcPts val="0"/>
            </a:spcAft>
          </a:pPr>
          <a:r>
            <a:rPr lang="ru-RU" sz="1200" dirty="0" smtClean="0">
              <a:solidFill>
                <a:srgbClr val="000099"/>
              </a:solidFill>
            </a:rPr>
            <a:t>Системы </a:t>
          </a:r>
        </a:p>
        <a:p>
          <a:pPr>
            <a:spcAft>
              <a:spcPts val="0"/>
            </a:spcAft>
          </a:pPr>
          <a:r>
            <a:rPr lang="ru-RU" sz="1200" dirty="0" smtClean="0">
              <a:solidFill>
                <a:srgbClr val="000099"/>
              </a:solidFill>
            </a:rPr>
            <a:t>с жидкой  дисперсионной средой,</a:t>
          </a:r>
        </a:p>
        <a:p>
          <a:pPr>
            <a:spcAft>
              <a:spcPts val="0"/>
            </a:spcAft>
          </a:pPr>
          <a:r>
            <a:rPr lang="ru-RU" sz="1200" dirty="0" smtClean="0">
              <a:solidFill>
                <a:srgbClr val="000099"/>
              </a:solidFill>
            </a:rPr>
            <a:t>низведенной </a:t>
          </a:r>
        </a:p>
        <a:p>
          <a:pPr>
            <a:spcAft>
              <a:spcPts val="0"/>
            </a:spcAft>
          </a:pPr>
          <a:r>
            <a:rPr lang="ru-RU" sz="1200" dirty="0" smtClean="0">
              <a:solidFill>
                <a:srgbClr val="000099"/>
              </a:solidFill>
            </a:rPr>
            <a:t>до состояния </a:t>
          </a:r>
        </a:p>
        <a:p>
          <a:pPr>
            <a:spcAft>
              <a:spcPts val="0"/>
            </a:spcAft>
          </a:pPr>
          <a:r>
            <a:rPr lang="ru-RU" sz="1200" dirty="0" smtClean="0">
              <a:solidFill>
                <a:srgbClr val="000099"/>
              </a:solidFill>
            </a:rPr>
            <a:t>непрерывной тонкой пленки</a:t>
          </a:r>
          <a:endParaRPr lang="ru-RU" sz="1200" dirty="0">
            <a:solidFill>
              <a:srgbClr val="000099"/>
            </a:solidFill>
          </a:endParaRPr>
        </a:p>
      </dgm:t>
    </dgm:pt>
    <dgm:pt modelId="{892B7FBA-1879-4ED9-8C64-AD96F59F6260}" type="parTrans" cxnId="{FC142CBD-AB57-4618-95F9-092D60F8889A}">
      <dgm:prSet/>
      <dgm:spPr/>
      <dgm:t>
        <a:bodyPr/>
        <a:lstStyle/>
        <a:p>
          <a:endParaRPr lang="ru-RU"/>
        </a:p>
      </dgm:t>
    </dgm:pt>
    <dgm:pt modelId="{FD9B8BB1-6C25-4285-B6B7-79A9B05F7F7F}" type="sibTrans" cxnId="{FC142CBD-AB57-4618-95F9-092D60F8889A}">
      <dgm:prSet/>
      <dgm:spPr/>
      <dgm:t>
        <a:bodyPr/>
        <a:lstStyle/>
        <a:p>
          <a:endParaRPr lang="ru-RU"/>
        </a:p>
      </dgm:t>
    </dgm:pt>
    <dgm:pt modelId="{68252796-8218-46E8-933F-0CD9A43E46D7}">
      <dgm:prSet phldrT="[Текст]" custT="1"/>
      <dgm:spPr/>
      <dgm:t>
        <a:bodyPr/>
        <a:lstStyle/>
        <a:p>
          <a:r>
            <a:rPr lang="ru-RU" sz="1600" dirty="0" smtClean="0"/>
            <a:t>Типовые системы</a:t>
          </a:r>
          <a:endParaRPr lang="ru-RU" sz="1600" dirty="0"/>
        </a:p>
      </dgm:t>
    </dgm:pt>
    <dgm:pt modelId="{055A2C7D-F8B4-4867-A5DC-DC5DA856309F}" type="parTrans" cxnId="{872E32B6-EE51-4287-990F-6011F8D5A74C}">
      <dgm:prSet/>
      <dgm:spPr/>
      <dgm:t>
        <a:bodyPr/>
        <a:lstStyle/>
        <a:p>
          <a:endParaRPr lang="ru-RU"/>
        </a:p>
      </dgm:t>
    </dgm:pt>
    <dgm:pt modelId="{29822736-1150-47B5-BEDD-2B32EDB14C14}" type="sibTrans" cxnId="{872E32B6-EE51-4287-990F-6011F8D5A74C}">
      <dgm:prSet/>
      <dgm:spPr/>
      <dgm:t>
        <a:bodyPr/>
        <a:lstStyle/>
        <a:p>
          <a:endParaRPr lang="ru-RU"/>
        </a:p>
      </dgm:t>
    </dgm:pt>
    <dgm:pt modelId="{0006B1CE-FFEE-435B-9AA7-3A069E633478}">
      <dgm:prSet phldrT="[Текст]" custT="1"/>
      <dgm:spPr/>
      <dgm:t>
        <a:bodyPr/>
        <a:lstStyle/>
        <a:p>
          <a:r>
            <a:rPr lang="ru-RU" sz="900" dirty="0" smtClean="0">
              <a:solidFill>
                <a:srgbClr val="000099"/>
              </a:solidFill>
            </a:rPr>
            <a:t>Весьма концентрированные суспензии и эмульсии</a:t>
          </a:r>
        </a:p>
      </dgm:t>
    </dgm:pt>
    <dgm:pt modelId="{95BE3788-7848-4D2F-9D4D-3E750D97E785}" type="parTrans" cxnId="{2854E671-2C73-4EA7-8D69-8A0816D38984}">
      <dgm:prSet/>
      <dgm:spPr/>
      <dgm:t>
        <a:bodyPr/>
        <a:lstStyle/>
        <a:p>
          <a:endParaRPr lang="ru-RU"/>
        </a:p>
      </dgm:t>
    </dgm:pt>
    <dgm:pt modelId="{B383B69C-E9D5-4092-8B6B-7C5AB7A0BAB5}" type="sibTrans" cxnId="{2854E671-2C73-4EA7-8D69-8A0816D38984}">
      <dgm:prSet/>
      <dgm:spPr/>
      <dgm:t>
        <a:bodyPr/>
        <a:lstStyle/>
        <a:p>
          <a:endParaRPr lang="ru-RU"/>
        </a:p>
      </dgm:t>
    </dgm:pt>
    <dgm:pt modelId="{0869666F-E844-4E89-9120-7774A0FFD010}">
      <dgm:prSet/>
      <dgm:spPr/>
      <dgm:t>
        <a:bodyPr/>
        <a:lstStyle/>
        <a:p>
          <a:endParaRPr lang="ru-RU" dirty="0"/>
        </a:p>
      </dgm:t>
    </dgm:pt>
    <dgm:pt modelId="{3FC03A56-1144-4A93-A0B1-55CD866280E2}" type="parTrans" cxnId="{C541116A-1713-4137-803A-07C396C524CC}">
      <dgm:prSet/>
      <dgm:spPr/>
      <dgm:t>
        <a:bodyPr/>
        <a:lstStyle/>
        <a:p>
          <a:endParaRPr lang="ru-RU"/>
        </a:p>
      </dgm:t>
    </dgm:pt>
    <dgm:pt modelId="{8DC28413-5076-49A3-9A26-A8FB66FB5700}" type="sibTrans" cxnId="{C541116A-1713-4137-803A-07C396C524CC}">
      <dgm:prSet/>
      <dgm:spPr/>
      <dgm:t>
        <a:bodyPr/>
        <a:lstStyle/>
        <a:p>
          <a:endParaRPr lang="ru-RU"/>
        </a:p>
      </dgm:t>
    </dgm:pt>
    <dgm:pt modelId="{1B0E17B0-6F70-4D1B-A4EF-551BAF468CF6}">
      <dgm:prSet/>
      <dgm:spPr/>
      <dgm:t>
        <a:bodyPr/>
        <a:lstStyle/>
        <a:p>
          <a:endParaRPr lang="ru-RU"/>
        </a:p>
      </dgm:t>
    </dgm:pt>
    <dgm:pt modelId="{C7A8FD8F-4363-4CD2-8ED9-26C4989DF4DE}" type="parTrans" cxnId="{594E5B34-35C7-4124-A082-208F13A2A4D8}">
      <dgm:prSet/>
      <dgm:spPr/>
    </dgm:pt>
    <dgm:pt modelId="{D8EBD55C-D22B-4495-B392-6C0B5802CD41}" type="sibTrans" cxnId="{594E5B34-35C7-4124-A082-208F13A2A4D8}">
      <dgm:prSet/>
      <dgm:spPr/>
    </dgm:pt>
    <dgm:pt modelId="{722C8030-20CD-4280-8E10-F479BBEDD83B}">
      <dgm:prSet/>
      <dgm:spPr/>
      <dgm:t>
        <a:bodyPr/>
        <a:lstStyle/>
        <a:p>
          <a:endParaRPr lang="ru-RU"/>
        </a:p>
      </dgm:t>
    </dgm:pt>
    <dgm:pt modelId="{890DFDC3-6E70-41B2-AC8F-F0373FE0B52B}" type="parTrans" cxnId="{0513519A-DF63-428E-A42E-8171D1FF5D2E}">
      <dgm:prSet/>
      <dgm:spPr/>
    </dgm:pt>
    <dgm:pt modelId="{40041191-4022-41AB-BC94-AC976CA3D73D}" type="sibTrans" cxnId="{0513519A-DF63-428E-A42E-8171D1FF5D2E}">
      <dgm:prSet/>
      <dgm:spPr/>
    </dgm:pt>
    <dgm:pt modelId="{96110540-601F-46ED-9CF7-C512BA8F4953}">
      <dgm:prSet/>
      <dgm:spPr/>
      <dgm:t>
        <a:bodyPr/>
        <a:lstStyle/>
        <a:p>
          <a:endParaRPr lang="ru-RU"/>
        </a:p>
      </dgm:t>
    </dgm:pt>
    <dgm:pt modelId="{4C8E0027-283B-45DC-8AA6-357A567E718B}" type="parTrans" cxnId="{97CCFE85-8723-4F8D-A107-820A3C7391FB}">
      <dgm:prSet/>
      <dgm:spPr/>
    </dgm:pt>
    <dgm:pt modelId="{F5B0545F-01D3-463A-A875-B4E8D08B84E4}" type="sibTrans" cxnId="{97CCFE85-8723-4F8D-A107-820A3C7391FB}">
      <dgm:prSet/>
      <dgm:spPr/>
    </dgm:pt>
    <dgm:pt modelId="{6F5B9206-6786-4192-B569-460A677DED6C}">
      <dgm:prSet/>
      <dgm:spPr/>
      <dgm:t>
        <a:bodyPr/>
        <a:lstStyle/>
        <a:p>
          <a:endParaRPr lang="ru-RU"/>
        </a:p>
      </dgm:t>
    </dgm:pt>
    <dgm:pt modelId="{44E60DF1-1B37-47CF-8280-36A5A4DD9383}" type="parTrans" cxnId="{E96E1959-8D69-4CCE-9D59-477213B2488B}">
      <dgm:prSet/>
      <dgm:spPr/>
    </dgm:pt>
    <dgm:pt modelId="{34BE6DBD-85C2-4CC0-8D00-01A56B1B0241}" type="sibTrans" cxnId="{E96E1959-8D69-4CCE-9D59-477213B2488B}">
      <dgm:prSet/>
      <dgm:spPr/>
    </dgm:pt>
    <dgm:pt modelId="{BFC834EF-0F75-4712-A5E7-37FE95BB7316}">
      <dgm:prSet/>
      <dgm:spPr/>
      <dgm:t>
        <a:bodyPr/>
        <a:lstStyle/>
        <a:p>
          <a:endParaRPr lang="ru-RU"/>
        </a:p>
      </dgm:t>
    </dgm:pt>
    <dgm:pt modelId="{6D31D7DB-C15D-4CAE-86F6-5E8FBD2C768A}" type="parTrans" cxnId="{17B2B20E-6E3F-4363-8CA9-C2DBCCDCBDEA}">
      <dgm:prSet/>
      <dgm:spPr/>
    </dgm:pt>
    <dgm:pt modelId="{991F0DF4-6300-4B7C-B14B-1E31AB6EF4F0}" type="sibTrans" cxnId="{17B2B20E-6E3F-4363-8CA9-C2DBCCDCBDEA}">
      <dgm:prSet/>
      <dgm:spPr/>
    </dgm:pt>
    <dgm:pt modelId="{45FBD346-022D-40A2-9A18-3CBBC5EBB8E5}" type="pres">
      <dgm:prSet presAssocID="{FC034E9F-7F6A-4D86-9616-C3C520177A2A}" presName="theList" presStyleCnt="0">
        <dgm:presLayoutVars>
          <dgm:dir/>
          <dgm:animLvl val="lvl"/>
          <dgm:resizeHandles val="exact"/>
        </dgm:presLayoutVars>
      </dgm:prSet>
      <dgm:spPr/>
      <dgm:t>
        <a:bodyPr/>
        <a:lstStyle/>
        <a:p>
          <a:endParaRPr lang="ru-RU"/>
        </a:p>
      </dgm:t>
    </dgm:pt>
    <dgm:pt modelId="{CFC9F75A-8BEE-4E00-B74A-ECBFD8200287}" type="pres">
      <dgm:prSet presAssocID="{57EE020A-930C-4777-A4B8-216C68DDA673}" presName="compNode" presStyleCnt="0"/>
      <dgm:spPr/>
    </dgm:pt>
    <dgm:pt modelId="{5D6B8BDD-007F-4E91-B057-D29125100DF6}" type="pres">
      <dgm:prSet presAssocID="{57EE020A-930C-4777-A4B8-216C68DDA673}" presName="aNode" presStyleLbl="bgShp" presStyleIdx="0" presStyleCnt="4"/>
      <dgm:spPr/>
      <dgm:t>
        <a:bodyPr/>
        <a:lstStyle/>
        <a:p>
          <a:endParaRPr lang="ru-RU"/>
        </a:p>
      </dgm:t>
    </dgm:pt>
    <dgm:pt modelId="{884E34C2-162A-4B65-8C21-73DB2C6C2A7E}" type="pres">
      <dgm:prSet presAssocID="{57EE020A-930C-4777-A4B8-216C68DDA673}" presName="textNode" presStyleLbl="bgShp" presStyleIdx="0" presStyleCnt="4"/>
      <dgm:spPr/>
      <dgm:t>
        <a:bodyPr/>
        <a:lstStyle/>
        <a:p>
          <a:endParaRPr lang="ru-RU"/>
        </a:p>
      </dgm:t>
    </dgm:pt>
    <dgm:pt modelId="{19F5BB66-4A9E-4FBA-BB2B-86381E161153}" type="pres">
      <dgm:prSet presAssocID="{57EE020A-930C-4777-A4B8-216C68DDA673}" presName="compChildNode" presStyleCnt="0"/>
      <dgm:spPr/>
    </dgm:pt>
    <dgm:pt modelId="{CA4D16BF-4316-439F-9A42-A4D18B77E39E}" type="pres">
      <dgm:prSet presAssocID="{57EE020A-930C-4777-A4B8-216C68DDA673}" presName="theInnerList" presStyleCnt="0"/>
      <dgm:spPr/>
    </dgm:pt>
    <dgm:pt modelId="{AE11C4FE-2807-42C9-932D-11BAC6459D51}" type="pres">
      <dgm:prSet presAssocID="{282FFC3E-81F2-4F1A-A4A6-848386749644}" presName="childNode" presStyleLbl="node1" presStyleIdx="0" presStyleCnt="8" custLinFactNeighborX="-1770" custLinFactNeighborY="-54239">
        <dgm:presLayoutVars>
          <dgm:bulletEnabled val="1"/>
        </dgm:presLayoutVars>
      </dgm:prSet>
      <dgm:spPr/>
      <dgm:t>
        <a:bodyPr/>
        <a:lstStyle/>
        <a:p>
          <a:endParaRPr lang="ru-RU"/>
        </a:p>
      </dgm:t>
    </dgm:pt>
    <dgm:pt modelId="{7FF81929-16E5-47D7-90C4-9104AD9AD52A}" type="pres">
      <dgm:prSet presAssocID="{282FFC3E-81F2-4F1A-A4A6-848386749644}" presName="aSpace2" presStyleCnt="0"/>
      <dgm:spPr/>
    </dgm:pt>
    <dgm:pt modelId="{C6AB2535-5E98-4F09-BA1E-889B9C3C821C}" type="pres">
      <dgm:prSet presAssocID="{1B0E17B0-6F70-4D1B-A4EF-551BAF468CF6}" presName="childNode" presStyleLbl="node1" presStyleIdx="1" presStyleCnt="8">
        <dgm:presLayoutVars>
          <dgm:bulletEnabled val="1"/>
        </dgm:presLayoutVars>
      </dgm:prSet>
      <dgm:spPr/>
      <dgm:t>
        <a:bodyPr/>
        <a:lstStyle/>
        <a:p>
          <a:endParaRPr lang="ru-RU"/>
        </a:p>
      </dgm:t>
    </dgm:pt>
    <dgm:pt modelId="{937D5498-00CA-4FC0-8BBD-9752CB18D013}" type="pres">
      <dgm:prSet presAssocID="{57EE020A-930C-4777-A4B8-216C68DDA673}" presName="aSpace" presStyleCnt="0"/>
      <dgm:spPr/>
    </dgm:pt>
    <dgm:pt modelId="{9089111B-D366-4D9F-82E5-3A7A9A45EC62}" type="pres">
      <dgm:prSet presAssocID="{C18BBF2E-BED0-4B49-90CA-BB4CD65D29F3}" presName="compNode" presStyleCnt="0"/>
      <dgm:spPr/>
    </dgm:pt>
    <dgm:pt modelId="{2E986B90-0F53-40C6-82B6-F63F386DD1E7}" type="pres">
      <dgm:prSet presAssocID="{C18BBF2E-BED0-4B49-90CA-BB4CD65D29F3}" presName="aNode" presStyleLbl="bgShp" presStyleIdx="1" presStyleCnt="4"/>
      <dgm:spPr/>
      <dgm:t>
        <a:bodyPr/>
        <a:lstStyle/>
        <a:p>
          <a:endParaRPr lang="ru-RU"/>
        </a:p>
      </dgm:t>
    </dgm:pt>
    <dgm:pt modelId="{A02DD485-E0DA-4D84-A80A-69F1716607EA}" type="pres">
      <dgm:prSet presAssocID="{C18BBF2E-BED0-4B49-90CA-BB4CD65D29F3}" presName="textNode" presStyleLbl="bgShp" presStyleIdx="1" presStyleCnt="4"/>
      <dgm:spPr/>
      <dgm:t>
        <a:bodyPr/>
        <a:lstStyle/>
        <a:p>
          <a:endParaRPr lang="ru-RU"/>
        </a:p>
      </dgm:t>
    </dgm:pt>
    <dgm:pt modelId="{05CF34C7-503C-4C1E-B57F-C8C16CE03075}" type="pres">
      <dgm:prSet presAssocID="{C18BBF2E-BED0-4B49-90CA-BB4CD65D29F3}" presName="compChildNode" presStyleCnt="0"/>
      <dgm:spPr/>
    </dgm:pt>
    <dgm:pt modelId="{49BF159B-CFDB-408C-99E5-BF09E66FA3F3}" type="pres">
      <dgm:prSet presAssocID="{C18BBF2E-BED0-4B49-90CA-BB4CD65D29F3}" presName="theInnerList" presStyleCnt="0"/>
      <dgm:spPr/>
    </dgm:pt>
    <dgm:pt modelId="{6D52B342-CD38-44C6-BDD5-68C5EA2D2974}" type="pres">
      <dgm:prSet presAssocID="{83B0DA75-7621-4A18-94E4-B20A3D277E59}" presName="childNode" presStyleLbl="node1" presStyleIdx="2" presStyleCnt="8" custScaleY="168443" custLinFactNeighborX="5005" custLinFactNeighborY="-3826">
        <dgm:presLayoutVars>
          <dgm:bulletEnabled val="1"/>
        </dgm:presLayoutVars>
      </dgm:prSet>
      <dgm:spPr/>
      <dgm:t>
        <a:bodyPr/>
        <a:lstStyle/>
        <a:p>
          <a:endParaRPr lang="ru-RU"/>
        </a:p>
      </dgm:t>
    </dgm:pt>
    <dgm:pt modelId="{26E0308B-E64C-4A55-925B-FBCBBE4533A5}" type="pres">
      <dgm:prSet presAssocID="{83B0DA75-7621-4A18-94E4-B20A3D277E59}" presName="aSpace2" presStyleCnt="0"/>
      <dgm:spPr/>
    </dgm:pt>
    <dgm:pt modelId="{9B67A1DC-39D1-48C0-B904-F20157B8FD2B}" type="pres">
      <dgm:prSet presAssocID="{722C8030-20CD-4280-8E10-F479BBEDD83B}" presName="childNode" presStyleLbl="node1" presStyleIdx="3" presStyleCnt="8">
        <dgm:presLayoutVars>
          <dgm:bulletEnabled val="1"/>
        </dgm:presLayoutVars>
      </dgm:prSet>
      <dgm:spPr/>
      <dgm:t>
        <a:bodyPr/>
        <a:lstStyle/>
        <a:p>
          <a:endParaRPr lang="ru-RU"/>
        </a:p>
      </dgm:t>
    </dgm:pt>
    <dgm:pt modelId="{2EE9E379-704C-4476-AED0-59141E007A4D}" type="pres">
      <dgm:prSet presAssocID="{722C8030-20CD-4280-8E10-F479BBEDD83B}" presName="aSpace2" presStyleCnt="0"/>
      <dgm:spPr/>
    </dgm:pt>
    <dgm:pt modelId="{91444D04-27B9-4599-B572-545A4695DD02}" type="pres">
      <dgm:prSet presAssocID="{96110540-601F-46ED-9CF7-C512BA8F4953}" presName="childNode" presStyleLbl="node1" presStyleIdx="4" presStyleCnt="8">
        <dgm:presLayoutVars>
          <dgm:bulletEnabled val="1"/>
        </dgm:presLayoutVars>
      </dgm:prSet>
      <dgm:spPr/>
      <dgm:t>
        <a:bodyPr/>
        <a:lstStyle/>
        <a:p>
          <a:endParaRPr lang="ru-RU"/>
        </a:p>
      </dgm:t>
    </dgm:pt>
    <dgm:pt modelId="{DBC8FB28-A144-4122-958B-EA55E9000CD3}" type="pres">
      <dgm:prSet presAssocID="{C18BBF2E-BED0-4B49-90CA-BB4CD65D29F3}" presName="aSpace" presStyleCnt="0"/>
      <dgm:spPr/>
    </dgm:pt>
    <dgm:pt modelId="{FB16CB4A-CA38-44CF-9A1C-F1B0E11985D0}" type="pres">
      <dgm:prSet presAssocID="{68252796-8218-46E8-933F-0CD9A43E46D7}" presName="compNode" presStyleCnt="0"/>
      <dgm:spPr/>
    </dgm:pt>
    <dgm:pt modelId="{20AD4956-7EEC-49C6-9656-56116DDC4E33}" type="pres">
      <dgm:prSet presAssocID="{68252796-8218-46E8-933F-0CD9A43E46D7}" presName="aNode" presStyleLbl="bgShp" presStyleIdx="2" presStyleCnt="4"/>
      <dgm:spPr/>
      <dgm:t>
        <a:bodyPr/>
        <a:lstStyle/>
        <a:p>
          <a:endParaRPr lang="ru-RU"/>
        </a:p>
      </dgm:t>
    </dgm:pt>
    <dgm:pt modelId="{477E077B-7BC4-4BD7-A133-4CDC10506FBD}" type="pres">
      <dgm:prSet presAssocID="{68252796-8218-46E8-933F-0CD9A43E46D7}" presName="textNode" presStyleLbl="bgShp" presStyleIdx="2" presStyleCnt="4"/>
      <dgm:spPr/>
      <dgm:t>
        <a:bodyPr/>
        <a:lstStyle/>
        <a:p>
          <a:endParaRPr lang="ru-RU"/>
        </a:p>
      </dgm:t>
    </dgm:pt>
    <dgm:pt modelId="{F8B5F39C-8379-4A61-8837-5011DDDD9BAB}" type="pres">
      <dgm:prSet presAssocID="{68252796-8218-46E8-933F-0CD9A43E46D7}" presName="compChildNode" presStyleCnt="0"/>
      <dgm:spPr/>
    </dgm:pt>
    <dgm:pt modelId="{6FCAE259-A5E2-4C00-B67C-F9221400CF6C}" type="pres">
      <dgm:prSet presAssocID="{68252796-8218-46E8-933F-0CD9A43E46D7}" presName="theInnerList" presStyleCnt="0"/>
      <dgm:spPr/>
    </dgm:pt>
    <dgm:pt modelId="{10117123-25FF-4A47-85E9-2B5CE50D2704}" type="pres">
      <dgm:prSet presAssocID="{0006B1CE-FFEE-435B-9AA7-3A069E633478}" presName="childNode" presStyleLbl="node1" presStyleIdx="5" presStyleCnt="8" custScaleY="76919" custLinFactNeighborX="-4507" custLinFactNeighborY="-4483">
        <dgm:presLayoutVars>
          <dgm:bulletEnabled val="1"/>
        </dgm:presLayoutVars>
      </dgm:prSet>
      <dgm:spPr/>
      <dgm:t>
        <a:bodyPr/>
        <a:lstStyle/>
        <a:p>
          <a:endParaRPr lang="ru-RU"/>
        </a:p>
      </dgm:t>
    </dgm:pt>
    <dgm:pt modelId="{D7945BC1-0D20-49A2-BA3F-DB55C6794BA1}" type="pres">
      <dgm:prSet presAssocID="{0006B1CE-FFEE-435B-9AA7-3A069E633478}" presName="aSpace2" presStyleCnt="0"/>
      <dgm:spPr/>
    </dgm:pt>
    <dgm:pt modelId="{1DCB7D76-083C-4B4E-8B9E-B4EC7CF0F730}" type="pres">
      <dgm:prSet presAssocID="{BFC834EF-0F75-4712-A5E7-37FE95BB7316}" presName="childNode" presStyleLbl="node1" presStyleIdx="6" presStyleCnt="8" custScaleY="43971" custLinFactNeighborX="-4507" custLinFactNeighborY="-29473">
        <dgm:presLayoutVars>
          <dgm:bulletEnabled val="1"/>
        </dgm:presLayoutVars>
      </dgm:prSet>
      <dgm:spPr/>
      <dgm:t>
        <a:bodyPr/>
        <a:lstStyle/>
        <a:p>
          <a:endParaRPr lang="ru-RU"/>
        </a:p>
      </dgm:t>
    </dgm:pt>
    <dgm:pt modelId="{3C91AA45-C50C-4F32-AA8C-397D7B92C018}" type="pres">
      <dgm:prSet presAssocID="{BFC834EF-0F75-4712-A5E7-37FE95BB7316}" presName="aSpace2" presStyleCnt="0"/>
      <dgm:spPr/>
    </dgm:pt>
    <dgm:pt modelId="{91B1D519-AB18-468C-927F-58198DA6A029}" type="pres">
      <dgm:prSet presAssocID="{6F5B9206-6786-4192-B569-460A677DED6C}" presName="childNode" presStyleLbl="node1" presStyleIdx="7" presStyleCnt="8" custScaleY="42790" custLinFactNeighborX="921" custLinFactNeighborY="-35371">
        <dgm:presLayoutVars>
          <dgm:bulletEnabled val="1"/>
        </dgm:presLayoutVars>
      </dgm:prSet>
      <dgm:spPr/>
      <dgm:t>
        <a:bodyPr/>
        <a:lstStyle/>
        <a:p>
          <a:endParaRPr lang="ru-RU"/>
        </a:p>
      </dgm:t>
    </dgm:pt>
    <dgm:pt modelId="{B1C6D121-2CA3-4783-9655-F0D58A242CBF}" type="pres">
      <dgm:prSet presAssocID="{68252796-8218-46E8-933F-0CD9A43E46D7}" presName="aSpace" presStyleCnt="0"/>
      <dgm:spPr/>
    </dgm:pt>
    <dgm:pt modelId="{FE123566-00D1-45C4-8394-512CD2AC9CAB}" type="pres">
      <dgm:prSet presAssocID="{0869666F-E844-4E89-9120-7774A0FFD010}" presName="compNode" presStyleCnt="0"/>
      <dgm:spPr/>
    </dgm:pt>
    <dgm:pt modelId="{60898122-80B6-474C-BA28-BCB39BAEEF30}" type="pres">
      <dgm:prSet presAssocID="{0869666F-E844-4E89-9120-7774A0FFD010}" presName="aNode" presStyleLbl="bgShp" presStyleIdx="3" presStyleCnt="4" custLinFactNeighborX="-1216" custLinFactNeighborY="-1179"/>
      <dgm:spPr/>
      <dgm:t>
        <a:bodyPr/>
        <a:lstStyle/>
        <a:p>
          <a:endParaRPr lang="ru-RU"/>
        </a:p>
      </dgm:t>
    </dgm:pt>
    <dgm:pt modelId="{CFAD8B29-ABF2-47B2-91BC-45FEF073BA3C}" type="pres">
      <dgm:prSet presAssocID="{0869666F-E844-4E89-9120-7774A0FFD010}" presName="textNode" presStyleLbl="bgShp" presStyleIdx="3" presStyleCnt="4"/>
      <dgm:spPr/>
      <dgm:t>
        <a:bodyPr/>
        <a:lstStyle/>
        <a:p>
          <a:endParaRPr lang="ru-RU"/>
        </a:p>
      </dgm:t>
    </dgm:pt>
    <dgm:pt modelId="{C3E0EF02-30E1-4DA4-BBDA-8051C1494285}" type="pres">
      <dgm:prSet presAssocID="{0869666F-E844-4E89-9120-7774A0FFD010}" presName="compChildNode" presStyleCnt="0"/>
      <dgm:spPr/>
    </dgm:pt>
    <dgm:pt modelId="{2A679817-B574-4EA2-94DA-C262723FC061}" type="pres">
      <dgm:prSet presAssocID="{0869666F-E844-4E89-9120-7774A0FFD010}" presName="theInnerList" presStyleCnt="0"/>
      <dgm:spPr/>
    </dgm:pt>
  </dgm:ptLst>
  <dgm:cxnLst>
    <dgm:cxn modelId="{8CC32CC3-111D-48C7-91A4-4492922F252D}" type="presOf" srcId="{0869666F-E844-4E89-9120-7774A0FFD010}" destId="{CFAD8B29-ABF2-47B2-91BC-45FEF073BA3C}" srcOrd="1" destOrd="0" presId="urn:microsoft.com/office/officeart/2005/8/layout/lProcess2"/>
    <dgm:cxn modelId="{FC142CBD-AB57-4618-95F9-092D60F8889A}" srcId="{C18BBF2E-BED0-4B49-90CA-BB4CD65D29F3}" destId="{83B0DA75-7621-4A18-94E4-B20A3D277E59}" srcOrd="0" destOrd="0" parTransId="{892B7FBA-1879-4ED9-8C64-AD96F59F6260}" sibTransId="{FD9B8BB1-6C25-4285-B6B7-79A9B05F7F7F}"/>
    <dgm:cxn modelId="{872E32B6-EE51-4287-990F-6011F8D5A74C}" srcId="{FC034E9F-7F6A-4D86-9616-C3C520177A2A}" destId="{68252796-8218-46E8-933F-0CD9A43E46D7}" srcOrd="2" destOrd="0" parTransId="{055A2C7D-F8B4-4867-A5DC-DC5DA856309F}" sibTransId="{29822736-1150-47B5-BEDD-2B32EDB14C14}"/>
    <dgm:cxn modelId="{2854E671-2C73-4EA7-8D69-8A0816D38984}" srcId="{68252796-8218-46E8-933F-0CD9A43E46D7}" destId="{0006B1CE-FFEE-435B-9AA7-3A069E633478}" srcOrd="0" destOrd="0" parTransId="{95BE3788-7848-4D2F-9D4D-3E750D97E785}" sibTransId="{B383B69C-E9D5-4092-8B6B-7C5AB7A0BAB5}"/>
    <dgm:cxn modelId="{0513519A-DF63-428E-A42E-8171D1FF5D2E}" srcId="{C18BBF2E-BED0-4B49-90CA-BB4CD65D29F3}" destId="{722C8030-20CD-4280-8E10-F479BBEDD83B}" srcOrd="1" destOrd="0" parTransId="{890DFDC3-6E70-41B2-AC8F-F0373FE0B52B}" sibTransId="{40041191-4022-41AB-BC94-AC976CA3D73D}"/>
    <dgm:cxn modelId="{E4CE3B6C-60BD-4A47-B7A8-88FB0652A063}" type="presOf" srcId="{96110540-601F-46ED-9CF7-C512BA8F4953}" destId="{91444D04-27B9-4599-B572-545A4695DD02}" srcOrd="0" destOrd="0" presId="urn:microsoft.com/office/officeart/2005/8/layout/lProcess2"/>
    <dgm:cxn modelId="{17B2B20E-6E3F-4363-8CA9-C2DBCCDCBDEA}" srcId="{68252796-8218-46E8-933F-0CD9A43E46D7}" destId="{BFC834EF-0F75-4712-A5E7-37FE95BB7316}" srcOrd="1" destOrd="0" parTransId="{6D31D7DB-C15D-4CAE-86F6-5E8FBD2C768A}" sibTransId="{991F0DF4-6300-4B7C-B14B-1E31AB6EF4F0}"/>
    <dgm:cxn modelId="{C3A14902-2A15-4509-B658-B94C0F181FFE}" type="presOf" srcId="{282FFC3E-81F2-4F1A-A4A6-848386749644}" destId="{AE11C4FE-2807-42C9-932D-11BAC6459D51}" srcOrd="0" destOrd="0" presId="urn:microsoft.com/office/officeart/2005/8/layout/lProcess2"/>
    <dgm:cxn modelId="{4829229C-4120-4E9E-A3AC-321A693F2C9B}" srcId="{FC034E9F-7F6A-4D86-9616-C3C520177A2A}" destId="{C18BBF2E-BED0-4B49-90CA-BB4CD65D29F3}" srcOrd="1" destOrd="0" parTransId="{D4279355-33AA-436C-A88D-81EC8893981D}" sibTransId="{67461237-B030-42DE-B957-369511A52B4C}"/>
    <dgm:cxn modelId="{D6104479-95A3-4B07-8F99-D897EE50870A}" type="presOf" srcId="{C18BBF2E-BED0-4B49-90CA-BB4CD65D29F3}" destId="{2E986B90-0F53-40C6-82B6-F63F386DD1E7}" srcOrd="0" destOrd="0" presId="urn:microsoft.com/office/officeart/2005/8/layout/lProcess2"/>
    <dgm:cxn modelId="{E96E1959-8D69-4CCE-9D59-477213B2488B}" srcId="{68252796-8218-46E8-933F-0CD9A43E46D7}" destId="{6F5B9206-6786-4192-B569-460A677DED6C}" srcOrd="2" destOrd="0" parTransId="{44E60DF1-1B37-47CF-8280-36A5A4DD9383}" sibTransId="{34BE6DBD-85C2-4CC0-8D00-01A56B1B0241}"/>
    <dgm:cxn modelId="{00824816-D84D-46E2-96B2-B191DC5210FD}" type="presOf" srcId="{1B0E17B0-6F70-4D1B-A4EF-551BAF468CF6}" destId="{C6AB2535-5E98-4F09-BA1E-889B9C3C821C}" srcOrd="0" destOrd="0" presId="urn:microsoft.com/office/officeart/2005/8/layout/lProcess2"/>
    <dgm:cxn modelId="{C541116A-1713-4137-803A-07C396C524CC}" srcId="{FC034E9F-7F6A-4D86-9616-C3C520177A2A}" destId="{0869666F-E844-4E89-9120-7774A0FFD010}" srcOrd="3" destOrd="0" parTransId="{3FC03A56-1144-4A93-A0B1-55CD866280E2}" sibTransId="{8DC28413-5076-49A3-9A26-A8FB66FB5700}"/>
    <dgm:cxn modelId="{E54C498D-C05A-4BE9-8B30-56DC85C5D5A3}" type="presOf" srcId="{68252796-8218-46E8-933F-0CD9A43E46D7}" destId="{20AD4956-7EEC-49C6-9656-56116DDC4E33}" srcOrd="0" destOrd="0" presId="urn:microsoft.com/office/officeart/2005/8/layout/lProcess2"/>
    <dgm:cxn modelId="{B1CA11DA-49AD-446A-9D8A-AEF68570E4EA}" type="presOf" srcId="{C18BBF2E-BED0-4B49-90CA-BB4CD65D29F3}" destId="{A02DD485-E0DA-4D84-A80A-69F1716607EA}" srcOrd="1" destOrd="0" presId="urn:microsoft.com/office/officeart/2005/8/layout/lProcess2"/>
    <dgm:cxn modelId="{D4CE0E0A-89E0-4771-8C43-68488E180CF3}" type="presOf" srcId="{57EE020A-930C-4777-A4B8-216C68DDA673}" destId="{5D6B8BDD-007F-4E91-B057-D29125100DF6}" srcOrd="0" destOrd="0" presId="urn:microsoft.com/office/officeart/2005/8/layout/lProcess2"/>
    <dgm:cxn modelId="{247D76EF-850E-44D0-B70E-24C2D12C8DBC}" type="presOf" srcId="{6F5B9206-6786-4192-B569-460A677DED6C}" destId="{91B1D519-AB18-468C-927F-58198DA6A029}" srcOrd="0" destOrd="0" presId="urn:microsoft.com/office/officeart/2005/8/layout/lProcess2"/>
    <dgm:cxn modelId="{E2E7DFDD-AD9B-48BB-BC88-F91C34C0CFC5}" type="presOf" srcId="{83B0DA75-7621-4A18-94E4-B20A3D277E59}" destId="{6D52B342-CD38-44C6-BDD5-68C5EA2D2974}" srcOrd="0" destOrd="0" presId="urn:microsoft.com/office/officeart/2005/8/layout/lProcess2"/>
    <dgm:cxn modelId="{71D81E45-794A-410B-BA3D-3A207DD19AAD}" type="presOf" srcId="{68252796-8218-46E8-933F-0CD9A43E46D7}" destId="{477E077B-7BC4-4BD7-A133-4CDC10506FBD}" srcOrd="1" destOrd="0" presId="urn:microsoft.com/office/officeart/2005/8/layout/lProcess2"/>
    <dgm:cxn modelId="{97CCFE85-8723-4F8D-A107-820A3C7391FB}" srcId="{C18BBF2E-BED0-4B49-90CA-BB4CD65D29F3}" destId="{96110540-601F-46ED-9CF7-C512BA8F4953}" srcOrd="2" destOrd="0" parTransId="{4C8E0027-283B-45DC-8AA6-357A567E718B}" sibTransId="{F5B0545F-01D3-463A-A875-B4E8D08B84E4}"/>
    <dgm:cxn modelId="{D9BF1191-2359-47AF-9A46-BC959B7075D6}" srcId="{57EE020A-930C-4777-A4B8-216C68DDA673}" destId="{282FFC3E-81F2-4F1A-A4A6-848386749644}" srcOrd="0" destOrd="0" parTransId="{F49C25F7-4BB3-47A4-8519-B9D76A8DF413}" sibTransId="{894C7922-73B3-4DC7-BDF7-17C82E5E1940}"/>
    <dgm:cxn modelId="{37E06C89-FFD9-4D89-82C0-A535E2A1627D}" type="presOf" srcId="{0869666F-E844-4E89-9120-7774A0FFD010}" destId="{60898122-80B6-474C-BA28-BCB39BAEEF30}" srcOrd="0" destOrd="0" presId="urn:microsoft.com/office/officeart/2005/8/layout/lProcess2"/>
    <dgm:cxn modelId="{7A601A5C-726A-44C1-BE5A-6985C8E468A9}" type="presOf" srcId="{0006B1CE-FFEE-435B-9AA7-3A069E633478}" destId="{10117123-25FF-4A47-85E9-2B5CE50D2704}" srcOrd="0" destOrd="0" presId="urn:microsoft.com/office/officeart/2005/8/layout/lProcess2"/>
    <dgm:cxn modelId="{FB80EE9C-C31B-4583-A84D-696E2B0E2930}" type="presOf" srcId="{57EE020A-930C-4777-A4B8-216C68DDA673}" destId="{884E34C2-162A-4B65-8C21-73DB2C6C2A7E}" srcOrd="1" destOrd="0" presId="urn:microsoft.com/office/officeart/2005/8/layout/lProcess2"/>
    <dgm:cxn modelId="{761C00A0-D27B-4E1D-B977-007FF7AF06E4}" srcId="{FC034E9F-7F6A-4D86-9616-C3C520177A2A}" destId="{57EE020A-930C-4777-A4B8-216C68DDA673}" srcOrd="0" destOrd="0" parTransId="{78D7760C-6E99-4043-A1DB-CCEBCF484966}" sibTransId="{EFBE91C8-6E03-4769-BF42-4F6755F05917}"/>
    <dgm:cxn modelId="{594E5B34-35C7-4124-A082-208F13A2A4D8}" srcId="{57EE020A-930C-4777-A4B8-216C68DDA673}" destId="{1B0E17B0-6F70-4D1B-A4EF-551BAF468CF6}" srcOrd="1" destOrd="0" parTransId="{C7A8FD8F-4363-4CD2-8ED9-26C4989DF4DE}" sibTransId="{D8EBD55C-D22B-4495-B392-6C0B5802CD41}"/>
    <dgm:cxn modelId="{721DA37F-B70D-4565-A67B-7981A44FA3D2}" type="presOf" srcId="{722C8030-20CD-4280-8E10-F479BBEDD83B}" destId="{9B67A1DC-39D1-48C0-B904-F20157B8FD2B}" srcOrd="0" destOrd="0" presId="urn:microsoft.com/office/officeart/2005/8/layout/lProcess2"/>
    <dgm:cxn modelId="{21C9E6DF-8E18-49B0-A9A7-3259F847BAC8}" type="presOf" srcId="{FC034E9F-7F6A-4D86-9616-C3C520177A2A}" destId="{45FBD346-022D-40A2-9A18-3CBBC5EBB8E5}" srcOrd="0" destOrd="0" presId="urn:microsoft.com/office/officeart/2005/8/layout/lProcess2"/>
    <dgm:cxn modelId="{59B58F48-356C-4B77-83E5-2B1C2A283755}" type="presOf" srcId="{BFC834EF-0F75-4712-A5E7-37FE95BB7316}" destId="{1DCB7D76-083C-4B4E-8B9E-B4EC7CF0F730}" srcOrd="0" destOrd="0" presId="urn:microsoft.com/office/officeart/2005/8/layout/lProcess2"/>
    <dgm:cxn modelId="{92F82920-DDF3-419E-8DA6-2A02D7036FCE}" type="presParOf" srcId="{45FBD346-022D-40A2-9A18-3CBBC5EBB8E5}" destId="{CFC9F75A-8BEE-4E00-B74A-ECBFD8200287}" srcOrd="0" destOrd="0" presId="urn:microsoft.com/office/officeart/2005/8/layout/lProcess2"/>
    <dgm:cxn modelId="{33A87387-2926-4706-8A6E-923464408E91}" type="presParOf" srcId="{CFC9F75A-8BEE-4E00-B74A-ECBFD8200287}" destId="{5D6B8BDD-007F-4E91-B057-D29125100DF6}" srcOrd="0" destOrd="0" presId="urn:microsoft.com/office/officeart/2005/8/layout/lProcess2"/>
    <dgm:cxn modelId="{440AB4C3-2F53-42F2-938C-33D702FB02C2}" type="presParOf" srcId="{CFC9F75A-8BEE-4E00-B74A-ECBFD8200287}" destId="{884E34C2-162A-4B65-8C21-73DB2C6C2A7E}" srcOrd="1" destOrd="0" presId="urn:microsoft.com/office/officeart/2005/8/layout/lProcess2"/>
    <dgm:cxn modelId="{90B3F13B-0805-4FC5-9AD0-5F1F74A29D5A}" type="presParOf" srcId="{CFC9F75A-8BEE-4E00-B74A-ECBFD8200287}" destId="{19F5BB66-4A9E-4FBA-BB2B-86381E161153}" srcOrd="2" destOrd="0" presId="urn:microsoft.com/office/officeart/2005/8/layout/lProcess2"/>
    <dgm:cxn modelId="{06BBD074-F8B5-4D3C-8A7B-EDFD5CD0918C}" type="presParOf" srcId="{19F5BB66-4A9E-4FBA-BB2B-86381E161153}" destId="{CA4D16BF-4316-439F-9A42-A4D18B77E39E}" srcOrd="0" destOrd="0" presId="urn:microsoft.com/office/officeart/2005/8/layout/lProcess2"/>
    <dgm:cxn modelId="{1D591ABC-BE65-4BB4-A64D-F40A56CB8E1B}" type="presParOf" srcId="{CA4D16BF-4316-439F-9A42-A4D18B77E39E}" destId="{AE11C4FE-2807-42C9-932D-11BAC6459D51}" srcOrd="0" destOrd="0" presId="urn:microsoft.com/office/officeart/2005/8/layout/lProcess2"/>
    <dgm:cxn modelId="{43F55B73-55DF-4D97-A999-FDA5D959C13C}" type="presParOf" srcId="{CA4D16BF-4316-439F-9A42-A4D18B77E39E}" destId="{7FF81929-16E5-47D7-90C4-9104AD9AD52A}" srcOrd="1" destOrd="0" presId="urn:microsoft.com/office/officeart/2005/8/layout/lProcess2"/>
    <dgm:cxn modelId="{1E172AC1-C9EE-46F4-A000-0BF36D5EA68C}" type="presParOf" srcId="{CA4D16BF-4316-439F-9A42-A4D18B77E39E}" destId="{C6AB2535-5E98-4F09-BA1E-889B9C3C821C}" srcOrd="2" destOrd="0" presId="urn:microsoft.com/office/officeart/2005/8/layout/lProcess2"/>
    <dgm:cxn modelId="{7751B96A-2B21-49D4-8495-23B78702051A}" type="presParOf" srcId="{45FBD346-022D-40A2-9A18-3CBBC5EBB8E5}" destId="{937D5498-00CA-4FC0-8BBD-9752CB18D013}" srcOrd="1" destOrd="0" presId="urn:microsoft.com/office/officeart/2005/8/layout/lProcess2"/>
    <dgm:cxn modelId="{CF59B1B0-7D02-438D-8A14-F08CEDCEBD9A}" type="presParOf" srcId="{45FBD346-022D-40A2-9A18-3CBBC5EBB8E5}" destId="{9089111B-D366-4D9F-82E5-3A7A9A45EC62}" srcOrd="2" destOrd="0" presId="urn:microsoft.com/office/officeart/2005/8/layout/lProcess2"/>
    <dgm:cxn modelId="{2025A6A3-DFF2-476B-8628-D6EEBF7832F6}" type="presParOf" srcId="{9089111B-D366-4D9F-82E5-3A7A9A45EC62}" destId="{2E986B90-0F53-40C6-82B6-F63F386DD1E7}" srcOrd="0" destOrd="0" presId="urn:microsoft.com/office/officeart/2005/8/layout/lProcess2"/>
    <dgm:cxn modelId="{BE9DC1D8-AE78-4A34-B6C3-CB3B4D41983E}" type="presParOf" srcId="{9089111B-D366-4D9F-82E5-3A7A9A45EC62}" destId="{A02DD485-E0DA-4D84-A80A-69F1716607EA}" srcOrd="1" destOrd="0" presId="urn:microsoft.com/office/officeart/2005/8/layout/lProcess2"/>
    <dgm:cxn modelId="{A8509F5E-147D-4DB1-B333-BE0FCAB9C366}" type="presParOf" srcId="{9089111B-D366-4D9F-82E5-3A7A9A45EC62}" destId="{05CF34C7-503C-4C1E-B57F-C8C16CE03075}" srcOrd="2" destOrd="0" presId="urn:microsoft.com/office/officeart/2005/8/layout/lProcess2"/>
    <dgm:cxn modelId="{CC257E8E-7ECD-42DA-9475-FD39235A84D7}" type="presParOf" srcId="{05CF34C7-503C-4C1E-B57F-C8C16CE03075}" destId="{49BF159B-CFDB-408C-99E5-BF09E66FA3F3}" srcOrd="0" destOrd="0" presId="urn:microsoft.com/office/officeart/2005/8/layout/lProcess2"/>
    <dgm:cxn modelId="{F5DB1332-D389-4E51-A35D-FB23B6835B16}" type="presParOf" srcId="{49BF159B-CFDB-408C-99E5-BF09E66FA3F3}" destId="{6D52B342-CD38-44C6-BDD5-68C5EA2D2974}" srcOrd="0" destOrd="0" presId="urn:microsoft.com/office/officeart/2005/8/layout/lProcess2"/>
    <dgm:cxn modelId="{9DB74264-3FF2-4F7E-A3FF-4142178D704B}" type="presParOf" srcId="{49BF159B-CFDB-408C-99E5-BF09E66FA3F3}" destId="{26E0308B-E64C-4A55-925B-FBCBBE4533A5}" srcOrd="1" destOrd="0" presId="urn:microsoft.com/office/officeart/2005/8/layout/lProcess2"/>
    <dgm:cxn modelId="{ABB682B5-C48A-4527-966B-BD5E66CE2BF3}" type="presParOf" srcId="{49BF159B-CFDB-408C-99E5-BF09E66FA3F3}" destId="{9B67A1DC-39D1-48C0-B904-F20157B8FD2B}" srcOrd="2" destOrd="0" presId="urn:microsoft.com/office/officeart/2005/8/layout/lProcess2"/>
    <dgm:cxn modelId="{9E4AAB06-52FD-4C73-8680-161556AA8319}" type="presParOf" srcId="{49BF159B-CFDB-408C-99E5-BF09E66FA3F3}" destId="{2EE9E379-704C-4476-AED0-59141E007A4D}" srcOrd="3" destOrd="0" presId="urn:microsoft.com/office/officeart/2005/8/layout/lProcess2"/>
    <dgm:cxn modelId="{F66C8D4A-2506-457C-960B-AAC117CC07A1}" type="presParOf" srcId="{49BF159B-CFDB-408C-99E5-BF09E66FA3F3}" destId="{91444D04-27B9-4599-B572-545A4695DD02}" srcOrd="4" destOrd="0" presId="urn:microsoft.com/office/officeart/2005/8/layout/lProcess2"/>
    <dgm:cxn modelId="{80122AFC-9E00-41D7-909B-227AA7FE2570}" type="presParOf" srcId="{45FBD346-022D-40A2-9A18-3CBBC5EBB8E5}" destId="{DBC8FB28-A144-4122-958B-EA55E9000CD3}" srcOrd="3" destOrd="0" presId="urn:microsoft.com/office/officeart/2005/8/layout/lProcess2"/>
    <dgm:cxn modelId="{BB40B0E4-AFC8-4EE8-8592-EF99E4EA16EC}" type="presParOf" srcId="{45FBD346-022D-40A2-9A18-3CBBC5EBB8E5}" destId="{FB16CB4A-CA38-44CF-9A1C-F1B0E11985D0}" srcOrd="4" destOrd="0" presId="urn:microsoft.com/office/officeart/2005/8/layout/lProcess2"/>
    <dgm:cxn modelId="{33466DD9-1CB4-4874-B08B-1BBA443DEA76}" type="presParOf" srcId="{FB16CB4A-CA38-44CF-9A1C-F1B0E11985D0}" destId="{20AD4956-7EEC-49C6-9656-56116DDC4E33}" srcOrd="0" destOrd="0" presId="urn:microsoft.com/office/officeart/2005/8/layout/lProcess2"/>
    <dgm:cxn modelId="{A8A524E5-0338-4B9E-BCD2-5DF649351E0C}" type="presParOf" srcId="{FB16CB4A-CA38-44CF-9A1C-F1B0E11985D0}" destId="{477E077B-7BC4-4BD7-A133-4CDC10506FBD}" srcOrd="1" destOrd="0" presId="urn:microsoft.com/office/officeart/2005/8/layout/lProcess2"/>
    <dgm:cxn modelId="{BE9E4B77-0774-4AA1-8AF3-21108BFB39A2}" type="presParOf" srcId="{FB16CB4A-CA38-44CF-9A1C-F1B0E11985D0}" destId="{F8B5F39C-8379-4A61-8837-5011DDDD9BAB}" srcOrd="2" destOrd="0" presId="urn:microsoft.com/office/officeart/2005/8/layout/lProcess2"/>
    <dgm:cxn modelId="{F8DB70E7-5180-46B1-BF5E-9315353A4788}" type="presParOf" srcId="{F8B5F39C-8379-4A61-8837-5011DDDD9BAB}" destId="{6FCAE259-A5E2-4C00-B67C-F9221400CF6C}" srcOrd="0" destOrd="0" presId="urn:microsoft.com/office/officeart/2005/8/layout/lProcess2"/>
    <dgm:cxn modelId="{D26AF4FE-2801-404F-8DBC-C2ECAA758F11}" type="presParOf" srcId="{6FCAE259-A5E2-4C00-B67C-F9221400CF6C}" destId="{10117123-25FF-4A47-85E9-2B5CE50D2704}" srcOrd="0" destOrd="0" presId="urn:microsoft.com/office/officeart/2005/8/layout/lProcess2"/>
    <dgm:cxn modelId="{C2DAEF87-66CD-4FA3-933E-26A34C20A6BD}" type="presParOf" srcId="{6FCAE259-A5E2-4C00-B67C-F9221400CF6C}" destId="{D7945BC1-0D20-49A2-BA3F-DB55C6794BA1}" srcOrd="1" destOrd="0" presId="urn:microsoft.com/office/officeart/2005/8/layout/lProcess2"/>
    <dgm:cxn modelId="{D7FF21EF-2547-4F30-A4F3-5A607ECF321A}" type="presParOf" srcId="{6FCAE259-A5E2-4C00-B67C-F9221400CF6C}" destId="{1DCB7D76-083C-4B4E-8B9E-B4EC7CF0F730}" srcOrd="2" destOrd="0" presId="urn:microsoft.com/office/officeart/2005/8/layout/lProcess2"/>
    <dgm:cxn modelId="{9EABA893-886A-4E8D-A703-E8EE591AB9EE}" type="presParOf" srcId="{6FCAE259-A5E2-4C00-B67C-F9221400CF6C}" destId="{3C91AA45-C50C-4F32-AA8C-397D7B92C018}" srcOrd="3" destOrd="0" presId="urn:microsoft.com/office/officeart/2005/8/layout/lProcess2"/>
    <dgm:cxn modelId="{24FF259C-C896-4696-BFFB-628B1DBF951F}" type="presParOf" srcId="{6FCAE259-A5E2-4C00-B67C-F9221400CF6C}" destId="{91B1D519-AB18-468C-927F-58198DA6A029}" srcOrd="4" destOrd="0" presId="urn:microsoft.com/office/officeart/2005/8/layout/lProcess2"/>
    <dgm:cxn modelId="{C279D70A-D1D3-424A-A05C-B64F2EC1EAFA}" type="presParOf" srcId="{45FBD346-022D-40A2-9A18-3CBBC5EBB8E5}" destId="{B1C6D121-2CA3-4783-9655-F0D58A242CBF}" srcOrd="5" destOrd="0" presId="urn:microsoft.com/office/officeart/2005/8/layout/lProcess2"/>
    <dgm:cxn modelId="{F9B27D8A-71A7-47DE-B6CA-302E249CAAD1}" type="presParOf" srcId="{45FBD346-022D-40A2-9A18-3CBBC5EBB8E5}" destId="{FE123566-00D1-45C4-8394-512CD2AC9CAB}" srcOrd="6" destOrd="0" presId="urn:microsoft.com/office/officeart/2005/8/layout/lProcess2"/>
    <dgm:cxn modelId="{98D761DE-CBC9-4212-8DB5-DD984FD8966E}" type="presParOf" srcId="{FE123566-00D1-45C4-8394-512CD2AC9CAB}" destId="{60898122-80B6-474C-BA28-BCB39BAEEF30}" srcOrd="0" destOrd="0" presId="urn:microsoft.com/office/officeart/2005/8/layout/lProcess2"/>
    <dgm:cxn modelId="{C0186836-38C7-4763-90B6-AA3B0BAEA366}" type="presParOf" srcId="{FE123566-00D1-45C4-8394-512CD2AC9CAB}" destId="{CFAD8B29-ABF2-47B2-91BC-45FEF073BA3C}" srcOrd="1" destOrd="0" presId="urn:microsoft.com/office/officeart/2005/8/layout/lProcess2"/>
    <dgm:cxn modelId="{C304F361-1696-487F-9C7A-95CEEE47870A}" type="presParOf" srcId="{FE123566-00D1-45C4-8394-512CD2AC9CAB}" destId="{C3E0EF02-30E1-4DA4-BBDA-8051C1494285}" srcOrd="2" destOrd="0" presId="urn:microsoft.com/office/officeart/2005/8/layout/lProcess2"/>
    <dgm:cxn modelId="{E8B25AEE-291C-4EAE-B63B-DAA60DFD298C}" type="presParOf" srcId="{C3E0EF02-30E1-4DA4-BBDA-8051C1494285}" destId="{2A679817-B574-4EA2-94DA-C262723FC061}" srcOrd="0"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11F574-7D99-4148-A02C-58E28F91832A}" type="doc">
      <dgm:prSet loTypeId="urn:microsoft.com/office/officeart/2005/8/layout/balance1" loCatId="relationship" qsTypeId="urn:microsoft.com/office/officeart/2005/8/quickstyle/simple5" qsCatId="simple" csTypeId="urn:microsoft.com/office/officeart/2005/8/colors/accent1_3" csCatId="accent1" phldr="1"/>
      <dgm:spPr/>
      <dgm:t>
        <a:bodyPr/>
        <a:lstStyle/>
        <a:p>
          <a:endParaRPr lang="ru-RU"/>
        </a:p>
      </dgm:t>
    </dgm:pt>
    <dgm:pt modelId="{FDB08B6C-A95B-48C7-BFF5-61865C75C818}">
      <dgm:prSet phldrT="[Текст]"/>
      <dgm:spPr/>
      <dgm:t>
        <a:bodyPr/>
        <a:lstStyle/>
        <a:p>
          <a:r>
            <a:rPr lang="ru-RU" dirty="0" smtClean="0">
              <a:solidFill>
                <a:srgbClr val="C00000"/>
              </a:solidFill>
            </a:rPr>
            <a:t>+</a:t>
          </a:r>
          <a:endParaRPr lang="ru-RU" dirty="0">
            <a:solidFill>
              <a:srgbClr val="C00000"/>
            </a:solidFill>
          </a:endParaRPr>
        </a:p>
      </dgm:t>
    </dgm:pt>
    <dgm:pt modelId="{6780926C-833B-40C6-9C7A-CDF861F5DA49}" type="parTrans" cxnId="{9C7B0015-48B9-400B-8BF4-50BB2D8AD4CE}">
      <dgm:prSet/>
      <dgm:spPr/>
      <dgm:t>
        <a:bodyPr/>
        <a:lstStyle/>
        <a:p>
          <a:endParaRPr lang="ru-RU"/>
        </a:p>
      </dgm:t>
    </dgm:pt>
    <dgm:pt modelId="{3596F78B-D298-4189-A219-89A918E9E5FE}" type="sibTrans" cxnId="{9C7B0015-48B9-400B-8BF4-50BB2D8AD4CE}">
      <dgm:prSet/>
      <dgm:spPr/>
      <dgm:t>
        <a:bodyPr/>
        <a:lstStyle/>
        <a:p>
          <a:endParaRPr lang="ru-RU"/>
        </a:p>
      </dgm:t>
    </dgm:pt>
    <dgm:pt modelId="{28FAD6E0-AF97-4C27-AF1A-E3FE41B0336F}">
      <dgm:prSet phldrT="[Текст]"/>
      <dgm:spPr/>
      <dgm:t>
        <a:bodyPr/>
        <a:lstStyle/>
        <a:p>
          <a:r>
            <a:rPr lang="ru-RU" dirty="0" smtClean="0">
              <a:solidFill>
                <a:srgbClr val="C00000"/>
              </a:solidFill>
            </a:rPr>
            <a:t>-</a:t>
          </a:r>
          <a:endParaRPr lang="ru-RU" dirty="0">
            <a:solidFill>
              <a:srgbClr val="C00000"/>
            </a:solidFill>
          </a:endParaRPr>
        </a:p>
      </dgm:t>
    </dgm:pt>
    <dgm:pt modelId="{A8C03070-CA6D-4262-90E3-8BB6462C1F85}" type="parTrans" cxnId="{DAC8D093-717A-42B6-9CA0-637D8307BF16}">
      <dgm:prSet/>
      <dgm:spPr/>
      <dgm:t>
        <a:bodyPr/>
        <a:lstStyle/>
        <a:p>
          <a:endParaRPr lang="ru-RU"/>
        </a:p>
      </dgm:t>
    </dgm:pt>
    <dgm:pt modelId="{ED2DF194-25A6-4009-8ABF-3887C93210FA}" type="sibTrans" cxnId="{DAC8D093-717A-42B6-9CA0-637D8307BF16}">
      <dgm:prSet/>
      <dgm:spPr/>
      <dgm:t>
        <a:bodyPr/>
        <a:lstStyle/>
        <a:p>
          <a:endParaRPr lang="ru-RU"/>
        </a:p>
      </dgm:t>
    </dgm:pt>
    <dgm:pt modelId="{00331BE8-5F09-49FD-82BA-7937878B3382}">
      <dgm:prSet phldrT="[Текст]"/>
      <dgm:spPr>
        <a:solidFill>
          <a:schemeClr val="accent5">
            <a:lumMod val="90000"/>
          </a:schemeClr>
        </a:solidFill>
      </dgm:spPr>
      <dgm:t>
        <a:bodyPr/>
        <a:lstStyle/>
        <a:p>
          <a:r>
            <a:rPr lang="ru-RU" dirty="0" smtClean="0">
              <a:solidFill>
                <a:srgbClr val="002060"/>
              </a:solidFill>
            </a:rPr>
            <a:t>Структурный тип ЛФ определяет технологическую схему</a:t>
          </a:r>
          <a:endParaRPr lang="ru-RU" dirty="0">
            <a:solidFill>
              <a:srgbClr val="002060"/>
            </a:solidFill>
          </a:endParaRPr>
        </a:p>
      </dgm:t>
    </dgm:pt>
    <dgm:pt modelId="{0EB1114B-8991-417E-80DF-F354CB22094C}" type="parTrans" cxnId="{30169F6A-4F70-403F-9120-448BD0017F39}">
      <dgm:prSet/>
      <dgm:spPr/>
      <dgm:t>
        <a:bodyPr/>
        <a:lstStyle/>
        <a:p>
          <a:endParaRPr lang="ru-RU"/>
        </a:p>
      </dgm:t>
    </dgm:pt>
    <dgm:pt modelId="{C6D685C6-AE83-4849-80DB-5CF9ABE2FF70}" type="sibTrans" cxnId="{30169F6A-4F70-403F-9120-448BD0017F39}">
      <dgm:prSet/>
      <dgm:spPr/>
      <dgm:t>
        <a:bodyPr/>
        <a:lstStyle/>
        <a:p>
          <a:endParaRPr lang="ru-RU"/>
        </a:p>
      </dgm:t>
    </dgm:pt>
    <dgm:pt modelId="{D7DA474F-B6DE-46B4-845D-01D258205408}">
      <dgm:prSet phldrT="[Текст]" custT="1"/>
      <dgm:spPr>
        <a:solidFill>
          <a:schemeClr val="accent1"/>
        </a:solidFill>
      </dgm:spPr>
      <dgm:t>
        <a:bodyPr/>
        <a:lstStyle/>
        <a:p>
          <a:r>
            <a:rPr lang="ru-RU" sz="1000" dirty="0" smtClean="0">
              <a:solidFill>
                <a:srgbClr val="002060"/>
              </a:solidFill>
            </a:rPr>
            <a:t>Позволяет предвидеть</a:t>
          </a:r>
        </a:p>
        <a:p>
          <a:r>
            <a:rPr lang="ru-RU" sz="1000" dirty="0" smtClean="0">
              <a:solidFill>
                <a:srgbClr val="002060"/>
              </a:solidFill>
            </a:rPr>
            <a:t>стабильность ЛФ в процессе хранения </a:t>
          </a:r>
          <a:endParaRPr lang="ru-RU" sz="1000" dirty="0">
            <a:solidFill>
              <a:srgbClr val="002060"/>
            </a:solidFill>
          </a:endParaRPr>
        </a:p>
      </dgm:t>
    </dgm:pt>
    <dgm:pt modelId="{5A185BF5-2C38-4D54-B421-19A3E9C138C5}" type="parTrans" cxnId="{817FBD28-7144-474C-99C8-138A0E5E5FB4}">
      <dgm:prSet/>
      <dgm:spPr/>
      <dgm:t>
        <a:bodyPr/>
        <a:lstStyle/>
        <a:p>
          <a:endParaRPr lang="ru-RU"/>
        </a:p>
      </dgm:t>
    </dgm:pt>
    <dgm:pt modelId="{1EB73407-C54D-409E-A48F-9EFC94E9E15E}" type="sibTrans" cxnId="{817FBD28-7144-474C-99C8-138A0E5E5FB4}">
      <dgm:prSet/>
      <dgm:spPr/>
      <dgm:t>
        <a:bodyPr/>
        <a:lstStyle/>
        <a:p>
          <a:endParaRPr lang="ru-RU"/>
        </a:p>
      </dgm:t>
    </dgm:pt>
    <dgm:pt modelId="{16EA9776-3FF8-4B7D-92D3-D8133C8A5FA4}">
      <dgm:prSet phldrT="[Текст]"/>
      <dgm:spPr>
        <a:solidFill>
          <a:schemeClr val="accent5">
            <a:lumMod val="90000"/>
          </a:schemeClr>
        </a:solidFill>
      </dgm:spPr>
      <dgm:t>
        <a:bodyPr/>
        <a:lstStyle/>
        <a:p>
          <a:r>
            <a:rPr lang="ru-RU" dirty="0" smtClean="0">
              <a:solidFill>
                <a:srgbClr val="002060"/>
              </a:solidFill>
            </a:rPr>
            <a:t>Дает возможность визуально оценивать качество приготовленного препарата </a:t>
          </a:r>
          <a:endParaRPr lang="ru-RU" dirty="0">
            <a:solidFill>
              <a:srgbClr val="002060"/>
            </a:solidFill>
          </a:endParaRPr>
        </a:p>
      </dgm:t>
    </dgm:pt>
    <dgm:pt modelId="{700BBD5C-F71F-4E6C-9493-0C5289AAB341}" type="parTrans" cxnId="{71A3E1BB-98AD-41BB-BC59-5418DF3FA36D}">
      <dgm:prSet/>
      <dgm:spPr/>
      <dgm:t>
        <a:bodyPr/>
        <a:lstStyle/>
        <a:p>
          <a:endParaRPr lang="ru-RU"/>
        </a:p>
      </dgm:t>
    </dgm:pt>
    <dgm:pt modelId="{7B1518A8-50A7-475E-B288-E1193FCEA9E1}" type="sibTrans" cxnId="{71A3E1BB-98AD-41BB-BC59-5418DF3FA36D}">
      <dgm:prSet/>
      <dgm:spPr/>
      <dgm:t>
        <a:bodyPr/>
        <a:lstStyle/>
        <a:p>
          <a:endParaRPr lang="ru-RU"/>
        </a:p>
      </dgm:t>
    </dgm:pt>
    <dgm:pt modelId="{3C9B2021-1066-4FEC-8621-E40D4EB71540}" type="pres">
      <dgm:prSet presAssocID="{E911F574-7D99-4148-A02C-58E28F91832A}" presName="outerComposite" presStyleCnt="0">
        <dgm:presLayoutVars>
          <dgm:chMax val="2"/>
          <dgm:animLvl val="lvl"/>
          <dgm:resizeHandles val="exact"/>
        </dgm:presLayoutVars>
      </dgm:prSet>
      <dgm:spPr/>
      <dgm:t>
        <a:bodyPr/>
        <a:lstStyle/>
        <a:p>
          <a:endParaRPr lang="ru-RU"/>
        </a:p>
      </dgm:t>
    </dgm:pt>
    <dgm:pt modelId="{DF923B2D-8EE5-4934-82BE-5CE23F7BAC7B}" type="pres">
      <dgm:prSet presAssocID="{E911F574-7D99-4148-A02C-58E28F91832A}" presName="dummyMaxCanvas" presStyleCnt="0"/>
      <dgm:spPr/>
    </dgm:pt>
    <dgm:pt modelId="{80778B07-D2BC-48F1-9061-422A22A8565C}" type="pres">
      <dgm:prSet presAssocID="{E911F574-7D99-4148-A02C-58E28F91832A}" presName="parentComposite" presStyleCnt="0"/>
      <dgm:spPr/>
    </dgm:pt>
    <dgm:pt modelId="{C131C1A2-A667-429A-A6CA-8C0A1D518CBE}" type="pres">
      <dgm:prSet presAssocID="{E911F574-7D99-4148-A02C-58E28F91832A}" presName="parent1" presStyleLbl="alignAccFollowNode1" presStyleIdx="0" presStyleCnt="4" custScaleX="59198" custLinFactNeighborX="-4645" custLinFactNeighborY="8859">
        <dgm:presLayoutVars>
          <dgm:chMax val="4"/>
        </dgm:presLayoutVars>
      </dgm:prSet>
      <dgm:spPr>
        <a:prstGeom prst="ellipse">
          <a:avLst/>
        </a:prstGeom>
      </dgm:spPr>
      <dgm:t>
        <a:bodyPr/>
        <a:lstStyle/>
        <a:p>
          <a:endParaRPr lang="ru-RU"/>
        </a:p>
      </dgm:t>
    </dgm:pt>
    <dgm:pt modelId="{03DDD6A4-D9FD-4208-82CD-C31200B91C7E}" type="pres">
      <dgm:prSet presAssocID="{E911F574-7D99-4148-A02C-58E28F91832A}" presName="parent2" presStyleLbl="alignAccFollowNode1" presStyleIdx="1" presStyleCnt="4" custScaleX="54135" custLinFactNeighborX="-19142" custLinFactNeighborY="8859">
        <dgm:presLayoutVars>
          <dgm:chMax val="4"/>
        </dgm:presLayoutVars>
      </dgm:prSet>
      <dgm:spPr>
        <a:prstGeom prst="ellipse">
          <a:avLst/>
        </a:prstGeom>
      </dgm:spPr>
      <dgm:t>
        <a:bodyPr/>
        <a:lstStyle/>
        <a:p>
          <a:endParaRPr lang="ru-RU"/>
        </a:p>
      </dgm:t>
    </dgm:pt>
    <dgm:pt modelId="{708B4E6D-3D65-4F55-B71D-58B25693721B}" type="pres">
      <dgm:prSet presAssocID="{E911F574-7D99-4148-A02C-58E28F91832A}" presName="childrenComposite" presStyleCnt="0"/>
      <dgm:spPr/>
    </dgm:pt>
    <dgm:pt modelId="{1A88F50B-70DF-485D-802C-4512361ADF98}" type="pres">
      <dgm:prSet presAssocID="{E911F574-7D99-4148-A02C-58E28F91832A}" presName="dummyMaxCanvas_ChildArea" presStyleCnt="0"/>
      <dgm:spPr/>
    </dgm:pt>
    <dgm:pt modelId="{7EE7AB67-BBF1-4B27-8D24-35C07579C65D}" type="pres">
      <dgm:prSet presAssocID="{E911F574-7D99-4148-A02C-58E28F91832A}" presName="fulcrum" presStyleLbl="alignAccFollowNode1" presStyleIdx="2" presStyleCnt="4"/>
      <dgm:spPr/>
    </dgm:pt>
    <dgm:pt modelId="{478CAFFE-BF6A-4126-91C9-AB3BB3A1BAE7}" type="pres">
      <dgm:prSet presAssocID="{E911F574-7D99-4148-A02C-58E28F91832A}" presName="balance_30" presStyleLbl="alignAccFollowNode1" presStyleIdx="3" presStyleCnt="4">
        <dgm:presLayoutVars>
          <dgm:bulletEnabled val="1"/>
        </dgm:presLayoutVars>
      </dgm:prSet>
      <dgm:spPr/>
    </dgm:pt>
    <dgm:pt modelId="{83E146F8-B7A8-4DF7-928B-A6C4CD72E7C1}" type="pres">
      <dgm:prSet presAssocID="{E911F574-7D99-4148-A02C-58E28F91832A}" presName="left_30_1" presStyleLbl="node1" presStyleIdx="0" presStyleCnt="3">
        <dgm:presLayoutVars>
          <dgm:bulletEnabled val="1"/>
        </dgm:presLayoutVars>
      </dgm:prSet>
      <dgm:spPr/>
      <dgm:t>
        <a:bodyPr/>
        <a:lstStyle/>
        <a:p>
          <a:endParaRPr lang="ru-RU"/>
        </a:p>
      </dgm:t>
    </dgm:pt>
    <dgm:pt modelId="{4D6B12DB-3537-49E4-88E4-11348DF4E6F0}" type="pres">
      <dgm:prSet presAssocID="{E911F574-7D99-4148-A02C-58E28F91832A}" presName="left_30_2" presStyleLbl="node1" presStyleIdx="1" presStyleCnt="3">
        <dgm:presLayoutVars>
          <dgm:bulletEnabled val="1"/>
        </dgm:presLayoutVars>
      </dgm:prSet>
      <dgm:spPr/>
      <dgm:t>
        <a:bodyPr/>
        <a:lstStyle/>
        <a:p>
          <a:endParaRPr lang="ru-RU"/>
        </a:p>
      </dgm:t>
    </dgm:pt>
    <dgm:pt modelId="{A6D66A15-7C4D-4830-BC2D-4ED475F32FEB}" type="pres">
      <dgm:prSet presAssocID="{E911F574-7D99-4148-A02C-58E28F91832A}" presName="left_30_3" presStyleLbl="node1" presStyleIdx="2" presStyleCnt="3">
        <dgm:presLayoutVars>
          <dgm:bulletEnabled val="1"/>
        </dgm:presLayoutVars>
      </dgm:prSet>
      <dgm:spPr/>
      <dgm:t>
        <a:bodyPr/>
        <a:lstStyle/>
        <a:p>
          <a:endParaRPr lang="ru-RU"/>
        </a:p>
      </dgm:t>
    </dgm:pt>
  </dgm:ptLst>
  <dgm:cxnLst>
    <dgm:cxn modelId="{0AFAB17A-531C-4B71-B08F-BB18B5F85174}" type="presOf" srcId="{28FAD6E0-AF97-4C27-AF1A-E3FE41B0336F}" destId="{03DDD6A4-D9FD-4208-82CD-C31200B91C7E}" srcOrd="0" destOrd="0" presId="urn:microsoft.com/office/officeart/2005/8/layout/balance1"/>
    <dgm:cxn modelId="{71A3E1BB-98AD-41BB-BC59-5418DF3FA36D}" srcId="{FDB08B6C-A95B-48C7-BFF5-61865C75C818}" destId="{16EA9776-3FF8-4B7D-92D3-D8133C8A5FA4}" srcOrd="2" destOrd="0" parTransId="{700BBD5C-F71F-4E6C-9493-0C5289AAB341}" sibTransId="{7B1518A8-50A7-475E-B288-E1193FCEA9E1}"/>
    <dgm:cxn modelId="{E9075319-BCDC-46D4-9124-1762F477A2FE}" type="presOf" srcId="{FDB08B6C-A95B-48C7-BFF5-61865C75C818}" destId="{C131C1A2-A667-429A-A6CA-8C0A1D518CBE}" srcOrd="0" destOrd="0" presId="urn:microsoft.com/office/officeart/2005/8/layout/balance1"/>
    <dgm:cxn modelId="{D49737D9-3B65-4F2F-AD90-60FA54D02906}" type="presOf" srcId="{E911F574-7D99-4148-A02C-58E28F91832A}" destId="{3C9B2021-1066-4FEC-8621-E40D4EB71540}" srcOrd="0" destOrd="0" presId="urn:microsoft.com/office/officeart/2005/8/layout/balance1"/>
    <dgm:cxn modelId="{30169F6A-4F70-403F-9120-448BD0017F39}" srcId="{FDB08B6C-A95B-48C7-BFF5-61865C75C818}" destId="{00331BE8-5F09-49FD-82BA-7937878B3382}" srcOrd="1" destOrd="0" parTransId="{0EB1114B-8991-417E-80DF-F354CB22094C}" sibTransId="{C6D685C6-AE83-4849-80DB-5CF9ABE2FF70}"/>
    <dgm:cxn modelId="{854A8C00-D885-4E54-B175-E2D320D1386B}" type="presOf" srcId="{D7DA474F-B6DE-46B4-845D-01D258205408}" destId="{83E146F8-B7A8-4DF7-928B-A6C4CD72E7C1}" srcOrd="0" destOrd="0" presId="urn:microsoft.com/office/officeart/2005/8/layout/balance1"/>
    <dgm:cxn modelId="{083FCEFD-9BE1-4E15-B604-436D5D7429C5}" type="presOf" srcId="{16EA9776-3FF8-4B7D-92D3-D8133C8A5FA4}" destId="{A6D66A15-7C4D-4830-BC2D-4ED475F32FEB}" srcOrd="0" destOrd="0" presId="urn:microsoft.com/office/officeart/2005/8/layout/balance1"/>
    <dgm:cxn modelId="{DAC8D093-717A-42B6-9CA0-637D8307BF16}" srcId="{E911F574-7D99-4148-A02C-58E28F91832A}" destId="{28FAD6E0-AF97-4C27-AF1A-E3FE41B0336F}" srcOrd="1" destOrd="0" parTransId="{A8C03070-CA6D-4262-90E3-8BB6462C1F85}" sibTransId="{ED2DF194-25A6-4009-8ABF-3887C93210FA}"/>
    <dgm:cxn modelId="{525CC217-0587-4E52-97BB-EB19B343E16E}" type="presOf" srcId="{00331BE8-5F09-49FD-82BA-7937878B3382}" destId="{4D6B12DB-3537-49E4-88E4-11348DF4E6F0}" srcOrd="0" destOrd="0" presId="urn:microsoft.com/office/officeart/2005/8/layout/balance1"/>
    <dgm:cxn modelId="{9C7B0015-48B9-400B-8BF4-50BB2D8AD4CE}" srcId="{E911F574-7D99-4148-A02C-58E28F91832A}" destId="{FDB08B6C-A95B-48C7-BFF5-61865C75C818}" srcOrd="0" destOrd="0" parTransId="{6780926C-833B-40C6-9C7A-CDF861F5DA49}" sibTransId="{3596F78B-D298-4189-A219-89A918E9E5FE}"/>
    <dgm:cxn modelId="{817FBD28-7144-474C-99C8-138A0E5E5FB4}" srcId="{FDB08B6C-A95B-48C7-BFF5-61865C75C818}" destId="{D7DA474F-B6DE-46B4-845D-01D258205408}" srcOrd="0" destOrd="0" parTransId="{5A185BF5-2C38-4D54-B421-19A3E9C138C5}" sibTransId="{1EB73407-C54D-409E-A48F-9EFC94E9E15E}"/>
    <dgm:cxn modelId="{DFE9C665-A323-499B-9339-63C31F54284C}" type="presParOf" srcId="{3C9B2021-1066-4FEC-8621-E40D4EB71540}" destId="{DF923B2D-8EE5-4934-82BE-5CE23F7BAC7B}" srcOrd="0" destOrd="0" presId="urn:microsoft.com/office/officeart/2005/8/layout/balance1"/>
    <dgm:cxn modelId="{84879254-726A-49B8-AF20-EB79C7ED2307}" type="presParOf" srcId="{3C9B2021-1066-4FEC-8621-E40D4EB71540}" destId="{80778B07-D2BC-48F1-9061-422A22A8565C}" srcOrd="1" destOrd="0" presId="urn:microsoft.com/office/officeart/2005/8/layout/balance1"/>
    <dgm:cxn modelId="{29C30903-CA4F-484E-B77A-7377447B8EC6}" type="presParOf" srcId="{80778B07-D2BC-48F1-9061-422A22A8565C}" destId="{C131C1A2-A667-429A-A6CA-8C0A1D518CBE}" srcOrd="0" destOrd="0" presId="urn:microsoft.com/office/officeart/2005/8/layout/balance1"/>
    <dgm:cxn modelId="{CBA1B35B-8E02-4CC1-B401-6E9B12D24E51}" type="presParOf" srcId="{80778B07-D2BC-48F1-9061-422A22A8565C}" destId="{03DDD6A4-D9FD-4208-82CD-C31200B91C7E}" srcOrd="1" destOrd="0" presId="urn:microsoft.com/office/officeart/2005/8/layout/balance1"/>
    <dgm:cxn modelId="{96AB2E68-323D-4792-B64C-17ACEE007676}" type="presParOf" srcId="{3C9B2021-1066-4FEC-8621-E40D4EB71540}" destId="{708B4E6D-3D65-4F55-B71D-58B25693721B}" srcOrd="2" destOrd="0" presId="urn:microsoft.com/office/officeart/2005/8/layout/balance1"/>
    <dgm:cxn modelId="{C678441D-EF59-410C-8541-850DE7695FB9}" type="presParOf" srcId="{708B4E6D-3D65-4F55-B71D-58B25693721B}" destId="{1A88F50B-70DF-485D-802C-4512361ADF98}" srcOrd="0" destOrd="0" presId="urn:microsoft.com/office/officeart/2005/8/layout/balance1"/>
    <dgm:cxn modelId="{928437A4-789F-4BDD-B83F-7CC8B85E4F14}" type="presParOf" srcId="{708B4E6D-3D65-4F55-B71D-58B25693721B}" destId="{7EE7AB67-BBF1-4B27-8D24-35C07579C65D}" srcOrd="1" destOrd="0" presId="urn:microsoft.com/office/officeart/2005/8/layout/balance1"/>
    <dgm:cxn modelId="{276234F1-2999-4274-BE5A-F0A5B82550DC}" type="presParOf" srcId="{708B4E6D-3D65-4F55-B71D-58B25693721B}" destId="{478CAFFE-BF6A-4126-91C9-AB3BB3A1BAE7}" srcOrd="2" destOrd="0" presId="urn:microsoft.com/office/officeart/2005/8/layout/balance1"/>
    <dgm:cxn modelId="{7024510F-BB21-4545-9625-6BEBD657FDE2}" type="presParOf" srcId="{708B4E6D-3D65-4F55-B71D-58B25693721B}" destId="{83E146F8-B7A8-4DF7-928B-A6C4CD72E7C1}" srcOrd="3" destOrd="0" presId="urn:microsoft.com/office/officeart/2005/8/layout/balance1"/>
    <dgm:cxn modelId="{BB3013AF-5376-44CC-9EF7-DD05F2303BEC}" type="presParOf" srcId="{708B4E6D-3D65-4F55-B71D-58B25693721B}" destId="{4D6B12DB-3537-49E4-88E4-11348DF4E6F0}" srcOrd="4" destOrd="0" presId="urn:microsoft.com/office/officeart/2005/8/layout/balance1"/>
    <dgm:cxn modelId="{1D0209AD-085F-4D8B-8CA8-E68CDDB319EE}" type="presParOf" srcId="{708B4E6D-3D65-4F55-B71D-58B25693721B}" destId="{A6D66A15-7C4D-4830-BC2D-4ED475F32FEB}" srcOrd="5" destOrd="0" presId="urn:microsoft.com/office/officeart/2005/8/layout/balanc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1060338-836D-4C41-AE1A-9D80340073AA}" type="doc">
      <dgm:prSet loTypeId="urn:microsoft.com/office/officeart/2005/8/layout/vList5" loCatId="list" qsTypeId="urn:microsoft.com/office/officeart/2005/8/quickstyle/simple4" qsCatId="simple" csTypeId="urn:microsoft.com/office/officeart/2005/8/colors/accent1_2#3" csCatId="accent1" phldr="1"/>
      <dgm:spPr/>
      <dgm:t>
        <a:bodyPr/>
        <a:lstStyle/>
        <a:p>
          <a:endParaRPr lang="ru-RU"/>
        </a:p>
      </dgm:t>
    </dgm:pt>
    <dgm:pt modelId="{0E5EE196-51F5-4ED3-9567-C96DF31227E2}">
      <dgm:prSet phldrT="[Текст]"/>
      <dgm:spPr/>
      <dgm:t>
        <a:bodyPr/>
        <a:lstStyle/>
        <a:p>
          <a:r>
            <a:rPr lang="ru-RU" dirty="0" smtClean="0">
              <a:solidFill>
                <a:srgbClr val="002060"/>
              </a:solidFill>
            </a:rPr>
            <a:t>Оригинальные</a:t>
          </a:r>
        </a:p>
        <a:p>
          <a:r>
            <a:rPr lang="ru-RU" dirty="0" smtClean="0">
              <a:solidFill>
                <a:srgbClr val="002060"/>
              </a:solidFill>
            </a:rPr>
            <a:t>(брендовые)</a:t>
          </a:r>
          <a:endParaRPr lang="ru-RU" dirty="0">
            <a:solidFill>
              <a:srgbClr val="002060"/>
            </a:solidFill>
          </a:endParaRPr>
        </a:p>
      </dgm:t>
    </dgm:pt>
    <dgm:pt modelId="{9FC62606-8CA5-4A5A-B8DB-2EFBAD9274B1}" type="parTrans" cxnId="{C1846D0C-59BB-4755-BEC7-FAE7AC4B7C83}">
      <dgm:prSet/>
      <dgm:spPr/>
      <dgm:t>
        <a:bodyPr/>
        <a:lstStyle/>
        <a:p>
          <a:endParaRPr lang="ru-RU"/>
        </a:p>
      </dgm:t>
    </dgm:pt>
    <dgm:pt modelId="{D9A6FF03-6DA1-4904-822A-B8D2BE6D4FA5}" type="sibTrans" cxnId="{C1846D0C-59BB-4755-BEC7-FAE7AC4B7C83}">
      <dgm:prSet/>
      <dgm:spPr/>
      <dgm:t>
        <a:bodyPr/>
        <a:lstStyle/>
        <a:p>
          <a:endParaRPr lang="ru-RU"/>
        </a:p>
      </dgm:t>
    </dgm:pt>
    <dgm:pt modelId="{91176F37-A840-4069-9366-310C0423081A}">
      <dgm:prSet phldrT="[Текст]"/>
      <dgm:spPr/>
      <dgm:t>
        <a:bodyPr/>
        <a:lstStyle/>
        <a:p>
          <a:r>
            <a:rPr lang="ru-RU" dirty="0" smtClean="0">
              <a:solidFill>
                <a:srgbClr val="002060"/>
              </a:solidFill>
            </a:rPr>
            <a:t>Воспроизведенные (</a:t>
          </a:r>
          <a:r>
            <a:rPr lang="ru-RU" dirty="0" err="1" smtClean="0">
              <a:solidFill>
                <a:srgbClr val="002060"/>
              </a:solidFill>
            </a:rPr>
            <a:t>дженерики</a:t>
          </a:r>
          <a:r>
            <a:rPr lang="ru-RU" dirty="0" smtClean="0">
              <a:solidFill>
                <a:srgbClr val="002060"/>
              </a:solidFill>
            </a:rPr>
            <a:t>)</a:t>
          </a:r>
          <a:endParaRPr lang="ru-RU" dirty="0">
            <a:solidFill>
              <a:srgbClr val="002060"/>
            </a:solidFill>
          </a:endParaRPr>
        </a:p>
      </dgm:t>
    </dgm:pt>
    <dgm:pt modelId="{B307856A-E345-484A-A60A-41B889C02951}" type="parTrans" cxnId="{89897F11-3190-48F3-B83D-FA5303EAE4A4}">
      <dgm:prSet/>
      <dgm:spPr/>
      <dgm:t>
        <a:bodyPr/>
        <a:lstStyle/>
        <a:p>
          <a:endParaRPr lang="ru-RU"/>
        </a:p>
      </dgm:t>
    </dgm:pt>
    <dgm:pt modelId="{53D839B1-1021-4496-9E4B-30C0DB3CA7D1}" type="sibTrans" cxnId="{89897F11-3190-48F3-B83D-FA5303EAE4A4}">
      <dgm:prSet/>
      <dgm:spPr/>
      <dgm:t>
        <a:bodyPr/>
        <a:lstStyle/>
        <a:p>
          <a:endParaRPr lang="ru-RU"/>
        </a:p>
      </dgm:t>
    </dgm:pt>
    <dgm:pt modelId="{288810C2-3D8A-464D-88E8-5604E1764781}">
      <dgm:prSet phldrT="[Текст]" custT="1"/>
      <dgm:spPr/>
      <dgm:t>
        <a:bodyPr/>
        <a:lstStyle/>
        <a:p>
          <a:r>
            <a:rPr lang="ru-RU" sz="1400" dirty="0" smtClean="0"/>
            <a:t>Воспроизведенные лекарственные препараты, взаимозаменяемые с их патентованными аналогами (оригинальными препаратами), выведенные на рынок по окончании срока патентной защиты оригинального препарата. Производят по аналогичной технологии, из того же исходного сырья, а выпускают не под торговой маркой, а чаще под названием действующего химического вещества (международное непатентованное название (МНН)). Имеют то же терапевтический эффект, аналогичное качество. </a:t>
          </a:r>
          <a:endParaRPr lang="ru-RU" sz="1400" dirty="0"/>
        </a:p>
      </dgm:t>
    </dgm:pt>
    <dgm:pt modelId="{EC2E349C-4B80-4BB8-BA3B-CBF69CFC63EC}" type="parTrans" cxnId="{E93BD854-EA18-4E8B-B482-63463076753E}">
      <dgm:prSet/>
      <dgm:spPr/>
      <dgm:t>
        <a:bodyPr/>
        <a:lstStyle/>
        <a:p>
          <a:endParaRPr lang="ru-RU"/>
        </a:p>
      </dgm:t>
    </dgm:pt>
    <dgm:pt modelId="{BB7A8530-6DD8-4E74-9E2F-CDBDD2F03B0B}" type="sibTrans" cxnId="{E93BD854-EA18-4E8B-B482-63463076753E}">
      <dgm:prSet/>
      <dgm:spPr/>
      <dgm:t>
        <a:bodyPr/>
        <a:lstStyle/>
        <a:p>
          <a:endParaRPr lang="ru-RU"/>
        </a:p>
      </dgm:t>
    </dgm:pt>
    <dgm:pt modelId="{12941755-6209-4BCB-9EBF-6809E470EEC7}">
      <dgm:prSet phldrT="[Текст]" custT="1"/>
      <dgm:spPr/>
      <dgm:t>
        <a:bodyPr/>
        <a:lstStyle/>
        <a:p>
          <a:r>
            <a:rPr lang="ru-RU" sz="1400" dirty="0" smtClean="0"/>
            <a:t>Впервые синтезированные лекарственные препараты, прошедшие полный цикл исследований, защищенные патентом на определенный срок (20-25 лет). Имеют </a:t>
          </a:r>
          <a:r>
            <a:rPr lang="ru-RU" sz="1400" dirty="0" smtClean="0">
              <a:hlinkClick xmlns:r="http://schemas.openxmlformats.org/officeDocument/2006/relationships" r:id="rId1"/>
            </a:rPr>
            <a:t>запатентованное название и товарный знак</a:t>
          </a:r>
          <a:endParaRPr lang="ru-RU" sz="1400" dirty="0"/>
        </a:p>
      </dgm:t>
    </dgm:pt>
    <dgm:pt modelId="{CCE28775-7E9A-4F91-AFCA-D80A7B2AEE76}" type="sibTrans" cxnId="{8AE42A58-D93A-416A-90DF-DB80C2377CCD}">
      <dgm:prSet/>
      <dgm:spPr/>
      <dgm:t>
        <a:bodyPr/>
        <a:lstStyle/>
        <a:p>
          <a:endParaRPr lang="ru-RU"/>
        </a:p>
      </dgm:t>
    </dgm:pt>
    <dgm:pt modelId="{F470D7D4-16E1-48CF-B9D1-679D17F91DDF}" type="parTrans" cxnId="{8AE42A58-D93A-416A-90DF-DB80C2377CCD}">
      <dgm:prSet/>
      <dgm:spPr/>
      <dgm:t>
        <a:bodyPr/>
        <a:lstStyle/>
        <a:p>
          <a:endParaRPr lang="ru-RU"/>
        </a:p>
      </dgm:t>
    </dgm:pt>
    <dgm:pt modelId="{D75F2FA2-2EC5-4D8D-9A68-A2BAB7A3B8DD}" type="pres">
      <dgm:prSet presAssocID="{B1060338-836D-4C41-AE1A-9D80340073AA}" presName="Name0" presStyleCnt="0">
        <dgm:presLayoutVars>
          <dgm:dir/>
          <dgm:animLvl val="lvl"/>
          <dgm:resizeHandles val="exact"/>
        </dgm:presLayoutVars>
      </dgm:prSet>
      <dgm:spPr/>
      <dgm:t>
        <a:bodyPr/>
        <a:lstStyle/>
        <a:p>
          <a:endParaRPr lang="ru-RU"/>
        </a:p>
      </dgm:t>
    </dgm:pt>
    <dgm:pt modelId="{53D5CC84-C1FA-4235-99F7-BCC6D152615A}" type="pres">
      <dgm:prSet presAssocID="{0E5EE196-51F5-4ED3-9567-C96DF31227E2}" presName="linNode" presStyleCnt="0"/>
      <dgm:spPr/>
    </dgm:pt>
    <dgm:pt modelId="{0CC5D15C-3D80-418D-8FD5-7724E52D3AA6}" type="pres">
      <dgm:prSet presAssocID="{0E5EE196-51F5-4ED3-9567-C96DF31227E2}" presName="parentText" presStyleLbl="node1" presStyleIdx="0" presStyleCnt="2">
        <dgm:presLayoutVars>
          <dgm:chMax val="1"/>
          <dgm:bulletEnabled val="1"/>
        </dgm:presLayoutVars>
      </dgm:prSet>
      <dgm:spPr/>
      <dgm:t>
        <a:bodyPr/>
        <a:lstStyle/>
        <a:p>
          <a:endParaRPr lang="ru-RU"/>
        </a:p>
      </dgm:t>
    </dgm:pt>
    <dgm:pt modelId="{114FF64A-2389-4A79-969F-A0BCD53D8021}" type="pres">
      <dgm:prSet presAssocID="{0E5EE196-51F5-4ED3-9567-C96DF31227E2}" presName="descendantText" presStyleLbl="alignAccFollowNode1" presStyleIdx="0" presStyleCnt="2">
        <dgm:presLayoutVars>
          <dgm:bulletEnabled val="1"/>
        </dgm:presLayoutVars>
      </dgm:prSet>
      <dgm:spPr/>
      <dgm:t>
        <a:bodyPr/>
        <a:lstStyle/>
        <a:p>
          <a:endParaRPr lang="ru-RU"/>
        </a:p>
      </dgm:t>
    </dgm:pt>
    <dgm:pt modelId="{0334D76F-EA8F-42B0-BEBE-D91D1FC589DB}" type="pres">
      <dgm:prSet presAssocID="{D9A6FF03-6DA1-4904-822A-B8D2BE6D4FA5}" presName="sp" presStyleCnt="0"/>
      <dgm:spPr/>
    </dgm:pt>
    <dgm:pt modelId="{F6D69998-19AB-4636-A928-F99D1BA846ED}" type="pres">
      <dgm:prSet presAssocID="{91176F37-A840-4069-9366-310C0423081A}" presName="linNode" presStyleCnt="0"/>
      <dgm:spPr/>
    </dgm:pt>
    <dgm:pt modelId="{DF88AEE8-4CB3-4F0B-90A7-9E4BF79B6668}" type="pres">
      <dgm:prSet presAssocID="{91176F37-A840-4069-9366-310C0423081A}" presName="parentText" presStyleLbl="node1" presStyleIdx="1" presStyleCnt="2">
        <dgm:presLayoutVars>
          <dgm:chMax val="1"/>
          <dgm:bulletEnabled val="1"/>
        </dgm:presLayoutVars>
      </dgm:prSet>
      <dgm:spPr/>
      <dgm:t>
        <a:bodyPr/>
        <a:lstStyle/>
        <a:p>
          <a:endParaRPr lang="ru-RU"/>
        </a:p>
      </dgm:t>
    </dgm:pt>
    <dgm:pt modelId="{DD1C2770-9DAE-42A0-8EDC-61C634827C06}" type="pres">
      <dgm:prSet presAssocID="{91176F37-A840-4069-9366-310C0423081A}" presName="descendantText" presStyleLbl="alignAccFollowNode1" presStyleIdx="1" presStyleCnt="2" custScaleY="145100" custLinFactNeighborX="-322" custLinFactNeighborY="-8434">
        <dgm:presLayoutVars>
          <dgm:bulletEnabled val="1"/>
        </dgm:presLayoutVars>
      </dgm:prSet>
      <dgm:spPr/>
      <dgm:t>
        <a:bodyPr/>
        <a:lstStyle/>
        <a:p>
          <a:endParaRPr lang="ru-RU"/>
        </a:p>
      </dgm:t>
    </dgm:pt>
  </dgm:ptLst>
  <dgm:cxnLst>
    <dgm:cxn modelId="{E93BD854-EA18-4E8B-B482-63463076753E}" srcId="{91176F37-A840-4069-9366-310C0423081A}" destId="{288810C2-3D8A-464D-88E8-5604E1764781}" srcOrd="0" destOrd="0" parTransId="{EC2E349C-4B80-4BB8-BA3B-CBF69CFC63EC}" sibTransId="{BB7A8530-6DD8-4E74-9E2F-CDBDD2F03B0B}"/>
    <dgm:cxn modelId="{98DD34E7-37DC-417B-A8E4-A671C876A19D}" type="presOf" srcId="{12941755-6209-4BCB-9EBF-6809E470EEC7}" destId="{114FF64A-2389-4A79-969F-A0BCD53D8021}" srcOrd="0" destOrd="0" presId="urn:microsoft.com/office/officeart/2005/8/layout/vList5"/>
    <dgm:cxn modelId="{53554455-CBE3-4EBB-850B-047EB4394C56}" type="presOf" srcId="{91176F37-A840-4069-9366-310C0423081A}" destId="{DF88AEE8-4CB3-4F0B-90A7-9E4BF79B6668}" srcOrd="0" destOrd="0" presId="urn:microsoft.com/office/officeart/2005/8/layout/vList5"/>
    <dgm:cxn modelId="{E4B68888-6D98-4E51-8D68-BC7949448200}" type="presOf" srcId="{288810C2-3D8A-464D-88E8-5604E1764781}" destId="{DD1C2770-9DAE-42A0-8EDC-61C634827C06}" srcOrd="0" destOrd="0" presId="urn:microsoft.com/office/officeart/2005/8/layout/vList5"/>
    <dgm:cxn modelId="{904CCA96-3930-4B88-8168-53C0137A627B}" type="presOf" srcId="{0E5EE196-51F5-4ED3-9567-C96DF31227E2}" destId="{0CC5D15C-3D80-418D-8FD5-7724E52D3AA6}" srcOrd="0" destOrd="0" presId="urn:microsoft.com/office/officeart/2005/8/layout/vList5"/>
    <dgm:cxn modelId="{C1846D0C-59BB-4755-BEC7-FAE7AC4B7C83}" srcId="{B1060338-836D-4C41-AE1A-9D80340073AA}" destId="{0E5EE196-51F5-4ED3-9567-C96DF31227E2}" srcOrd="0" destOrd="0" parTransId="{9FC62606-8CA5-4A5A-B8DB-2EFBAD9274B1}" sibTransId="{D9A6FF03-6DA1-4904-822A-B8D2BE6D4FA5}"/>
    <dgm:cxn modelId="{8AE42A58-D93A-416A-90DF-DB80C2377CCD}" srcId="{0E5EE196-51F5-4ED3-9567-C96DF31227E2}" destId="{12941755-6209-4BCB-9EBF-6809E470EEC7}" srcOrd="0" destOrd="0" parTransId="{F470D7D4-16E1-48CF-B9D1-679D17F91DDF}" sibTransId="{CCE28775-7E9A-4F91-AFCA-D80A7B2AEE76}"/>
    <dgm:cxn modelId="{89897F11-3190-48F3-B83D-FA5303EAE4A4}" srcId="{B1060338-836D-4C41-AE1A-9D80340073AA}" destId="{91176F37-A840-4069-9366-310C0423081A}" srcOrd="1" destOrd="0" parTransId="{B307856A-E345-484A-A60A-41B889C02951}" sibTransId="{53D839B1-1021-4496-9E4B-30C0DB3CA7D1}"/>
    <dgm:cxn modelId="{EC68A2C5-416A-4393-AA2D-58C8D882EDF7}" type="presOf" srcId="{B1060338-836D-4C41-AE1A-9D80340073AA}" destId="{D75F2FA2-2EC5-4D8D-9A68-A2BAB7A3B8DD}" srcOrd="0" destOrd="0" presId="urn:microsoft.com/office/officeart/2005/8/layout/vList5"/>
    <dgm:cxn modelId="{76C44982-CFC3-45FE-9F69-D2A6E718809E}" type="presParOf" srcId="{D75F2FA2-2EC5-4D8D-9A68-A2BAB7A3B8DD}" destId="{53D5CC84-C1FA-4235-99F7-BCC6D152615A}" srcOrd="0" destOrd="0" presId="urn:microsoft.com/office/officeart/2005/8/layout/vList5"/>
    <dgm:cxn modelId="{B4B4ABC7-088A-4473-A21F-9A5AA516FD75}" type="presParOf" srcId="{53D5CC84-C1FA-4235-99F7-BCC6D152615A}" destId="{0CC5D15C-3D80-418D-8FD5-7724E52D3AA6}" srcOrd="0" destOrd="0" presId="urn:microsoft.com/office/officeart/2005/8/layout/vList5"/>
    <dgm:cxn modelId="{EE99422F-6F0F-4C40-AA89-312ED589C0B4}" type="presParOf" srcId="{53D5CC84-C1FA-4235-99F7-BCC6D152615A}" destId="{114FF64A-2389-4A79-969F-A0BCD53D8021}" srcOrd="1" destOrd="0" presId="urn:microsoft.com/office/officeart/2005/8/layout/vList5"/>
    <dgm:cxn modelId="{4D4E5C60-9AB0-4517-9FA3-4822B9DED4A1}" type="presParOf" srcId="{D75F2FA2-2EC5-4D8D-9A68-A2BAB7A3B8DD}" destId="{0334D76F-EA8F-42B0-BEBE-D91D1FC589DB}" srcOrd="1" destOrd="0" presId="urn:microsoft.com/office/officeart/2005/8/layout/vList5"/>
    <dgm:cxn modelId="{2118D516-5472-4C39-86D3-3AC37197A38E}" type="presParOf" srcId="{D75F2FA2-2EC5-4D8D-9A68-A2BAB7A3B8DD}" destId="{F6D69998-19AB-4636-A928-F99D1BA846ED}" srcOrd="2" destOrd="0" presId="urn:microsoft.com/office/officeart/2005/8/layout/vList5"/>
    <dgm:cxn modelId="{9EC24777-B766-42F1-8E05-7B8BBB977EFA}" type="presParOf" srcId="{F6D69998-19AB-4636-A928-F99D1BA846ED}" destId="{DF88AEE8-4CB3-4F0B-90A7-9E4BF79B6668}" srcOrd="0" destOrd="0" presId="urn:microsoft.com/office/officeart/2005/8/layout/vList5"/>
    <dgm:cxn modelId="{35A0F8E7-9267-4FDF-B715-22EF76F12B36}" type="presParOf" srcId="{F6D69998-19AB-4636-A928-F99D1BA846ED}" destId="{DD1C2770-9DAE-42A0-8EDC-61C634827C06}"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31A037-3417-49B7-9F35-F8430D81D20E}" type="doc">
      <dgm:prSet loTypeId="urn:microsoft.com/office/officeart/2005/8/layout/vList2" loCatId="list" qsTypeId="urn:microsoft.com/office/officeart/2005/8/quickstyle/simple1#6" qsCatId="simple" csTypeId="urn:microsoft.com/office/officeart/2005/8/colors/accent1_2#9" csCatId="accent1" phldr="1"/>
      <dgm:spPr/>
      <dgm:t>
        <a:bodyPr/>
        <a:lstStyle/>
        <a:p>
          <a:endParaRPr lang="ru-RU"/>
        </a:p>
      </dgm:t>
    </dgm:pt>
    <dgm:pt modelId="{305B0084-86CD-4C95-995C-EC148484B31C}">
      <dgm:prSet phldrT="[Текст]"/>
      <dgm:spPr/>
      <dgm:t>
        <a:bodyPr/>
        <a:lstStyle/>
        <a:p>
          <a:r>
            <a:rPr lang="ru-RU" dirty="0" smtClean="0">
              <a:solidFill>
                <a:srgbClr val="000099"/>
              </a:solidFill>
            </a:rPr>
            <a:t>Соответствие лечебному назначению, </a:t>
          </a:r>
          <a:r>
            <a:rPr lang="ru-RU" dirty="0" err="1" smtClean="0">
              <a:solidFill>
                <a:srgbClr val="000099"/>
              </a:solidFill>
            </a:rPr>
            <a:t>биодоступность</a:t>
          </a:r>
          <a:r>
            <a:rPr lang="ru-RU" dirty="0" smtClean="0">
              <a:solidFill>
                <a:srgbClr val="000099"/>
              </a:solidFill>
            </a:rPr>
            <a:t> лекарственного вещества в ЛФ и соответствующая </a:t>
          </a:r>
          <a:r>
            <a:rPr lang="ru-RU" dirty="0" err="1" smtClean="0">
              <a:solidFill>
                <a:srgbClr val="000099"/>
              </a:solidFill>
            </a:rPr>
            <a:t>фармакокинетика</a:t>
          </a:r>
          <a:r>
            <a:rPr lang="ru-RU" dirty="0" smtClean="0">
              <a:solidFill>
                <a:srgbClr val="000099"/>
              </a:solidFill>
            </a:rPr>
            <a:t> </a:t>
          </a:r>
          <a:endParaRPr lang="ru-RU" dirty="0">
            <a:solidFill>
              <a:srgbClr val="000099"/>
            </a:solidFill>
          </a:endParaRPr>
        </a:p>
      </dgm:t>
    </dgm:pt>
    <dgm:pt modelId="{754300A1-86FB-4F95-B126-D1F90369A26C}" type="parTrans" cxnId="{F90B9747-5975-41DC-8C6D-F6CCD418EE31}">
      <dgm:prSet/>
      <dgm:spPr/>
      <dgm:t>
        <a:bodyPr/>
        <a:lstStyle/>
        <a:p>
          <a:endParaRPr lang="ru-RU"/>
        </a:p>
      </dgm:t>
    </dgm:pt>
    <dgm:pt modelId="{303C81B0-61A8-474B-80A8-8AA8457E9963}" type="sibTrans" cxnId="{F90B9747-5975-41DC-8C6D-F6CCD418EE31}">
      <dgm:prSet/>
      <dgm:spPr/>
      <dgm:t>
        <a:bodyPr/>
        <a:lstStyle/>
        <a:p>
          <a:endParaRPr lang="ru-RU"/>
        </a:p>
      </dgm:t>
    </dgm:pt>
    <dgm:pt modelId="{206D68BD-74EB-45F0-81A3-29B60D06D99E}">
      <dgm:prSet phldrT="[Текст]"/>
      <dgm:spPr/>
      <dgm:t>
        <a:bodyPr/>
        <a:lstStyle/>
        <a:p>
          <a:r>
            <a:rPr lang="ru-RU" dirty="0" smtClean="0">
              <a:solidFill>
                <a:srgbClr val="000099"/>
              </a:solidFill>
            </a:rPr>
            <a:t>Соответствие нормам микробной контаминации, при необходимости консервирование</a:t>
          </a:r>
          <a:endParaRPr lang="ru-RU" dirty="0">
            <a:solidFill>
              <a:srgbClr val="000099"/>
            </a:solidFill>
          </a:endParaRPr>
        </a:p>
      </dgm:t>
    </dgm:pt>
    <dgm:pt modelId="{9F7658EE-9234-43B5-9240-71A57FA35FDE}" type="parTrans" cxnId="{C68EBDB5-70E7-4F08-833E-CE872A197E86}">
      <dgm:prSet/>
      <dgm:spPr/>
      <dgm:t>
        <a:bodyPr/>
        <a:lstStyle/>
        <a:p>
          <a:endParaRPr lang="ru-RU"/>
        </a:p>
      </dgm:t>
    </dgm:pt>
    <dgm:pt modelId="{3CC04FAF-A8E1-40FD-A543-F8F65031B102}" type="sibTrans" cxnId="{C68EBDB5-70E7-4F08-833E-CE872A197E86}">
      <dgm:prSet/>
      <dgm:spPr/>
      <dgm:t>
        <a:bodyPr/>
        <a:lstStyle/>
        <a:p>
          <a:endParaRPr lang="ru-RU"/>
        </a:p>
      </dgm:t>
    </dgm:pt>
    <dgm:pt modelId="{06DE719F-1C2B-4E3B-A6A6-2C65ED6DA7DF}">
      <dgm:prSet phldrT="[Текст]"/>
      <dgm:spPr/>
      <dgm:t>
        <a:bodyPr/>
        <a:lstStyle/>
        <a:p>
          <a:r>
            <a:rPr lang="ru-RU" dirty="0" smtClean="0">
              <a:solidFill>
                <a:srgbClr val="000099"/>
              </a:solidFill>
            </a:rPr>
            <a:t>Равномерность распределения лекарственных веществ в массе вспомогательных ингредиентов и отсюда точность дозирования</a:t>
          </a:r>
          <a:endParaRPr lang="ru-RU" dirty="0">
            <a:solidFill>
              <a:srgbClr val="000099"/>
            </a:solidFill>
          </a:endParaRPr>
        </a:p>
      </dgm:t>
    </dgm:pt>
    <dgm:pt modelId="{54A817E4-D76F-4F2A-9F87-21C3A7036B55}" type="parTrans" cxnId="{D12ED449-6790-4478-B044-8493526DF4B7}">
      <dgm:prSet/>
      <dgm:spPr/>
      <dgm:t>
        <a:bodyPr/>
        <a:lstStyle/>
        <a:p>
          <a:endParaRPr lang="ru-RU"/>
        </a:p>
      </dgm:t>
    </dgm:pt>
    <dgm:pt modelId="{1D4DEAEB-AEBF-4857-A30D-EB5C8AA9F4F1}" type="sibTrans" cxnId="{D12ED449-6790-4478-B044-8493526DF4B7}">
      <dgm:prSet/>
      <dgm:spPr/>
      <dgm:t>
        <a:bodyPr/>
        <a:lstStyle/>
        <a:p>
          <a:endParaRPr lang="ru-RU"/>
        </a:p>
      </dgm:t>
    </dgm:pt>
    <dgm:pt modelId="{06B1EF96-CF67-40F0-B33E-C8189142A0BB}">
      <dgm:prSet phldrT="[Текст]"/>
      <dgm:spPr/>
      <dgm:t>
        <a:bodyPr/>
        <a:lstStyle/>
        <a:p>
          <a:r>
            <a:rPr lang="ru-RU" dirty="0" smtClean="0">
              <a:solidFill>
                <a:srgbClr val="000099"/>
              </a:solidFill>
            </a:rPr>
            <a:t>Стабильность  в процессе срока хранения</a:t>
          </a:r>
          <a:endParaRPr lang="ru-RU" dirty="0">
            <a:solidFill>
              <a:srgbClr val="000099"/>
            </a:solidFill>
          </a:endParaRPr>
        </a:p>
      </dgm:t>
    </dgm:pt>
    <dgm:pt modelId="{AF6A4ADC-72A8-47F2-B3D0-26441507FDA2}" type="parTrans" cxnId="{D9F19C1E-3B7F-43F8-8170-8B776681EE1A}">
      <dgm:prSet/>
      <dgm:spPr/>
      <dgm:t>
        <a:bodyPr/>
        <a:lstStyle/>
        <a:p>
          <a:endParaRPr lang="ru-RU"/>
        </a:p>
      </dgm:t>
    </dgm:pt>
    <dgm:pt modelId="{6EC2BA1C-5F46-4150-8E8E-15E39C3DEDD0}" type="sibTrans" cxnId="{D9F19C1E-3B7F-43F8-8170-8B776681EE1A}">
      <dgm:prSet/>
      <dgm:spPr/>
      <dgm:t>
        <a:bodyPr/>
        <a:lstStyle/>
        <a:p>
          <a:endParaRPr lang="ru-RU"/>
        </a:p>
      </dgm:t>
    </dgm:pt>
    <dgm:pt modelId="{DECB6137-22D3-4232-857F-DBF92CA85A3D}">
      <dgm:prSet phldrT="[Текст]"/>
      <dgm:spPr/>
      <dgm:t>
        <a:bodyPr/>
        <a:lstStyle/>
        <a:p>
          <a:r>
            <a:rPr lang="ru-RU" dirty="0" smtClean="0">
              <a:solidFill>
                <a:srgbClr val="000099"/>
              </a:solidFill>
            </a:rPr>
            <a:t>Удобство приема, возможность </a:t>
          </a:r>
          <a:r>
            <a:rPr lang="ru-RU" dirty="0" err="1" smtClean="0">
              <a:solidFill>
                <a:srgbClr val="000099"/>
              </a:solidFill>
            </a:rPr>
            <a:t>корригирования</a:t>
          </a:r>
          <a:r>
            <a:rPr lang="ru-RU" dirty="0" smtClean="0">
              <a:solidFill>
                <a:srgbClr val="000099"/>
              </a:solidFill>
            </a:rPr>
            <a:t> неприятного вкуса</a:t>
          </a:r>
          <a:endParaRPr lang="ru-RU" dirty="0">
            <a:solidFill>
              <a:srgbClr val="000099"/>
            </a:solidFill>
          </a:endParaRPr>
        </a:p>
      </dgm:t>
    </dgm:pt>
    <dgm:pt modelId="{44B8E1E4-735B-4EBB-9068-119EC8E78B4C}" type="parTrans" cxnId="{58A7493A-97BD-4C53-9724-354C42A3F331}">
      <dgm:prSet/>
      <dgm:spPr/>
      <dgm:t>
        <a:bodyPr/>
        <a:lstStyle/>
        <a:p>
          <a:endParaRPr lang="ru-RU"/>
        </a:p>
      </dgm:t>
    </dgm:pt>
    <dgm:pt modelId="{B7287AD8-7D1C-4231-A8B1-4BB417D02D4F}" type="sibTrans" cxnId="{58A7493A-97BD-4C53-9724-354C42A3F331}">
      <dgm:prSet/>
      <dgm:spPr/>
      <dgm:t>
        <a:bodyPr/>
        <a:lstStyle/>
        <a:p>
          <a:endParaRPr lang="ru-RU"/>
        </a:p>
      </dgm:t>
    </dgm:pt>
    <dgm:pt modelId="{18CA3A97-BE32-4E3D-944D-295ED7994C0B}">
      <dgm:prSet phldrT="[Текст]"/>
      <dgm:spPr/>
      <dgm:t>
        <a:bodyPr/>
        <a:lstStyle/>
        <a:p>
          <a:r>
            <a:rPr lang="ru-RU" dirty="0" smtClean="0">
              <a:solidFill>
                <a:srgbClr val="000099"/>
              </a:solidFill>
            </a:rPr>
            <a:t>Специфические требования, отраженные в Фармакопее и НТД</a:t>
          </a:r>
          <a:endParaRPr lang="ru-RU" dirty="0">
            <a:solidFill>
              <a:srgbClr val="000099"/>
            </a:solidFill>
          </a:endParaRPr>
        </a:p>
      </dgm:t>
    </dgm:pt>
    <dgm:pt modelId="{161EFE85-7C53-4682-933D-0E5E97F02501}" type="parTrans" cxnId="{70C2F278-B1EC-437E-904A-C42CAA166478}">
      <dgm:prSet/>
      <dgm:spPr/>
      <dgm:t>
        <a:bodyPr/>
        <a:lstStyle/>
        <a:p>
          <a:endParaRPr lang="ru-RU"/>
        </a:p>
      </dgm:t>
    </dgm:pt>
    <dgm:pt modelId="{54648604-42AC-40CB-9CE9-32FBCCBEC600}" type="sibTrans" cxnId="{70C2F278-B1EC-437E-904A-C42CAA166478}">
      <dgm:prSet/>
      <dgm:spPr/>
      <dgm:t>
        <a:bodyPr/>
        <a:lstStyle/>
        <a:p>
          <a:endParaRPr lang="ru-RU"/>
        </a:p>
      </dgm:t>
    </dgm:pt>
    <dgm:pt modelId="{95F2EFA3-5C0A-4E1C-B8CC-0587C55AC666}" type="pres">
      <dgm:prSet presAssocID="{2631A037-3417-49B7-9F35-F8430D81D20E}" presName="linear" presStyleCnt="0">
        <dgm:presLayoutVars>
          <dgm:animLvl val="lvl"/>
          <dgm:resizeHandles val="exact"/>
        </dgm:presLayoutVars>
      </dgm:prSet>
      <dgm:spPr/>
      <dgm:t>
        <a:bodyPr/>
        <a:lstStyle/>
        <a:p>
          <a:endParaRPr lang="ru-RU"/>
        </a:p>
      </dgm:t>
    </dgm:pt>
    <dgm:pt modelId="{76E7BC90-D065-4155-BE8D-A26DC452209D}" type="pres">
      <dgm:prSet presAssocID="{305B0084-86CD-4C95-995C-EC148484B31C}" presName="parentText" presStyleLbl="node1" presStyleIdx="0" presStyleCnt="6">
        <dgm:presLayoutVars>
          <dgm:chMax val="0"/>
          <dgm:bulletEnabled val="1"/>
        </dgm:presLayoutVars>
      </dgm:prSet>
      <dgm:spPr/>
      <dgm:t>
        <a:bodyPr/>
        <a:lstStyle/>
        <a:p>
          <a:endParaRPr lang="ru-RU"/>
        </a:p>
      </dgm:t>
    </dgm:pt>
    <dgm:pt modelId="{5C1C7821-97D5-4C5C-98EA-CEF5CF235254}" type="pres">
      <dgm:prSet presAssocID="{303C81B0-61A8-474B-80A8-8AA8457E9963}" presName="spacer" presStyleCnt="0"/>
      <dgm:spPr/>
    </dgm:pt>
    <dgm:pt modelId="{BA6D3283-CEBA-4230-8742-8BBDE90D8CE6}" type="pres">
      <dgm:prSet presAssocID="{06DE719F-1C2B-4E3B-A6A6-2C65ED6DA7DF}" presName="parentText" presStyleLbl="node1" presStyleIdx="1" presStyleCnt="6">
        <dgm:presLayoutVars>
          <dgm:chMax val="0"/>
          <dgm:bulletEnabled val="1"/>
        </dgm:presLayoutVars>
      </dgm:prSet>
      <dgm:spPr/>
      <dgm:t>
        <a:bodyPr/>
        <a:lstStyle/>
        <a:p>
          <a:endParaRPr lang="ru-RU"/>
        </a:p>
      </dgm:t>
    </dgm:pt>
    <dgm:pt modelId="{7A275CDE-8A97-4979-8388-6BBA721178AD}" type="pres">
      <dgm:prSet presAssocID="{1D4DEAEB-AEBF-4857-A30D-EB5C8AA9F4F1}" presName="spacer" presStyleCnt="0"/>
      <dgm:spPr/>
    </dgm:pt>
    <dgm:pt modelId="{AD32E010-BC3F-4518-955C-2CAB6A851EA4}" type="pres">
      <dgm:prSet presAssocID="{06B1EF96-CF67-40F0-B33E-C8189142A0BB}" presName="parentText" presStyleLbl="node1" presStyleIdx="2" presStyleCnt="6">
        <dgm:presLayoutVars>
          <dgm:chMax val="0"/>
          <dgm:bulletEnabled val="1"/>
        </dgm:presLayoutVars>
      </dgm:prSet>
      <dgm:spPr/>
      <dgm:t>
        <a:bodyPr/>
        <a:lstStyle/>
        <a:p>
          <a:endParaRPr lang="ru-RU"/>
        </a:p>
      </dgm:t>
    </dgm:pt>
    <dgm:pt modelId="{7E1BB31B-6938-4CF6-A865-BCED51950761}" type="pres">
      <dgm:prSet presAssocID="{6EC2BA1C-5F46-4150-8E8E-15E39C3DEDD0}" presName="spacer" presStyleCnt="0"/>
      <dgm:spPr/>
    </dgm:pt>
    <dgm:pt modelId="{357B9282-92E1-4EA2-9F5B-F1FB4C3C5DE6}" type="pres">
      <dgm:prSet presAssocID="{206D68BD-74EB-45F0-81A3-29B60D06D99E}" presName="parentText" presStyleLbl="node1" presStyleIdx="3" presStyleCnt="6">
        <dgm:presLayoutVars>
          <dgm:chMax val="0"/>
          <dgm:bulletEnabled val="1"/>
        </dgm:presLayoutVars>
      </dgm:prSet>
      <dgm:spPr/>
      <dgm:t>
        <a:bodyPr/>
        <a:lstStyle/>
        <a:p>
          <a:endParaRPr lang="ru-RU"/>
        </a:p>
      </dgm:t>
    </dgm:pt>
    <dgm:pt modelId="{3BA93487-FFB6-4951-A2FC-752517F2C924}" type="pres">
      <dgm:prSet presAssocID="{3CC04FAF-A8E1-40FD-A543-F8F65031B102}" presName="spacer" presStyleCnt="0"/>
      <dgm:spPr/>
    </dgm:pt>
    <dgm:pt modelId="{14A0F7FB-02F7-498F-88BA-03DF39108BB4}" type="pres">
      <dgm:prSet presAssocID="{DECB6137-22D3-4232-857F-DBF92CA85A3D}" presName="parentText" presStyleLbl="node1" presStyleIdx="4" presStyleCnt="6">
        <dgm:presLayoutVars>
          <dgm:chMax val="0"/>
          <dgm:bulletEnabled val="1"/>
        </dgm:presLayoutVars>
      </dgm:prSet>
      <dgm:spPr/>
      <dgm:t>
        <a:bodyPr/>
        <a:lstStyle/>
        <a:p>
          <a:endParaRPr lang="ru-RU"/>
        </a:p>
      </dgm:t>
    </dgm:pt>
    <dgm:pt modelId="{9A7E60BA-65FB-4B89-9B9E-E1BA1ABB04AA}" type="pres">
      <dgm:prSet presAssocID="{B7287AD8-7D1C-4231-A8B1-4BB417D02D4F}" presName="spacer" presStyleCnt="0"/>
      <dgm:spPr/>
    </dgm:pt>
    <dgm:pt modelId="{EAB9C8E3-ED52-4E14-B5A4-5EF144FDE7C5}" type="pres">
      <dgm:prSet presAssocID="{18CA3A97-BE32-4E3D-944D-295ED7994C0B}" presName="parentText" presStyleLbl="node1" presStyleIdx="5" presStyleCnt="6">
        <dgm:presLayoutVars>
          <dgm:chMax val="0"/>
          <dgm:bulletEnabled val="1"/>
        </dgm:presLayoutVars>
      </dgm:prSet>
      <dgm:spPr/>
      <dgm:t>
        <a:bodyPr/>
        <a:lstStyle/>
        <a:p>
          <a:endParaRPr lang="ru-RU"/>
        </a:p>
      </dgm:t>
    </dgm:pt>
  </dgm:ptLst>
  <dgm:cxnLst>
    <dgm:cxn modelId="{58A7493A-97BD-4C53-9724-354C42A3F331}" srcId="{2631A037-3417-49B7-9F35-F8430D81D20E}" destId="{DECB6137-22D3-4232-857F-DBF92CA85A3D}" srcOrd="4" destOrd="0" parTransId="{44B8E1E4-735B-4EBB-9068-119EC8E78B4C}" sibTransId="{B7287AD8-7D1C-4231-A8B1-4BB417D02D4F}"/>
    <dgm:cxn modelId="{9608B6FC-7529-4256-86B6-A9D09B6316C7}" type="presOf" srcId="{18CA3A97-BE32-4E3D-944D-295ED7994C0B}" destId="{EAB9C8E3-ED52-4E14-B5A4-5EF144FDE7C5}" srcOrd="0" destOrd="0" presId="urn:microsoft.com/office/officeart/2005/8/layout/vList2"/>
    <dgm:cxn modelId="{D12ED449-6790-4478-B044-8493526DF4B7}" srcId="{2631A037-3417-49B7-9F35-F8430D81D20E}" destId="{06DE719F-1C2B-4E3B-A6A6-2C65ED6DA7DF}" srcOrd="1" destOrd="0" parTransId="{54A817E4-D76F-4F2A-9F87-21C3A7036B55}" sibTransId="{1D4DEAEB-AEBF-4857-A30D-EB5C8AA9F4F1}"/>
    <dgm:cxn modelId="{59C93213-C353-4E04-8504-B4BB2EA291D8}" type="presOf" srcId="{305B0084-86CD-4C95-995C-EC148484B31C}" destId="{76E7BC90-D065-4155-BE8D-A26DC452209D}" srcOrd="0" destOrd="0" presId="urn:microsoft.com/office/officeart/2005/8/layout/vList2"/>
    <dgm:cxn modelId="{F90B9747-5975-41DC-8C6D-F6CCD418EE31}" srcId="{2631A037-3417-49B7-9F35-F8430D81D20E}" destId="{305B0084-86CD-4C95-995C-EC148484B31C}" srcOrd="0" destOrd="0" parTransId="{754300A1-86FB-4F95-B126-D1F90369A26C}" sibTransId="{303C81B0-61A8-474B-80A8-8AA8457E9963}"/>
    <dgm:cxn modelId="{11645636-7425-4174-8D88-FED59FF697BF}" type="presOf" srcId="{06DE719F-1C2B-4E3B-A6A6-2C65ED6DA7DF}" destId="{BA6D3283-CEBA-4230-8742-8BBDE90D8CE6}" srcOrd="0" destOrd="0" presId="urn:microsoft.com/office/officeart/2005/8/layout/vList2"/>
    <dgm:cxn modelId="{6EE12824-7F52-412F-9A41-9C4FAE1D1156}" type="presOf" srcId="{06B1EF96-CF67-40F0-B33E-C8189142A0BB}" destId="{AD32E010-BC3F-4518-955C-2CAB6A851EA4}" srcOrd="0" destOrd="0" presId="urn:microsoft.com/office/officeart/2005/8/layout/vList2"/>
    <dgm:cxn modelId="{D9F19C1E-3B7F-43F8-8170-8B776681EE1A}" srcId="{2631A037-3417-49B7-9F35-F8430D81D20E}" destId="{06B1EF96-CF67-40F0-B33E-C8189142A0BB}" srcOrd="2" destOrd="0" parTransId="{AF6A4ADC-72A8-47F2-B3D0-26441507FDA2}" sibTransId="{6EC2BA1C-5F46-4150-8E8E-15E39C3DEDD0}"/>
    <dgm:cxn modelId="{9308E959-1DD1-497A-A63F-B72BB4379324}" type="presOf" srcId="{DECB6137-22D3-4232-857F-DBF92CA85A3D}" destId="{14A0F7FB-02F7-498F-88BA-03DF39108BB4}" srcOrd="0" destOrd="0" presId="urn:microsoft.com/office/officeart/2005/8/layout/vList2"/>
    <dgm:cxn modelId="{DACD18E5-DE54-4A19-AFCD-0579180CFCAC}" type="presOf" srcId="{2631A037-3417-49B7-9F35-F8430D81D20E}" destId="{95F2EFA3-5C0A-4E1C-B8CC-0587C55AC666}" srcOrd="0" destOrd="0" presId="urn:microsoft.com/office/officeart/2005/8/layout/vList2"/>
    <dgm:cxn modelId="{90607C10-18AD-4C25-88FF-E19935C4CDF5}" type="presOf" srcId="{206D68BD-74EB-45F0-81A3-29B60D06D99E}" destId="{357B9282-92E1-4EA2-9F5B-F1FB4C3C5DE6}" srcOrd="0" destOrd="0" presId="urn:microsoft.com/office/officeart/2005/8/layout/vList2"/>
    <dgm:cxn modelId="{70C2F278-B1EC-437E-904A-C42CAA166478}" srcId="{2631A037-3417-49B7-9F35-F8430D81D20E}" destId="{18CA3A97-BE32-4E3D-944D-295ED7994C0B}" srcOrd="5" destOrd="0" parTransId="{161EFE85-7C53-4682-933D-0E5E97F02501}" sibTransId="{54648604-42AC-40CB-9CE9-32FBCCBEC600}"/>
    <dgm:cxn modelId="{C68EBDB5-70E7-4F08-833E-CE872A197E86}" srcId="{2631A037-3417-49B7-9F35-F8430D81D20E}" destId="{206D68BD-74EB-45F0-81A3-29B60D06D99E}" srcOrd="3" destOrd="0" parTransId="{9F7658EE-9234-43B5-9240-71A57FA35FDE}" sibTransId="{3CC04FAF-A8E1-40FD-A543-F8F65031B102}"/>
    <dgm:cxn modelId="{F6D9618C-E0B7-46C2-B7ED-B92484F5C30B}" type="presParOf" srcId="{95F2EFA3-5C0A-4E1C-B8CC-0587C55AC666}" destId="{76E7BC90-D065-4155-BE8D-A26DC452209D}" srcOrd="0" destOrd="0" presId="urn:microsoft.com/office/officeart/2005/8/layout/vList2"/>
    <dgm:cxn modelId="{B800EFF9-7DEB-4066-B396-6172FF52BC98}" type="presParOf" srcId="{95F2EFA3-5C0A-4E1C-B8CC-0587C55AC666}" destId="{5C1C7821-97D5-4C5C-98EA-CEF5CF235254}" srcOrd="1" destOrd="0" presId="urn:microsoft.com/office/officeart/2005/8/layout/vList2"/>
    <dgm:cxn modelId="{AB3560A5-A0B6-4A9C-A799-B09FC8FB2AAF}" type="presParOf" srcId="{95F2EFA3-5C0A-4E1C-B8CC-0587C55AC666}" destId="{BA6D3283-CEBA-4230-8742-8BBDE90D8CE6}" srcOrd="2" destOrd="0" presId="urn:microsoft.com/office/officeart/2005/8/layout/vList2"/>
    <dgm:cxn modelId="{16F2738C-A0CE-4EC7-ABAE-EC3ACF7B3677}" type="presParOf" srcId="{95F2EFA3-5C0A-4E1C-B8CC-0587C55AC666}" destId="{7A275CDE-8A97-4979-8388-6BBA721178AD}" srcOrd="3" destOrd="0" presId="urn:microsoft.com/office/officeart/2005/8/layout/vList2"/>
    <dgm:cxn modelId="{7D7323AC-8351-4EDD-BCEB-D701C71FE073}" type="presParOf" srcId="{95F2EFA3-5C0A-4E1C-B8CC-0587C55AC666}" destId="{AD32E010-BC3F-4518-955C-2CAB6A851EA4}" srcOrd="4" destOrd="0" presId="urn:microsoft.com/office/officeart/2005/8/layout/vList2"/>
    <dgm:cxn modelId="{114B745C-038E-4A80-A538-289211A8B043}" type="presParOf" srcId="{95F2EFA3-5C0A-4E1C-B8CC-0587C55AC666}" destId="{7E1BB31B-6938-4CF6-A865-BCED51950761}" srcOrd="5" destOrd="0" presId="urn:microsoft.com/office/officeart/2005/8/layout/vList2"/>
    <dgm:cxn modelId="{F89CC1E7-49F8-48C8-949F-D62997BB6D80}" type="presParOf" srcId="{95F2EFA3-5C0A-4E1C-B8CC-0587C55AC666}" destId="{357B9282-92E1-4EA2-9F5B-F1FB4C3C5DE6}" srcOrd="6" destOrd="0" presId="urn:microsoft.com/office/officeart/2005/8/layout/vList2"/>
    <dgm:cxn modelId="{35769111-5DE2-4D0A-95BC-88B3A918477B}" type="presParOf" srcId="{95F2EFA3-5C0A-4E1C-B8CC-0587C55AC666}" destId="{3BA93487-FFB6-4951-A2FC-752517F2C924}" srcOrd="7" destOrd="0" presId="urn:microsoft.com/office/officeart/2005/8/layout/vList2"/>
    <dgm:cxn modelId="{99B250A9-3891-4018-9D98-776C46B84E1E}" type="presParOf" srcId="{95F2EFA3-5C0A-4E1C-B8CC-0587C55AC666}" destId="{14A0F7FB-02F7-498F-88BA-03DF39108BB4}" srcOrd="8" destOrd="0" presId="urn:microsoft.com/office/officeart/2005/8/layout/vList2"/>
    <dgm:cxn modelId="{6D6F42FD-16B6-4356-97E2-38F024F3B595}" type="presParOf" srcId="{95F2EFA3-5C0A-4E1C-B8CC-0587C55AC666}" destId="{9A7E60BA-65FB-4B89-9B9E-E1BA1ABB04AA}" srcOrd="9" destOrd="0" presId="urn:microsoft.com/office/officeart/2005/8/layout/vList2"/>
    <dgm:cxn modelId="{E73D4411-8F9A-4542-A0BB-0DC95F38582A}" type="presParOf" srcId="{95F2EFA3-5C0A-4E1C-B8CC-0587C55AC666}" destId="{EAB9C8E3-ED52-4E14-B5A4-5EF144FDE7C5}"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35AD94A-02B5-4D15-9AF1-61DF977FDD70}" type="doc">
      <dgm:prSet loTypeId="urn:microsoft.com/office/officeart/2005/8/layout/default#2" loCatId="list" qsTypeId="urn:microsoft.com/office/officeart/2005/8/quickstyle/simple1#7" qsCatId="simple" csTypeId="urn:microsoft.com/office/officeart/2005/8/colors/accent1_2#10" csCatId="accent1" phldr="1"/>
      <dgm:spPr/>
      <dgm:t>
        <a:bodyPr/>
        <a:lstStyle/>
        <a:p>
          <a:endParaRPr lang="ru-RU"/>
        </a:p>
      </dgm:t>
    </dgm:pt>
    <dgm:pt modelId="{F5FEC507-0DFE-47A9-B4E9-3EF9A8B7F28B}">
      <dgm:prSet phldrT="[Текст]"/>
      <dgm:spPr/>
      <dgm:t>
        <a:bodyPr/>
        <a:lstStyle/>
        <a:p>
          <a:r>
            <a:rPr lang="ru-RU" dirty="0" smtClean="0">
              <a:solidFill>
                <a:srgbClr val="000099"/>
              </a:solidFill>
            </a:rPr>
            <a:t>Облегчает определение рациональных дозировок лекарственных веществ для использования их в лечебной практике</a:t>
          </a:r>
          <a:endParaRPr lang="ru-RU" dirty="0">
            <a:solidFill>
              <a:srgbClr val="000099"/>
            </a:solidFill>
          </a:endParaRPr>
        </a:p>
      </dgm:t>
    </dgm:pt>
    <dgm:pt modelId="{08F7F1EA-AC40-4B3D-B7BC-A8557F389B23}" type="parTrans" cxnId="{7AB2EEAD-2E0D-47C3-9D1D-AD6848596AA7}">
      <dgm:prSet/>
      <dgm:spPr/>
      <dgm:t>
        <a:bodyPr/>
        <a:lstStyle/>
        <a:p>
          <a:endParaRPr lang="ru-RU"/>
        </a:p>
      </dgm:t>
    </dgm:pt>
    <dgm:pt modelId="{232132C0-B424-486B-B3D4-83BB8614AFED}" type="sibTrans" cxnId="{7AB2EEAD-2E0D-47C3-9D1D-AD6848596AA7}">
      <dgm:prSet/>
      <dgm:spPr/>
      <dgm:t>
        <a:bodyPr/>
        <a:lstStyle/>
        <a:p>
          <a:endParaRPr lang="ru-RU"/>
        </a:p>
      </dgm:t>
    </dgm:pt>
    <dgm:pt modelId="{6BBCF805-2346-4132-A868-2B604E986FB1}">
      <dgm:prSet/>
      <dgm:spPr/>
      <dgm:t>
        <a:bodyPr/>
        <a:lstStyle/>
        <a:p>
          <a:r>
            <a:rPr lang="ru-RU" dirty="0" smtClean="0">
              <a:solidFill>
                <a:srgbClr val="000099"/>
              </a:solidFill>
            </a:rPr>
            <a:t>Позволяет выяснить оптимальные пути введения лекарственных веществ в организм</a:t>
          </a:r>
          <a:endParaRPr lang="ru-RU" dirty="0">
            <a:solidFill>
              <a:srgbClr val="000099"/>
            </a:solidFill>
          </a:endParaRPr>
        </a:p>
      </dgm:t>
    </dgm:pt>
    <dgm:pt modelId="{F18499AE-4BA6-453F-AD29-80C892E53DA0}" type="parTrans" cxnId="{4A2BA713-C0ED-4EE2-8A45-688624A8FE83}">
      <dgm:prSet/>
      <dgm:spPr/>
      <dgm:t>
        <a:bodyPr/>
        <a:lstStyle/>
        <a:p>
          <a:endParaRPr lang="ru-RU"/>
        </a:p>
      </dgm:t>
    </dgm:pt>
    <dgm:pt modelId="{9BC571E2-34B2-4532-9D39-E8A545760CBB}" type="sibTrans" cxnId="{4A2BA713-C0ED-4EE2-8A45-688624A8FE83}">
      <dgm:prSet/>
      <dgm:spPr/>
      <dgm:t>
        <a:bodyPr/>
        <a:lstStyle/>
        <a:p>
          <a:endParaRPr lang="ru-RU"/>
        </a:p>
      </dgm:t>
    </dgm:pt>
    <dgm:pt modelId="{0531E7E7-C6B4-45A8-9E0B-BE0C2438BE3F}">
      <dgm:prSet/>
      <dgm:spPr/>
      <dgm:t>
        <a:bodyPr/>
        <a:lstStyle/>
        <a:p>
          <a:r>
            <a:rPr lang="ru-RU" dirty="0" smtClean="0">
              <a:solidFill>
                <a:srgbClr val="000099"/>
              </a:solidFill>
            </a:rPr>
            <a:t>Облегчает и ускоряет направленный поиск новых препаратов с желаемыми закономерностями распределения в организме, а в некоторых случаях и с более высокой или более широкой активностью</a:t>
          </a:r>
          <a:endParaRPr lang="ru-RU" dirty="0">
            <a:solidFill>
              <a:srgbClr val="000099"/>
            </a:solidFill>
          </a:endParaRPr>
        </a:p>
      </dgm:t>
    </dgm:pt>
    <dgm:pt modelId="{139D8B78-AD77-4D60-9299-FB19F953296A}" type="parTrans" cxnId="{55EEA310-BDA2-42E1-A13F-EABBFFE2A808}">
      <dgm:prSet/>
      <dgm:spPr/>
      <dgm:t>
        <a:bodyPr/>
        <a:lstStyle/>
        <a:p>
          <a:endParaRPr lang="ru-RU"/>
        </a:p>
      </dgm:t>
    </dgm:pt>
    <dgm:pt modelId="{59B98B31-F02A-4FD8-B2C4-A974037416BB}" type="sibTrans" cxnId="{55EEA310-BDA2-42E1-A13F-EABBFFE2A808}">
      <dgm:prSet/>
      <dgm:spPr/>
      <dgm:t>
        <a:bodyPr/>
        <a:lstStyle/>
        <a:p>
          <a:endParaRPr lang="ru-RU"/>
        </a:p>
      </dgm:t>
    </dgm:pt>
    <dgm:pt modelId="{E8C34C22-24F7-4050-A770-BCC4991B8B02}">
      <dgm:prSet/>
      <dgm:spPr/>
      <dgm:t>
        <a:bodyPr/>
        <a:lstStyle/>
        <a:p>
          <a:r>
            <a:rPr lang="ru-RU" dirty="0" smtClean="0">
              <a:solidFill>
                <a:srgbClr val="000099"/>
              </a:solidFill>
            </a:rPr>
            <a:t>Позволяет обосновать применение фармацевтических факторов в производстве </a:t>
          </a:r>
          <a:endParaRPr lang="ru-RU" dirty="0">
            <a:solidFill>
              <a:srgbClr val="000099"/>
            </a:solidFill>
          </a:endParaRPr>
        </a:p>
      </dgm:t>
    </dgm:pt>
    <dgm:pt modelId="{CD6D0DAA-8B77-412D-87F7-1A8DFAB7F440}" type="parTrans" cxnId="{08D111C5-55E1-48E7-85CC-39734810E12A}">
      <dgm:prSet/>
      <dgm:spPr/>
      <dgm:t>
        <a:bodyPr/>
        <a:lstStyle/>
        <a:p>
          <a:endParaRPr lang="ru-RU"/>
        </a:p>
      </dgm:t>
    </dgm:pt>
    <dgm:pt modelId="{F995C6FD-9AB3-4610-980B-B270321944E1}" type="sibTrans" cxnId="{08D111C5-55E1-48E7-85CC-39734810E12A}">
      <dgm:prSet/>
      <dgm:spPr/>
      <dgm:t>
        <a:bodyPr/>
        <a:lstStyle/>
        <a:p>
          <a:endParaRPr lang="ru-RU"/>
        </a:p>
      </dgm:t>
    </dgm:pt>
    <dgm:pt modelId="{A016A877-F7DC-4C65-8247-8F0348B0D005}" type="pres">
      <dgm:prSet presAssocID="{635AD94A-02B5-4D15-9AF1-61DF977FDD70}" presName="diagram" presStyleCnt="0">
        <dgm:presLayoutVars>
          <dgm:dir/>
          <dgm:resizeHandles val="exact"/>
        </dgm:presLayoutVars>
      </dgm:prSet>
      <dgm:spPr/>
      <dgm:t>
        <a:bodyPr/>
        <a:lstStyle/>
        <a:p>
          <a:endParaRPr lang="ru-RU"/>
        </a:p>
      </dgm:t>
    </dgm:pt>
    <dgm:pt modelId="{40891D30-48D9-44E3-9001-4202A8EDD23A}" type="pres">
      <dgm:prSet presAssocID="{6BBCF805-2346-4132-A868-2B604E986FB1}" presName="node" presStyleLbl="node1" presStyleIdx="0" presStyleCnt="4">
        <dgm:presLayoutVars>
          <dgm:bulletEnabled val="1"/>
        </dgm:presLayoutVars>
      </dgm:prSet>
      <dgm:spPr>
        <a:prstGeom prst="roundRect">
          <a:avLst/>
        </a:prstGeom>
      </dgm:spPr>
      <dgm:t>
        <a:bodyPr/>
        <a:lstStyle/>
        <a:p>
          <a:endParaRPr lang="ru-RU"/>
        </a:p>
      </dgm:t>
    </dgm:pt>
    <dgm:pt modelId="{B18E22CE-0727-43E2-A928-000703FE7722}" type="pres">
      <dgm:prSet presAssocID="{9BC571E2-34B2-4532-9D39-E8A545760CBB}" presName="sibTrans" presStyleCnt="0"/>
      <dgm:spPr/>
    </dgm:pt>
    <dgm:pt modelId="{02BEDFEE-102A-4E0F-85C5-CE67328CD06A}" type="pres">
      <dgm:prSet presAssocID="{F5FEC507-0DFE-47A9-B4E9-3EF9A8B7F28B}" presName="node" presStyleLbl="node1" presStyleIdx="1" presStyleCnt="4">
        <dgm:presLayoutVars>
          <dgm:bulletEnabled val="1"/>
        </dgm:presLayoutVars>
      </dgm:prSet>
      <dgm:spPr>
        <a:prstGeom prst="roundRect">
          <a:avLst/>
        </a:prstGeom>
      </dgm:spPr>
      <dgm:t>
        <a:bodyPr/>
        <a:lstStyle/>
        <a:p>
          <a:endParaRPr lang="ru-RU"/>
        </a:p>
      </dgm:t>
    </dgm:pt>
    <dgm:pt modelId="{14FB31B8-C6E1-48FD-9FED-ED0996F34C3A}" type="pres">
      <dgm:prSet presAssocID="{232132C0-B424-486B-B3D4-83BB8614AFED}" presName="sibTrans" presStyleCnt="0"/>
      <dgm:spPr/>
    </dgm:pt>
    <dgm:pt modelId="{78EA1269-047C-4951-8172-E47489A8591E}" type="pres">
      <dgm:prSet presAssocID="{0531E7E7-C6B4-45A8-9E0B-BE0C2438BE3F}" presName="node" presStyleLbl="node1" presStyleIdx="2" presStyleCnt="4">
        <dgm:presLayoutVars>
          <dgm:bulletEnabled val="1"/>
        </dgm:presLayoutVars>
      </dgm:prSet>
      <dgm:spPr>
        <a:prstGeom prst="roundRect">
          <a:avLst/>
        </a:prstGeom>
      </dgm:spPr>
      <dgm:t>
        <a:bodyPr/>
        <a:lstStyle/>
        <a:p>
          <a:endParaRPr lang="ru-RU"/>
        </a:p>
      </dgm:t>
    </dgm:pt>
    <dgm:pt modelId="{EADAAE1F-BA0C-438D-95A5-D6E9DD67A0C0}" type="pres">
      <dgm:prSet presAssocID="{59B98B31-F02A-4FD8-B2C4-A974037416BB}" presName="sibTrans" presStyleCnt="0"/>
      <dgm:spPr/>
    </dgm:pt>
    <dgm:pt modelId="{6016599D-60B9-44DB-AE08-5A0F15CEB665}" type="pres">
      <dgm:prSet presAssocID="{E8C34C22-24F7-4050-A770-BCC4991B8B02}" presName="node" presStyleLbl="node1" presStyleIdx="3" presStyleCnt="4">
        <dgm:presLayoutVars>
          <dgm:bulletEnabled val="1"/>
        </dgm:presLayoutVars>
      </dgm:prSet>
      <dgm:spPr>
        <a:prstGeom prst="roundRect">
          <a:avLst/>
        </a:prstGeom>
      </dgm:spPr>
      <dgm:t>
        <a:bodyPr/>
        <a:lstStyle/>
        <a:p>
          <a:endParaRPr lang="ru-RU"/>
        </a:p>
      </dgm:t>
    </dgm:pt>
  </dgm:ptLst>
  <dgm:cxnLst>
    <dgm:cxn modelId="{55EEA310-BDA2-42E1-A13F-EABBFFE2A808}" srcId="{635AD94A-02B5-4D15-9AF1-61DF977FDD70}" destId="{0531E7E7-C6B4-45A8-9E0B-BE0C2438BE3F}" srcOrd="2" destOrd="0" parTransId="{139D8B78-AD77-4D60-9299-FB19F953296A}" sibTransId="{59B98B31-F02A-4FD8-B2C4-A974037416BB}"/>
    <dgm:cxn modelId="{74FCCF2A-5C13-49DD-B106-260E2604EEC9}" type="presOf" srcId="{0531E7E7-C6B4-45A8-9E0B-BE0C2438BE3F}" destId="{78EA1269-047C-4951-8172-E47489A8591E}" srcOrd="0" destOrd="0" presId="urn:microsoft.com/office/officeart/2005/8/layout/default#2"/>
    <dgm:cxn modelId="{387D56EB-076F-417C-94CE-3B61EF1D224E}" type="presOf" srcId="{6BBCF805-2346-4132-A868-2B604E986FB1}" destId="{40891D30-48D9-44E3-9001-4202A8EDD23A}" srcOrd="0" destOrd="0" presId="urn:microsoft.com/office/officeart/2005/8/layout/default#2"/>
    <dgm:cxn modelId="{98D12AEC-D01B-4402-A919-45BFE18BD046}" type="presOf" srcId="{635AD94A-02B5-4D15-9AF1-61DF977FDD70}" destId="{A016A877-F7DC-4C65-8247-8F0348B0D005}" srcOrd="0" destOrd="0" presId="urn:microsoft.com/office/officeart/2005/8/layout/default#2"/>
    <dgm:cxn modelId="{E1952411-4903-4A6C-8147-F8E1D65F8A05}" type="presOf" srcId="{F5FEC507-0DFE-47A9-B4E9-3EF9A8B7F28B}" destId="{02BEDFEE-102A-4E0F-85C5-CE67328CD06A}" srcOrd="0" destOrd="0" presId="urn:microsoft.com/office/officeart/2005/8/layout/default#2"/>
    <dgm:cxn modelId="{57B60CEF-D323-4506-B17A-CBA86F275A7E}" type="presOf" srcId="{E8C34C22-24F7-4050-A770-BCC4991B8B02}" destId="{6016599D-60B9-44DB-AE08-5A0F15CEB665}" srcOrd="0" destOrd="0" presId="urn:microsoft.com/office/officeart/2005/8/layout/default#2"/>
    <dgm:cxn modelId="{08D111C5-55E1-48E7-85CC-39734810E12A}" srcId="{635AD94A-02B5-4D15-9AF1-61DF977FDD70}" destId="{E8C34C22-24F7-4050-A770-BCC4991B8B02}" srcOrd="3" destOrd="0" parTransId="{CD6D0DAA-8B77-412D-87F7-1A8DFAB7F440}" sibTransId="{F995C6FD-9AB3-4610-980B-B270321944E1}"/>
    <dgm:cxn modelId="{7AB2EEAD-2E0D-47C3-9D1D-AD6848596AA7}" srcId="{635AD94A-02B5-4D15-9AF1-61DF977FDD70}" destId="{F5FEC507-0DFE-47A9-B4E9-3EF9A8B7F28B}" srcOrd="1" destOrd="0" parTransId="{08F7F1EA-AC40-4B3D-B7BC-A8557F389B23}" sibTransId="{232132C0-B424-486B-B3D4-83BB8614AFED}"/>
    <dgm:cxn modelId="{4A2BA713-C0ED-4EE2-8A45-688624A8FE83}" srcId="{635AD94A-02B5-4D15-9AF1-61DF977FDD70}" destId="{6BBCF805-2346-4132-A868-2B604E986FB1}" srcOrd="0" destOrd="0" parTransId="{F18499AE-4BA6-453F-AD29-80C892E53DA0}" sibTransId="{9BC571E2-34B2-4532-9D39-E8A545760CBB}"/>
    <dgm:cxn modelId="{DDA1B0D9-E13D-4120-97E5-6E3235FBE0FD}" type="presParOf" srcId="{A016A877-F7DC-4C65-8247-8F0348B0D005}" destId="{40891D30-48D9-44E3-9001-4202A8EDD23A}" srcOrd="0" destOrd="0" presId="urn:microsoft.com/office/officeart/2005/8/layout/default#2"/>
    <dgm:cxn modelId="{57F25AAB-B556-4BB8-980A-12A5DA823279}" type="presParOf" srcId="{A016A877-F7DC-4C65-8247-8F0348B0D005}" destId="{B18E22CE-0727-43E2-A928-000703FE7722}" srcOrd="1" destOrd="0" presId="urn:microsoft.com/office/officeart/2005/8/layout/default#2"/>
    <dgm:cxn modelId="{08A98F84-854A-42C9-954D-F2732BD0CD2E}" type="presParOf" srcId="{A016A877-F7DC-4C65-8247-8F0348B0D005}" destId="{02BEDFEE-102A-4E0F-85C5-CE67328CD06A}" srcOrd="2" destOrd="0" presId="urn:microsoft.com/office/officeart/2005/8/layout/default#2"/>
    <dgm:cxn modelId="{550A9E54-C6F5-413E-98B9-F00FA368B8F8}" type="presParOf" srcId="{A016A877-F7DC-4C65-8247-8F0348B0D005}" destId="{14FB31B8-C6E1-48FD-9FED-ED0996F34C3A}" srcOrd="3" destOrd="0" presId="urn:microsoft.com/office/officeart/2005/8/layout/default#2"/>
    <dgm:cxn modelId="{F1CC30F6-E9ED-49D5-BD36-D92797E00B27}" type="presParOf" srcId="{A016A877-F7DC-4C65-8247-8F0348B0D005}" destId="{78EA1269-047C-4951-8172-E47489A8591E}" srcOrd="4" destOrd="0" presId="urn:microsoft.com/office/officeart/2005/8/layout/default#2"/>
    <dgm:cxn modelId="{54A4B8CB-ADBD-4CBE-A341-05D50F10D7DA}" type="presParOf" srcId="{A016A877-F7DC-4C65-8247-8F0348B0D005}" destId="{EADAAE1F-BA0C-438D-95A5-D6E9DD67A0C0}" srcOrd="5" destOrd="0" presId="urn:microsoft.com/office/officeart/2005/8/layout/default#2"/>
    <dgm:cxn modelId="{2510C0C2-B542-403B-AAC0-D145CB3CD16F}" type="presParOf" srcId="{A016A877-F7DC-4C65-8247-8F0348B0D005}" destId="{6016599D-60B9-44DB-AE08-5A0F15CEB665}" srcOrd="6" destOrd="0" presId="urn:microsoft.com/office/officeart/2005/8/layout/defaul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FF64A-2389-4A79-969F-A0BCD53D8021}">
      <dsp:nvSpPr>
        <dsp:cNvPr id="0" name=""/>
        <dsp:cNvSpPr/>
      </dsp:nvSpPr>
      <dsp:spPr>
        <a:xfrm rot="5400000">
          <a:off x="2856875" y="-1088724"/>
          <a:ext cx="651756" cy="299553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t>сборы, порошки, таблетки, драже, гранулы, пилюли, капсулы, микросферы (</a:t>
          </a:r>
          <a:r>
            <a:rPr lang="ru-RU" sz="1400" kern="1200" dirty="0" err="1" smtClean="0"/>
            <a:t>пеллеты</a:t>
          </a:r>
          <a:r>
            <a:rPr lang="ru-RU" sz="1400" kern="1200" dirty="0" smtClean="0"/>
            <a:t>)</a:t>
          </a:r>
          <a:endParaRPr lang="ru-RU" sz="1400" kern="1200" dirty="0"/>
        </a:p>
      </dsp:txBody>
      <dsp:txXfrm rot="-5400000">
        <a:off x="1684987" y="114980"/>
        <a:ext cx="2963716" cy="588124"/>
      </dsp:txXfrm>
    </dsp:sp>
    <dsp:sp modelId="{0CC5D15C-3D80-418D-8FD5-7724E52D3AA6}">
      <dsp:nvSpPr>
        <dsp:cNvPr id="0" name=""/>
        <dsp:cNvSpPr/>
      </dsp:nvSpPr>
      <dsp:spPr>
        <a:xfrm>
          <a:off x="0" y="1693"/>
          <a:ext cx="1684987" cy="8146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rPr>
            <a:t>Твердые</a:t>
          </a:r>
          <a:endParaRPr lang="ru-RU" sz="1600" kern="1200" dirty="0">
            <a:solidFill>
              <a:srgbClr val="002060"/>
            </a:solidFill>
          </a:endParaRPr>
        </a:p>
      </dsp:txBody>
      <dsp:txXfrm>
        <a:off x="39770" y="41463"/>
        <a:ext cx="1605447" cy="735155"/>
      </dsp:txXfrm>
    </dsp:sp>
    <dsp:sp modelId="{DD1C2770-9DAE-42A0-8EDC-61C634827C06}">
      <dsp:nvSpPr>
        <dsp:cNvPr id="0" name=""/>
        <dsp:cNvSpPr/>
      </dsp:nvSpPr>
      <dsp:spPr>
        <a:xfrm rot="5400000">
          <a:off x="2856875" y="-233293"/>
          <a:ext cx="651756" cy="299553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t>растворы, суспензии, эмульсии, капли, </a:t>
          </a:r>
          <a:r>
            <a:rPr lang="ru-RU" sz="1400" kern="1200" dirty="0" smtClean="0"/>
            <a:t>микстуры, </a:t>
          </a:r>
          <a:r>
            <a:rPr lang="ru-RU" sz="1400" kern="1200" dirty="0" smtClean="0"/>
            <a:t>линименты</a:t>
          </a:r>
          <a:endParaRPr lang="ru-RU" sz="1400" kern="1200" dirty="0"/>
        </a:p>
      </dsp:txBody>
      <dsp:txXfrm rot="-5400000">
        <a:off x="1684987" y="970411"/>
        <a:ext cx="2963716" cy="588124"/>
      </dsp:txXfrm>
    </dsp:sp>
    <dsp:sp modelId="{DF88AEE8-4CB3-4F0B-90A7-9E4BF79B6668}">
      <dsp:nvSpPr>
        <dsp:cNvPr id="0" name=""/>
        <dsp:cNvSpPr/>
      </dsp:nvSpPr>
      <dsp:spPr>
        <a:xfrm>
          <a:off x="0" y="857124"/>
          <a:ext cx="1684987" cy="8146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rPr>
            <a:t>Жидкие</a:t>
          </a:r>
          <a:endParaRPr lang="ru-RU" sz="1600" kern="1200" dirty="0">
            <a:solidFill>
              <a:srgbClr val="002060"/>
            </a:solidFill>
          </a:endParaRPr>
        </a:p>
      </dsp:txBody>
      <dsp:txXfrm>
        <a:off x="39770" y="896894"/>
        <a:ext cx="1605447" cy="735155"/>
      </dsp:txXfrm>
    </dsp:sp>
    <dsp:sp modelId="{9BF88017-13E1-4A91-9A90-FD34D1900CE0}">
      <dsp:nvSpPr>
        <dsp:cNvPr id="0" name=""/>
        <dsp:cNvSpPr/>
      </dsp:nvSpPr>
      <dsp:spPr>
        <a:xfrm rot="5400000">
          <a:off x="2852072" y="582972"/>
          <a:ext cx="651756" cy="299553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t>мази, пасты, пластыри, суппозитории, мягкие желатиновые капсулы</a:t>
          </a:r>
          <a:endParaRPr lang="ru-RU" sz="1400" kern="1200" dirty="0"/>
        </a:p>
      </dsp:txBody>
      <dsp:txXfrm rot="-5400000">
        <a:off x="1680184" y="1786676"/>
        <a:ext cx="2963716" cy="588124"/>
      </dsp:txXfrm>
    </dsp:sp>
    <dsp:sp modelId="{87091F50-593F-4CBD-8426-4442A4965368}">
      <dsp:nvSpPr>
        <dsp:cNvPr id="0" name=""/>
        <dsp:cNvSpPr/>
      </dsp:nvSpPr>
      <dsp:spPr>
        <a:xfrm>
          <a:off x="0" y="1712555"/>
          <a:ext cx="1684987" cy="8146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rPr>
            <a:t>Мягкие</a:t>
          </a:r>
          <a:endParaRPr lang="ru-RU" sz="1600" kern="1200" dirty="0">
            <a:solidFill>
              <a:srgbClr val="002060"/>
            </a:solidFill>
          </a:endParaRPr>
        </a:p>
      </dsp:txBody>
      <dsp:txXfrm>
        <a:off x="39770" y="1752325"/>
        <a:ext cx="1605447" cy="735155"/>
      </dsp:txXfrm>
    </dsp:sp>
    <dsp:sp modelId="{EA811B26-9AA3-4F9C-88B5-5F0259AEB60E}">
      <dsp:nvSpPr>
        <dsp:cNvPr id="0" name=""/>
        <dsp:cNvSpPr/>
      </dsp:nvSpPr>
      <dsp:spPr>
        <a:xfrm>
          <a:off x="0" y="2567986"/>
          <a:ext cx="1684987" cy="8146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rPr>
            <a:t>Газообразные</a:t>
          </a:r>
          <a:endParaRPr lang="ru-RU" sz="1600" kern="1200" dirty="0">
            <a:solidFill>
              <a:srgbClr val="002060"/>
            </a:solidFill>
          </a:endParaRPr>
        </a:p>
      </dsp:txBody>
      <dsp:txXfrm>
        <a:off x="39770" y="2607756"/>
        <a:ext cx="1605447" cy="735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1C1A2-A667-429A-A6CA-8C0A1D518CBE}">
      <dsp:nvSpPr>
        <dsp:cNvPr id="0" name=""/>
        <dsp:cNvSpPr/>
      </dsp:nvSpPr>
      <dsp:spPr>
        <a:xfrm>
          <a:off x="859175" y="65067"/>
          <a:ext cx="782637" cy="734481"/>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RU" sz="2500" kern="1200" dirty="0" smtClean="0">
              <a:solidFill>
                <a:srgbClr val="C00000"/>
              </a:solidFill>
            </a:rPr>
            <a:t>+</a:t>
          </a:r>
          <a:endParaRPr lang="ru-RU" sz="2500" kern="1200" dirty="0">
            <a:solidFill>
              <a:srgbClr val="C00000"/>
            </a:solidFill>
          </a:endParaRPr>
        </a:p>
      </dsp:txBody>
      <dsp:txXfrm>
        <a:off x="973790" y="172629"/>
        <a:ext cx="553407" cy="519357"/>
      </dsp:txXfrm>
    </dsp:sp>
    <dsp:sp modelId="{03DDD6A4-D9FD-4208-82CD-C31200B91C7E}">
      <dsp:nvSpPr>
        <dsp:cNvPr id="0" name=""/>
        <dsp:cNvSpPr/>
      </dsp:nvSpPr>
      <dsp:spPr>
        <a:xfrm>
          <a:off x="2610635" y="65067"/>
          <a:ext cx="715700" cy="734481"/>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RU" sz="2500" kern="1200" dirty="0" smtClean="0">
              <a:solidFill>
                <a:srgbClr val="C00000"/>
              </a:solidFill>
            </a:rPr>
            <a:t>-</a:t>
          </a:r>
          <a:endParaRPr lang="ru-RU" sz="2500" kern="1200" dirty="0">
            <a:solidFill>
              <a:srgbClr val="C00000"/>
            </a:solidFill>
          </a:endParaRPr>
        </a:p>
      </dsp:txBody>
      <dsp:txXfrm>
        <a:off x="2715447" y="172629"/>
        <a:ext cx="506076" cy="519357"/>
      </dsp:txXfrm>
    </dsp:sp>
    <dsp:sp modelId="{7EE7AB67-BBF1-4B27-8D24-35C07579C65D}">
      <dsp:nvSpPr>
        <dsp:cNvPr id="0" name=""/>
        <dsp:cNvSpPr/>
      </dsp:nvSpPr>
      <dsp:spPr>
        <a:xfrm>
          <a:off x="1974565" y="3121546"/>
          <a:ext cx="550861" cy="550861"/>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534A519-D024-4F00-B74C-CE3AE0F2ECD9}">
      <dsp:nvSpPr>
        <dsp:cNvPr id="0" name=""/>
        <dsp:cNvSpPr/>
      </dsp:nvSpPr>
      <dsp:spPr>
        <a:xfrm rot="21360000">
          <a:off x="596907" y="2885496"/>
          <a:ext cx="3306176" cy="23119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5F60FBE-B37D-4D52-AEDC-5C15CF3480F8}">
      <dsp:nvSpPr>
        <dsp:cNvPr id="0" name=""/>
        <dsp:cNvSpPr/>
      </dsp:nvSpPr>
      <dsp:spPr>
        <a:xfrm rot="21360000">
          <a:off x="578001" y="1955942"/>
          <a:ext cx="1360889" cy="965073"/>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Позволяет определить наступление и скорость действия ЛФ</a:t>
          </a:r>
          <a:endParaRPr lang="ru-RU" sz="900" kern="1200" dirty="0">
            <a:solidFill>
              <a:srgbClr val="000099"/>
            </a:solidFill>
          </a:endParaRPr>
        </a:p>
      </dsp:txBody>
      <dsp:txXfrm>
        <a:off x="625112" y="2003053"/>
        <a:ext cx="1266667" cy="870851"/>
      </dsp:txXfrm>
    </dsp:sp>
    <dsp:sp modelId="{3BBCCF39-35E2-466C-A3A1-8201117E868D}">
      <dsp:nvSpPr>
        <dsp:cNvPr id="0" name=""/>
        <dsp:cNvSpPr/>
      </dsp:nvSpPr>
      <dsp:spPr>
        <a:xfrm rot="21360000">
          <a:off x="504553" y="957047"/>
          <a:ext cx="1360889" cy="965073"/>
        </a:xfrm>
        <a:prstGeom prst="roundRect">
          <a:avLst/>
        </a:prstGeom>
        <a:gradFill rotWithShape="0">
          <a:gsLst>
            <a:gs pos="0">
              <a:schemeClr val="accent1">
                <a:shade val="80000"/>
                <a:hueOff val="6129"/>
                <a:satOff val="6459"/>
                <a:lumOff val="7019"/>
                <a:alphaOff val="0"/>
                <a:shade val="51000"/>
                <a:satMod val="130000"/>
              </a:schemeClr>
            </a:gs>
            <a:gs pos="80000">
              <a:schemeClr val="accent1">
                <a:shade val="80000"/>
                <a:hueOff val="6129"/>
                <a:satOff val="6459"/>
                <a:lumOff val="7019"/>
                <a:alphaOff val="0"/>
                <a:shade val="93000"/>
                <a:satMod val="130000"/>
              </a:schemeClr>
            </a:gs>
            <a:gs pos="100000">
              <a:schemeClr val="accent1">
                <a:shade val="80000"/>
                <a:hueOff val="6129"/>
                <a:satOff val="6459"/>
                <a:lumOff val="70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Содержит информацию технологических процессах изготовления</a:t>
          </a:r>
          <a:endParaRPr lang="ru-RU" sz="900" kern="1200" dirty="0">
            <a:solidFill>
              <a:srgbClr val="000099"/>
            </a:solidFill>
          </a:endParaRPr>
        </a:p>
      </dsp:txBody>
      <dsp:txXfrm>
        <a:off x="551664" y="1004158"/>
        <a:ext cx="1266667" cy="870851"/>
      </dsp:txXfrm>
    </dsp:sp>
    <dsp:sp modelId="{343359A7-23B4-4AD5-996C-B7DE074D1F20}">
      <dsp:nvSpPr>
        <dsp:cNvPr id="0" name=""/>
        <dsp:cNvSpPr/>
      </dsp:nvSpPr>
      <dsp:spPr>
        <a:xfrm rot="21360000">
          <a:off x="2469291" y="1823735"/>
          <a:ext cx="1360889" cy="965073"/>
        </a:xfrm>
        <a:prstGeom prst="roundRect">
          <a:avLst/>
        </a:prstGeom>
        <a:gradFill rotWithShape="0">
          <a:gsLst>
            <a:gs pos="0">
              <a:schemeClr val="accent1">
                <a:shade val="80000"/>
                <a:hueOff val="12259"/>
                <a:satOff val="12919"/>
                <a:lumOff val="14039"/>
                <a:alphaOff val="0"/>
                <a:shade val="51000"/>
                <a:satMod val="130000"/>
              </a:schemeClr>
            </a:gs>
            <a:gs pos="80000">
              <a:schemeClr val="accent1">
                <a:shade val="80000"/>
                <a:hueOff val="12259"/>
                <a:satOff val="12919"/>
                <a:lumOff val="14039"/>
                <a:alphaOff val="0"/>
                <a:shade val="93000"/>
                <a:satMod val="130000"/>
              </a:schemeClr>
            </a:gs>
            <a:gs pos="100000">
              <a:schemeClr val="accent1">
                <a:shade val="80000"/>
                <a:hueOff val="12259"/>
                <a:satOff val="12919"/>
                <a:lumOff val="1403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Не учитывает особые требования, предъявляемые к ЛФ в зависимости от способа применения </a:t>
          </a:r>
          <a:endParaRPr lang="ru-RU" sz="900" kern="1200" dirty="0">
            <a:solidFill>
              <a:srgbClr val="000099"/>
            </a:solidFill>
          </a:endParaRPr>
        </a:p>
      </dsp:txBody>
      <dsp:txXfrm>
        <a:off x="2516402" y="1870846"/>
        <a:ext cx="1266667" cy="8708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FF64A-2389-4A79-969F-A0BCD53D8021}">
      <dsp:nvSpPr>
        <dsp:cNvPr id="0" name=""/>
        <dsp:cNvSpPr/>
      </dsp:nvSpPr>
      <dsp:spPr>
        <a:xfrm rot="5400000">
          <a:off x="1583261" y="-225"/>
          <a:ext cx="2805716" cy="280844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ru-RU" sz="1300" kern="1200" dirty="0" smtClean="0"/>
            <a:t>перорально (через рот)</a:t>
          </a:r>
          <a:endParaRPr lang="ru-RU" sz="1300" kern="1200" dirty="0"/>
        </a:p>
        <a:p>
          <a:pPr marL="57150" lvl="1" indent="-57150" algn="l" defTabSz="444500">
            <a:lnSpc>
              <a:spcPct val="90000"/>
            </a:lnSpc>
            <a:spcBef>
              <a:spcPct val="0"/>
            </a:spcBef>
            <a:spcAft>
              <a:spcPct val="15000"/>
            </a:spcAft>
            <a:buChar char="••"/>
          </a:pPr>
          <a:r>
            <a:rPr lang="ru-RU" sz="1000" kern="1200" dirty="0" smtClean="0"/>
            <a:t>жидкие (растворы, суспензии, эмульсии, </a:t>
          </a:r>
          <a:r>
            <a:rPr lang="ru-RU" sz="1000" kern="1200" dirty="0" smtClean="0"/>
            <a:t>капли),</a:t>
          </a:r>
          <a:endParaRPr lang="ru-RU" sz="1300" kern="1200" dirty="0"/>
        </a:p>
        <a:p>
          <a:pPr marL="57150" lvl="1" indent="-57150" algn="l" defTabSz="444500">
            <a:lnSpc>
              <a:spcPct val="90000"/>
            </a:lnSpc>
            <a:spcBef>
              <a:spcPct val="0"/>
            </a:spcBef>
            <a:spcAft>
              <a:spcPct val="15000"/>
            </a:spcAft>
            <a:buChar char="••"/>
          </a:pPr>
          <a:r>
            <a:rPr lang="ru-RU" sz="1000" kern="1200" dirty="0" smtClean="0"/>
            <a:t>твердые </a:t>
          </a:r>
          <a:r>
            <a:rPr lang="ru-RU" sz="1000" kern="1200" dirty="0" smtClean="0"/>
            <a:t>(порошки, таблетки, драже, </a:t>
          </a:r>
          <a:r>
            <a:rPr lang="ru-RU" sz="1000" kern="1200" dirty="0" err="1" smtClean="0"/>
            <a:t>микродраже</a:t>
          </a:r>
          <a:r>
            <a:rPr lang="ru-RU" sz="1000" kern="1200" dirty="0" smtClean="0"/>
            <a:t>, гранулы</a:t>
          </a:r>
          <a:r>
            <a:rPr lang="ru-RU" sz="1000" kern="1200" dirty="0" smtClean="0"/>
            <a:t>),</a:t>
          </a:r>
          <a:endParaRPr lang="ru-RU" sz="1300" kern="1200" dirty="0"/>
        </a:p>
        <a:p>
          <a:pPr marL="57150" lvl="1" indent="-57150" algn="l" defTabSz="444500">
            <a:lnSpc>
              <a:spcPct val="90000"/>
            </a:lnSpc>
            <a:spcBef>
              <a:spcPct val="0"/>
            </a:spcBef>
            <a:spcAft>
              <a:spcPct val="15000"/>
            </a:spcAft>
            <a:buChar char="••"/>
          </a:pPr>
          <a:r>
            <a:rPr lang="ru-RU" sz="1000" kern="1200" dirty="0" smtClean="0"/>
            <a:t>мягкие </a:t>
          </a:r>
          <a:r>
            <a:rPr lang="ru-RU" sz="1000" kern="1200" dirty="0" smtClean="0"/>
            <a:t>(пилюли, капсулы)</a:t>
          </a:r>
          <a:endParaRPr lang="ru-RU" sz="1300" kern="1200" dirty="0"/>
        </a:p>
        <a:p>
          <a:pPr marL="114300" lvl="1" indent="-114300" algn="l" defTabSz="577850">
            <a:lnSpc>
              <a:spcPct val="90000"/>
            </a:lnSpc>
            <a:spcBef>
              <a:spcPct val="0"/>
            </a:spcBef>
            <a:spcAft>
              <a:spcPct val="15000"/>
            </a:spcAft>
            <a:buChar char="••"/>
          </a:pPr>
          <a:r>
            <a:rPr lang="ru-RU" sz="1300" kern="1200" dirty="0" smtClean="0"/>
            <a:t>ректально (через прямую кишку)</a:t>
          </a:r>
          <a:endParaRPr lang="ru-RU" sz="1300" kern="1200" dirty="0"/>
        </a:p>
        <a:p>
          <a:pPr marL="57150" lvl="1" indent="-57150" algn="l" defTabSz="444500">
            <a:lnSpc>
              <a:spcPct val="90000"/>
            </a:lnSpc>
            <a:spcBef>
              <a:spcPct val="0"/>
            </a:spcBef>
            <a:spcAft>
              <a:spcPct val="15000"/>
            </a:spcAft>
            <a:buChar char="••"/>
          </a:pPr>
          <a:r>
            <a:rPr lang="ru-RU" sz="1000" kern="1200" dirty="0" smtClean="0"/>
            <a:t>жидкие лекарственные формы (клизмы), мягкие (свечи)</a:t>
          </a:r>
          <a:endParaRPr lang="ru-RU" sz="1000" kern="1200" dirty="0"/>
        </a:p>
        <a:p>
          <a:pPr marL="114300" lvl="1" indent="-114300" algn="l" defTabSz="577850">
            <a:lnSpc>
              <a:spcPct val="90000"/>
            </a:lnSpc>
            <a:spcBef>
              <a:spcPct val="0"/>
            </a:spcBef>
            <a:spcAft>
              <a:spcPct val="15000"/>
            </a:spcAft>
            <a:buChar char="••"/>
          </a:pPr>
          <a:r>
            <a:rPr lang="ru-RU" sz="1300" kern="1200" dirty="0" err="1" smtClean="0"/>
            <a:t>сублингвально</a:t>
          </a:r>
          <a:r>
            <a:rPr lang="ru-RU" sz="1300" kern="1200" dirty="0" smtClean="0"/>
            <a:t> (под язык), </a:t>
          </a:r>
          <a:r>
            <a:rPr lang="ru-RU" sz="1300" kern="1200" dirty="0" err="1" smtClean="0"/>
            <a:t>перилингвально</a:t>
          </a:r>
          <a:r>
            <a:rPr lang="ru-RU" sz="1300" kern="1200" dirty="0" smtClean="0"/>
            <a:t> (на спинку языка)</a:t>
          </a:r>
          <a:endParaRPr lang="ru-RU" sz="1300" kern="1200" dirty="0"/>
        </a:p>
        <a:p>
          <a:pPr marL="57150" lvl="1" indent="-57150" algn="l" defTabSz="466725">
            <a:lnSpc>
              <a:spcPct val="90000"/>
            </a:lnSpc>
            <a:spcBef>
              <a:spcPct val="0"/>
            </a:spcBef>
            <a:spcAft>
              <a:spcPct val="15000"/>
            </a:spcAft>
            <a:buChar char="••"/>
          </a:pPr>
          <a:r>
            <a:rPr lang="ru-RU" sz="1050" kern="1200" dirty="0" smtClean="0"/>
            <a:t>таблетки, драже</a:t>
          </a:r>
          <a:endParaRPr lang="ru-RU" sz="1050" kern="1200" dirty="0"/>
        </a:p>
        <a:p>
          <a:pPr marL="114300" lvl="1" indent="-114300" algn="l" defTabSz="577850">
            <a:lnSpc>
              <a:spcPct val="90000"/>
            </a:lnSpc>
            <a:spcBef>
              <a:spcPct val="0"/>
            </a:spcBef>
            <a:spcAft>
              <a:spcPct val="15000"/>
            </a:spcAft>
            <a:buChar char="••"/>
          </a:pPr>
          <a:endParaRPr lang="ru-RU" sz="1300" kern="1200" dirty="0"/>
        </a:p>
      </dsp:txBody>
      <dsp:txXfrm rot="-5400000">
        <a:off x="1581896" y="138104"/>
        <a:ext cx="2671483" cy="2531788"/>
      </dsp:txXfrm>
    </dsp:sp>
    <dsp:sp modelId="{0CC5D15C-3D80-418D-8FD5-7724E52D3AA6}">
      <dsp:nvSpPr>
        <dsp:cNvPr id="0" name=""/>
        <dsp:cNvSpPr/>
      </dsp:nvSpPr>
      <dsp:spPr>
        <a:xfrm>
          <a:off x="2144" y="635217"/>
          <a:ext cx="1579751" cy="126871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err="1" smtClean="0">
              <a:solidFill>
                <a:srgbClr val="002060"/>
              </a:solidFill>
            </a:rPr>
            <a:t>Энтеральные</a:t>
          </a:r>
          <a:endParaRPr lang="ru-RU" sz="1400" kern="1200" dirty="0" smtClean="0">
            <a:solidFill>
              <a:srgbClr val="002060"/>
            </a:solidFill>
          </a:endParaRPr>
        </a:p>
        <a:p>
          <a:pPr lvl="0" algn="ctr" defTabSz="622300">
            <a:lnSpc>
              <a:spcPct val="90000"/>
            </a:lnSpc>
            <a:spcBef>
              <a:spcPct val="0"/>
            </a:spcBef>
            <a:spcAft>
              <a:spcPct val="35000"/>
            </a:spcAft>
          </a:pPr>
          <a:r>
            <a:rPr lang="ru-RU" sz="1200" kern="1200" dirty="0" smtClean="0">
              <a:solidFill>
                <a:srgbClr val="002060"/>
              </a:solidFill>
            </a:rPr>
            <a:t>(через пищеварительный тракт)</a:t>
          </a:r>
        </a:p>
      </dsp:txBody>
      <dsp:txXfrm>
        <a:off x="64078" y="697151"/>
        <a:ext cx="1455883" cy="1144851"/>
      </dsp:txXfrm>
    </dsp:sp>
    <dsp:sp modelId="{DD1C2770-9DAE-42A0-8EDC-61C634827C06}">
      <dsp:nvSpPr>
        <dsp:cNvPr id="0" name=""/>
        <dsp:cNvSpPr/>
      </dsp:nvSpPr>
      <dsp:spPr>
        <a:xfrm rot="5400000">
          <a:off x="2189587" y="2262600"/>
          <a:ext cx="1593064" cy="2808447"/>
        </a:xfrm>
        <a:prstGeom prst="round2SameRect">
          <a:avLst/>
        </a:prstGeom>
        <a:blipFill rotWithShape="0">
          <a:blip xmlns:r="http://schemas.openxmlformats.org/officeDocument/2006/relationships" r:embed="rId1"/>
          <a:stretch>
            <a:fillRect/>
          </a:stretch>
        </a:blip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endParaRPr lang="ru-RU" sz="1300" kern="1200" dirty="0"/>
        </a:p>
        <a:p>
          <a:pPr marL="114300" lvl="1" indent="-114300" algn="l" defTabSz="577850">
            <a:lnSpc>
              <a:spcPct val="90000"/>
            </a:lnSpc>
            <a:spcBef>
              <a:spcPct val="0"/>
            </a:spcBef>
            <a:spcAft>
              <a:spcPct val="15000"/>
            </a:spcAft>
            <a:buChar char="••"/>
          </a:pPr>
          <a:endParaRPr lang="ru-RU" sz="1300" kern="1200" dirty="0"/>
        </a:p>
        <a:p>
          <a:pPr marL="114300" lvl="1" indent="-114300" algn="l" defTabSz="577850">
            <a:lnSpc>
              <a:spcPct val="90000"/>
            </a:lnSpc>
            <a:spcBef>
              <a:spcPct val="0"/>
            </a:spcBef>
            <a:spcAft>
              <a:spcPct val="15000"/>
            </a:spcAft>
            <a:buChar char="••"/>
          </a:pPr>
          <a:r>
            <a:rPr lang="ru-RU" sz="1300" kern="1200" dirty="0" smtClean="0"/>
            <a:t>перкутанно (через кожу)</a:t>
          </a:r>
          <a:endParaRPr lang="ru-RU" sz="1300" kern="1200" dirty="0"/>
        </a:p>
        <a:p>
          <a:pPr marL="57150" lvl="1" indent="-57150" algn="l" defTabSz="444500">
            <a:lnSpc>
              <a:spcPct val="90000"/>
            </a:lnSpc>
            <a:spcBef>
              <a:spcPct val="0"/>
            </a:spcBef>
            <a:spcAft>
              <a:spcPct val="15000"/>
            </a:spcAft>
            <a:buChar char="••"/>
          </a:pPr>
          <a:r>
            <a:rPr lang="ru-RU" sz="1000" kern="1200" dirty="0" smtClean="0"/>
            <a:t>мази, пасты, линименты, пластыри, горчичники, порошки (присыпки) </a:t>
          </a:r>
          <a:endParaRPr lang="ru-RU" sz="1000" kern="1200" dirty="0"/>
        </a:p>
        <a:p>
          <a:pPr marL="114300" lvl="1" indent="-114300" algn="l" defTabSz="577850">
            <a:lnSpc>
              <a:spcPct val="90000"/>
            </a:lnSpc>
            <a:spcBef>
              <a:spcPct val="0"/>
            </a:spcBef>
            <a:spcAft>
              <a:spcPct val="15000"/>
            </a:spcAft>
            <a:buChar char="••"/>
          </a:pPr>
          <a:r>
            <a:rPr lang="ru-RU" sz="1300" kern="1200" dirty="0" smtClean="0"/>
            <a:t>ингаляционный (через дыхательные пути)</a:t>
          </a:r>
          <a:endParaRPr lang="ru-RU" sz="1300" kern="1200" dirty="0"/>
        </a:p>
        <a:p>
          <a:pPr marL="114300" lvl="1" indent="-114300" algn="l" defTabSz="577850">
            <a:lnSpc>
              <a:spcPct val="90000"/>
            </a:lnSpc>
            <a:spcBef>
              <a:spcPct val="0"/>
            </a:spcBef>
            <a:spcAft>
              <a:spcPct val="15000"/>
            </a:spcAft>
            <a:buChar char="••"/>
          </a:pPr>
          <a:r>
            <a:rPr lang="ru-RU" sz="1300" kern="1200" dirty="0" smtClean="0"/>
            <a:t>инъекционный</a:t>
          </a:r>
          <a:endParaRPr lang="ru-RU" sz="1300" kern="1200" dirty="0"/>
        </a:p>
        <a:p>
          <a:pPr marL="114300" lvl="1" indent="-114300" algn="l" defTabSz="577850">
            <a:lnSpc>
              <a:spcPct val="90000"/>
            </a:lnSpc>
            <a:spcBef>
              <a:spcPct val="0"/>
            </a:spcBef>
            <a:spcAft>
              <a:spcPct val="15000"/>
            </a:spcAft>
            <a:buChar char="••"/>
          </a:pPr>
          <a:r>
            <a:rPr lang="ru-RU" sz="1300" kern="1200" dirty="0" smtClean="0"/>
            <a:t>на слизистые оболочки</a:t>
          </a:r>
          <a:endParaRPr lang="ru-RU" sz="1300" kern="1200" dirty="0"/>
        </a:p>
        <a:p>
          <a:pPr marL="57150" lvl="1" indent="-57150" algn="l" defTabSz="444500">
            <a:lnSpc>
              <a:spcPct val="90000"/>
            </a:lnSpc>
            <a:spcBef>
              <a:spcPct val="0"/>
            </a:spcBef>
            <a:spcAft>
              <a:spcPct val="15000"/>
            </a:spcAft>
            <a:buChar char="••"/>
          </a:pPr>
          <a:r>
            <a:rPr lang="ru-RU" sz="1000" kern="1200" dirty="0" smtClean="0"/>
            <a:t>капли, примочки, мази, порошки (вдувания), глазные карандаши, свечи, растворы</a:t>
          </a:r>
          <a:endParaRPr lang="ru-RU" sz="1000" kern="1200" dirty="0"/>
        </a:p>
        <a:p>
          <a:pPr marL="114300" lvl="1" indent="-114300" algn="l" defTabSz="577850">
            <a:lnSpc>
              <a:spcPct val="90000"/>
            </a:lnSpc>
            <a:spcBef>
              <a:spcPct val="0"/>
            </a:spcBef>
            <a:spcAft>
              <a:spcPct val="15000"/>
            </a:spcAft>
            <a:buChar char="••"/>
          </a:pPr>
          <a:endParaRPr lang="ru-RU" sz="1300" kern="1200" dirty="0"/>
        </a:p>
        <a:p>
          <a:pPr marL="114300" lvl="1" indent="-114300" algn="l" defTabSz="622300">
            <a:lnSpc>
              <a:spcPct val="90000"/>
            </a:lnSpc>
            <a:spcBef>
              <a:spcPct val="0"/>
            </a:spcBef>
            <a:spcAft>
              <a:spcPct val="15000"/>
            </a:spcAft>
            <a:buChar char="••"/>
          </a:pPr>
          <a:endParaRPr lang="ru-RU" sz="1400" kern="1200" dirty="0"/>
        </a:p>
      </dsp:txBody>
      <dsp:txXfrm rot="-5400000">
        <a:off x="1581896" y="2948059"/>
        <a:ext cx="2730680" cy="1437530"/>
      </dsp:txXfrm>
    </dsp:sp>
    <dsp:sp modelId="{DF88AEE8-4CB3-4F0B-90A7-9E4BF79B6668}">
      <dsp:nvSpPr>
        <dsp:cNvPr id="0" name=""/>
        <dsp:cNvSpPr/>
      </dsp:nvSpPr>
      <dsp:spPr>
        <a:xfrm>
          <a:off x="2144" y="3032464"/>
          <a:ext cx="1579751" cy="126871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ru-RU" sz="1200" kern="1200" dirty="0" smtClean="0">
              <a:solidFill>
                <a:srgbClr val="002060"/>
              </a:solidFill>
            </a:rPr>
            <a:t>Парентеральный</a:t>
          </a:r>
        </a:p>
        <a:p>
          <a:pPr lvl="0" algn="ctr" defTabSz="533400">
            <a:lnSpc>
              <a:spcPct val="90000"/>
            </a:lnSpc>
            <a:spcBef>
              <a:spcPct val="0"/>
            </a:spcBef>
            <a:spcAft>
              <a:spcPct val="35000"/>
            </a:spcAft>
          </a:pPr>
          <a:r>
            <a:rPr lang="ru-RU" sz="1200" kern="1200" dirty="0" smtClean="0">
              <a:solidFill>
                <a:srgbClr val="002060"/>
              </a:solidFill>
            </a:rPr>
            <a:t>(минуя пищеварительный тракт)</a:t>
          </a:r>
          <a:endParaRPr lang="ru-RU" sz="1200" kern="1200" dirty="0">
            <a:solidFill>
              <a:srgbClr val="002060"/>
            </a:solidFill>
          </a:endParaRPr>
        </a:p>
      </dsp:txBody>
      <dsp:txXfrm>
        <a:off x="64078" y="3094398"/>
        <a:ext cx="1455883" cy="11448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1C1A2-A667-429A-A6CA-8C0A1D518CBE}">
      <dsp:nvSpPr>
        <dsp:cNvPr id="0" name=""/>
        <dsp:cNvSpPr/>
      </dsp:nvSpPr>
      <dsp:spPr>
        <a:xfrm>
          <a:off x="1568096" y="76550"/>
          <a:ext cx="920749" cy="864096"/>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ru-RU" sz="2900" kern="1200" dirty="0" smtClean="0">
              <a:solidFill>
                <a:srgbClr val="C00000"/>
              </a:solidFill>
            </a:rPr>
            <a:t>+</a:t>
          </a:r>
          <a:endParaRPr lang="ru-RU" sz="2900" kern="1200" dirty="0">
            <a:solidFill>
              <a:srgbClr val="C00000"/>
            </a:solidFill>
          </a:endParaRPr>
        </a:p>
      </dsp:txBody>
      <dsp:txXfrm>
        <a:off x="1702937" y="203094"/>
        <a:ext cx="651067" cy="611008"/>
      </dsp:txXfrm>
    </dsp:sp>
    <dsp:sp modelId="{03DDD6A4-D9FD-4208-82CD-C31200B91C7E}">
      <dsp:nvSpPr>
        <dsp:cNvPr id="0" name=""/>
        <dsp:cNvSpPr/>
      </dsp:nvSpPr>
      <dsp:spPr>
        <a:xfrm>
          <a:off x="3628637" y="76550"/>
          <a:ext cx="842001" cy="864096"/>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ru-RU" sz="2900" kern="1200" dirty="0" smtClean="0">
              <a:solidFill>
                <a:srgbClr val="C00000"/>
              </a:solidFill>
            </a:rPr>
            <a:t>-</a:t>
          </a:r>
          <a:endParaRPr lang="ru-RU" sz="2900" kern="1200" dirty="0">
            <a:solidFill>
              <a:srgbClr val="C00000"/>
            </a:solidFill>
          </a:endParaRPr>
        </a:p>
      </dsp:txBody>
      <dsp:txXfrm>
        <a:off x="3751945" y="203094"/>
        <a:ext cx="595385" cy="611008"/>
      </dsp:txXfrm>
    </dsp:sp>
    <dsp:sp modelId="{7EE7AB67-BBF1-4B27-8D24-35C07579C65D}">
      <dsp:nvSpPr>
        <dsp:cNvPr id="0" name=""/>
        <dsp:cNvSpPr/>
      </dsp:nvSpPr>
      <dsp:spPr>
        <a:xfrm>
          <a:off x="2880320" y="3672408"/>
          <a:ext cx="648072" cy="648072"/>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211DAFC9-2C1E-46BC-BEB6-8AFB3D98AD6B}">
      <dsp:nvSpPr>
        <dsp:cNvPr id="0" name=""/>
        <dsp:cNvSpPr/>
      </dsp:nvSpPr>
      <dsp:spPr>
        <a:xfrm rot="21360000">
          <a:off x="1259546" y="3394701"/>
          <a:ext cx="3889619" cy="27198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67E2CF1-0045-47E1-A3D6-4240045FA779}">
      <dsp:nvSpPr>
        <dsp:cNvPr id="0" name=""/>
        <dsp:cNvSpPr/>
      </dsp:nvSpPr>
      <dsp:spPr>
        <a:xfrm rot="21360000">
          <a:off x="1237303" y="2301108"/>
          <a:ext cx="1601046" cy="1135380"/>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rgbClr val="002060"/>
              </a:solidFill>
            </a:rPr>
            <a:t>Имеет  </a:t>
          </a:r>
        </a:p>
        <a:p>
          <a:pPr lvl="0" algn="ctr" defTabSz="622300">
            <a:lnSpc>
              <a:spcPct val="90000"/>
            </a:lnSpc>
            <a:spcBef>
              <a:spcPct val="0"/>
            </a:spcBef>
            <a:spcAft>
              <a:spcPct val="35000"/>
            </a:spcAft>
          </a:pPr>
          <a:r>
            <a:rPr lang="ru-RU" sz="1400" kern="1200" dirty="0" smtClean="0">
              <a:solidFill>
                <a:srgbClr val="002060"/>
              </a:solidFill>
            </a:rPr>
            <a:t>технологическое значение </a:t>
          </a:r>
          <a:endParaRPr lang="ru-RU" sz="1400" kern="1200" dirty="0">
            <a:solidFill>
              <a:srgbClr val="002060"/>
            </a:solidFill>
          </a:endParaRPr>
        </a:p>
      </dsp:txBody>
      <dsp:txXfrm>
        <a:off x="1292728" y="2356533"/>
        <a:ext cx="1490196" cy="1024530"/>
      </dsp:txXfrm>
    </dsp:sp>
    <dsp:sp modelId="{167EC8A8-17B1-48EB-A71E-799C922FA367}">
      <dsp:nvSpPr>
        <dsp:cNvPr id="0" name=""/>
        <dsp:cNvSpPr/>
      </dsp:nvSpPr>
      <dsp:spPr>
        <a:xfrm rot="21360000">
          <a:off x="1150893" y="1125937"/>
          <a:ext cx="1601046" cy="1135380"/>
        </a:xfrm>
        <a:prstGeom prst="roundRect">
          <a:avLst/>
        </a:prstGeom>
        <a:solidFill>
          <a:schemeClr val="accent5">
            <a:lumMod val="9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rgbClr val="002060"/>
              </a:solidFill>
            </a:rPr>
            <a:t>Определяет силу и скорость проявления действия ЛВ</a:t>
          </a:r>
          <a:endParaRPr lang="ru-RU" sz="1400" kern="1200" dirty="0">
            <a:solidFill>
              <a:srgbClr val="002060"/>
            </a:solidFill>
          </a:endParaRPr>
        </a:p>
      </dsp:txBody>
      <dsp:txXfrm>
        <a:off x="1206318" y="1181362"/>
        <a:ext cx="1490196" cy="1024530"/>
      </dsp:txXfrm>
    </dsp:sp>
    <dsp:sp modelId="{B97D1D86-861C-458D-A97C-7BA669B37D3A}">
      <dsp:nvSpPr>
        <dsp:cNvPr id="0" name=""/>
        <dsp:cNvSpPr/>
      </dsp:nvSpPr>
      <dsp:spPr>
        <a:xfrm rot="21360000">
          <a:off x="3462350" y="2145571"/>
          <a:ext cx="1601046" cy="1135380"/>
        </a:xfrm>
        <a:prstGeom prst="roundRect">
          <a:avLst/>
        </a:prstGeom>
        <a:gradFill rotWithShape="0">
          <a:gsLst>
            <a:gs pos="0">
              <a:schemeClr val="accent1">
                <a:shade val="80000"/>
                <a:hueOff val="12259"/>
                <a:satOff val="12919"/>
                <a:lumOff val="14039"/>
                <a:alphaOff val="0"/>
                <a:shade val="51000"/>
                <a:satMod val="130000"/>
              </a:schemeClr>
            </a:gs>
            <a:gs pos="80000">
              <a:schemeClr val="accent1">
                <a:shade val="80000"/>
                <a:hueOff val="12259"/>
                <a:satOff val="12919"/>
                <a:lumOff val="14039"/>
                <a:alphaOff val="0"/>
                <a:shade val="93000"/>
                <a:satMod val="130000"/>
              </a:schemeClr>
            </a:gs>
            <a:gs pos="100000">
              <a:schemeClr val="accent1">
                <a:shade val="80000"/>
                <a:hueOff val="12259"/>
                <a:satOff val="12919"/>
                <a:lumOff val="1403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rgbClr val="002060"/>
              </a:solidFill>
            </a:rPr>
            <a:t>Разные ЛФ включаются в одну и ту же группу</a:t>
          </a:r>
          <a:endParaRPr lang="ru-RU" sz="1400" kern="1200" dirty="0">
            <a:solidFill>
              <a:srgbClr val="002060"/>
            </a:solidFill>
          </a:endParaRPr>
        </a:p>
      </dsp:txBody>
      <dsp:txXfrm>
        <a:off x="3517775" y="2200996"/>
        <a:ext cx="1490196" cy="10245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CF268-9471-4C78-9C4B-CF40114B9E3D}">
      <dsp:nvSpPr>
        <dsp:cNvPr id="0" name=""/>
        <dsp:cNvSpPr/>
      </dsp:nvSpPr>
      <dsp:spPr>
        <a:xfrm>
          <a:off x="724436" y="183800"/>
          <a:ext cx="2647374" cy="91939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74EE1-B9DA-49A9-90A6-69DD2ED666C2}">
      <dsp:nvSpPr>
        <dsp:cNvPr id="0" name=""/>
        <dsp:cNvSpPr/>
      </dsp:nvSpPr>
      <dsp:spPr>
        <a:xfrm>
          <a:off x="1795699" y="2435094"/>
          <a:ext cx="513057" cy="328356"/>
        </a:xfrm>
        <a:prstGeom prst="down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9C1033B0-8A81-4250-9A02-4AA429AE63AF}">
      <dsp:nvSpPr>
        <dsp:cNvPr id="0" name=""/>
        <dsp:cNvSpPr/>
      </dsp:nvSpPr>
      <dsp:spPr>
        <a:xfrm>
          <a:off x="331545" y="2697779"/>
          <a:ext cx="3441364" cy="615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ru-RU" sz="1300" kern="1200" dirty="0" smtClean="0">
              <a:solidFill>
                <a:srgbClr val="C00000"/>
              </a:solidFill>
            </a:rPr>
            <a:t>Дисперсная система</a:t>
          </a:r>
        </a:p>
        <a:p>
          <a:pPr lvl="0" algn="ctr" defTabSz="577850">
            <a:lnSpc>
              <a:spcPct val="90000"/>
            </a:lnSpc>
            <a:spcBef>
              <a:spcPct val="0"/>
            </a:spcBef>
            <a:spcAft>
              <a:spcPct val="35000"/>
            </a:spcAft>
          </a:pPr>
          <a:endParaRPr lang="ru-RU" sz="1300" kern="1200" dirty="0">
            <a:solidFill>
              <a:srgbClr val="C00000"/>
            </a:solidFill>
          </a:endParaRPr>
        </a:p>
      </dsp:txBody>
      <dsp:txXfrm>
        <a:off x="331545" y="2697779"/>
        <a:ext cx="3441364" cy="615668"/>
      </dsp:txXfrm>
    </dsp:sp>
    <dsp:sp modelId="{F1ABC673-81D7-45CE-8A0C-EEF549B1803D}">
      <dsp:nvSpPr>
        <dsp:cNvPr id="0" name=""/>
        <dsp:cNvSpPr/>
      </dsp:nvSpPr>
      <dsp:spPr>
        <a:xfrm>
          <a:off x="1686931" y="1174205"/>
          <a:ext cx="923502" cy="92350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ru-RU" sz="800" kern="1200" dirty="0" smtClean="0">
              <a:solidFill>
                <a:srgbClr val="C00000"/>
              </a:solidFill>
            </a:rPr>
            <a:t>Субстанция</a:t>
          </a:r>
          <a:endParaRPr lang="ru-RU" sz="800" kern="1200" dirty="0"/>
        </a:p>
      </dsp:txBody>
      <dsp:txXfrm>
        <a:off x="1822175" y="1309449"/>
        <a:ext cx="653014" cy="653014"/>
      </dsp:txXfrm>
    </dsp:sp>
    <dsp:sp modelId="{9AC1EF5A-EE23-496E-A332-FC370AEADD4F}">
      <dsp:nvSpPr>
        <dsp:cNvPr id="0" name=""/>
        <dsp:cNvSpPr/>
      </dsp:nvSpPr>
      <dsp:spPr>
        <a:xfrm>
          <a:off x="1026113" y="481373"/>
          <a:ext cx="923502" cy="92350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ru-RU" sz="800" kern="1200" dirty="0" smtClean="0">
              <a:solidFill>
                <a:srgbClr val="C00000"/>
              </a:solidFill>
            </a:rPr>
            <a:t>Субстанция</a:t>
          </a:r>
          <a:endParaRPr lang="ru-RU" sz="800" kern="1200" dirty="0">
            <a:solidFill>
              <a:srgbClr val="C00000"/>
            </a:solidFill>
          </a:endParaRPr>
        </a:p>
      </dsp:txBody>
      <dsp:txXfrm>
        <a:off x="1161357" y="616617"/>
        <a:ext cx="653014" cy="653014"/>
      </dsp:txXfrm>
    </dsp:sp>
    <dsp:sp modelId="{8AADF802-231F-40FF-94B3-28182AA0236E}">
      <dsp:nvSpPr>
        <dsp:cNvPr id="0" name=""/>
        <dsp:cNvSpPr/>
      </dsp:nvSpPr>
      <dsp:spPr>
        <a:xfrm>
          <a:off x="1970138" y="258091"/>
          <a:ext cx="923502" cy="92350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r>
            <a:rPr lang="ru-RU" sz="500" kern="1200" dirty="0" smtClean="0">
              <a:solidFill>
                <a:srgbClr val="C00000"/>
              </a:solidFill>
            </a:rPr>
            <a:t>Субстанция</a:t>
          </a:r>
          <a:endParaRPr lang="ru-RU" sz="500" kern="1200" dirty="0">
            <a:solidFill>
              <a:srgbClr val="C00000"/>
            </a:solidFill>
          </a:endParaRPr>
        </a:p>
      </dsp:txBody>
      <dsp:txXfrm>
        <a:off x="2105382" y="393335"/>
        <a:ext cx="653014" cy="653014"/>
      </dsp:txXfrm>
    </dsp:sp>
    <dsp:sp modelId="{97D75FEF-4F6C-4748-9B6A-CF00A63CF4E6}">
      <dsp:nvSpPr>
        <dsp:cNvPr id="0" name=""/>
        <dsp:cNvSpPr/>
      </dsp:nvSpPr>
      <dsp:spPr>
        <a:xfrm>
          <a:off x="615668" y="70927"/>
          <a:ext cx="2873119" cy="2298495"/>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846A0-BB52-486D-A44A-364E81F9E6EE}">
      <dsp:nvSpPr>
        <dsp:cNvPr id="0" name=""/>
        <dsp:cNvSpPr/>
      </dsp:nvSpPr>
      <dsp:spPr>
        <a:xfrm>
          <a:off x="861" y="0"/>
          <a:ext cx="1340762"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ru-RU" sz="1800" kern="1200" dirty="0" smtClean="0">
              <a:solidFill>
                <a:srgbClr val="002060"/>
              </a:solidFill>
            </a:rPr>
            <a:t>Связи между частицами ДС</a:t>
          </a:r>
          <a:endParaRPr lang="ru-RU" sz="1800" kern="1200" dirty="0">
            <a:solidFill>
              <a:srgbClr val="002060"/>
            </a:solidFill>
          </a:endParaRPr>
        </a:p>
      </dsp:txBody>
      <dsp:txXfrm>
        <a:off x="861" y="1209734"/>
        <a:ext cx="1340762" cy="1209734"/>
      </dsp:txXfrm>
    </dsp:sp>
    <dsp:sp modelId="{8F6CB281-7820-4381-A3BD-FAE267078C45}">
      <dsp:nvSpPr>
        <dsp:cNvPr id="0" name=""/>
        <dsp:cNvSpPr/>
      </dsp:nvSpPr>
      <dsp:spPr>
        <a:xfrm>
          <a:off x="167690" y="181460"/>
          <a:ext cx="1007103" cy="100710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D040FF-0C61-4DCA-8AD9-F26A51548A0D}">
      <dsp:nvSpPr>
        <dsp:cNvPr id="0" name=""/>
        <dsp:cNvSpPr/>
      </dsp:nvSpPr>
      <dsp:spPr>
        <a:xfrm>
          <a:off x="1381846" y="0"/>
          <a:ext cx="1340762"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rPr>
            <a:t>Агрегатное состояние ДС</a:t>
          </a:r>
          <a:endParaRPr lang="ru-RU" sz="1600" kern="1200" dirty="0">
            <a:solidFill>
              <a:srgbClr val="002060"/>
            </a:solidFill>
          </a:endParaRPr>
        </a:p>
      </dsp:txBody>
      <dsp:txXfrm>
        <a:off x="1381846" y="1209734"/>
        <a:ext cx="1340762" cy="1209734"/>
      </dsp:txXfrm>
    </dsp:sp>
    <dsp:sp modelId="{B2923382-C2E5-49AF-882A-6CE95496628C}">
      <dsp:nvSpPr>
        <dsp:cNvPr id="0" name=""/>
        <dsp:cNvSpPr/>
      </dsp:nvSpPr>
      <dsp:spPr>
        <a:xfrm>
          <a:off x="1548676" y="181460"/>
          <a:ext cx="1007103" cy="1007103"/>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47055E-9FF4-4A79-B983-A261569E3288}">
      <dsp:nvSpPr>
        <dsp:cNvPr id="0" name=""/>
        <dsp:cNvSpPr/>
      </dsp:nvSpPr>
      <dsp:spPr>
        <a:xfrm>
          <a:off x="2762831" y="0"/>
          <a:ext cx="1340762"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ru-RU" sz="1600" kern="1200" dirty="0" err="1" smtClean="0">
              <a:solidFill>
                <a:srgbClr val="002060"/>
              </a:solidFill>
            </a:rPr>
            <a:t>Измельчен-ность</a:t>
          </a:r>
          <a:r>
            <a:rPr lang="ru-RU" sz="1600" kern="1200" dirty="0" smtClean="0">
              <a:solidFill>
                <a:srgbClr val="002060"/>
              </a:solidFill>
            </a:rPr>
            <a:t> ДФ</a:t>
          </a:r>
          <a:endParaRPr lang="ru-RU" sz="1600" kern="1200" dirty="0">
            <a:solidFill>
              <a:srgbClr val="002060"/>
            </a:solidFill>
          </a:endParaRPr>
        </a:p>
      </dsp:txBody>
      <dsp:txXfrm>
        <a:off x="2762831" y="1209734"/>
        <a:ext cx="1340762" cy="1209734"/>
      </dsp:txXfrm>
    </dsp:sp>
    <dsp:sp modelId="{D7C31E10-03AA-4BF8-817E-199AA7759507}">
      <dsp:nvSpPr>
        <dsp:cNvPr id="0" name=""/>
        <dsp:cNvSpPr/>
      </dsp:nvSpPr>
      <dsp:spPr>
        <a:xfrm>
          <a:off x="2929661" y="181460"/>
          <a:ext cx="1007103" cy="1007103"/>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EC9A1E-6F95-4294-A7C5-6F2722E81AB6}">
      <dsp:nvSpPr>
        <dsp:cNvPr id="0" name=""/>
        <dsp:cNvSpPr/>
      </dsp:nvSpPr>
      <dsp:spPr>
        <a:xfrm>
          <a:off x="164178" y="2419468"/>
          <a:ext cx="3776099" cy="45365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B8BDD-007F-4E91-B057-D29125100DF6}">
      <dsp:nvSpPr>
        <dsp:cNvPr id="0" name=""/>
        <dsp:cNvSpPr/>
      </dsp:nvSpPr>
      <dsp:spPr>
        <a:xfrm>
          <a:off x="1689"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Группа дисперсных систем</a:t>
          </a:r>
          <a:endParaRPr lang="ru-RU" sz="1600" kern="1200" dirty="0"/>
        </a:p>
      </dsp:txBody>
      <dsp:txXfrm>
        <a:off x="1689" y="0"/>
        <a:ext cx="1658002" cy="1430491"/>
      </dsp:txXfrm>
    </dsp:sp>
    <dsp:sp modelId="{AE11C4FE-2807-42C9-932D-11BAC6459D51}">
      <dsp:nvSpPr>
        <dsp:cNvPr id="0" name=""/>
        <dsp:cNvSpPr/>
      </dsp:nvSpPr>
      <dsp:spPr>
        <a:xfrm>
          <a:off x="167489" y="1430491"/>
          <a:ext cx="1326402" cy="3099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Свободнодисперсные системы</a:t>
          </a:r>
          <a:endParaRPr lang="ru-RU" sz="900" kern="1200" dirty="0">
            <a:solidFill>
              <a:srgbClr val="000099"/>
            </a:solidFill>
          </a:endParaRPr>
        </a:p>
      </dsp:txBody>
      <dsp:txXfrm>
        <a:off x="206338" y="1469340"/>
        <a:ext cx="1248704" cy="3021699"/>
      </dsp:txXfrm>
    </dsp:sp>
    <dsp:sp modelId="{2E986B90-0F53-40C6-82B6-F63F386DD1E7}">
      <dsp:nvSpPr>
        <dsp:cNvPr id="0" name=""/>
        <dsp:cNvSpPr/>
      </dsp:nvSpPr>
      <dsp:spPr>
        <a:xfrm>
          <a:off x="1784042"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Подгруппа дисперсных систем</a:t>
          </a:r>
          <a:endParaRPr lang="ru-RU" sz="1600" kern="1200" dirty="0"/>
        </a:p>
      </dsp:txBody>
      <dsp:txXfrm>
        <a:off x="1784042" y="0"/>
        <a:ext cx="1658002" cy="1430491"/>
      </dsp:txXfrm>
    </dsp:sp>
    <dsp:sp modelId="{B3F3023C-C06B-49F3-A6BE-51C84D9BA661}">
      <dsp:nvSpPr>
        <dsp:cNvPr id="0" name=""/>
        <dsp:cNvSpPr/>
      </dsp:nvSpPr>
      <dsp:spPr>
        <a:xfrm>
          <a:off x="1944218" y="2068596"/>
          <a:ext cx="1326402" cy="6866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endParaRPr lang="ru-RU" sz="900" kern="1200"/>
        </a:p>
      </dsp:txBody>
      <dsp:txXfrm>
        <a:off x="1964330" y="2088708"/>
        <a:ext cx="1286178" cy="646462"/>
      </dsp:txXfrm>
    </dsp:sp>
    <dsp:sp modelId="{6D52B342-CD38-44C6-BDD5-68C5EA2D2974}">
      <dsp:nvSpPr>
        <dsp:cNvPr id="0" name=""/>
        <dsp:cNvSpPr/>
      </dsp:nvSpPr>
      <dsp:spPr>
        <a:xfrm>
          <a:off x="1944218" y="1455937"/>
          <a:ext cx="1326402" cy="522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Системы </a:t>
          </a:r>
        </a:p>
        <a:p>
          <a:pPr lvl="0" algn="ctr" defTabSz="400050">
            <a:lnSpc>
              <a:spcPct val="90000"/>
            </a:lnSpc>
            <a:spcBef>
              <a:spcPct val="0"/>
            </a:spcBef>
            <a:spcAft>
              <a:spcPct val="35000"/>
            </a:spcAft>
          </a:pPr>
          <a:r>
            <a:rPr lang="ru-RU" sz="900" kern="1200" dirty="0" smtClean="0">
              <a:solidFill>
                <a:srgbClr val="000099"/>
              </a:solidFill>
            </a:rPr>
            <a:t>без дисперсионной среды</a:t>
          </a:r>
          <a:endParaRPr lang="ru-RU" sz="900" kern="1200" dirty="0">
            <a:solidFill>
              <a:srgbClr val="000099"/>
            </a:solidFill>
          </a:endParaRPr>
        </a:p>
      </dsp:txBody>
      <dsp:txXfrm>
        <a:off x="1959510" y="1471229"/>
        <a:ext cx="1295818" cy="491531"/>
      </dsp:txXfrm>
    </dsp:sp>
    <dsp:sp modelId="{9B8302B6-B706-410E-833A-3333F6846154}">
      <dsp:nvSpPr>
        <dsp:cNvPr id="0" name=""/>
        <dsp:cNvSpPr/>
      </dsp:nvSpPr>
      <dsp:spPr>
        <a:xfrm>
          <a:off x="1949842" y="2801417"/>
          <a:ext cx="1326402" cy="522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endParaRPr lang="ru-RU" sz="900" kern="1200"/>
        </a:p>
      </dsp:txBody>
      <dsp:txXfrm>
        <a:off x="1965134" y="2816709"/>
        <a:ext cx="1295818" cy="491531"/>
      </dsp:txXfrm>
    </dsp:sp>
    <dsp:sp modelId="{558DD5E0-00F3-4956-8256-DF55F809494E}">
      <dsp:nvSpPr>
        <dsp:cNvPr id="0" name=""/>
        <dsp:cNvSpPr/>
      </dsp:nvSpPr>
      <dsp:spPr>
        <a:xfrm>
          <a:off x="1949842" y="3403858"/>
          <a:ext cx="1326402" cy="522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endParaRPr lang="ru-RU" sz="900" kern="1200"/>
        </a:p>
      </dsp:txBody>
      <dsp:txXfrm>
        <a:off x="1965134" y="3419150"/>
        <a:ext cx="1295818" cy="491531"/>
      </dsp:txXfrm>
    </dsp:sp>
    <dsp:sp modelId="{6CD87F2E-29DD-467A-91C8-292A11E6C262}">
      <dsp:nvSpPr>
        <dsp:cNvPr id="0" name=""/>
        <dsp:cNvSpPr/>
      </dsp:nvSpPr>
      <dsp:spPr>
        <a:xfrm>
          <a:off x="1949842" y="4006299"/>
          <a:ext cx="1326402" cy="522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Системы</a:t>
          </a:r>
        </a:p>
        <a:p>
          <a:pPr lvl="0" algn="ctr" defTabSz="400050">
            <a:lnSpc>
              <a:spcPct val="90000"/>
            </a:lnSpc>
            <a:spcBef>
              <a:spcPct val="0"/>
            </a:spcBef>
            <a:spcAft>
              <a:spcPct val="35000"/>
            </a:spcAft>
          </a:pPr>
          <a:r>
            <a:rPr lang="ru-RU" sz="900" kern="1200" dirty="0" smtClean="0">
              <a:solidFill>
                <a:srgbClr val="000099"/>
              </a:solidFill>
            </a:rPr>
            <a:t>с газообразной ДС</a:t>
          </a:r>
          <a:endParaRPr lang="ru-RU" sz="900" kern="1200" dirty="0">
            <a:solidFill>
              <a:srgbClr val="000099"/>
            </a:solidFill>
          </a:endParaRPr>
        </a:p>
      </dsp:txBody>
      <dsp:txXfrm>
        <a:off x="1965134" y="4021591"/>
        <a:ext cx="1295818" cy="491531"/>
      </dsp:txXfrm>
    </dsp:sp>
    <dsp:sp modelId="{20AD4956-7EEC-49C6-9656-56116DDC4E33}">
      <dsp:nvSpPr>
        <dsp:cNvPr id="0" name=""/>
        <dsp:cNvSpPr/>
      </dsp:nvSpPr>
      <dsp:spPr>
        <a:xfrm>
          <a:off x="3566395"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Типовые системы</a:t>
          </a:r>
          <a:endParaRPr lang="ru-RU" sz="1600" kern="1200" dirty="0"/>
        </a:p>
      </dsp:txBody>
      <dsp:txXfrm>
        <a:off x="3566395" y="0"/>
        <a:ext cx="1658002" cy="1430491"/>
      </dsp:txXfrm>
    </dsp:sp>
    <dsp:sp modelId="{10117123-25FF-4A47-85E9-2B5CE50D2704}">
      <dsp:nvSpPr>
        <dsp:cNvPr id="0" name=""/>
        <dsp:cNvSpPr/>
      </dsp:nvSpPr>
      <dsp:spPr>
        <a:xfrm>
          <a:off x="3744411" y="1522146"/>
          <a:ext cx="1326402" cy="4281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Грубо- и мелкодисперсные системы</a:t>
          </a:r>
        </a:p>
      </dsp:txBody>
      <dsp:txXfrm>
        <a:off x="3756950" y="1534685"/>
        <a:ext cx="1301324" cy="403039"/>
      </dsp:txXfrm>
    </dsp:sp>
    <dsp:sp modelId="{36299968-77A9-46E2-A0B7-A07AADBD13F5}">
      <dsp:nvSpPr>
        <dsp:cNvPr id="0" name=""/>
        <dsp:cNvSpPr/>
      </dsp:nvSpPr>
      <dsp:spPr>
        <a:xfrm>
          <a:off x="3744411" y="2043322"/>
          <a:ext cx="1326402" cy="1784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endParaRPr lang="ru-RU" sz="900" kern="1200"/>
        </a:p>
      </dsp:txBody>
      <dsp:txXfrm>
        <a:off x="3783260" y="2082171"/>
        <a:ext cx="1248704" cy="1706799"/>
      </dsp:txXfrm>
    </dsp:sp>
    <dsp:sp modelId="{27B090FC-9152-4EC2-BC15-A98AFA41052F}">
      <dsp:nvSpPr>
        <dsp:cNvPr id="0" name=""/>
        <dsp:cNvSpPr/>
      </dsp:nvSpPr>
      <dsp:spPr>
        <a:xfrm>
          <a:off x="3732195" y="3951153"/>
          <a:ext cx="1326402" cy="5775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Растворы,</a:t>
          </a:r>
        </a:p>
        <a:p>
          <a:pPr lvl="0" algn="ctr" defTabSz="400050">
            <a:lnSpc>
              <a:spcPct val="90000"/>
            </a:lnSpc>
            <a:spcBef>
              <a:spcPct val="0"/>
            </a:spcBef>
            <a:spcAft>
              <a:spcPct val="35000"/>
            </a:spcAft>
          </a:pPr>
          <a:r>
            <a:rPr lang="ru-RU" sz="900" kern="1200" dirty="0" smtClean="0">
              <a:solidFill>
                <a:srgbClr val="000099"/>
              </a:solidFill>
            </a:rPr>
            <a:t>туманы,</a:t>
          </a:r>
        </a:p>
        <a:p>
          <a:pPr lvl="0" algn="ctr" defTabSz="400050">
            <a:lnSpc>
              <a:spcPct val="90000"/>
            </a:lnSpc>
            <a:spcBef>
              <a:spcPct val="0"/>
            </a:spcBef>
            <a:spcAft>
              <a:spcPct val="35000"/>
            </a:spcAft>
          </a:pPr>
          <a:r>
            <a:rPr lang="ru-RU" sz="900" kern="1200" dirty="0" smtClean="0">
              <a:solidFill>
                <a:srgbClr val="000099"/>
              </a:solidFill>
            </a:rPr>
            <a:t>дымы</a:t>
          </a:r>
          <a:endParaRPr lang="ru-RU" sz="900" kern="1200" dirty="0">
            <a:solidFill>
              <a:srgbClr val="000099"/>
            </a:solidFill>
          </a:endParaRPr>
        </a:p>
      </dsp:txBody>
      <dsp:txXfrm>
        <a:off x="3749111" y="3968069"/>
        <a:ext cx="1292570" cy="543723"/>
      </dsp:txXfrm>
    </dsp:sp>
    <dsp:sp modelId="{60898122-80B6-474C-BA28-BCB39BAEEF30}">
      <dsp:nvSpPr>
        <dsp:cNvPr id="0" name=""/>
        <dsp:cNvSpPr/>
      </dsp:nvSpPr>
      <dsp:spPr>
        <a:xfrm>
          <a:off x="5348747"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ru-RU" sz="6500" kern="1200"/>
        </a:p>
      </dsp:txBody>
      <dsp:txXfrm>
        <a:off x="5348747" y="0"/>
        <a:ext cx="1658002" cy="14304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B8BDD-007F-4E91-B057-D29125100DF6}">
      <dsp:nvSpPr>
        <dsp:cNvPr id="0" name=""/>
        <dsp:cNvSpPr/>
      </dsp:nvSpPr>
      <dsp:spPr>
        <a:xfrm>
          <a:off x="1689"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Группа дисперсных систем</a:t>
          </a:r>
          <a:endParaRPr lang="ru-RU" sz="1600" kern="1200" dirty="0"/>
        </a:p>
      </dsp:txBody>
      <dsp:txXfrm>
        <a:off x="1689" y="0"/>
        <a:ext cx="1658002" cy="1430491"/>
      </dsp:txXfrm>
    </dsp:sp>
    <dsp:sp modelId="{AE11C4FE-2807-42C9-932D-11BAC6459D51}">
      <dsp:nvSpPr>
        <dsp:cNvPr id="0" name=""/>
        <dsp:cNvSpPr/>
      </dsp:nvSpPr>
      <dsp:spPr>
        <a:xfrm>
          <a:off x="144012" y="1311919"/>
          <a:ext cx="1326402" cy="1437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ru-RU" sz="1400" kern="1200" dirty="0" err="1" smtClean="0">
              <a:solidFill>
                <a:srgbClr val="000099"/>
              </a:solidFill>
            </a:rPr>
            <a:t>Спумоиды</a:t>
          </a:r>
          <a:endParaRPr lang="ru-RU" sz="1400" kern="1200" dirty="0">
            <a:solidFill>
              <a:srgbClr val="000099"/>
            </a:solidFill>
          </a:endParaRPr>
        </a:p>
      </dsp:txBody>
      <dsp:txXfrm>
        <a:off x="182861" y="1350768"/>
        <a:ext cx="1248704" cy="1360010"/>
      </dsp:txXfrm>
    </dsp:sp>
    <dsp:sp modelId="{C6AB2535-5E98-4F09-BA1E-889B9C3C821C}">
      <dsp:nvSpPr>
        <dsp:cNvPr id="0" name=""/>
        <dsp:cNvSpPr/>
      </dsp:nvSpPr>
      <dsp:spPr>
        <a:xfrm>
          <a:off x="167489" y="3090782"/>
          <a:ext cx="1326402" cy="1437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123825" rIns="165100" bIns="123825" numCol="1" spcCol="1270" anchor="ctr" anchorCtr="0">
          <a:noAutofit/>
        </a:bodyPr>
        <a:lstStyle/>
        <a:p>
          <a:pPr lvl="0" algn="ctr" defTabSz="2889250">
            <a:lnSpc>
              <a:spcPct val="90000"/>
            </a:lnSpc>
            <a:spcBef>
              <a:spcPct val="0"/>
            </a:spcBef>
            <a:spcAft>
              <a:spcPct val="35000"/>
            </a:spcAft>
          </a:pPr>
          <a:endParaRPr lang="ru-RU" sz="6500" kern="1200"/>
        </a:p>
      </dsp:txBody>
      <dsp:txXfrm>
        <a:off x="206338" y="3129631"/>
        <a:ext cx="1248704" cy="1360010"/>
      </dsp:txXfrm>
    </dsp:sp>
    <dsp:sp modelId="{2E986B90-0F53-40C6-82B6-F63F386DD1E7}">
      <dsp:nvSpPr>
        <dsp:cNvPr id="0" name=""/>
        <dsp:cNvSpPr/>
      </dsp:nvSpPr>
      <dsp:spPr>
        <a:xfrm>
          <a:off x="1784042"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Подгруппа дисперсных систем</a:t>
          </a:r>
          <a:endParaRPr lang="ru-RU" sz="1600" kern="1200" dirty="0"/>
        </a:p>
      </dsp:txBody>
      <dsp:txXfrm>
        <a:off x="1784042" y="0"/>
        <a:ext cx="1658002" cy="1430491"/>
      </dsp:txXfrm>
    </dsp:sp>
    <dsp:sp modelId="{6D52B342-CD38-44C6-BDD5-68C5EA2D2974}">
      <dsp:nvSpPr>
        <dsp:cNvPr id="0" name=""/>
        <dsp:cNvSpPr/>
      </dsp:nvSpPr>
      <dsp:spPr>
        <a:xfrm>
          <a:off x="2016229" y="1425952"/>
          <a:ext cx="1326402" cy="13077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ts val="0"/>
            </a:spcAft>
          </a:pPr>
          <a:r>
            <a:rPr lang="ru-RU" sz="1200" kern="1200" dirty="0" smtClean="0">
              <a:solidFill>
                <a:srgbClr val="000099"/>
              </a:solidFill>
            </a:rPr>
            <a:t>Системы </a:t>
          </a:r>
        </a:p>
        <a:p>
          <a:pPr lvl="0" algn="ctr" defTabSz="533400">
            <a:lnSpc>
              <a:spcPct val="90000"/>
            </a:lnSpc>
            <a:spcBef>
              <a:spcPct val="0"/>
            </a:spcBef>
            <a:spcAft>
              <a:spcPts val="0"/>
            </a:spcAft>
          </a:pPr>
          <a:r>
            <a:rPr lang="ru-RU" sz="1200" kern="1200" dirty="0" smtClean="0">
              <a:solidFill>
                <a:srgbClr val="000099"/>
              </a:solidFill>
            </a:rPr>
            <a:t>с жидкой  дисперсионной средой,</a:t>
          </a:r>
        </a:p>
        <a:p>
          <a:pPr lvl="0" algn="ctr" defTabSz="533400">
            <a:lnSpc>
              <a:spcPct val="90000"/>
            </a:lnSpc>
            <a:spcBef>
              <a:spcPct val="0"/>
            </a:spcBef>
            <a:spcAft>
              <a:spcPts val="0"/>
            </a:spcAft>
          </a:pPr>
          <a:r>
            <a:rPr lang="ru-RU" sz="1200" kern="1200" dirty="0" smtClean="0">
              <a:solidFill>
                <a:srgbClr val="000099"/>
              </a:solidFill>
            </a:rPr>
            <a:t>низведенной </a:t>
          </a:r>
        </a:p>
        <a:p>
          <a:pPr lvl="0" algn="ctr" defTabSz="533400">
            <a:lnSpc>
              <a:spcPct val="90000"/>
            </a:lnSpc>
            <a:spcBef>
              <a:spcPct val="0"/>
            </a:spcBef>
            <a:spcAft>
              <a:spcPts val="0"/>
            </a:spcAft>
          </a:pPr>
          <a:r>
            <a:rPr lang="ru-RU" sz="1200" kern="1200" dirty="0" smtClean="0">
              <a:solidFill>
                <a:srgbClr val="000099"/>
              </a:solidFill>
            </a:rPr>
            <a:t>до состояния </a:t>
          </a:r>
        </a:p>
        <a:p>
          <a:pPr lvl="0" algn="ctr" defTabSz="533400">
            <a:lnSpc>
              <a:spcPct val="90000"/>
            </a:lnSpc>
            <a:spcBef>
              <a:spcPct val="0"/>
            </a:spcBef>
            <a:spcAft>
              <a:spcPts val="0"/>
            </a:spcAft>
          </a:pPr>
          <a:r>
            <a:rPr lang="ru-RU" sz="1200" kern="1200" dirty="0" smtClean="0">
              <a:solidFill>
                <a:srgbClr val="000099"/>
              </a:solidFill>
            </a:rPr>
            <a:t>непрерывной тонкой пленки</a:t>
          </a:r>
          <a:endParaRPr lang="ru-RU" sz="1200" kern="1200" dirty="0">
            <a:solidFill>
              <a:srgbClr val="000099"/>
            </a:solidFill>
          </a:endParaRPr>
        </a:p>
      </dsp:txBody>
      <dsp:txXfrm>
        <a:off x="2054531" y="1464254"/>
        <a:ext cx="1249798" cy="1231124"/>
      </dsp:txXfrm>
    </dsp:sp>
    <dsp:sp modelId="{9B67A1DC-39D1-48C0-B904-F20157B8FD2B}">
      <dsp:nvSpPr>
        <dsp:cNvPr id="0" name=""/>
        <dsp:cNvSpPr/>
      </dsp:nvSpPr>
      <dsp:spPr>
        <a:xfrm>
          <a:off x="1949842" y="2857691"/>
          <a:ext cx="1326402" cy="7763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81915" rIns="109220" bIns="81915" numCol="1" spcCol="1270" anchor="ctr" anchorCtr="0">
          <a:noAutofit/>
        </a:bodyPr>
        <a:lstStyle/>
        <a:p>
          <a:pPr lvl="0" algn="ctr" defTabSz="1911350">
            <a:lnSpc>
              <a:spcPct val="90000"/>
            </a:lnSpc>
            <a:spcBef>
              <a:spcPct val="0"/>
            </a:spcBef>
            <a:spcAft>
              <a:spcPct val="35000"/>
            </a:spcAft>
          </a:pPr>
          <a:endParaRPr lang="ru-RU" sz="4300" kern="1200"/>
        </a:p>
      </dsp:txBody>
      <dsp:txXfrm>
        <a:off x="1972581" y="2880430"/>
        <a:ext cx="1280924" cy="730884"/>
      </dsp:txXfrm>
    </dsp:sp>
    <dsp:sp modelId="{91444D04-27B9-4599-B572-545A4695DD02}">
      <dsp:nvSpPr>
        <dsp:cNvPr id="0" name=""/>
        <dsp:cNvSpPr/>
      </dsp:nvSpPr>
      <dsp:spPr>
        <a:xfrm>
          <a:off x="1949842" y="3753494"/>
          <a:ext cx="1326402" cy="7763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81915" rIns="109220" bIns="81915" numCol="1" spcCol="1270" anchor="ctr" anchorCtr="0">
          <a:noAutofit/>
        </a:bodyPr>
        <a:lstStyle/>
        <a:p>
          <a:pPr lvl="0" algn="ctr" defTabSz="1911350">
            <a:lnSpc>
              <a:spcPct val="90000"/>
            </a:lnSpc>
            <a:spcBef>
              <a:spcPct val="0"/>
            </a:spcBef>
            <a:spcAft>
              <a:spcPct val="35000"/>
            </a:spcAft>
          </a:pPr>
          <a:endParaRPr lang="ru-RU" sz="4300" kern="1200"/>
        </a:p>
      </dsp:txBody>
      <dsp:txXfrm>
        <a:off x="1972581" y="3776233"/>
        <a:ext cx="1280924" cy="730884"/>
      </dsp:txXfrm>
    </dsp:sp>
    <dsp:sp modelId="{20AD4956-7EEC-49C6-9656-56116DDC4E33}">
      <dsp:nvSpPr>
        <dsp:cNvPr id="0" name=""/>
        <dsp:cNvSpPr/>
      </dsp:nvSpPr>
      <dsp:spPr>
        <a:xfrm>
          <a:off x="3566395"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Типовые системы</a:t>
          </a:r>
          <a:endParaRPr lang="ru-RU" sz="1600" kern="1200" dirty="0"/>
        </a:p>
      </dsp:txBody>
      <dsp:txXfrm>
        <a:off x="3566395" y="0"/>
        <a:ext cx="1658002" cy="1430491"/>
      </dsp:txXfrm>
    </dsp:sp>
    <dsp:sp modelId="{10117123-25FF-4A47-85E9-2B5CE50D2704}">
      <dsp:nvSpPr>
        <dsp:cNvPr id="0" name=""/>
        <dsp:cNvSpPr/>
      </dsp:nvSpPr>
      <dsp:spPr>
        <a:xfrm>
          <a:off x="3672414" y="1421322"/>
          <a:ext cx="1326402" cy="1224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ru-RU" sz="900" kern="1200" dirty="0" smtClean="0">
              <a:solidFill>
                <a:srgbClr val="000099"/>
              </a:solidFill>
            </a:rPr>
            <a:t>Весьма концентрированные суспензии и эмульсии</a:t>
          </a:r>
        </a:p>
      </dsp:txBody>
      <dsp:txXfrm>
        <a:off x="3708281" y="1457189"/>
        <a:ext cx="1254668" cy="1152872"/>
      </dsp:txXfrm>
    </dsp:sp>
    <dsp:sp modelId="{1DCB7D76-083C-4B4E-8B9E-B4EC7CF0F730}">
      <dsp:nvSpPr>
        <dsp:cNvPr id="0" name=""/>
        <dsp:cNvSpPr/>
      </dsp:nvSpPr>
      <dsp:spPr>
        <a:xfrm>
          <a:off x="3672414" y="2829654"/>
          <a:ext cx="1326402" cy="7000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72390" rIns="96520" bIns="72390" numCol="1" spcCol="1270" anchor="ctr" anchorCtr="0">
          <a:noAutofit/>
        </a:bodyPr>
        <a:lstStyle/>
        <a:p>
          <a:pPr lvl="0" algn="ctr" defTabSz="1689100">
            <a:lnSpc>
              <a:spcPct val="90000"/>
            </a:lnSpc>
            <a:spcBef>
              <a:spcPct val="0"/>
            </a:spcBef>
            <a:spcAft>
              <a:spcPct val="35000"/>
            </a:spcAft>
          </a:pPr>
          <a:endParaRPr lang="ru-RU" sz="3800" kern="1200"/>
        </a:p>
      </dsp:txBody>
      <dsp:txXfrm>
        <a:off x="3692918" y="2850158"/>
        <a:ext cx="1285394" cy="659042"/>
      </dsp:txXfrm>
    </dsp:sp>
    <dsp:sp modelId="{91B1D519-AB18-468C-927F-58198DA6A029}">
      <dsp:nvSpPr>
        <dsp:cNvPr id="0" name=""/>
        <dsp:cNvSpPr/>
      </dsp:nvSpPr>
      <dsp:spPr>
        <a:xfrm>
          <a:off x="3744411" y="3760193"/>
          <a:ext cx="1326402" cy="6812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980" tIns="70485" rIns="93980" bIns="70485" numCol="1" spcCol="1270" anchor="ctr" anchorCtr="0">
          <a:noAutofit/>
        </a:bodyPr>
        <a:lstStyle/>
        <a:p>
          <a:pPr lvl="0" algn="ctr" defTabSz="1644650">
            <a:lnSpc>
              <a:spcPct val="90000"/>
            </a:lnSpc>
            <a:spcBef>
              <a:spcPct val="0"/>
            </a:spcBef>
            <a:spcAft>
              <a:spcPct val="35000"/>
            </a:spcAft>
          </a:pPr>
          <a:endParaRPr lang="ru-RU" sz="3700" kern="1200"/>
        </a:p>
      </dsp:txBody>
      <dsp:txXfrm>
        <a:off x="3764364" y="3780146"/>
        <a:ext cx="1286496" cy="641342"/>
      </dsp:txXfrm>
    </dsp:sp>
    <dsp:sp modelId="{60898122-80B6-474C-BA28-BCB39BAEEF30}">
      <dsp:nvSpPr>
        <dsp:cNvPr id="0" name=""/>
        <dsp:cNvSpPr/>
      </dsp:nvSpPr>
      <dsp:spPr>
        <a:xfrm>
          <a:off x="5328586" y="0"/>
          <a:ext cx="1658002" cy="47683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ru-RU" sz="6500" kern="1200" dirty="0"/>
        </a:p>
      </dsp:txBody>
      <dsp:txXfrm>
        <a:off x="5328586" y="0"/>
        <a:ext cx="1658002" cy="14304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1C1A2-A667-429A-A6CA-8C0A1D518CBE}">
      <dsp:nvSpPr>
        <dsp:cNvPr id="0" name=""/>
        <dsp:cNvSpPr/>
      </dsp:nvSpPr>
      <dsp:spPr>
        <a:xfrm>
          <a:off x="1568096" y="76550"/>
          <a:ext cx="920749" cy="864096"/>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ru-RU" sz="2900" kern="1200" dirty="0" smtClean="0">
              <a:solidFill>
                <a:srgbClr val="C00000"/>
              </a:solidFill>
            </a:rPr>
            <a:t>+</a:t>
          </a:r>
          <a:endParaRPr lang="ru-RU" sz="2900" kern="1200" dirty="0">
            <a:solidFill>
              <a:srgbClr val="C00000"/>
            </a:solidFill>
          </a:endParaRPr>
        </a:p>
      </dsp:txBody>
      <dsp:txXfrm>
        <a:off x="1702937" y="203094"/>
        <a:ext cx="651067" cy="611008"/>
      </dsp:txXfrm>
    </dsp:sp>
    <dsp:sp modelId="{03DDD6A4-D9FD-4208-82CD-C31200B91C7E}">
      <dsp:nvSpPr>
        <dsp:cNvPr id="0" name=""/>
        <dsp:cNvSpPr/>
      </dsp:nvSpPr>
      <dsp:spPr>
        <a:xfrm>
          <a:off x="3628637" y="76550"/>
          <a:ext cx="842001" cy="864096"/>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ru-RU" sz="2900" kern="1200" dirty="0" smtClean="0">
              <a:solidFill>
                <a:srgbClr val="C00000"/>
              </a:solidFill>
            </a:rPr>
            <a:t>-</a:t>
          </a:r>
          <a:endParaRPr lang="ru-RU" sz="2900" kern="1200" dirty="0">
            <a:solidFill>
              <a:srgbClr val="C00000"/>
            </a:solidFill>
          </a:endParaRPr>
        </a:p>
      </dsp:txBody>
      <dsp:txXfrm>
        <a:off x="3751945" y="203094"/>
        <a:ext cx="595385" cy="611008"/>
      </dsp:txXfrm>
    </dsp:sp>
    <dsp:sp modelId="{7EE7AB67-BBF1-4B27-8D24-35C07579C65D}">
      <dsp:nvSpPr>
        <dsp:cNvPr id="0" name=""/>
        <dsp:cNvSpPr/>
      </dsp:nvSpPr>
      <dsp:spPr>
        <a:xfrm>
          <a:off x="2880320" y="3672408"/>
          <a:ext cx="648072" cy="648072"/>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78CAFFE-BF6A-4126-91C9-AB3BB3A1BAE7}">
      <dsp:nvSpPr>
        <dsp:cNvPr id="0" name=""/>
        <dsp:cNvSpPr/>
      </dsp:nvSpPr>
      <dsp:spPr>
        <a:xfrm rot="21360000">
          <a:off x="1259546" y="3394701"/>
          <a:ext cx="3889619" cy="27198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3E146F8-B7A8-4DF7-928B-A6C4CD72E7C1}">
      <dsp:nvSpPr>
        <dsp:cNvPr id="0" name=""/>
        <dsp:cNvSpPr/>
      </dsp:nvSpPr>
      <dsp:spPr>
        <a:xfrm rot="21360000">
          <a:off x="1261865" y="2714663"/>
          <a:ext cx="1551921" cy="723036"/>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rgbClr val="002060"/>
              </a:solidFill>
            </a:rPr>
            <a:t>Позволяет предвидеть</a:t>
          </a:r>
        </a:p>
        <a:p>
          <a:pPr lvl="0" algn="ctr" defTabSz="444500">
            <a:lnSpc>
              <a:spcPct val="90000"/>
            </a:lnSpc>
            <a:spcBef>
              <a:spcPct val="0"/>
            </a:spcBef>
            <a:spcAft>
              <a:spcPct val="35000"/>
            </a:spcAft>
          </a:pPr>
          <a:r>
            <a:rPr lang="ru-RU" sz="1000" kern="1200" dirty="0" smtClean="0">
              <a:solidFill>
                <a:srgbClr val="002060"/>
              </a:solidFill>
            </a:rPr>
            <a:t>стабильность ЛФ в процессе хранения </a:t>
          </a:r>
          <a:endParaRPr lang="ru-RU" sz="1000" kern="1200" dirty="0">
            <a:solidFill>
              <a:srgbClr val="002060"/>
            </a:solidFill>
          </a:endParaRPr>
        </a:p>
      </dsp:txBody>
      <dsp:txXfrm>
        <a:off x="1297161" y="2749959"/>
        <a:ext cx="1481329" cy="652444"/>
      </dsp:txXfrm>
    </dsp:sp>
    <dsp:sp modelId="{4D6B12DB-3537-49E4-88E4-11348DF4E6F0}">
      <dsp:nvSpPr>
        <dsp:cNvPr id="0" name=""/>
        <dsp:cNvSpPr/>
      </dsp:nvSpPr>
      <dsp:spPr>
        <a:xfrm rot="21360000">
          <a:off x="1205699" y="1936976"/>
          <a:ext cx="1551921" cy="723036"/>
        </a:xfrm>
        <a:prstGeom prst="roundRect">
          <a:avLst/>
        </a:prstGeom>
        <a:solidFill>
          <a:schemeClr val="accent5">
            <a:lumMod val="9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ru-RU" sz="900" kern="1200" dirty="0" smtClean="0">
              <a:solidFill>
                <a:srgbClr val="002060"/>
              </a:solidFill>
            </a:rPr>
            <a:t>Структурный тип ЛФ определяет технологическую схему</a:t>
          </a:r>
          <a:endParaRPr lang="ru-RU" sz="900" kern="1200" dirty="0">
            <a:solidFill>
              <a:srgbClr val="002060"/>
            </a:solidFill>
          </a:endParaRPr>
        </a:p>
      </dsp:txBody>
      <dsp:txXfrm>
        <a:off x="1240995" y="1972272"/>
        <a:ext cx="1481329" cy="652444"/>
      </dsp:txXfrm>
    </dsp:sp>
    <dsp:sp modelId="{A6D66A15-7C4D-4830-BC2D-4ED475F32FEB}">
      <dsp:nvSpPr>
        <dsp:cNvPr id="0" name=""/>
        <dsp:cNvSpPr/>
      </dsp:nvSpPr>
      <dsp:spPr>
        <a:xfrm rot="21360000">
          <a:off x="1149533" y="1176572"/>
          <a:ext cx="1551921" cy="723036"/>
        </a:xfrm>
        <a:prstGeom prst="roundRect">
          <a:avLst/>
        </a:prstGeom>
        <a:solidFill>
          <a:schemeClr val="accent5">
            <a:lumMod val="9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ru-RU" sz="900" kern="1200" dirty="0" smtClean="0">
              <a:solidFill>
                <a:srgbClr val="002060"/>
              </a:solidFill>
            </a:rPr>
            <a:t>Дает возможность визуально оценивать качество приготовленного препарата </a:t>
          </a:r>
          <a:endParaRPr lang="ru-RU" sz="900" kern="1200" dirty="0">
            <a:solidFill>
              <a:srgbClr val="002060"/>
            </a:solidFill>
          </a:endParaRPr>
        </a:p>
      </dsp:txBody>
      <dsp:txXfrm>
        <a:off x="1184829" y="1211868"/>
        <a:ext cx="1481329" cy="6524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FF64A-2389-4A79-969F-A0BCD53D8021}">
      <dsp:nvSpPr>
        <dsp:cNvPr id="0" name=""/>
        <dsp:cNvSpPr/>
      </dsp:nvSpPr>
      <dsp:spPr>
        <a:xfrm rot="5400000">
          <a:off x="4487077" y="-1562678"/>
          <a:ext cx="1406518" cy="488502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t>Впервые синтезированные лекарственные препараты, прошедшие полный цикл исследований, защищенные патентом на определенный срок (20-25 лет). Имеют </a:t>
          </a:r>
          <a:r>
            <a:rPr lang="ru-RU" sz="1400" kern="1200" dirty="0" smtClean="0">
              <a:hlinkClick xmlns:r="http://schemas.openxmlformats.org/officeDocument/2006/relationships" r:id="rId1"/>
            </a:rPr>
            <a:t>запатентованное название и товарный знак</a:t>
          </a:r>
          <a:endParaRPr lang="ru-RU" sz="1400" kern="1200" dirty="0"/>
        </a:p>
      </dsp:txBody>
      <dsp:txXfrm rot="-5400000">
        <a:off x="2747826" y="245234"/>
        <a:ext cx="4816361" cy="1269196"/>
      </dsp:txXfrm>
    </dsp:sp>
    <dsp:sp modelId="{0CC5D15C-3D80-418D-8FD5-7724E52D3AA6}">
      <dsp:nvSpPr>
        <dsp:cNvPr id="0" name=""/>
        <dsp:cNvSpPr/>
      </dsp:nvSpPr>
      <dsp:spPr>
        <a:xfrm>
          <a:off x="0" y="758"/>
          <a:ext cx="2747825" cy="175814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rgbClr val="002060"/>
              </a:solidFill>
            </a:rPr>
            <a:t>Оригинальные</a:t>
          </a:r>
        </a:p>
        <a:p>
          <a:pPr lvl="0" algn="ctr" defTabSz="889000">
            <a:lnSpc>
              <a:spcPct val="90000"/>
            </a:lnSpc>
            <a:spcBef>
              <a:spcPct val="0"/>
            </a:spcBef>
            <a:spcAft>
              <a:spcPct val="35000"/>
            </a:spcAft>
          </a:pPr>
          <a:r>
            <a:rPr lang="ru-RU" sz="2000" kern="1200" dirty="0" smtClean="0">
              <a:solidFill>
                <a:srgbClr val="002060"/>
              </a:solidFill>
            </a:rPr>
            <a:t>(брендовые)</a:t>
          </a:r>
          <a:endParaRPr lang="ru-RU" sz="2000" kern="1200" dirty="0">
            <a:solidFill>
              <a:srgbClr val="002060"/>
            </a:solidFill>
          </a:endParaRPr>
        </a:p>
      </dsp:txBody>
      <dsp:txXfrm>
        <a:off x="85826" y="86584"/>
        <a:ext cx="2576173" cy="1586496"/>
      </dsp:txXfrm>
    </dsp:sp>
    <dsp:sp modelId="{DD1C2770-9DAE-42A0-8EDC-61C634827C06}">
      <dsp:nvSpPr>
        <dsp:cNvPr id="0" name=""/>
        <dsp:cNvSpPr/>
      </dsp:nvSpPr>
      <dsp:spPr>
        <a:xfrm rot="5400000">
          <a:off x="4155999" y="308492"/>
          <a:ext cx="2040858" cy="48802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t>Воспроизведенные лекарственные препараты, взаимозаменяемые с их патентованными аналогами (оригинальными препаратами), выведенные на рынок по окончании срока патентной защиты оригинального препарата. Производят по аналогичной технологии, из того же исходного сырья, а выпускают не под торговой маркой, а чаще под названием действующего химического вещества (международное непатентованное название (МНН)). Имеют то же терапевтический эффект, аналогичное качество. </a:t>
          </a:r>
          <a:endParaRPr lang="ru-RU" sz="1400" kern="1200" dirty="0"/>
        </a:p>
      </dsp:txBody>
      <dsp:txXfrm rot="-5400000">
        <a:off x="2736302" y="1827815"/>
        <a:ext cx="4780626" cy="1841606"/>
      </dsp:txXfrm>
    </dsp:sp>
    <dsp:sp modelId="{DF88AEE8-4CB3-4F0B-90A7-9E4BF79B6668}">
      <dsp:nvSpPr>
        <dsp:cNvPr id="0" name=""/>
        <dsp:cNvSpPr/>
      </dsp:nvSpPr>
      <dsp:spPr>
        <a:xfrm>
          <a:off x="0" y="1988169"/>
          <a:ext cx="2745141" cy="175814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rgbClr val="002060"/>
              </a:solidFill>
            </a:rPr>
            <a:t>Воспроизведенные (</a:t>
          </a:r>
          <a:r>
            <a:rPr lang="ru-RU" sz="2000" kern="1200" dirty="0" err="1" smtClean="0">
              <a:solidFill>
                <a:srgbClr val="002060"/>
              </a:solidFill>
            </a:rPr>
            <a:t>дженерики</a:t>
          </a:r>
          <a:r>
            <a:rPr lang="ru-RU" sz="2000" kern="1200" dirty="0" smtClean="0">
              <a:solidFill>
                <a:srgbClr val="002060"/>
              </a:solidFill>
            </a:rPr>
            <a:t>)</a:t>
          </a:r>
          <a:endParaRPr lang="ru-RU" sz="2000" kern="1200" dirty="0">
            <a:solidFill>
              <a:srgbClr val="002060"/>
            </a:solidFill>
          </a:endParaRPr>
        </a:p>
      </dsp:txBody>
      <dsp:txXfrm>
        <a:off x="85826" y="2073995"/>
        <a:ext cx="2573489" cy="15864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7BC90-D065-4155-BE8D-A26DC452209D}">
      <dsp:nvSpPr>
        <dsp:cNvPr id="0" name=""/>
        <dsp:cNvSpPr/>
      </dsp:nvSpPr>
      <dsp:spPr>
        <a:xfrm>
          <a:off x="0" y="104733"/>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Соответствие лечебному назначению, </a:t>
          </a:r>
          <a:r>
            <a:rPr lang="ru-RU" sz="1700" kern="1200" dirty="0" err="1" smtClean="0">
              <a:solidFill>
                <a:srgbClr val="000099"/>
              </a:solidFill>
            </a:rPr>
            <a:t>биодоступность</a:t>
          </a:r>
          <a:r>
            <a:rPr lang="ru-RU" sz="1700" kern="1200" dirty="0" smtClean="0">
              <a:solidFill>
                <a:srgbClr val="000099"/>
              </a:solidFill>
            </a:rPr>
            <a:t> лекарственного вещества в ЛФ и соответствующая </a:t>
          </a:r>
          <a:r>
            <a:rPr lang="ru-RU" sz="1700" kern="1200" dirty="0" err="1" smtClean="0">
              <a:solidFill>
                <a:srgbClr val="000099"/>
              </a:solidFill>
            </a:rPr>
            <a:t>фармакокинетика</a:t>
          </a:r>
          <a:r>
            <a:rPr lang="ru-RU" sz="1700" kern="1200" dirty="0" smtClean="0">
              <a:solidFill>
                <a:srgbClr val="000099"/>
              </a:solidFill>
            </a:rPr>
            <a:t> </a:t>
          </a:r>
          <a:endParaRPr lang="ru-RU" sz="1700" kern="1200" dirty="0">
            <a:solidFill>
              <a:srgbClr val="000099"/>
            </a:solidFill>
          </a:endParaRPr>
        </a:p>
      </dsp:txBody>
      <dsp:txXfrm>
        <a:off x="32041" y="136774"/>
        <a:ext cx="7568766" cy="592288"/>
      </dsp:txXfrm>
    </dsp:sp>
    <dsp:sp modelId="{BA6D3283-CEBA-4230-8742-8BBDE90D8CE6}">
      <dsp:nvSpPr>
        <dsp:cNvPr id="0" name=""/>
        <dsp:cNvSpPr/>
      </dsp:nvSpPr>
      <dsp:spPr>
        <a:xfrm>
          <a:off x="0" y="810063"/>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Равномерность распределения лекарственных веществ в массе вспомогательных ингредиентов и отсюда точность дозирования</a:t>
          </a:r>
          <a:endParaRPr lang="ru-RU" sz="1700" kern="1200" dirty="0">
            <a:solidFill>
              <a:srgbClr val="000099"/>
            </a:solidFill>
          </a:endParaRPr>
        </a:p>
      </dsp:txBody>
      <dsp:txXfrm>
        <a:off x="32041" y="842104"/>
        <a:ext cx="7568766" cy="592288"/>
      </dsp:txXfrm>
    </dsp:sp>
    <dsp:sp modelId="{AD32E010-BC3F-4518-955C-2CAB6A851EA4}">
      <dsp:nvSpPr>
        <dsp:cNvPr id="0" name=""/>
        <dsp:cNvSpPr/>
      </dsp:nvSpPr>
      <dsp:spPr>
        <a:xfrm>
          <a:off x="0" y="1515394"/>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Стабильность  в процессе срока хранения</a:t>
          </a:r>
          <a:endParaRPr lang="ru-RU" sz="1700" kern="1200" dirty="0">
            <a:solidFill>
              <a:srgbClr val="000099"/>
            </a:solidFill>
          </a:endParaRPr>
        </a:p>
      </dsp:txBody>
      <dsp:txXfrm>
        <a:off x="32041" y="1547435"/>
        <a:ext cx="7568766" cy="592288"/>
      </dsp:txXfrm>
    </dsp:sp>
    <dsp:sp modelId="{357B9282-92E1-4EA2-9F5B-F1FB4C3C5DE6}">
      <dsp:nvSpPr>
        <dsp:cNvPr id="0" name=""/>
        <dsp:cNvSpPr/>
      </dsp:nvSpPr>
      <dsp:spPr>
        <a:xfrm>
          <a:off x="0" y="2220724"/>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Соответствие нормам микробной контаминации, при необходимости консервирование</a:t>
          </a:r>
          <a:endParaRPr lang="ru-RU" sz="1700" kern="1200" dirty="0">
            <a:solidFill>
              <a:srgbClr val="000099"/>
            </a:solidFill>
          </a:endParaRPr>
        </a:p>
      </dsp:txBody>
      <dsp:txXfrm>
        <a:off x="32041" y="2252765"/>
        <a:ext cx="7568766" cy="592288"/>
      </dsp:txXfrm>
    </dsp:sp>
    <dsp:sp modelId="{14A0F7FB-02F7-498F-88BA-03DF39108BB4}">
      <dsp:nvSpPr>
        <dsp:cNvPr id="0" name=""/>
        <dsp:cNvSpPr/>
      </dsp:nvSpPr>
      <dsp:spPr>
        <a:xfrm>
          <a:off x="0" y="2926054"/>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Удобство приема, возможность </a:t>
          </a:r>
          <a:r>
            <a:rPr lang="ru-RU" sz="1700" kern="1200" dirty="0" err="1" smtClean="0">
              <a:solidFill>
                <a:srgbClr val="000099"/>
              </a:solidFill>
            </a:rPr>
            <a:t>корригирования</a:t>
          </a:r>
          <a:r>
            <a:rPr lang="ru-RU" sz="1700" kern="1200" dirty="0" smtClean="0">
              <a:solidFill>
                <a:srgbClr val="000099"/>
              </a:solidFill>
            </a:rPr>
            <a:t> неприятного вкуса</a:t>
          </a:r>
          <a:endParaRPr lang="ru-RU" sz="1700" kern="1200" dirty="0">
            <a:solidFill>
              <a:srgbClr val="000099"/>
            </a:solidFill>
          </a:endParaRPr>
        </a:p>
      </dsp:txBody>
      <dsp:txXfrm>
        <a:off x="32041" y="2958095"/>
        <a:ext cx="7568766" cy="592288"/>
      </dsp:txXfrm>
    </dsp:sp>
    <dsp:sp modelId="{EAB9C8E3-ED52-4E14-B5A4-5EF144FDE7C5}">
      <dsp:nvSpPr>
        <dsp:cNvPr id="0" name=""/>
        <dsp:cNvSpPr/>
      </dsp:nvSpPr>
      <dsp:spPr>
        <a:xfrm>
          <a:off x="0" y="3631384"/>
          <a:ext cx="7632848" cy="656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solidFill>
                <a:srgbClr val="000099"/>
              </a:solidFill>
            </a:rPr>
            <a:t>Специфические требования, отраженные в Фармакопее и НТД</a:t>
          </a:r>
          <a:endParaRPr lang="ru-RU" sz="1700" kern="1200" dirty="0">
            <a:solidFill>
              <a:srgbClr val="000099"/>
            </a:solidFill>
          </a:endParaRPr>
        </a:p>
      </dsp:txBody>
      <dsp:txXfrm>
        <a:off x="32041" y="3663425"/>
        <a:ext cx="7568766" cy="5922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91D30-48D9-44E3-9001-4202A8EDD23A}">
      <dsp:nvSpPr>
        <dsp:cNvPr id="0" name=""/>
        <dsp:cNvSpPr/>
      </dsp:nvSpPr>
      <dsp:spPr>
        <a:xfrm>
          <a:off x="311167" y="2320"/>
          <a:ext cx="3818392" cy="22910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rgbClr val="000099"/>
              </a:solidFill>
            </a:rPr>
            <a:t>Позволяет выяснить оптимальные пути введения лекарственных веществ в организм</a:t>
          </a:r>
          <a:endParaRPr lang="ru-RU" sz="1800" kern="1200" dirty="0">
            <a:solidFill>
              <a:srgbClr val="000099"/>
            </a:solidFill>
          </a:endParaRPr>
        </a:p>
      </dsp:txBody>
      <dsp:txXfrm>
        <a:off x="423006" y="114159"/>
        <a:ext cx="3594714" cy="2067357"/>
      </dsp:txXfrm>
    </dsp:sp>
    <dsp:sp modelId="{02BEDFEE-102A-4E0F-85C5-CE67328CD06A}">
      <dsp:nvSpPr>
        <dsp:cNvPr id="0" name=""/>
        <dsp:cNvSpPr/>
      </dsp:nvSpPr>
      <dsp:spPr>
        <a:xfrm>
          <a:off x="4511399" y="2320"/>
          <a:ext cx="3818392" cy="22910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rgbClr val="000099"/>
              </a:solidFill>
            </a:rPr>
            <a:t>Облегчает определение рациональных дозировок лекарственных веществ для использования их в лечебной практике</a:t>
          </a:r>
          <a:endParaRPr lang="ru-RU" sz="1800" kern="1200" dirty="0">
            <a:solidFill>
              <a:srgbClr val="000099"/>
            </a:solidFill>
          </a:endParaRPr>
        </a:p>
      </dsp:txBody>
      <dsp:txXfrm>
        <a:off x="4623238" y="114159"/>
        <a:ext cx="3594714" cy="2067357"/>
      </dsp:txXfrm>
    </dsp:sp>
    <dsp:sp modelId="{78EA1269-047C-4951-8172-E47489A8591E}">
      <dsp:nvSpPr>
        <dsp:cNvPr id="0" name=""/>
        <dsp:cNvSpPr/>
      </dsp:nvSpPr>
      <dsp:spPr>
        <a:xfrm>
          <a:off x="311167" y="2675195"/>
          <a:ext cx="3818392" cy="22910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rgbClr val="000099"/>
              </a:solidFill>
            </a:rPr>
            <a:t>Облегчает и ускоряет направленный поиск новых препаратов с желаемыми закономерностями распределения в организме, а в некоторых случаях и с более высокой или более широкой активностью</a:t>
          </a:r>
          <a:endParaRPr lang="ru-RU" sz="1800" kern="1200" dirty="0">
            <a:solidFill>
              <a:srgbClr val="000099"/>
            </a:solidFill>
          </a:endParaRPr>
        </a:p>
      </dsp:txBody>
      <dsp:txXfrm>
        <a:off x="423006" y="2787034"/>
        <a:ext cx="3594714" cy="2067357"/>
      </dsp:txXfrm>
    </dsp:sp>
    <dsp:sp modelId="{6016599D-60B9-44DB-AE08-5A0F15CEB665}">
      <dsp:nvSpPr>
        <dsp:cNvPr id="0" name=""/>
        <dsp:cNvSpPr/>
      </dsp:nvSpPr>
      <dsp:spPr>
        <a:xfrm>
          <a:off x="4511399" y="2675195"/>
          <a:ext cx="3818392" cy="22910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rgbClr val="000099"/>
              </a:solidFill>
            </a:rPr>
            <a:t>Позволяет обосновать применение фармацевтических факторов в производстве </a:t>
          </a:r>
          <a:endParaRPr lang="ru-RU" sz="1800" kern="1200" dirty="0">
            <a:solidFill>
              <a:srgbClr val="000099"/>
            </a:solidFill>
          </a:endParaRPr>
        </a:p>
      </dsp:txBody>
      <dsp:txXfrm>
        <a:off x="4623238" y="2787034"/>
        <a:ext cx="3594714" cy="20673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6.xml><?xml version="1.0" encoding="utf-8"?>
<dgm:layoutDef xmlns:dgm="http://schemas.openxmlformats.org/drawingml/2006/diagram" xmlns:a="http://schemas.openxmlformats.org/drawingml/2006/main" uniqueId="urn:microsoft.com/office/officeart/2005/8/layout/hList7#2">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ru-RU"/>
          </a:p>
        </p:txBody>
      </p:sp>
      <p:sp>
        <p:nvSpPr>
          <p:cNvPr id="471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ru-RU"/>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71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ru-RU"/>
          </a:p>
        </p:txBody>
      </p:sp>
      <p:sp>
        <p:nvSpPr>
          <p:cNvPr id="471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37EC5839-54EE-46BC-ACE6-7AB986F9DB44}" type="slidenum">
              <a:rPr lang="ru-RU"/>
              <a:pPr>
                <a:defRPr/>
              </a:pPr>
              <a:t>‹#›</a:t>
            </a:fld>
            <a:endParaRPr lang="ru-RU"/>
          </a:p>
        </p:txBody>
      </p:sp>
    </p:spTree>
    <p:extLst>
      <p:ext uri="{BB962C8B-B14F-4D97-AF65-F5344CB8AC3E}">
        <p14:creationId xmlns:p14="http://schemas.microsoft.com/office/powerpoint/2010/main" val="36638431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a:defRPr/>
            </a:pPr>
            <a:fld id="{72D87CCA-227D-4EB8-AD52-A61CD908D0A8}" type="slidenum">
              <a:rPr lang="ru-RU" smtClean="0"/>
              <a:pPr>
                <a:defRPr/>
              </a:pPr>
              <a:t>1</a:t>
            </a:fld>
            <a:endParaRPr lang="ru-RU"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p:txBody>
          <a:bodyPr/>
          <a:lstStyle/>
          <a:p>
            <a:pPr>
              <a:defRPr/>
            </a:pPr>
            <a:fld id="{ADC4CB59-EF27-4399-94FA-79834BDDB453}" type="slidenum">
              <a:rPr lang="ru-RU" smtClean="0"/>
              <a:pPr>
                <a:defRPr/>
              </a:pPr>
              <a:t>2</a:t>
            </a:fld>
            <a:endParaRPr lang="ru-RU"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r>
              <a:rPr lang="ru-RU" sz="1200" kern="1200" dirty="0" smtClean="0">
                <a:solidFill>
                  <a:schemeClr val="tx1"/>
                </a:solidFill>
                <a:effectLst/>
                <a:latin typeface="Arial" charset="0"/>
                <a:ea typeface="+mn-ea"/>
                <a:cs typeface="+mn-cs"/>
              </a:rPr>
              <a:t>Сравнительно большое количество лекарственных форм,</a:t>
            </a:r>
            <a:r>
              <a:rPr lang="ru-RU" sz="1200" kern="1200" baseline="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применяемых в современной фармации, говорит о необходимости предварительной их систематизации и создании рациональной классификации лекарственных форм. Существуют разные </a:t>
            </a:r>
            <a:r>
              <a:rPr lang="ru-RU" sz="1200" b="1" i="1" kern="1200" dirty="0" smtClean="0">
                <a:solidFill>
                  <a:schemeClr val="tx1"/>
                </a:solidFill>
                <a:effectLst/>
                <a:latin typeface="Arial" charset="0"/>
                <a:ea typeface="+mn-ea"/>
                <a:cs typeface="+mn-cs"/>
              </a:rPr>
              <a:t>системы классификаций лекарственных форм</a:t>
            </a:r>
            <a:r>
              <a:rPr lang="ru-RU" sz="1200" kern="1200" dirty="0" smtClean="0">
                <a:solidFill>
                  <a:schemeClr val="tx1"/>
                </a:solidFill>
                <a:effectLst/>
                <a:latin typeface="Arial" charset="0"/>
                <a:ea typeface="+mn-ea"/>
                <a:cs typeface="+mn-cs"/>
              </a:rPr>
              <a:t>, основанные на разных принципах.</a:t>
            </a:r>
          </a:p>
          <a:p>
            <a:pPr lvl="0"/>
            <a:r>
              <a:rPr lang="ru-RU" sz="1200" kern="1200" dirty="0" smtClean="0">
                <a:solidFill>
                  <a:schemeClr val="tx1"/>
                </a:solidFill>
                <a:effectLst/>
                <a:latin typeface="Arial" charset="0"/>
                <a:ea typeface="+mn-ea"/>
                <a:cs typeface="+mn-cs"/>
              </a:rPr>
              <a:t>Классификация</a:t>
            </a:r>
            <a:r>
              <a:rPr lang="ru-RU" sz="1200" b="1" i="1" kern="1200" dirty="0" smtClean="0">
                <a:solidFill>
                  <a:schemeClr val="tx1"/>
                </a:solidFill>
                <a:effectLst/>
                <a:latin typeface="Arial" charset="0"/>
                <a:ea typeface="+mn-ea"/>
                <a:cs typeface="+mn-cs"/>
              </a:rPr>
              <a:t> по агрегатному состоянию</a:t>
            </a:r>
            <a:r>
              <a:rPr lang="ru-RU" sz="1200" kern="1200" dirty="0" smtClean="0">
                <a:solidFill>
                  <a:schemeClr val="tx1"/>
                </a:solidFill>
                <a:effectLst/>
                <a:latin typeface="Arial" charset="0"/>
                <a:ea typeface="+mn-ea"/>
                <a:cs typeface="+mn-cs"/>
              </a:rPr>
              <a:t>. Все лекарственные формы делят на 4 группы: твердые, жидкие, мягкие, газообразные (примеры конкретных форм на слайде).</a:t>
            </a:r>
          </a:p>
          <a:p>
            <a:r>
              <a:rPr lang="ru-RU" sz="1200" kern="1200" dirty="0" smtClean="0">
                <a:solidFill>
                  <a:schemeClr val="tx1"/>
                </a:solidFill>
                <a:effectLst/>
                <a:latin typeface="Arial" charset="0"/>
                <a:ea typeface="+mn-ea"/>
                <a:cs typeface="+mn-cs"/>
              </a:rPr>
              <a:t>Агрегатное состояние позволяет определить скорость действия лекарственного препарата и, в известной мере, сопряжено с определенными технологическими процессами.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AC23FF-EEA1-4AED-A68C-7609D2782F9D}" type="slidenum">
              <a:rPr lang="ru-RU" smtClean="0"/>
              <a:pPr>
                <a:defRPr/>
              </a:pPr>
              <a:t>3</a:t>
            </a:fld>
            <a:endParaRPr lang="ru-RU"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r>
              <a:rPr lang="ru-RU" dirty="0" smtClean="0"/>
              <a:t>В</a:t>
            </a:r>
            <a:r>
              <a:rPr lang="ru-RU" baseline="0" dirty="0" smtClean="0"/>
              <a:t> зависимости от </a:t>
            </a:r>
            <a:r>
              <a:rPr lang="ru-RU" dirty="0" smtClean="0"/>
              <a:t>способа применения лекарственных форм (ЛФ) их делят на 2 большие группы: </a:t>
            </a:r>
            <a:r>
              <a:rPr lang="ru-RU" dirty="0" err="1" smtClean="0"/>
              <a:t>энтеральные</a:t>
            </a:r>
            <a:r>
              <a:rPr lang="ru-RU" dirty="0" smtClean="0"/>
              <a:t> (через пищеварительный тракт) и парентеральные (минуя пищеварительный тракт).</a:t>
            </a:r>
          </a:p>
          <a:p>
            <a:pPr eaLnBrk="1" hangingPunct="1"/>
            <a:r>
              <a:rPr lang="ru-RU" dirty="0" smtClean="0"/>
              <a:t>К </a:t>
            </a:r>
            <a:r>
              <a:rPr lang="ru-RU" b="1" dirty="0" err="1" smtClean="0"/>
              <a:t>энтеральным</a:t>
            </a:r>
            <a:r>
              <a:rPr lang="ru-RU" dirty="0" smtClean="0"/>
              <a:t> относятся следующие пути введения: через рот (</a:t>
            </a:r>
            <a:r>
              <a:rPr lang="ru-RU" dirty="0" err="1" smtClean="0"/>
              <a:t>пероральтно</a:t>
            </a:r>
            <a:r>
              <a:rPr lang="ru-RU" dirty="0" smtClean="0"/>
              <a:t>), под язык (</a:t>
            </a:r>
            <a:r>
              <a:rPr lang="ru-RU" dirty="0" err="1" smtClean="0"/>
              <a:t>сублингвально</a:t>
            </a:r>
            <a:r>
              <a:rPr lang="ru-RU" dirty="0" smtClean="0"/>
              <a:t>), через прямую кишку (ректально). </a:t>
            </a:r>
          </a:p>
          <a:p>
            <a:pPr eaLnBrk="1" hangingPunct="1"/>
            <a:r>
              <a:rPr lang="ru-RU" dirty="0" smtClean="0"/>
              <a:t>Наиболее старый и распространенный способ – пероральный. Это наиболее простой и удобный способ, через рот удобно принимать и твердые и жидкие лекарственные формы. Для некоторых веществ пероральный путь введения неэффективен, т.к. вещества разрушаются или под влиянием ферментов кишечника, или в кислой среде желудка (панкреатин, инсулин). Кроме того, при этом способность введения лекарственного вещества обнаруживается в кровяном русле не ранее чем через 30 минут. Поэтому этот путь введения не может быть использован при оказании быстрой лечебной помощи. Модификацией переработанного пути является </a:t>
            </a:r>
            <a:r>
              <a:rPr lang="ru-RU" dirty="0" err="1" smtClean="0"/>
              <a:t>сублингвальное</a:t>
            </a:r>
            <a:r>
              <a:rPr lang="ru-RU" dirty="0" smtClean="0"/>
              <a:t> введение (под язык). Лекарственные вещества довольно быстро всасываются через слизистую ротовой полости, поступают в систему кровообращения, минуя желудочно-кишечный тракт и печень (где возможна </a:t>
            </a:r>
            <a:r>
              <a:rPr lang="ru-RU" dirty="0" err="1" smtClean="0"/>
              <a:t>инактивация</a:t>
            </a:r>
            <a:r>
              <a:rPr lang="ru-RU" dirty="0" smtClean="0"/>
              <a:t> лекарственных веществ). </a:t>
            </a:r>
          </a:p>
          <a:p>
            <a:pPr eaLnBrk="1" hangingPunct="1"/>
            <a:r>
              <a:rPr lang="ru-RU" dirty="0" smtClean="0"/>
              <a:t>При пероральном введении</a:t>
            </a:r>
            <a:r>
              <a:rPr lang="ru-RU" baseline="0" dirty="0" smtClean="0"/>
              <a:t> лекарственного вещества (ЛВ) необходимо учитывать следующие факторы, влияющие на их поступление во внутреннюю среду организма:</a:t>
            </a:r>
          </a:p>
          <a:p>
            <a:pPr marL="171450" indent="-171450" eaLnBrk="1" hangingPunct="1">
              <a:buFont typeface="Arial" panose="020B0604020202020204" pitchFamily="34" charset="0"/>
              <a:buChar char="•"/>
            </a:pPr>
            <a:r>
              <a:rPr lang="ru-RU" baseline="0" dirty="0" smtClean="0"/>
              <a:t>физико-химические свойства ЛВ и ЛФ: растворимость в воде и липидах, молекулярная масса, вкус и запах;</a:t>
            </a:r>
          </a:p>
          <a:p>
            <a:pPr marL="171450" indent="-171450" eaLnBrk="1" hangingPunct="1">
              <a:buFont typeface="Arial" panose="020B0604020202020204" pitchFamily="34" charset="0"/>
              <a:buChar char="•"/>
            </a:pPr>
            <a:r>
              <a:rPr lang="ru-RU" baseline="0" dirty="0" smtClean="0"/>
              <a:t>функциональное состояние желудочно-кишечного тракта (ЖКТ): кислотность желудочного сока, активность ферментов в желудке и кишечнике, заболевания ЖКТ;</a:t>
            </a:r>
          </a:p>
          <a:p>
            <a:pPr marL="171450" indent="-171450" eaLnBrk="1" hangingPunct="1">
              <a:buFont typeface="Arial" panose="020B0604020202020204" pitchFamily="34" charset="0"/>
              <a:buChar char="•"/>
            </a:pPr>
            <a:r>
              <a:rPr lang="ru-RU" baseline="0" dirty="0" smtClean="0"/>
              <a:t>метаболизм ЛВ в стенке кишечника и под влиянием микрофлоры;</a:t>
            </a:r>
          </a:p>
          <a:p>
            <a:pPr marL="171450" indent="-171450" eaLnBrk="1" hangingPunct="1">
              <a:buFont typeface="Arial" panose="020B0604020202020204" pitchFamily="34" charset="0"/>
              <a:buChar char="•"/>
            </a:pPr>
            <a:r>
              <a:rPr lang="ru-RU" baseline="0" dirty="0" smtClean="0"/>
              <a:t>взаимодействие ЛВ с содержимым желудка и кишечника.</a:t>
            </a:r>
            <a:endParaRPr lang="ru-RU" dirty="0" smtClean="0"/>
          </a:p>
          <a:p>
            <a:pPr eaLnBrk="1" hangingPunct="1"/>
            <a:r>
              <a:rPr lang="ru-RU" dirty="0" smtClean="0"/>
              <a:t>Модификацией перорального пути введения является</a:t>
            </a:r>
            <a:r>
              <a:rPr lang="ru-RU" baseline="0" dirty="0" smtClean="0"/>
              <a:t> </a:t>
            </a:r>
            <a:r>
              <a:rPr lang="ru-RU" baseline="0" dirty="0" err="1" smtClean="0"/>
              <a:t>сублингвальное</a:t>
            </a:r>
            <a:r>
              <a:rPr lang="ru-RU" baseline="0" dirty="0" smtClean="0"/>
              <a:t> (под язык) и </a:t>
            </a:r>
            <a:r>
              <a:rPr lang="ru-RU" baseline="0" dirty="0" err="1" smtClean="0"/>
              <a:t>перлингвальное</a:t>
            </a:r>
            <a:r>
              <a:rPr lang="ru-RU" baseline="0" dirty="0" smtClean="0"/>
              <a:t> (на спинку языка) введение с целью местного и общего действия. ЛВ довольно быстро всасываются через слизистую оболочку ротовой полости и поступают в общий круг кровообращения. При таком пути введения ЛВ, попадая в кровь, минует печень при первом прохождении по организму, что увеличивает его терапевтическую активность по сравнению с пероральным введением. </a:t>
            </a:r>
            <a:r>
              <a:rPr lang="ru-RU" dirty="0" err="1" smtClean="0"/>
              <a:t>Сублингвально</a:t>
            </a:r>
            <a:r>
              <a:rPr lang="ru-RU" dirty="0" smtClean="0"/>
              <a:t> назначаются вещества с высокой активностью (половые гормоны, валидол,  нитроглицерин). </a:t>
            </a:r>
          </a:p>
          <a:p>
            <a:pPr eaLnBrk="1" hangingPunct="1"/>
            <a:r>
              <a:rPr lang="ru-RU" dirty="0" smtClean="0"/>
              <a:t>Ректальный путь введения (общее и местное действие) – через прямую кишку – удобен в детской практике, у больных в бессознательном состоянии. Всасывание лекарственных веществ наступает через 7-10 минут, при этом они поступают в общий кровоток, минуя печень. Лекарственные вещества не подвергаются воздействию ферментов пищеварительного тракта. </a:t>
            </a:r>
          </a:p>
          <a:p>
            <a:pPr eaLnBrk="1" hangingPunct="1"/>
            <a:r>
              <a:rPr lang="ru-RU" b="1" dirty="0" smtClean="0"/>
              <a:t>Парентеральные</a:t>
            </a:r>
            <a:r>
              <a:rPr lang="ru-RU" dirty="0" smtClean="0"/>
              <a:t> способы ведения отличается большим разнообразием. Это нанесение на кожу, легко доступные слизистые оболочки, инъекционные и ингаляционные пути введения. Для воздействия на кожу применяются перкутанные лекарственные формы (присыпки, мази, пасты, линименты, гели, аэрозоли). Через кожу хорошо всасываются фенол, камфара, йод, лекарства в виде эмульсий.</a:t>
            </a:r>
          </a:p>
          <a:p>
            <a:pPr eaLnBrk="1" hangingPunct="1"/>
            <a:r>
              <a:rPr lang="ru-RU" dirty="0" smtClean="0"/>
              <a:t>Широко применяется нанесение лекарственных средств на слизистые оболочки: глазные, внутриносовые, ушные. Слизистые оболочки лишены жирной основы, поэтому хорошо всасывают водные растворы лекарственных веществ. </a:t>
            </a:r>
          </a:p>
          <a:p>
            <a:pPr eaLnBrk="1" hangingPunct="1"/>
            <a:r>
              <a:rPr lang="ru-RU" dirty="0" smtClean="0"/>
              <a:t>Особое место среди парентеральных ЛФ занимают ингаляционные. С их помощью производят введение лекарственных веществ через дыхательные пути: газы (кислород), легко летучие жидкости (эфир, хлороформ). </a:t>
            </a:r>
            <a:r>
              <a:rPr lang="ru-RU" dirty="0" err="1" smtClean="0"/>
              <a:t>Малолетучие</a:t>
            </a:r>
            <a:r>
              <a:rPr lang="ru-RU" dirty="0" smtClean="0"/>
              <a:t> жидкости вводятся при помощи ингаляторов. Действие подобных ЛФ быстрое, т.к. происходит прямое проникновение лекарственных веществ в кровоток через огромную</a:t>
            </a:r>
            <a:r>
              <a:rPr lang="ru-RU" baseline="0" dirty="0" smtClean="0"/>
              <a:t> поверхность легочных альвеол (50-80 </a:t>
            </a:r>
            <a:r>
              <a:rPr lang="ru-RU" baseline="0" dirty="0" err="1" smtClean="0"/>
              <a:t>кв.м</a:t>
            </a:r>
            <a:r>
              <a:rPr lang="ru-RU" baseline="0" dirty="0" smtClean="0"/>
              <a:t>) с обильной сетью кровеносных сосудов. В последнее время находит новое применение введение антибиотиков в виде мелкодисперсного порошка ингаляционным способом. </a:t>
            </a:r>
            <a:endParaRPr lang="ru-RU" dirty="0" smtClean="0"/>
          </a:p>
          <a:p>
            <a:pPr eaLnBrk="1" hangingPunct="1"/>
            <a:r>
              <a:rPr lang="ru-RU" dirty="0" smtClean="0"/>
              <a:t>К числу парентеральных ЛФ относятся инъекционные ЛФ, вводимые при помощи шприца. Лекарственные вещества быстро проникают в кровь и оказывают действие через 1-2 минуты и ранее. Инъекционные лекарственные формы необходимы при оказании срочной помощи, удобны при бессознательном состоянии и для введения ЛС, разрушающихся в желудочно-кишечном тракте. В связи с особым способом введения инъекционных ЛФ к ним предъявляются особые требования: стерильность, </a:t>
            </a:r>
            <a:r>
              <a:rPr lang="ru-RU" dirty="0" err="1" smtClean="0"/>
              <a:t>апирогенность</a:t>
            </a:r>
            <a:r>
              <a:rPr lang="ru-RU" dirty="0" smtClean="0"/>
              <a:t>, отсутствие механических включений.</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BE2C0EEB-68EB-42BB-B802-8202BE529BB3}" type="slidenum">
              <a:rPr lang="ru-RU" smtClean="0"/>
              <a:pPr>
                <a:defRPr/>
              </a:pPr>
              <a:t>4</a:t>
            </a:fld>
            <a:endParaRPr lang="ru-RU"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ru-RU" dirty="0" smtClean="0"/>
              <a:t>Классификация ЛФ по путям введения имеет, главным образом, значение для врача. Сила действия ЛВ будет зависеть от того, какой путь совершит оно, прежде чем попадет в кровь. Она более совершенна, чем классификация по агрегатному состоянию. Она имеет технологическое значение, т.к. в зависимости от способа введения к лекарственным формам предъявлены определенные требования, выполнение которых должно быть обеспечено технологическим процессом. Однако ее недостатком является то, что разные ЛФ, отличающие друг от друга по виду, технологии, относятся к единой группе, например порошки и микстуры (перорально).</a:t>
            </a:r>
          </a:p>
          <a:p>
            <a:pPr eaLnBrk="1" hangingPunct="1"/>
            <a:endParaRPr lang="ru-RU"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p>
            <a:pPr>
              <a:defRPr/>
            </a:pPr>
            <a:fld id="{F4E5AFFC-E091-44A2-9034-18058D5684E4}" type="slidenum">
              <a:rPr lang="ru-RU" smtClean="0"/>
              <a:pPr>
                <a:defRPr/>
              </a:pPr>
              <a:t>5</a:t>
            </a:fld>
            <a:endParaRPr lang="ru-RU"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lvl="0"/>
            <a:r>
              <a:rPr lang="ru-RU" sz="1200" b="1" i="1" kern="1200" dirty="0" err="1" smtClean="0">
                <a:solidFill>
                  <a:schemeClr val="tx1"/>
                </a:solidFill>
                <a:effectLst/>
                <a:latin typeface="Arial" charset="0"/>
                <a:ea typeface="+mn-ea"/>
                <a:cs typeface="+mn-cs"/>
              </a:rPr>
              <a:t>Дисперсологическая</a:t>
            </a:r>
            <a:r>
              <a:rPr lang="ru-RU" sz="1200" b="1" i="1" kern="1200" dirty="0" smtClean="0">
                <a:solidFill>
                  <a:schemeClr val="tx1"/>
                </a:solidFill>
                <a:effectLst/>
                <a:latin typeface="Arial" charset="0"/>
                <a:ea typeface="+mn-ea"/>
                <a:cs typeface="+mn-cs"/>
              </a:rPr>
              <a:t> классификация</a:t>
            </a:r>
            <a:r>
              <a:rPr lang="ru-RU" sz="1200" kern="1200" dirty="0" smtClean="0">
                <a:solidFill>
                  <a:schemeClr val="tx1"/>
                </a:solidFill>
                <a:effectLst/>
                <a:latin typeface="Arial" charset="0"/>
                <a:ea typeface="+mn-ea"/>
                <a:cs typeface="+mn-cs"/>
              </a:rPr>
              <a:t> (на основе строения дисперсных систем). Все сложные ЛФ по своей природе являются разнообразными дисперсными системами. Распределенное вещество составляет дисперсную фазу системы, а носитель – непрерывную дисперсионную среду. </a:t>
            </a:r>
            <a:r>
              <a:rPr lang="ru-RU" sz="1200" kern="1200" dirty="0" err="1" smtClean="0">
                <a:solidFill>
                  <a:schemeClr val="tx1"/>
                </a:solidFill>
                <a:effectLst/>
                <a:latin typeface="Arial" charset="0"/>
                <a:ea typeface="+mn-ea"/>
                <a:cs typeface="+mn-cs"/>
              </a:rPr>
              <a:t>Дисперсологическая</a:t>
            </a:r>
            <a:r>
              <a:rPr lang="ru-RU" sz="1200" kern="1200" dirty="0" smtClean="0">
                <a:solidFill>
                  <a:schemeClr val="tx1"/>
                </a:solidFill>
                <a:effectLst/>
                <a:latin typeface="Arial" charset="0"/>
                <a:ea typeface="+mn-ea"/>
                <a:cs typeface="+mn-cs"/>
              </a:rPr>
              <a:t> классификация ЛФ создана на основании следующих признаков: наличие или отсутствие связи между частицами дисперсной системы; агрегатное состояние дисперсионной среды; </a:t>
            </a:r>
            <a:r>
              <a:rPr lang="ru-RU" sz="1200" kern="1200" dirty="0" err="1" smtClean="0">
                <a:solidFill>
                  <a:schemeClr val="tx1"/>
                </a:solidFill>
                <a:effectLst/>
                <a:latin typeface="Arial" charset="0"/>
                <a:ea typeface="+mn-ea"/>
                <a:cs typeface="+mn-cs"/>
              </a:rPr>
              <a:t>измельченность</a:t>
            </a:r>
            <a:r>
              <a:rPr lang="ru-RU" sz="1200" kern="1200" dirty="0" smtClean="0">
                <a:solidFill>
                  <a:schemeClr val="tx1"/>
                </a:solidFill>
                <a:effectLst/>
                <a:latin typeface="Arial" charset="0"/>
                <a:ea typeface="+mn-ea"/>
                <a:cs typeface="+mn-cs"/>
              </a:rPr>
              <a:t> дисперсной фазы.</a:t>
            </a:r>
          </a:p>
          <a:p>
            <a:r>
              <a:rPr lang="ru-RU" sz="1200" kern="1200" dirty="0" smtClean="0">
                <a:solidFill>
                  <a:schemeClr val="tx1"/>
                </a:solidFill>
                <a:effectLst/>
                <a:latin typeface="Arial" charset="0"/>
                <a:ea typeface="+mn-ea"/>
                <a:cs typeface="+mn-cs"/>
              </a:rPr>
              <a:t>В современной классификации дисперсных систем различают 2 основные группы: свободнодисперсные системы и связнодисперсные системы.</a:t>
            </a:r>
          </a:p>
          <a:p>
            <a:pPr eaLnBrk="1" hangingPunct="1"/>
            <a:endParaRPr lang="ru-R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p>
            <a:pPr>
              <a:defRPr/>
            </a:pPr>
            <a:fld id="{A577F3F3-CDC5-4DA5-BF75-AD02BB384D9F}" type="slidenum">
              <a:rPr lang="ru-RU" smtClean="0"/>
              <a:pPr>
                <a:defRPr/>
              </a:pPr>
              <a:t>6</a:t>
            </a:fld>
            <a:endParaRPr lang="ru-RU"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r>
              <a:rPr lang="ru-RU" sz="1200" i="1" kern="1200" dirty="0" smtClean="0">
                <a:solidFill>
                  <a:schemeClr val="tx1"/>
                </a:solidFill>
                <a:effectLst/>
                <a:latin typeface="Arial" charset="0"/>
                <a:ea typeface="+mn-ea"/>
                <a:cs typeface="+mn-cs"/>
              </a:rPr>
              <a:t>Свободнодисперсные системы.</a:t>
            </a:r>
            <a:r>
              <a:rPr lang="ru-RU" sz="1200" kern="1200" dirty="0" smtClean="0">
                <a:solidFill>
                  <a:schemeClr val="tx1"/>
                </a:solidFill>
                <a:effectLst/>
                <a:latin typeface="Arial" charset="0"/>
                <a:ea typeface="+mn-ea"/>
                <a:cs typeface="+mn-cs"/>
              </a:rPr>
              <a:t> Эти системы характеризуются отсутствием взаимодействия между частицами дисперсной фазы, благодаря чему они могут свободно перемещаться друг относительно друга под влиянием теплового движения или силы тяжести. Частицы дисперсной фазы не связаны друг с другом в одну сплошную сетку. Такие системы обладают текучестью и всеми остальными свойствами, характерными для жидкостей. В зависимости от наличия или отсутствия дисперсионной среды и ее агрегатного состояния системы подразделяют на несколько подгрупп.</a:t>
            </a:r>
          </a:p>
          <a:p>
            <a:r>
              <a:rPr lang="ru-RU" sz="1200" u="sng" kern="1200" dirty="0" smtClean="0">
                <a:solidFill>
                  <a:schemeClr val="tx1"/>
                </a:solidFill>
                <a:effectLst/>
                <a:latin typeface="Arial" charset="0"/>
                <a:ea typeface="+mn-ea"/>
                <a:cs typeface="+mn-cs"/>
              </a:rPr>
              <a:t>Системы без дисперсионной среды. </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В данном случае частицы твердого вещества не распределены в массе носителя, т.е. дисперсионная среда отсутствует (она не вносится в процесс изготовления ЛФ). По дисперсности эти системы подразделяют на грубодисперсные (сборы) и мелкодисперсные (порошки). Получают их путем механического измельчения и перемешивания. Основными свойствами являются: большая удельная поверхность; соответствующий запас свободной поверхностной энергии; повышенные адсорбционные свойства; подчиненность действию силы тяжести.</a:t>
            </a:r>
          </a:p>
          <a:p>
            <a:r>
              <a:rPr lang="ru-RU" sz="1200" u="sng" kern="1200" dirty="0" smtClean="0">
                <a:solidFill>
                  <a:schemeClr val="tx1"/>
                </a:solidFill>
                <a:effectLst/>
                <a:latin typeface="Arial" charset="0"/>
                <a:ea typeface="+mn-ea"/>
                <a:cs typeface="+mn-cs"/>
              </a:rPr>
              <a:t>Системы с жидкой дисперсионной средой.</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Эта подгруппа охватывает все жидкие ЛФ. Она подразделяется на:</a:t>
            </a:r>
          </a:p>
          <a:p>
            <a:r>
              <a:rPr lang="ru-RU" sz="1200" kern="1200" dirty="0" smtClean="0">
                <a:solidFill>
                  <a:schemeClr val="tx1"/>
                </a:solidFill>
                <a:effectLst/>
                <a:latin typeface="Arial" charset="0"/>
                <a:ea typeface="+mn-ea"/>
                <a:cs typeface="+mn-cs"/>
              </a:rPr>
              <a:t>а) растворы – гомогенные системы с максимальным измельчением дисперсной фазы (1-2 </a:t>
            </a:r>
            <a:r>
              <a:rPr lang="ru-RU" sz="1200" kern="1200" dirty="0" err="1" smtClean="0">
                <a:solidFill>
                  <a:schemeClr val="tx1"/>
                </a:solidFill>
                <a:effectLst/>
                <a:latin typeface="Arial" charset="0"/>
                <a:ea typeface="+mn-ea"/>
                <a:cs typeface="+mn-cs"/>
              </a:rPr>
              <a:t>нм</a:t>
            </a:r>
            <a:r>
              <a:rPr lang="ru-RU" sz="1200" kern="1200" dirty="0" smtClean="0">
                <a:solidFill>
                  <a:schemeClr val="tx1"/>
                </a:solidFill>
                <a:effectLst/>
                <a:latin typeface="Arial" charset="0"/>
                <a:ea typeface="+mn-ea"/>
                <a:cs typeface="+mn-cs"/>
              </a:rPr>
              <a:t>), связанной с растворителем при отсутствии поверхности раздела между фазами;</a:t>
            </a:r>
          </a:p>
          <a:p>
            <a:r>
              <a:rPr lang="ru-RU" sz="1200" kern="1200" dirty="0" smtClean="0">
                <a:solidFill>
                  <a:schemeClr val="tx1"/>
                </a:solidFill>
                <a:effectLst/>
                <a:latin typeface="Arial" charset="0"/>
                <a:ea typeface="+mn-ea"/>
                <a:cs typeface="+mn-cs"/>
              </a:rPr>
              <a:t>б) золи или коллоидные растворы. Размеры поперечника частиц не превышают 100 мкм, намечается граница раздел между фазами (</a:t>
            </a:r>
            <a:r>
              <a:rPr lang="ru-RU" sz="1200" kern="1200" dirty="0" err="1" smtClean="0">
                <a:solidFill>
                  <a:schemeClr val="tx1"/>
                </a:solidFill>
                <a:effectLst/>
                <a:latin typeface="Arial" charset="0"/>
                <a:ea typeface="+mn-ea"/>
                <a:cs typeface="+mn-cs"/>
              </a:rPr>
              <a:t>ультрамикрогетерогенные</a:t>
            </a:r>
            <a:r>
              <a:rPr lang="ru-RU" sz="1200" kern="1200" dirty="0" smtClean="0">
                <a:solidFill>
                  <a:schemeClr val="tx1"/>
                </a:solidFill>
                <a:effectLst/>
                <a:latin typeface="Arial" charset="0"/>
                <a:ea typeface="+mn-ea"/>
                <a:cs typeface="+mn-cs"/>
              </a:rPr>
              <a:t> системы);</a:t>
            </a:r>
          </a:p>
          <a:p>
            <a:r>
              <a:rPr lang="ru-RU" sz="1200" kern="1200" dirty="0" smtClean="0">
                <a:solidFill>
                  <a:schemeClr val="tx1"/>
                </a:solidFill>
                <a:effectLst/>
                <a:latin typeface="Arial" charset="0"/>
                <a:ea typeface="+mn-ea"/>
                <a:cs typeface="+mn-cs"/>
              </a:rPr>
              <a:t>в) суспензии (взвеси) – микрогетерогенные системы с твердой дисперсной фазой и жидкой дисперсионной средой. Граница раздела между фазами видна невооруженным глазом. Размеры поперечника частиц не превышает 100 мкм.</a:t>
            </a:r>
          </a:p>
          <a:p>
            <a:r>
              <a:rPr lang="ru-RU" sz="1200" kern="1200" dirty="0" smtClean="0">
                <a:solidFill>
                  <a:schemeClr val="tx1"/>
                </a:solidFill>
                <a:effectLst/>
                <a:latin typeface="Arial" charset="0"/>
                <a:ea typeface="+mn-ea"/>
                <a:cs typeface="+mn-cs"/>
              </a:rPr>
              <a:t>г) эмульсии – дисперсные системы, состоящие из 2-х жидкостей, не растворимых или слаборастворимых друг в друге, фаза и среда – жидкости </a:t>
            </a:r>
            <a:r>
              <a:rPr lang="ru-RU" sz="1200" kern="1200" dirty="0" err="1" smtClean="0">
                <a:solidFill>
                  <a:schemeClr val="tx1"/>
                </a:solidFill>
                <a:effectLst/>
                <a:latin typeface="Arial" charset="0"/>
                <a:ea typeface="+mn-ea"/>
                <a:cs typeface="+mn-cs"/>
              </a:rPr>
              <a:t>взаимонесмешивающиеся</a:t>
            </a:r>
            <a:r>
              <a:rPr lang="ru-RU" sz="1200" kern="1200" dirty="0" smtClean="0">
                <a:solidFill>
                  <a:schemeClr val="tx1"/>
                </a:solidFill>
                <a:effectLst/>
                <a:latin typeface="Arial" charset="0"/>
                <a:ea typeface="+mn-ea"/>
                <a:cs typeface="+mn-cs"/>
              </a:rPr>
              <a:t>. Размеры поперечника капель жидкой фазы не превышают 20 мкм.</a:t>
            </a:r>
          </a:p>
          <a:p>
            <a:r>
              <a:rPr lang="ru-RU" sz="1200" kern="1200" dirty="0" smtClean="0">
                <a:solidFill>
                  <a:schemeClr val="tx1"/>
                </a:solidFill>
                <a:effectLst/>
                <a:latin typeface="Arial" charset="0"/>
                <a:ea typeface="+mn-ea"/>
                <a:cs typeface="+mn-cs"/>
              </a:rPr>
              <a:t>д) комбинации перечисленных систем.</a:t>
            </a:r>
          </a:p>
          <a:p>
            <a:r>
              <a:rPr lang="ru-RU" sz="1200" kern="1200" dirty="0" smtClean="0">
                <a:solidFill>
                  <a:schemeClr val="tx1"/>
                </a:solidFill>
                <a:effectLst/>
                <a:latin typeface="Arial" charset="0"/>
                <a:ea typeface="+mn-ea"/>
                <a:cs typeface="+mn-cs"/>
              </a:rPr>
              <a:t>Получают эти системы путем растворения, </a:t>
            </a:r>
            <a:r>
              <a:rPr lang="ru-RU" sz="1200" kern="1200" dirty="0" err="1" smtClean="0">
                <a:solidFill>
                  <a:schemeClr val="tx1"/>
                </a:solidFill>
                <a:effectLst/>
                <a:latin typeface="Arial" charset="0"/>
                <a:ea typeface="+mn-ea"/>
                <a:cs typeface="+mn-cs"/>
              </a:rPr>
              <a:t>суспендирования</a:t>
            </a:r>
            <a:r>
              <a:rPr lang="ru-RU" sz="1200" kern="1200" dirty="0" smtClean="0">
                <a:solidFill>
                  <a:schemeClr val="tx1"/>
                </a:solidFill>
                <a:effectLst/>
                <a:latin typeface="Arial" charset="0"/>
                <a:ea typeface="+mn-ea"/>
                <a:cs typeface="+mn-cs"/>
              </a:rPr>
              <a:t> и эмульгирования. К этой подгруппе относятся микстуры, капли, полоскания, примочки, водные извлечения. Особое место в этой подгруппе занимают инъекционные ЛФ (растворы, золи, суспензии, эмульсии). Для них необходима стерильность и асептические условие изготовления.</a:t>
            </a:r>
          </a:p>
          <a:p>
            <a:r>
              <a:rPr lang="ru-RU" sz="1200" u="sng" kern="1200" dirty="0" smtClean="0">
                <a:solidFill>
                  <a:schemeClr val="tx1"/>
                </a:solidFill>
                <a:effectLst/>
                <a:latin typeface="Arial" charset="0"/>
                <a:ea typeface="+mn-ea"/>
                <a:cs typeface="+mn-cs"/>
              </a:rPr>
              <a:t>Системы с пластично- или </a:t>
            </a:r>
            <a:r>
              <a:rPr lang="ru-RU" sz="1200" u="sng" kern="1200" dirty="0" err="1" smtClean="0">
                <a:solidFill>
                  <a:schemeClr val="tx1"/>
                </a:solidFill>
                <a:effectLst/>
                <a:latin typeface="Arial" charset="0"/>
                <a:ea typeface="+mn-ea"/>
                <a:cs typeface="+mn-cs"/>
              </a:rPr>
              <a:t>упруговязкой</a:t>
            </a:r>
            <a:r>
              <a:rPr lang="ru-RU" sz="1200" u="sng" kern="1200" dirty="0" smtClean="0">
                <a:solidFill>
                  <a:schemeClr val="tx1"/>
                </a:solidFill>
                <a:effectLst/>
                <a:latin typeface="Arial" charset="0"/>
                <a:ea typeface="+mn-ea"/>
                <a:cs typeface="+mn-cs"/>
              </a:rPr>
              <a:t> дисперсионной средой</a:t>
            </a:r>
            <a:r>
              <a:rPr lang="ru-RU" sz="1200" kern="1200" dirty="0" smtClean="0">
                <a:solidFill>
                  <a:schemeClr val="tx1"/>
                </a:solidFill>
                <a:effectLst/>
                <a:latin typeface="Arial" charset="0"/>
                <a:ea typeface="+mn-ea"/>
                <a:cs typeface="+mn-cs"/>
              </a:rPr>
              <a:t>. По агрегатному состоянию дисперсионная среда занимает среднее положение между жидкостью и твердым телом. В зависимости от дисперсности и агрегатного состояния фазы эти системы подразделяют аналогично системам с жидкой дисперсионной средой на: а) растворы; б) золи; в) суспензии; г) эмульсии; д) комбинированные системы. Или другое подразделение: 1) бесформенные системы, имеющие вид сплошной общей массы (мази, пасты), которым нельзя придавать геометрическую форму; 2) формированные системы, имеющие определенные правильные геометрические формы (свечи, шарики, палочки). </a:t>
            </a:r>
          </a:p>
          <a:p>
            <a:r>
              <a:rPr lang="ru-RU" sz="1200" u="sng" kern="1200" dirty="0" smtClean="0">
                <a:solidFill>
                  <a:schemeClr val="tx1"/>
                </a:solidFill>
                <a:effectLst/>
                <a:latin typeface="Arial" charset="0"/>
                <a:ea typeface="+mn-ea"/>
                <a:cs typeface="+mn-cs"/>
              </a:rPr>
              <a:t>Системы с газообразной дисперсионной средой</a:t>
            </a:r>
            <a:r>
              <a:rPr lang="ru-RU" sz="1200" kern="1200" dirty="0" smtClean="0">
                <a:solidFill>
                  <a:schemeClr val="tx1"/>
                </a:solidFill>
                <a:effectLst/>
                <a:latin typeface="Arial" charset="0"/>
                <a:ea typeface="+mn-ea"/>
                <a:cs typeface="+mn-cs"/>
              </a:rPr>
              <a:t>. </a:t>
            </a:r>
          </a:p>
          <a:p>
            <a:r>
              <a:rPr lang="ru-RU" sz="1200" kern="1200" dirty="0" smtClean="0">
                <a:solidFill>
                  <a:schemeClr val="tx1"/>
                </a:solidFill>
                <a:effectLst/>
                <a:latin typeface="Arial" charset="0"/>
                <a:ea typeface="+mn-ea"/>
                <a:cs typeface="+mn-cs"/>
              </a:rPr>
              <a:t>Относятся газовые смеси – аналоги растворов, аэрозоли – аналоги коллоидных растворов, туманы – аналоги эмульсий, и пыли – аналоги взвесей.</a:t>
            </a:r>
          </a:p>
          <a:p>
            <a:pPr eaLnBrk="1" hangingPunct="1"/>
            <a:endParaRPr lang="ru-RU"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p>
            <a:pPr>
              <a:defRPr/>
            </a:pPr>
            <a:fld id="{CA65ACA3-9E14-4720-B09B-31B1D4391406}" type="slidenum">
              <a:rPr lang="ru-RU" smtClean="0"/>
              <a:pPr>
                <a:defRPr/>
              </a:pPr>
              <a:t>7</a:t>
            </a:fld>
            <a:endParaRPr lang="ru-RU"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r>
              <a:rPr lang="ru-RU" sz="1200" i="1" kern="1200" dirty="0" smtClean="0">
                <a:solidFill>
                  <a:schemeClr val="tx1"/>
                </a:solidFill>
                <a:effectLst/>
                <a:latin typeface="Arial" charset="0"/>
                <a:ea typeface="+mn-ea"/>
                <a:cs typeface="+mn-cs"/>
              </a:rPr>
              <a:t>Связнодисперсные системы.</a:t>
            </a:r>
            <a:r>
              <a:rPr lang="ru-RU" sz="1200" kern="1200" dirty="0" smtClean="0">
                <a:solidFill>
                  <a:schemeClr val="tx1"/>
                </a:solidFill>
                <a:effectLst/>
                <a:latin typeface="Arial" charset="0"/>
                <a:ea typeface="+mn-ea"/>
                <a:cs typeface="+mn-cs"/>
              </a:rPr>
              <a:t> Эти системы состоят из мелких частиц твердых тел, соприкасающихся друг с другом и спаянных в точках соприкосновения за счет молекулярных сил, образуя в дисперсионной среде своеобразные пространственные сетки и каркасы. Частицы фазы лишены возможности смещаться и могут совершать лишь колебательные движения. Связнодисперсные системы могут содержать дисперсионную среду или быть свободными от нее. </a:t>
            </a:r>
          </a:p>
          <a:p>
            <a:r>
              <a:rPr lang="ru-RU" sz="1200" u="sng" kern="1200" dirty="0" smtClean="0">
                <a:solidFill>
                  <a:schemeClr val="tx1"/>
                </a:solidFill>
                <a:effectLst/>
                <a:latin typeface="Arial" charset="0"/>
                <a:ea typeface="+mn-ea"/>
                <a:cs typeface="+mn-cs"/>
              </a:rPr>
              <a:t>Системы без дисперсионной среды. </a:t>
            </a:r>
            <a:r>
              <a:rPr lang="ru-RU" sz="1200" kern="1200" dirty="0" smtClean="0">
                <a:solidFill>
                  <a:schemeClr val="tx1"/>
                </a:solidFill>
                <a:effectLst/>
                <a:latin typeface="Arial" charset="0"/>
                <a:ea typeface="+mn-ea"/>
                <a:cs typeface="+mn-cs"/>
              </a:rPr>
              <a:t>Это твердые пористые тела, полученные путем сжатия или склеивания порошков (гранулы, прессованные таблетки).</a:t>
            </a:r>
          </a:p>
          <a:p>
            <a:r>
              <a:rPr lang="ru-RU" sz="1200" u="sng" kern="1200" dirty="0" smtClean="0">
                <a:solidFill>
                  <a:schemeClr val="tx1"/>
                </a:solidFill>
                <a:effectLst/>
                <a:latin typeface="Arial" charset="0"/>
                <a:ea typeface="+mn-ea"/>
                <a:cs typeface="+mn-cs"/>
              </a:rPr>
              <a:t>Пропитанные связнодисперсные системы. </a:t>
            </a:r>
            <a:r>
              <a:rPr lang="ru-RU" sz="1200" kern="1200" dirty="0" smtClean="0">
                <a:solidFill>
                  <a:schemeClr val="tx1"/>
                </a:solidFill>
                <a:effectLst/>
                <a:latin typeface="Arial" charset="0"/>
                <a:ea typeface="+mn-ea"/>
                <a:cs typeface="+mn-cs"/>
              </a:rPr>
              <a:t>В настоящее время эта подгруппа не является лекарственными формами. Она включает основы, которые используют для изготовления мазей, суппозиториев.</a:t>
            </a:r>
          </a:p>
          <a:p>
            <a:pPr eaLnBrk="1" hangingPunct="1"/>
            <a:endParaRPr lang="ru-R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512AEBAE-931E-476F-A43E-E3831AD2EA47}" type="slidenum">
              <a:rPr lang="ru-RU" smtClean="0"/>
              <a:pPr>
                <a:defRPr/>
              </a:pPr>
              <a:t>8</a:t>
            </a:fld>
            <a:endParaRPr lang="ru-RU"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512AEBAE-931E-476F-A43E-E3831AD2EA47}" type="slidenum">
              <a:rPr lang="ru-RU" smtClean="0"/>
              <a:pPr>
                <a:defRPr/>
              </a:pPr>
              <a:t>9</a:t>
            </a:fld>
            <a:endParaRPr lang="ru-RU"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p>
            <a:pPr>
              <a:defRPr/>
            </a:pPr>
            <a:fld id="{B2DFD57C-29FE-4033-94BF-021EA6540196}" type="slidenum">
              <a:rPr lang="ru-RU" smtClean="0"/>
              <a:pPr>
                <a:defRPr/>
              </a:pPr>
              <a:t>10</a:t>
            </a:fld>
            <a:endParaRPr lang="ru-RU"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ru-RU" sz="1200" kern="1200" dirty="0" smtClean="0">
                <a:solidFill>
                  <a:schemeClr val="tx1"/>
                </a:solidFill>
                <a:effectLst/>
                <a:latin typeface="Arial" charset="0"/>
                <a:ea typeface="+mn-ea"/>
                <a:cs typeface="+mn-cs"/>
              </a:rPr>
              <a:t>Поскольку эффективность лечения напрямую зависит от ЛФ, к ней предъявляются следующие </a:t>
            </a:r>
            <a:r>
              <a:rPr lang="ru-RU" sz="1200" b="0" i="0" kern="1200" dirty="0" smtClean="0">
                <a:solidFill>
                  <a:schemeClr val="tx1"/>
                </a:solidFill>
                <a:effectLst/>
                <a:latin typeface="Arial" charset="0"/>
                <a:ea typeface="+mn-ea"/>
                <a:cs typeface="+mn-cs"/>
              </a:rPr>
              <a:t>общие требования (см. слайд).</a:t>
            </a:r>
            <a:endParaRPr lang="ru-RU" b="0" i="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p>
            <a:pPr>
              <a:defRPr/>
            </a:pPr>
            <a:fld id="{897DF621-2D49-4DE4-BF15-3203849DC4A4}" type="slidenum">
              <a:rPr lang="ru-RU" smtClean="0"/>
              <a:pPr>
                <a:defRPr/>
              </a:pPr>
              <a:t>11</a:t>
            </a:fld>
            <a:endParaRPr lang="ru-RU"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r>
              <a:rPr lang="ru-RU" sz="1200" kern="1200" dirty="0" err="1" smtClean="0">
                <a:solidFill>
                  <a:schemeClr val="tx1"/>
                </a:solidFill>
                <a:effectLst/>
                <a:latin typeface="Arial" charset="0"/>
                <a:ea typeface="+mn-ea"/>
                <a:cs typeface="+mn-cs"/>
              </a:rPr>
              <a:t>Биофармация</a:t>
            </a:r>
            <a:r>
              <a:rPr lang="ru-RU" sz="1200" kern="1200" dirty="0" smtClean="0">
                <a:solidFill>
                  <a:schemeClr val="tx1"/>
                </a:solidFill>
                <a:effectLst/>
                <a:latin typeface="Arial" charset="0"/>
                <a:ea typeface="+mn-ea"/>
                <a:cs typeface="+mn-cs"/>
              </a:rPr>
              <a:t> появилась после установления фактов терапевтической неэквивалентности лекарственных препаратов. Так, по данным клиник в США, при назначении таблеток </a:t>
            </a:r>
            <a:r>
              <a:rPr lang="ru-RU" sz="1200" kern="1200" dirty="0" err="1" smtClean="0">
                <a:solidFill>
                  <a:schemeClr val="tx1"/>
                </a:solidFill>
                <a:effectLst/>
                <a:latin typeface="Arial" charset="0"/>
                <a:ea typeface="+mn-ea"/>
                <a:cs typeface="+mn-cs"/>
              </a:rPr>
              <a:t>бисгидро</a:t>
            </a:r>
            <a:r>
              <a:rPr lang="ru-RU" sz="1200" kern="1200" dirty="0" smtClean="0">
                <a:solidFill>
                  <a:schemeClr val="tx1"/>
                </a:solidFill>
                <a:effectLst/>
                <a:latin typeface="Arial" charset="0"/>
                <a:ea typeface="+mn-ea"/>
                <a:cs typeface="+mn-cs"/>
              </a:rPr>
              <a:t>-</a:t>
            </a:r>
            <a:r>
              <a:rPr lang="ru-RU" sz="1200" kern="1200" dirty="0" err="1" smtClean="0">
                <a:solidFill>
                  <a:schemeClr val="tx1"/>
                </a:solidFill>
                <a:effectLst/>
                <a:latin typeface="Arial" charset="0"/>
                <a:ea typeface="+mn-ea"/>
                <a:cs typeface="+mn-cs"/>
              </a:rPr>
              <a:t>оксикумарина</a:t>
            </a:r>
            <a:r>
              <a:rPr lang="ru-RU" sz="1200" kern="1200" dirty="0" smtClean="0">
                <a:solidFill>
                  <a:schemeClr val="tx1"/>
                </a:solidFill>
                <a:effectLst/>
                <a:latin typeface="Arial" charset="0"/>
                <a:ea typeface="+mn-ea"/>
                <a:cs typeface="+mn-cs"/>
              </a:rPr>
              <a:t>-антикоагулянта, действующего на процессы свертывания крови, приобретенных от двух различных фармацевтических фирм и содержащих одинаковые дозы, было установлено, что таблетки одной фирмы в два раза активнее других. При анализе отклонений в содержании биологически активного </a:t>
            </a:r>
            <a:r>
              <a:rPr lang="ru-RU" sz="1200" kern="1200" dirty="0" err="1" smtClean="0">
                <a:solidFill>
                  <a:schemeClr val="tx1"/>
                </a:solidFill>
                <a:effectLst/>
                <a:latin typeface="Arial" charset="0"/>
                <a:ea typeface="+mn-ea"/>
                <a:cs typeface="+mn-cs"/>
              </a:rPr>
              <a:t>бисгидро-оксикумарина</a:t>
            </a:r>
            <a:r>
              <a:rPr lang="ru-RU" sz="1200" kern="1200" dirty="0" smtClean="0">
                <a:solidFill>
                  <a:schemeClr val="tx1"/>
                </a:solidFill>
                <a:effectLst/>
                <a:latin typeface="Arial" charset="0"/>
                <a:ea typeface="+mn-ea"/>
                <a:cs typeface="+mn-cs"/>
              </a:rPr>
              <a:t> в таблетках обеих фирм не обнаружили. Позже подобное свойство выявили у ряда антибиотиков (эритромицин, тетрациклин, стероидные гормоны, сульфаниламиды и др.). Для специалистов, занимающихся производством и анализом лекарственных препаратов, это явление было неожиданным. Все препараты соответствовали требованием фармакопеи, и потому, согласно общепринятой концепции, должны были быть полностью равноценными.</a:t>
            </a:r>
          </a:p>
          <a:p>
            <a:r>
              <a:rPr lang="ru-RU" sz="1200" kern="1200" dirty="0" smtClean="0">
                <a:solidFill>
                  <a:schemeClr val="tx1"/>
                </a:solidFill>
                <a:effectLst/>
                <a:latin typeface="Arial" charset="0"/>
                <a:ea typeface="+mn-ea"/>
                <a:cs typeface="+mn-cs"/>
              </a:rPr>
              <a:t>Фармация, долгое время использующая товароведческий подход к характеристике лекарственных препаратов (масса, цвет, внешний вид, количественное содержание действующего вещества), не могла обосновать такую терапевтическую неэквивалентность. Объяснение этому дала новая отрасль фармации – </a:t>
            </a:r>
            <a:r>
              <a:rPr lang="ru-RU" sz="1200" kern="1200" dirty="0" err="1" smtClean="0">
                <a:solidFill>
                  <a:schemeClr val="tx1"/>
                </a:solidFill>
                <a:effectLst/>
                <a:latin typeface="Arial" charset="0"/>
                <a:ea typeface="+mn-ea"/>
                <a:cs typeface="+mn-cs"/>
              </a:rPr>
              <a:t>биофармация</a:t>
            </a:r>
            <a:r>
              <a:rPr lang="ru-RU" sz="1200" kern="1200" dirty="0" smtClean="0">
                <a:solidFill>
                  <a:schemeClr val="tx1"/>
                </a:solidFill>
                <a:effectLst/>
                <a:latin typeface="Arial" charset="0"/>
                <a:ea typeface="+mn-ea"/>
                <a:cs typeface="+mn-cs"/>
              </a:rPr>
              <a:t> – теоретическая основа технологии лекарств. Термин «</a:t>
            </a:r>
            <a:r>
              <a:rPr lang="ru-RU" sz="1200" kern="1200" dirty="0" err="1" smtClean="0">
                <a:solidFill>
                  <a:schemeClr val="tx1"/>
                </a:solidFill>
                <a:effectLst/>
                <a:latin typeface="Arial" charset="0"/>
                <a:ea typeface="+mn-ea"/>
                <a:cs typeface="+mn-cs"/>
              </a:rPr>
              <a:t>биофармация</a:t>
            </a:r>
            <a:r>
              <a:rPr lang="ru-RU" sz="1200" kern="1200" dirty="0" smtClean="0">
                <a:solidFill>
                  <a:schemeClr val="tx1"/>
                </a:solidFill>
                <a:effectLst/>
                <a:latin typeface="Arial" charset="0"/>
                <a:ea typeface="+mn-ea"/>
                <a:cs typeface="+mn-cs"/>
              </a:rPr>
              <a:t>» появился впервые в США в начале 60-годов прошлого столетия и вскоре получил международное признание. Этим коротким словом удачно и достаточно полно определен комплекс зависимостей, связывающий между собой лекарственное средство и лечебный (профилактический) эффект приготовленного лекарства.</a:t>
            </a:r>
          </a:p>
          <a:p>
            <a:pPr eaLnBrk="1" hangingPunct="1"/>
            <a:endParaRPr lang="ru-RU"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p>
            <a:pPr>
              <a:defRPr/>
            </a:pPr>
            <a:fld id="{20489EED-7457-46BF-B379-1F724819C7DC}" type="slidenum">
              <a:rPr lang="ru-RU" smtClean="0"/>
              <a:pPr>
                <a:defRPr/>
              </a:pPr>
              <a:t>12</a:t>
            </a:fld>
            <a:endParaRPr lang="ru-RU"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r>
              <a:rPr lang="ru-RU" sz="1200" kern="1200" dirty="0" smtClean="0">
                <a:solidFill>
                  <a:schemeClr val="tx1"/>
                </a:solidFill>
                <a:effectLst/>
                <a:latin typeface="Arial" charset="0"/>
                <a:ea typeface="+mn-ea"/>
                <a:cs typeface="+mn-cs"/>
              </a:rPr>
              <a:t>Термин и понятие </a:t>
            </a:r>
            <a:r>
              <a:rPr lang="ru-RU" sz="1200" i="1" kern="1200" dirty="0" smtClean="0">
                <a:solidFill>
                  <a:schemeClr val="tx1"/>
                </a:solidFill>
                <a:effectLst/>
                <a:latin typeface="Arial" charset="0"/>
                <a:ea typeface="+mn-ea"/>
                <a:cs typeface="+mn-cs"/>
              </a:rPr>
              <a:t>«фармацевтические факторы»</a:t>
            </a:r>
            <a:r>
              <a:rPr lang="ru-RU" sz="1200" kern="1200" dirty="0" smtClean="0">
                <a:solidFill>
                  <a:schemeClr val="tx1"/>
                </a:solidFill>
                <a:effectLst/>
                <a:latin typeface="Arial" charset="0"/>
                <a:ea typeface="+mn-ea"/>
                <a:cs typeface="+mn-cs"/>
              </a:rPr>
              <a:t> распространяется на те процессы, для которых установлено определенное их влияние на терапевтическую активность лекарственных веществ. Согласно биофармацевтической концепции Леви-Вагнера их делят на 5 групп: </a:t>
            </a:r>
          </a:p>
          <a:p>
            <a:r>
              <a:rPr lang="ru-RU" sz="1200" kern="1200" dirty="0" smtClean="0">
                <a:solidFill>
                  <a:schemeClr val="tx1"/>
                </a:solidFill>
                <a:effectLst/>
                <a:latin typeface="Arial" charset="0"/>
                <a:ea typeface="+mn-ea"/>
                <a:cs typeface="+mn-cs"/>
              </a:rPr>
              <a:t>- химическая модификация препарата (соль, кислота, наличие эфирных связей, комплексные соединения);</a:t>
            </a:r>
          </a:p>
          <a:p>
            <a:r>
              <a:rPr lang="ru-RU" sz="1200" kern="1200" dirty="0" smtClean="0">
                <a:solidFill>
                  <a:schemeClr val="tx1"/>
                </a:solidFill>
                <a:effectLst/>
                <a:latin typeface="Arial" charset="0"/>
                <a:ea typeface="+mn-ea"/>
                <a:cs typeface="+mn-cs"/>
              </a:rPr>
              <a:t>- физико-химическое состояние лекарственного вещества (форма кристаллов, размер частиц, наличие или отсутствие заряда на их поверхности и др.);</a:t>
            </a:r>
          </a:p>
          <a:p>
            <a:r>
              <a:rPr lang="ru-RU" sz="1200" kern="1200" dirty="0" smtClean="0">
                <a:solidFill>
                  <a:schemeClr val="tx1"/>
                </a:solidFill>
                <a:effectLst/>
                <a:latin typeface="Arial" charset="0"/>
                <a:ea typeface="+mn-ea"/>
                <a:cs typeface="+mn-cs"/>
              </a:rPr>
              <a:t>- вспомогательные вещества, их природа, количество;</a:t>
            </a:r>
          </a:p>
          <a:p>
            <a:r>
              <a:rPr lang="ru-RU" sz="1200" kern="1200" dirty="0" smtClean="0">
                <a:solidFill>
                  <a:schemeClr val="tx1"/>
                </a:solidFill>
                <a:effectLst/>
                <a:latin typeface="Arial" charset="0"/>
                <a:ea typeface="+mn-ea"/>
                <a:cs typeface="+mn-cs"/>
              </a:rPr>
              <a:t>- вид лекарственной формы и пути введения;</a:t>
            </a:r>
          </a:p>
          <a:p>
            <a:r>
              <a:rPr lang="ru-RU" sz="1200" kern="1200" dirty="0" smtClean="0">
                <a:solidFill>
                  <a:schemeClr val="tx1"/>
                </a:solidFill>
                <a:effectLst/>
                <a:latin typeface="Arial" charset="0"/>
                <a:ea typeface="+mn-ea"/>
                <a:cs typeface="+mn-cs"/>
              </a:rPr>
              <a:t>- технологические операции, имеющие место при получении ЛП.</a:t>
            </a:r>
          </a:p>
          <a:p>
            <a:r>
              <a:rPr lang="ru-RU" sz="1200" kern="1200" dirty="0" smtClean="0">
                <a:solidFill>
                  <a:schemeClr val="tx1"/>
                </a:solidFill>
                <a:effectLst/>
                <a:latin typeface="Arial" charset="0"/>
                <a:ea typeface="+mn-ea"/>
                <a:cs typeface="+mn-cs"/>
              </a:rPr>
              <a:t>Необходимый лечебный эффект достигается сложным путем, который должно пройти любое лекарственное вещество в организме. Упрощенно схему этого пути можно представить в следующем виде.</a:t>
            </a:r>
          </a:p>
          <a:p>
            <a:r>
              <a:rPr lang="ru-RU" sz="1200" kern="1200" dirty="0" smtClean="0">
                <a:solidFill>
                  <a:schemeClr val="tx1"/>
                </a:solidFill>
                <a:effectLst/>
                <a:latin typeface="Arial" charset="0"/>
                <a:ea typeface="+mn-ea"/>
                <a:cs typeface="+mn-cs"/>
              </a:rPr>
              <a:t>Первой стадией является путь введения лекарства – пероральный, ректальный, нанесение на кожу или слизистую оболочку, инъекционный и т. д. На этой стадии лекарственное вещество должно высвободиться из формы, в которую оно облечено (таблетки, суппозитории, мази, инъекции и др.) и </a:t>
            </a:r>
            <a:r>
              <a:rPr lang="ru-RU" sz="1200" kern="1200" dirty="0" err="1" smtClean="0">
                <a:solidFill>
                  <a:schemeClr val="tx1"/>
                </a:solidFill>
                <a:effectLst/>
                <a:latin typeface="Arial" charset="0"/>
                <a:ea typeface="+mn-ea"/>
                <a:cs typeface="+mn-cs"/>
              </a:rPr>
              <a:t>продиффундировать</a:t>
            </a:r>
            <a:r>
              <a:rPr lang="ru-RU" sz="1200" kern="1200" dirty="0" smtClean="0">
                <a:solidFill>
                  <a:schemeClr val="tx1"/>
                </a:solidFill>
                <a:effectLst/>
                <a:latin typeface="Arial" charset="0"/>
                <a:ea typeface="+mn-ea"/>
                <a:cs typeface="+mn-cs"/>
              </a:rPr>
              <a:t> (пройти путь) до назначенного места абсорбции (всасывания).</a:t>
            </a:r>
          </a:p>
          <a:p>
            <a:r>
              <a:rPr lang="ru-RU" sz="1200" kern="1200" dirty="0" smtClean="0">
                <a:solidFill>
                  <a:schemeClr val="tx1"/>
                </a:solidFill>
                <a:effectLst/>
                <a:latin typeface="Arial" charset="0"/>
                <a:ea typeface="+mn-ea"/>
                <a:cs typeface="+mn-cs"/>
              </a:rPr>
              <a:t>На второй стадии лекарственное вещество, перешедшее в биологическую жидкость, всасывается, подчиняясь законам диффузии. На кинетику диффузии оказывают влияние как фармацевтические, так и физиологические факторы. К числу первых нужно отнести влияние сопровождающих веществ, например поверхностно-активных, повышающих кинетику диффузии, а также влияние технологических факторов, например, механической прочности таблеток на скорость растворения веществ, в них находящихся. Кинетика диффузии одновременно зависит от свойств и состояния клеточных мембран, ферментной активности клетки, ее </a:t>
            </a:r>
            <a:r>
              <a:rPr lang="ru-RU" sz="1200" kern="1200" dirty="0" err="1" smtClean="0">
                <a:solidFill>
                  <a:schemeClr val="tx1"/>
                </a:solidFill>
                <a:effectLst/>
                <a:latin typeface="Arial" charset="0"/>
                <a:ea typeface="+mn-ea"/>
                <a:cs typeface="+mn-cs"/>
              </a:rPr>
              <a:t>гидратированности</a:t>
            </a:r>
            <a:r>
              <a:rPr lang="ru-RU" sz="1200" kern="1200" dirty="0" smtClean="0">
                <a:solidFill>
                  <a:schemeClr val="tx1"/>
                </a:solidFill>
                <a:effectLst/>
                <a:latin typeface="Arial" charset="0"/>
                <a:ea typeface="+mn-ea"/>
                <a:cs typeface="+mn-cs"/>
              </a:rPr>
              <a:t> и др.</a:t>
            </a:r>
          </a:p>
          <a:p>
            <a:r>
              <a:rPr lang="ru-RU" sz="1200" kern="1200" dirty="0" smtClean="0">
                <a:solidFill>
                  <a:schemeClr val="tx1"/>
                </a:solidFill>
                <a:effectLst/>
                <a:latin typeface="Arial" charset="0"/>
                <a:ea typeface="+mn-ea"/>
                <a:cs typeface="+mn-cs"/>
              </a:rPr>
              <a:t>Важное значение для всасывания имеют несомненно такие физиологические факторы, как возраст, пол и состояние организма. Физиологическим факторам принадлежит основная роль на третьем этапе всасывания, когда лекарственное вещество или его метаболиты распределяются в организме - в кровяном русле или тканях.</a:t>
            </a:r>
          </a:p>
          <a:p>
            <a:r>
              <a:rPr lang="ru-RU" sz="1200" kern="1200" dirty="0" smtClean="0">
                <a:solidFill>
                  <a:schemeClr val="tx1"/>
                </a:solidFill>
                <a:effectLst/>
                <a:latin typeface="Arial" charset="0"/>
                <a:ea typeface="+mn-ea"/>
                <a:cs typeface="+mn-cs"/>
              </a:rPr>
              <a:t>На заключительном этапе движения лекарственного вещества в организме доминирующими являются биохимические факторы, обусловливающие </a:t>
            </a:r>
            <a:r>
              <a:rPr lang="ru-RU" sz="1200" kern="1200" dirty="0" err="1" smtClean="0">
                <a:solidFill>
                  <a:schemeClr val="tx1"/>
                </a:solidFill>
                <a:effectLst/>
                <a:latin typeface="Arial" charset="0"/>
                <a:ea typeface="+mn-ea"/>
                <a:cs typeface="+mn-cs"/>
              </a:rPr>
              <a:t>биотрансформацию</a:t>
            </a:r>
            <a:r>
              <a:rPr lang="ru-RU" sz="1200" kern="1200" dirty="0" smtClean="0">
                <a:solidFill>
                  <a:schemeClr val="tx1"/>
                </a:solidFill>
                <a:effectLst/>
                <a:latin typeface="Arial" charset="0"/>
                <a:ea typeface="+mn-ea"/>
                <a:cs typeface="+mn-cs"/>
              </a:rPr>
              <a:t> лекарственных веществ и их метаболитов и элиминацию (выведение) конечных веществ из организма через почки, желудочно-кишечный тракт, легкие, потовые железы.</a:t>
            </a:r>
          </a:p>
          <a:p>
            <a:r>
              <a:rPr lang="ru-RU" sz="1200" kern="1200" dirty="0" smtClean="0">
                <a:solidFill>
                  <a:schemeClr val="tx1"/>
                </a:solidFill>
                <a:effectLst/>
                <a:latin typeface="Arial" charset="0"/>
                <a:ea typeface="+mn-ea"/>
                <a:cs typeface="+mn-cs"/>
              </a:rPr>
              <a:t>Изучение влияния указанного комплекса факторов, способствующих транспорту лекарственных веществ в организме и проявлению их лечебной активности, является основным содержанием </a:t>
            </a:r>
            <a:r>
              <a:rPr lang="ru-RU" sz="1200" kern="1200" dirty="0" err="1" smtClean="0">
                <a:solidFill>
                  <a:schemeClr val="tx1"/>
                </a:solidFill>
                <a:effectLst/>
                <a:latin typeface="Arial" charset="0"/>
                <a:ea typeface="+mn-ea"/>
                <a:cs typeface="+mn-cs"/>
              </a:rPr>
              <a:t>биофармации</a:t>
            </a:r>
            <a:r>
              <a:rPr lang="ru-RU" sz="1200" kern="1200" dirty="0" smtClean="0">
                <a:solidFill>
                  <a:schemeClr val="tx1"/>
                </a:solidFill>
                <a:effectLst/>
                <a:latin typeface="Arial" charset="0"/>
                <a:ea typeface="+mn-ea"/>
                <a:cs typeface="+mn-cs"/>
              </a:rPr>
              <a:t>. Однако изучение фармацевтических факторов неразрывно связано с воздействием на продвижение лекарственных веществ в организме (начиная частично уже со второй стадии абсорбции) физиологических и биохимических факторов, которые изучаются другой близкой областью научных знаний - </a:t>
            </a:r>
            <a:r>
              <a:rPr lang="ru-RU" sz="1200" kern="1200" dirty="0" err="1" smtClean="0">
                <a:solidFill>
                  <a:schemeClr val="tx1"/>
                </a:solidFill>
                <a:effectLst/>
                <a:latin typeface="Arial" charset="0"/>
                <a:ea typeface="+mn-ea"/>
                <a:cs typeface="+mn-cs"/>
              </a:rPr>
              <a:t>фармакокинетикой</a:t>
            </a:r>
            <a:r>
              <a:rPr lang="ru-RU" sz="1200" kern="1200" dirty="0" smtClean="0">
                <a:solidFill>
                  <a:schemeClr val="tx1"/>
                </a:solidFill>
                <a:effectLst/>
                <a:latin typeface="Arial" charset="0"/>
                <a:ea typeface="+mn-ea"/>
                <a:cs typeface="+mn-cs"/>
              </a:rPr>
              <a:t>. Таким образом, полное представление о взаимосвязях между лекарственным веществом - лекарством и лечебным эффектом дает </a:t>
            </a:r>
            <a:r>
              <a:rPr lang="ru-RU" sz="1200" kern="1200" dirty="0" err="1" smtClean="0">
                <a:solidFill>
                  <a:schemeClr val="tx1"/>
                </a:solidFill>
                <a:effectLst/>
                <a:latin typeface="Arial" charset="0"/>
                <a:ea typeface="+mn-ea"/>
                <a:cs typeface="+mn-cs"/>
              </a:rPr>
              <a:t>биофармация</a:t>
            </a:r>
            <a:r>
              <a:rPr lang="ru-RU" sz="1200" kern="1200" dirty="0" smtClean="0">
                <a:solidFill>
                  <a:schemeClr val="tx1"/>
                </a:solidFill>
                <a:effectLst/>
                <a:latin typeface="Arial" charset="0"/>
                <a:ea typeface="+mn-ea"/>
                <a:cs typeface="+mn-cs"/>
              </a:rPr>
              <a:t> в сочетании с </a:t>
            </a:r>
            <a:r>
              <a:rPr lang="ru-RU" sz="1200" kern="1200" dirty="0" err="1" smtClean="0">
                <a:solidFill>
                  <a:schemeClr val="tx1"/>
                </a:solidFill>
                <a:effectLst/>
                <a:latin typeface="Arial" charset="0"/>
                <a:ea typeface="+mn-ea"/>
                <a:cs typeface="+mn-cs"/>
              </a:rPr>
              <a:t>фармакокинетикой</a:t>
            </a:r>
            <a:r>
              <a:rPr lang="ru-RU" sz="1200" kern="1200" dirty="0" smtClean="0">
                <a:solidFill>
                  <a:schemeClr val="tx1"/>
                </a:solidFill>
                <a:effectLst/>
                <a:latin typeface="Arial" charset="0"/>
                <a:ea typeface="+mn-ea"/>
                <a:cs typeface="+mn-cs"/>
              </a:rPr>
              <a:t>. Значение элементов </a:t>
            </a:r>
            <a:r>
              <a:rPr lang="ru-RU" sz="1200" kern="1200" dirty="0" err="1" smtClean="0">
                <a:solidFill>
                  <a:schemeClr val="tx1"/>
                </a:solidFill>
                <a:effectLst/>
                <a:latin typeface="Arial" charset="0"/>
                <a:ea typeface="+mn-ea"/>
                <a:cs typeface="+mn-cs"/>
              </a:rPr>
              <a:t>фармакокинетики</a:t>
            </a:r>
            <a:r>
              <a:rPr lang="ru-RU" sz="1200" kern="1200" dirty="0" smtClean="0">
                <a:solidFill>
                  <a:schemeClr val="tx1"/>
                </a:solidFill>
                <a:effectLst/>
                <a:latin typeface="Arial" charset="0"/>
                <a:ea typeface="+mn-ea"/>
                <a:cs typeface="+mn-cs"/>
              </a:rPr>
              <a:t> поможет технологу в оптимальном варианте применить знание </a:t>
            </a:r>
            <a:r>
              <a:rPr lang="ru-RU" sz="1200" kern="1200" dirty="0" err="1" smtClean="0">
                <a:solidFill>
                  <a:schemeClr val="tx1"/>
                </a:solidFill>
                <a:effectLst/>
                <a:latin typeface="Arial" charset="0"/>
                <a:ea typeface="+mn-ea"/>
                <a:cs typeface="+mn-cs"/>
              </a:rPr>
              <a:t>биофармации</a:t>
            </a:r>
            <a:r>
              <a:rPr lang="ru-RU" sz="1200" kern="1200" dirty="0" smtClean="0">
                <a:solidFill>
                  <a:schemeClr val="tx1"/>
                </a:solidFill>
                <a:effectLst/>
                <a:latin typeface="Arial" charset="0"/>
                <a:ea typeface="+mn-ea"/>
                <a:cs typeface="+mn-cs"/>
              </a:rPr>
              <a:t> для создания эффективного лекарства.</a:t>
            </a:r>
          </a:p>
          <a:p>
            <a:r>
              <a:rPr lang="ru-RU" sz="1200" kern="1200" dirty="0" smtClean="0">
                <a:solidFill>
                  <a:schemeClr val="tx1"/>
                </a:solidFill>
                <a:effectLst/>
                <a:latin typeface="Arial" charset="0"/>
                <a:ea typeface="+mn-ea"/>
                <a:cs typeface="+mn-cs"/>
              </a:rPr>
              <a:t>Исследования последних трех десятилетий, проведенные отечественными и зарубежными учеными с привлечением современных физико-химических, фармакологических и биохимических методов, позволили достаточно глубоко и достоверно разобраться в тех сложных взаимоотношениях, которые сложились между лекарством как особой физико-химической системой, и </a:t>
            </a:r>
            <a:r>
              <a:rPr lang="ru-RU" sz="1200" kern="1200" dirty="0" err="1" smtClean="0">
                <a:solidFill>
                  <a:schemeClr val="tx1"/>
                </a:solidFill>
                <a:effectLst/>
                <a:latin typeface="Arial" charset="0"/>
                <a:ea typeface="+mn-ea"/>
                <a:cs typeface="+mn-cs"/>
              </a:rPr>
              <a:t>макроорганизмом</a:t>
            </a:r>
            <a:r>
              <a:rPr lang="ru-RU" sz="1200" kern="1200" dirty="0" smtClean="0">
                <a:solidFill>
                  <a:schemeClr val="tx1"/>
                </a:solidFill>
                <a:effectLst/>
                <a:latin typeface="Arial" charset="0"/>
                <a:ea typeface="+mn-ea"/>
                <a:cs typeface="+mn-cs"/>
              </a:rPr>
              <a:t> как биологической системой тех факторов, которые обусловливают эти взаимоотношения.</a:t>
            </a:r>
          </a:p>
          <a:p>
            <a:pPr eaLnBrk="1" hangingPunct="1"/>
            <a:endParaRPr lang="ru-RU"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Arial" charset="0"/>
                <a:ea typeface="+mn-ea"/>
                <a:cs typeface="+mn-cs"/>
              </a:rPr>
              <a:t>Значение физико-химических свойств и физического состояния фармацевтических субстанций</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Доказано, что характер растворителя, скорость кристаллизации, полиморфизм, природа самого ЛС, гидрофильность и </a:t>
            </a:r>
            <a:r>
              <a:rPr lang="ru-RU" sz="1200" kern="1200" dirty="0" err="1" smtClean="0">
                <a:solidFill>
                  <a:schemeClr val="tx1"/>
                </a:solidFill>
                <a:effectLst/>
                <a:latin typeface="Arial" charset="0"/>
                <a:ea typeface="+mn-ea"/>
                <a:cs typeface="+mn-cs"/>
              </a:rPr>
              <a:t>липофильность</a:t>
            </a:r>
            <a:r>
              <a:rPr lang="ru-RU" sz="1200" kern="1200" dirty="0" smtClean="0">
                <a:solidFill>
                  <a:schemeClr val="tx1"/>
                </a:solidFill>
                <a:effectLst/>
                <a:latin typeface="Arial" charset="0"/>
                <a:ea typeface="+mn-ea"/>
                <a:cs typeface="+mn-cs"/>
              </a:rPr>
              <a:t> ЛС, их поверхностные свойства, степень диссоциации, </a:t>
            </a:r>
            <a:r>
              <a:rPr lang="ru-RU" sz="1200" kern="1200" dirty="0" err="1" smtClean="0">
                <a:solidFill>
                  <a:schemeClr val="tx1"/>
                </a:solidFill>
                <a:effectLst/>
                <a:latin typeface="Arial" charset="0"/>
                <a:ea typeface="+mn-ea"/>
                <a:cs typeface="+mn-cs"/>
              </a:rPr>
              <a:t>основность</a:t>
            </a:r>
            <a:r>
              <a:rPr lang="ru-RU" sz="1200" kern="1200" dirty="0" smtClean="0">
                <a:solidFill>
                  <a:schemeClr val="tx1"/>
                </a:solidFill>
                <a:effectLst/>
                <a:latin typeface="Arial" charset="0"/>
                <a:ea typeface="+mn-ea"/>
                <a:cs typeface="+mn-cs"/>
              </a:rPr>
              <a:t> и другие переменные факторы могут изменять (повышать или понижать) </a:t>
            </a:r>
            <a:r>
              <a:rPr lang="ru-RU" sz="1200" kern="1200" dirty="0" err="1" smtClean="0">
                <a:solidFill>
                  <a:schemeClr val="tx1"/>
                </a:solidFill>
                <a:effectLst/>
                <a:latin typeface="Arial" charset="0"/>
                <a:ea typeface="+mn-ea"/>
                <a:cs typeface="+mn-cs"/>
              </a:rPr>
              <a:t>биодоступрность</a:t>
            </a:r>
            <a:r>
              <a:rPr lang="ru-RU" sz="1200" kern="1200" dirty="0" smtClean="0">
                <a:solidFill>
                  <a:schemeClr val="tx1"/>
                </a:solidFill>
                <a:effectLst/>
                <a:latin typeface="Arial" charset="0"/>
                <a:ea typeface="+mn-ea"/>
                <a:cs typeface="+mn-cs"/>
              </a:rPr>
              <a:t> активного вещества.</a:t>
            </a:r>
          </a:p>
          <a:p>
            <a:r>
              <a:rPr lang="ru-RU" sz="1200" kern="1200" dirty="0" smtClean="0">
                <a:solidFill>
                  <a:schemeClr val="tx1"/>
                </a:solidFill>
                <a:effectLst/>
                <a:latin typeface="Arial" charset="0"/>
                <a:ea typeface="+mn-ea"/>
                <a:cs typeface="+mn-cs"/>
              </a:rPr>
              <a:t>Первопричиной лечебной или профилактической активности любого лекарственного вещества является его химическое строение. Однако на лечебную активность лекарственного вещества оказывают существенное влияние и его вторичные свойства, вызванные направленным технологическим вмешательством при приготовлении из него лекарства (изменение степени дисперсности, форма частичек, растворимость и др.).</a:t>
            </a:r>
          </a:p>
          <a:p>
            <a:r>
              <a:rPr lang="ru-RU" sz="1200" b="1" kern="1200" dirty="0" smtClean="0">
                <a:solidFill>
                  <a:schemeClr val="tx1"/>
                </a:solidFill>
                <a:effectLst/>
                <a:latin typeface="Arial" charset="0"/>
                <a:ea typeface="+mn-ea"/>
                <a:cs typeface="+mn-cs"/>
              </a:rPr>
              <a:t>Полиморфизм. </a:t>
            </a:r>
            <a:r>
              <a:rPr lang="ru-RU" sz="1200" kern="1200" dirty="0" smtClean="0">
                <a:solidFill>
                  <a:schemeClr val="tx1"/>
                </a:solidFill>
                <a:effectLst/>
                <a:latin typeface="Arial" charset="0"/>
                <a:ea typeface="+mn-ea"/>
                <a:cs typeface="+mn-cs"/>
              </a:rPr>
              <a:t>Первичные свойства самой лекарственной субстанции далеко не всегда одинаковы и постоянны. Это относится, прежде всего, к органическим веществам, которые могут существовать в двух и более кристаллических модификациях. Такое явление, называемое полиморфизмом лекарственных препаратов, особенно распространено среди салицилатов, барбитуратов, сульфамидов, гормональных препаратов. Например, ацетилсалициловая кислота встречается в шести кристаллических формах, кортизон-ацетат - в пяти и т.д. Получение той или иной кристаллической модификации обусловливается комплексом условий, при которых протекает синтез (или выделение из природного сырья), и в большей степени - от условий, в которых протекает кристаллизация субстанции (температурный фактор, природа растворителя, давление и т. д.). Полиморфные модификации одного и того же препарата обладают различной растворимостью, температурой плавления, стойкостью к окислению и другим деструктивным процессам и т. д., а следовательно, неодинаковыми поверхностными свойствами, от которых зависит как скорость абсорбции лекарственных веществ, так и их стабильность в лекарственных формах. Менее стабильные кристаллические модификации обычно более растворимы в биологических жидкостях и, следовательно, лучше всасываются. Например, одна из модификаций (метастабильная) растворяется в концентрации 1200 мг/л, а другая (стабильная) - только 60 мг/л. Полиморфные превращения лекарственных веществ возможны не только при их получении (выделении) очистке и сушке, но и при приготовлении лекарственных форм, а также в процессе хранения последних. В последнем случае полиморфные превращения зависят от условий и сроков хранения, а также от вида применяемых при изготовлении лекарственных форм вспомогательных веществ.</a:t>
            </a:r>
          </a:p>
          <a:p>
            <a:r>
              <a:rPr lang="ru-RU" sz="1200" b="1" kern="1200" dirty="0" smtClean="0">
                <a:solidFill>
                  <a:schemeClr val="tx1"/>
                </a:solidFill>
                <a:effectLst/>
                <a:latin typeface="Arial" charset="0"/>
                <a:ea typeface="+mn-ea"/>
                <a:cs typeface="+mn-cs"/>
              </a:rPr>
              <a:t>Химическое состояние.</a:t>
            </a:r>
            <a:r>
              <a:rPr lang="ru-RU" sz="1200" kern="1200" dirty="0" smtClean="0">
                <a:solidFill>
                  <a:schemeClr val="tx1"/>
                </a:solidFill>
                <a:effectLst/>
                <a:latin typeface="Arial" charset="0"/>
                <a:ea typeface="+mn-ea"/>
                <a:cs typeface="+mn-cs"/>
              </a:rPr>
              <a:t> Одно и то же вещество может быть использовано в качестве лекарственного средства в разных химических состояниях. В простейших случаях это может касаться солеобразования того или иного активного вещества. Например, алкалоид хинин из основания может быть переведен в разные соли: сульфат, хлорид, бромид. Его растворимость будет равна соответственно 1:800, 1:34, 1:16. При сохранении основной функции хинина эти его соли как обладающие разной растворимостью будут иметь разную кинетику всасывания.</a:t>
            </a:r>
          </a:p>
          <a:p>
            <a:r>
              <a:rPr lang="ru-RU" sz="1200" kern="1200" dirty="0" smtClean="0">
                <a:solidFill>
                  <a:schemeClr val="tx1"/>
                </a:solidFill>
                <a:effectLst/>
                <a:latin typeface="Arial" charset="0"/>
                <a:ea typeface="+mn-ea"/>
                <a:cs typeface="+mn-cs"/>
              </a:rPr>
              <a:t>Еще более разителен следующий пример. При замене иона водорода в аскорбиновой кислоте на ион натрия препарат при сохранении основной функции витамина С приобретает новые, не характерные для аскорбиновой кислоты свойства - способность изменять электролитный баланс организма в большей степени, чем аскорбиновая кислота, угнетать функцию инсулярного аппарата у больных сахарным диабетом.</a:t>
            </a:r>
          </a:p>
          <a:p>
            <a:r>
              <a:rPr lang="ru-RU" sz="1200" kern="1200" dirty="0" smtClean="0">
                <a:solidFill>
                  <a:schemeClr val="tx1"/>
                </a:solidFill>
                <a:effectLst/>
                <a:latin typeface="Arial" charset="0"/>
                <a:ea typeface="+mn-ea"/>
                <a:cs typeface="+mn-cs"/>
              </a:rPr>
              <a:t>При переходе через липоидный барьер (стенка желудка, кишечника) большую роль играет степень ионизации. Препараты могут иметь кислый или щелочной характер. В зависимости от рН они могут быть в ионизированной или в неионизированной форме. Концентрация водородных ионов влияет также на растворимость, коэффициент распределения лекарственных веществ, а также на мембранный потенциал и поверхностную активность.</a:t>
            </a:r>
          </a:p>
          <a:p>
            <a:r>
              <a:rPr lang="ru-RU" sz="1200" b="1" kern="1200" dirty="0" smtClean="0">
                <a:solidFill>
                  <a:schemeClr val="tx1"/>
                </a:solidFill>
                <a:effectLst/>
                <a:latin typeface="Arial" charset="0"/>
                <a:ea typeface="+mn-ea"/>
                <a:cs typeface="+mn-cs"/>
              </a:rPr>
              <a:t>Дисперсность. </a:t>
            </a:r>
            <a:r>
              <a:rPr lang="ru-RU" sz="1200" kern="1200" dirty="0" smtClean="0">
                <a:solidFill>
                  <a:schemeClr val="tx1"/>
                </a:solidFill>
                <a:effectLst/>
                <a:latin typeface="Arial" charset="0"/>
                <a:ea typeface="+mn-ea"/>
                <a:cs typeface="+mn-cs"/>
              </a:rPr>
              <a:t>Дисперсность частиц лекарственного вещества имеет не только технологическое значение, существенно влияя на сыпучесть порошкообразных материалов, насыпную массу, однородность смешения, точность дозирования и т. д. Особенно важным является то, что от размера частиц в большей степени зависят скорость и полнота всасывания лекарственного вещества при любых способах его назначения, исключая, конечно, внутрисосудистый. Таким образом, столь тривиальная технологическая операция, как измельчение, имеет непосредственное отношение к фармакотерапевтическому эффекту лекарств. Например, установлено, что при назначении </a:t>
            </a:r>
            <a:r>
              <a:rPr lang="ru-RU" sz="1200" kern="1200" dirty="0" err="1" smtClean="0">
                <a:solidFill>
                  <a:schemeClr val="tx1"/>
                </a:solidFill>
                <a:effectLst/>
                <a:latin typeface="Arial" charset="0"/>
                <a:ea typeface="+mn-ea"/>
                <a:cs typeface="+mn-cs"/>
              </a:rPr>
              <a:t>сульфадимезина</a:t>
            </a:r>
            <a:r>
              <a:rPr lang="ru-RU" sz="1200" kern="1200" dirty="0" smtClean="0">
                <a:solidFill>
                  <a:schemeClr val="tx1"/>
                </a:solidFill>
                <a:effectLst/>
                <a:latin typeface="Arial" charset="0"/>
                <a:ea typeface="+mn-ea"/>
                <a:cs typeface="+mn-cs"/>
              </a:rPr>
              <a:t> в виде порошка обычной степени измельчения и сверхтонкого измельчения (</a:t>
            </a:r>
            <a:r>
              <a:rPr lang="ru-RU" sz="1200" kern="1200" dirty="0" err="1" smtClean="0">
                <a:solidFill>
                  <a:schemeClr val="tx1"/>
                </a:solidFill>
                <a:effectLst/>
                <a:latin typeface="Arial" charset="0"/>
                <a:ea typeface="+mn-ea"/>
                <a:cs typeface="+mn-cs"/>
              </a:rPr>
              <a:t>микронизированного</a:t>
            </a:r>
            <a:r>
              <a:rPr lang="ru-RU" sz="1200" kern="1200" dirty="0" smtClean="0">
                <a:solidFill>
                  <a:schemeClr val="tx1"/>
                </a:solidFill>
                <a:effectLst/>
                <a:latin typeface="Arial" charset="0"/>
                <a:ea typeface="+mn-ea"/>
                <a:cs typeface="+mn-cs"/>
              </a:rPr>
              <a:t>) в крови людей максимальная концентрация сульфаниламида достигается на 2 ч раньше в случае использования </a:t>
            </a:r>
            <a:r>
              <a:rPr lang="ru-RU" sz="1200" kern="1200" dirty="0" err="1" smtClean="0">
                <a:solidFill>
                  <a:schemeClr val="tx1"/>
                </a:solidFill>
                <a:effectLst/>
                <a:latin typeface="Arial" charset="0"/>
                <a:ea typeface="+mn-ea"/>
                <a:cs typeface="+mn-cs"/>
              </a:rPr>
              <a:t>микронизированного</a:t>
            </a:r>
            <a:r>
              <a:rPr lang="ru-RU" sz="1200" kern="1200" dirty="0" smtClean="0">
                <a:solidFill>
                  <a:schemeClr val="tx1"/>
                </a:solidFill>
                <a:effectLst/>
                <a:latin typeface="Arial" charset="0"/>
                <a:ea typeface="+mn-ea"/>
                <a:cs typeface="+mn-cs"/>
              </a:rPr>
              <a:t> препарата. При этом пиковые (максимальные) концентрации препарата оказываются на 40% выше, а общее количество всасывающегося </a:t>
            </a:r>
            <a:r>
              <a:rPr lang="ru-RU" sz="1200" kern="1200" dirty="0" err="1" smtClean="0">
                <a:solidFill>
                  <a:schemeClr val="tx1"/>
                </a:solidFill>
                <a:effectLst/>
                <a:latin typeface="Arial" charset="0"/>
                <a:ea typeface="+mn-ea"/>
                <a:cs typeface="+mn-cs"/>
              </a:rPr>
              <a:t>сульфадимезина</a:t>
            </a:r>
            <a:r>
              <a:rPr lang="ru-RU" sz="1200" kern="1200" dirty="0" smtClean="0">
                <a:solidFill>
                  <a:schemeClr val="tx1"/>
                </a:solidFill>
                <a:effectLst/>
                <a:latin typeface="Arial" charset="0"/>
                <a:ea typeface="+mn-ea"/>
                <a:cs typeface="+mn-cs"/>
              </a:rPr>
              <a:t> на 20% больше, чем при назначении порошка препарата обычной степени измельчения.</a:t>
            </a:r>
          </a:p>
          <a:p>
            <a:r>
              <a:rPr lang="ru-RU" sz="1200" b="1" kern="1200" dirty="0" err="1" smtClean="0">
                <a:solidFill>
                  <a:schemeClr val="tx1"/>
                </a:solidFill>
                <a:effectLst/>
                <a:latin typeface="Arial" charset="0"/>
                <a:ea typeface="+mn-ea"/>
                <a:cs typeface="+mn-cs"/>
              </a:rPr>
              <a:t>Солюбилизация</a:t>
            </a:r>
            <a:r>
              <a:rPr lang="ru-RU" sz="1200" b="1" kern="120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Многие вновь вводимые в лекарственный каталог вещества обладают плохой растворимостью в воде. Повысить их растворимость, а следовательно, ускорить резорбцию можно, использовав </a:t>
            </a:r>
            <a:r>
              <a:rPr lang="ru-RU" sz="1200" kern="1200" dirty="0" err="1" smtClean="0">
                <a:solidFill>
                  <a:schemeClr val="tx1"/>
                </a:solidFill>
                <a:effectLst/>
                <a:latin typeface="Arial" charset="0"/>
                <a:ea typeface="+mn-ea"/>
                <a:cs typeface="+mn-cs"/>
              </a:rPr>
              <a:t>зффект</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солюбилизации</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Солюбилизация</a:t>
            </a:r>
            <a:r>
              <a:rPr lang="ru-RU" sz="1200" kern="1200" dirty="0" smtClean="0">
                <a:solidFill>
                  <a:schemeClr val="tx1"/>
                </a:solidFill>
                <a:effectLst/>
                <a:latin typeface="Arial" charset="0"/>
                <a:ea typeface="+mn-ea"/>
                <a:cs typeface="+mn-cs"/>
              </a:rPr>
              <a:t> является важным свойством растворов поверхностно-активных веществ, которое связано с их </a:t>
            </a:r>
            <a:r>
              <a:rPr lang="ru-RU" sz="1200" kern="1200" dirty="0" err="1" smtClean="0">
                <a:solidFill>
                  <a:schemeClr val="tx1"/>
                </a:solidFill>
                <a:effectLst/>
                <a:latin typeface="Arial" charset="0"/>
                <a:ea typeface="+mn-ea"/>
                <a:cs typeface="+mn-cs"/>
              </a:rPr>
              <a:t>мицеллярной</a:t>
            </a:r>
            <a:r>
              <a:rPr lang="ru-RU" sz="1200" kern="1200" dirty="0" smtClean="0">
                <a:solidFill>
                  <a:schemeClr val="tx1"/>
                </a:solidFill>
                <a:effectLst/>
                <a:latin typeface="Arial" charset="0"/>
                <a:ea typeface="+mn-ea"/>
                <a:cs typeface="+mn-cs"/>
              </a:rPr>
              <a:t> структурой. В присутствии достаточных количеств поверхностно-активных веществ плохо растворимые и даже практически нерастворимые в воде органические лекарственные вещества приобретают способность </a:t>
            </a:r>
            <a:r>
              <a:rPr lang="ru-RU" sz="1200" kern="1200" dirty="0" err="1" smtClean="0">
                <a:solidFill>
                  <a:schemeClr val="tx1"/>
                </a:solidFill>
                <a:effectLst/>
                <a:latin typeface="Arial" charset="0"/>
                <a:ea typeface="+mn-ea"/>
                <a:cs typeface="+mn-cs"/>
              </a:rPr>
              <a:t>коллоидно</a:t>
            </a:r>
            <a:r>
              <a:rPr lang="ru-RU" sz="1200" kern="1200" dirty="0" smtClean="0">
                <a:solidFill>
                  <a:schemeClr val="tx1"/>
                </a:solidFill>
                <a:effectLst/>
                <a:latin typeface="Arial" charset="0"/>
                <a:ea typeface="+mn-ea"/>
                <a:cs typeface="+mn-cs"/>
              </a:rPr>
              <a:t> растворяться, или </a:t>
            </a:r>
            <a:r>
              <a:rPr lang="ru-RU" sz="1200" kern="1200" dirty="0" err="1" smtClean="0">
                <a:solidFill>
                  <a:schemeClr val="tx1"/>
                </a:solidFill>
                <a:effectLst/>
                <a:latin typeface="Arial" charset="0"/>
                <a:ea typeface="+mn-ea"/>
                <a:cs typeface="+mn-cs"/>
              </a:rPr>
              <a:t>солюбилизироваться</a:t>
            </a:r>
            <a:r>
              <a:rPr lang="ru-RU" sz="1200" kern="1200" dirty="0" smtClean="0">
                <a:solidFill>
                  <a:schemeClr val="tx1"/>
                </a:solidFill>
                <a:effectLst/>
                <a:latin typeface="Arial" charset="0"/>
                <a:ea typeface="+mn-ea"/>
                <a:cs typeface="+mn-cs"/>
              </a:rPr>
              <a:t>. На кафедре технологии лекарств Пятигорского фармацевтического института изучена возможность </a:t>
            </a:r>
            <a:r>
              <a:rPr lang="ru-RU" sz="1200" kern="1200" dirty="0" err="1" smtClean="0">
                <a:solidFill>
                  <a:schemeClr val="tx1"/>
                </a:solidFill>
                <a:effectLst/>
                <a:latin typeface="Arial" charset="0"/>
                <a:ea typeface="+mn-ea"/>
                <a:cs typeface="+mn-cs"/>
              </a:rPr>
              <a:t>солюбилизации</a:t>
            </a:r>
            <a:r>
              <a:rPr lang="ru-RU" sz="1200" kern="1200" dirty="0" smtClean="0">
                <a:solidFill>
                  <a:schemeClr val="tx1"/>
                </a:solidFill>
                <a:effectLst/>
                <a:latin typeface="Arial" charset="0"/>
                <a:ea typeface="+mn-ea"/>
                <a:cs typeface="+mn-cs"/>
              </a:rPr>
              <a:t> гидрокортизона и преднизолона и </a:t>
            </a:r>
            <a:r>
              <a:rPr lang="ru-RU" sz="1200" kern="1200" dirty="0" err="1" smtClean="0">
                <a:solidFill>
                  <a:schemeClr val="tx1"/>
                </a:solidFill>
                <a:effectLst/>
                <a:latin typeface="Arial" charset="0"/>
                <a:ea typeface="+mn-ea"/>
                <a:cs typeface="+mn-cs"/>
              </a:rPr>
              <a:t>нитрофурановых</a:t>
            </a:r>
            <a:r>
              <a:rPr lang="ru-RU" sz="1200" kern="1200" dirty="0" smtClean="0">
                <a:solidFill>
                  <a:schemeClr val="tx1"/>
                </a:solidFill>
                <a:effectLst/>
                <a:latin typeface="Arial" charset="0"/>
                <a:ea typeface="+mn-ea"/>
                <a:cs typeface="+mn-cs"/>
              </a:rPr>
              <a:t> производных с помощью водных растворов </a:t>
            </a:r>
            <a:r>
              <a:rPr lang="ru-RU" sz="1200" kern="1200" dirty="0" err="1" smtClean="0">
                <a:solidFill>
                  <a:schemeClr val="tx1"/>
                </a:solidFill>
                <a:effectLst/>
                <a:latin typeface="Arial" charset="0"/>
                <a:ea typeface="+mn-ea"/>
                <a:cs typeface="+mn-cs"/>
              </a:rPr>
              <a:t>глицирама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моноаммонийная</a:t>
            </a:r>
            <a:r>
              <a:rPr lang="ru-RU" sz="1200" kern="1200" dirty="0" smtClean="0">
                <a:solidFill>
                  <a:schemeClr val="tx1"/>
                </a:solidFill>
                <a:effectLst/>
                <a:latin typeface="Arial" charset="0"/>
                <a:ea typeface="+mn-ea"/>
                <a:cs typeface="+mn-cs"/>
              </a:rPr>
              <a:t> соль </a:t>
            </a:r>
            <a:r>
              <a:rPr lang="ru-RU" sz="1200" kern="1200" dirty="0" err="1" smtClean="0">
                <a:solidFill>
                  <a:schemeClr val="tx1"/>
                </a:solidFill>
                <a:effectLst/>
                <a:latin typeface="Arial" charset="0"/>
                <a:ea typeface="+mn-ea"/>
                <a:cs typeface="+mn-cs"/>
              </a:rPr>
              <a:t>тритерпенового</a:t>
            </a:r>
            <a:r>
              <a:rPr lang="ru-RU" sz="1200" kern="1200" dirty="0" smtClean="0">
                <a:solidFill>
                  <a:schemeClr val="tx1"/>
                </a:solidFill>
                <a:effectLst/>
                <a:latin typeface="Arial" charset="0"/>
                <a:ea typeface="+mn-ea"/>
                <a:cs typeface="+mn-cs"/>
              </a:rPr>
              <a:t> сапонина </a:t>
            </a:r>
            <a:r>
              <a:rPr lang="ru-RU" sz="1200" kern="1200" dirty="0" err="1" smtClean="0">
                <a:solidFill>
                  <a:schemeClr val="tx1"/>
                </a:solidFill>
                <a:effectLst/>
                <a:latin typeface="Arial" charset="0"/>
                <a:ea typeface="+mn-ea"/>
                <a:cs typeface="+mn-cs"/>
              </a:rPr>
              <a:t>глицирризиновой</a:t>
            </a:r>
            <a:r>
              <a:rPr lang="ru-RU" sz="1200" kern="1200" dirty="0" smtClean="0">
                <a:solidFill>
                  <a:schemeClr val="tx1"/>
                </a:solidFill>
                <a:effectLst/>
                <a:latin typeface="Arial" charset="0"/>
                <a:ea typeface="+mn-ea"/>
                <a:cs typeface="+mn-cs"/>
              </a:rPr>
              <a:t> кислоты). Установлено, что 0,1% раствор </a:t>
            </a:r>
            <a:r>
              <a:rPr lang="ru-RU" sz="1200" kern="1200" dirty="0" err="1" smtClean="0">
                <a:solidFill>
                  <a:schemeClr val="tx1"/>
                </a:solidFill>
                <a:effectLst/>
                <a:latin typeface="Arial" charset="0"/>
                <a:ea typeface="+mn-ea"/>
                <a:cs typeface="+mn-cs"/>
              </a:rPr>
              <a:t>глицирама</a:t>
            </a:r>
            <a:r>
              <a:rPr lang="ru-RU" sz="1200" kern="1200" dirty="0" smtClean="0">
                <a:solidFill>
                  <a:schemeClr val="tx1"/>
                </a:solidFill>
                <a:effectLst/>
                <a:latin typeface="Arial" charset="0"/>
                <a:ea typeface="+mn-ea"/>
                <a:cs typeface="+mn-cs"/>
              </a:rPr>
              <a:t> повышает растворимость гидрокортизона и преднизолона более чем в 100 раз. При использовании 0,2% раствор </a:t>
            </a:r>
            <a:r>
              <a:rPr lang="ru-RU" sz="1200" kern="1200" dirty="0" err="1" smtClean="0">
                <a:solidFill>
                  <a:schemeClr val="tx1"/>
                </a:solidFill>
                <a:effectLst/>
                <a:latin typeface="Arial" charset="0"/>
                <a:ea typeface="+mn-ea"/>
                <a:cs typeface="+mn-cs"/>
              </a:rPr>
              <a:t>глицирама</a:t>
            </a:r>
            <a:r>
              <a:rPr lang="ru-RU" sz="1200" kern="1200" dirty="0" smtClean="0">
                <a:solidFill>
                  <a:schemeClr val="tx1"/>
                </a:solidFill>
                <a:effectLst/>
                <a:latin typeface="Arial" charset="0"/>
                <a:ea typeface="+mn-ea"/>
                <a:cs typeface="+mn-cs"/>
              </a:rPr>
              <a:t> в щелочной среде (1,6% </a:t>
            </a:r>
            <a:r>
              <a:rPr lang="en-US" sz="1200" kern="1200" dirty="0" smtClean="0">
                <a:solidFill>
                  <a:schemeClr val="tx1"/>
                </a:solidFill>
                <a:effectLst/>
                <a:latin typeface="Arial" charset="0"/>
                <a:ea typeface="+mn-ea"/>
                <a:cs typeface="+mn-cs"/>
              </a:rPr>
              <a:t>N</a:t>
            </a:r>
            <a:r>
              <a:rPr lang="ru-RU" sz="1200" kern="1200" dirty="0" smtClean="0">
                <a:solidFill>
                  <a:schemeClr val="tx1"/>
                </a:solidFill>
                <a:effectLst/>
                <a:latin typeface="Arial" charset="0"/>
                <a:ea typeface="+mn-ea"/>
                <a:cs typeface="+mn-cs"/>
              </a:rPr>
              <a:t>аНСО</a:t>
            </a:r>
            <a:r>
              <a:rPr lang="ru-RU" sz="1200" kern="1200" baseline="-25000" dirty="0" smtClean="0">
                <a:solidFill>
                  <a:schemeClr val="tx1"/>
                </a:solidFill>
                <a:effectLst/>
                <a:latin typeface="Arial" charset="0"/>
                <a:ea typeface="+mn-ea"/>
                <a:cs typeface="+mn-cs"/>
              </a:rPr>
              <a:t>3</a:t>
            </a:r>
            <a:r>
              <a:rPr lang="ru-RU" sz="1200" kern="1200" dirty="0" smtClean="0">
                <a:solidFill>
                  <a:schemeClr val="tx1"/>
                </a:solidFill>
                <a:effectLst/>
                <a:latin typeface="Arial" charset="0"/>
                <a:ea typeface="+mn-ea"/>
                <a:cs typeface="+mn-cs"/>
              </a:rPr>
              <a:t>) растворимость </a:t>
            </a:r>
            <a:r>
              <a:rPr lang="ru-RU" sz="1200" kern="1200" dirty="0" err="1" smtClean="0">
                <a:solidFill>
                  <a:schemeClr val="tx1"/>
                </a:solidFill>
                <a:effectLst/>
                <a:latin typeface="Arial" charset="0"/>
                <a:ea typeface="+mn-ea"/>
                <a:cs typeface="+mn-cs"/>
              </a:rPr>
              <a:t>фурагина</a:t>
            </a:r>
            <a:r>
              <a:rPr lang="ru-RU" sz="1200" kern="1200" dirty="0" smtClean="0">
                <a:solidFill>
                  <a:schemeClr val="tx1"/>
                </a:solidFill>
                <a:effectLst/>
                <a:latin typeface="Arial" charset="0"/>
                <a:ea typeface="+mn-ea"/>
                <a:cs typeface="+mn-cs"/>
              </a:rPr>
              <a:t> была повышена в 300 раз, а </a:t>
            </a:r>
            <a:r>
              <a:rPr lang="ru-RU" sz="1200" kern="1200" dirty="0" err="1" smtClean="0">
                <a:solidFill>
                  <a:schemeClr val="tx1"/>
                </a:solidFill>
                <a:effectLst/>
                <a:latin typeface="Arial" charset="0"/>
                <a:ea typeface="+mn-ea"/>
                <a:cs typeface="+mn-cs"/>
              </a:rPr>
              <a:t>фурадонина</a:t>
            </a:r>
            <a:r>
              <a:rPr lang="ru-RU" sz="1200" kern="1200" dirty="0" smtClean="0">
                <a:solidFill>
                  <a:schemeClr val="tx1"/>
                </a:solidFill>
                <a:effectLst/>
                <a:latin typeface="Arial" charset="0"/>
                <a:ea typeface="+mn-ea"/>
                <a:cs typeface="+mn-cs"/>
              </a:rPr>
              <a:t> - в 75 раз. В результате предложена новая водорастворимая лекарственная форма </a:t>
            </a:r>
            <a:r>
              <a:rPr lang="ru-RU" sz="1200" kern="1200" dirty="0" err="1" smtClean="0">
                <a:solidFill>
                  <a:schemeClr val="tx1"/>
                </a:solidFill>
                <a:effectLst/>
                <a:latin typeface="Arial" charset="0"/>
                <a:ea typeface="+mn-ea"/>
                <a:cs typeface="+mn-cs"/>
              </a:rPr>
              <a:t>фурагина</a:t>
            </a:r>
            <a:r>
              <a:rPr lang="ru-RU" sz="1200" kern="1200" dirty="0" smtClean="0">
                <a:solidFill>
                  <a:schemeClr val="tx1"/>
                </a:solidFill>
                <a:effectLst/>
                <a:latin typeface="Arial" charset="0"/>
                <a:ea typeface="+mn-ea"/>
                <a:cs typeface="+mn-cs"/>
              </a:rPr>
              <a:t>.</a:t>
            </a:r>
          </a:p>
          <a:p>
            <a:r>
              <a:rPr lang="ru-RU" sz="1200" kern="1200" dirty="0" smtClean="0">
                <a:solidFill>
                  <a:schemeClr val="tx1"/>
                </a:solidFill>
                <a:effectLst/>
                <a:latin typeface="Arial" charset="0"/>
                <a:ea typeface="+mn-ea"/>
                <a:cs typeface="+mn-cs"/>
              </a:rPr>
              <a:t>Изучалась также возможность получения водных растворов нерастворимых в воде препаратов - синтетических аналогов половых гормонов </a:t>
            </a:r>
            <a:r>
              <a:rPr lang="ru-RU" sz="1200" kern="1200" dirty="0" err="1" smtClean="0">
                <a:solidFill>
                  <a:schemeClr val="tx1"/>
                </a:solidFill>
                <a:effectLst/>
                <a:latin typeface="Arial" charset="0"/>
                <a:ea typeface="+mn-ea"/>
                <a:cs typeface="+mn-cs"/>
              </a:rPr>
              <a:t>синэстрола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октэстрола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диэтилстильбэстрола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диэтилстильбэстрола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пропионата</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метилтестостерона</a:t>
            </a:r>
            <a:r>
              <a:rPr lang="ru-RU" sz="1200" kern="1200" dirty="0" smtClean="0">
                <a:solidFill>
                  <a:schemeClr val="tx1"/>
                </a:solidFill>
                <a:effectLst/>
                <a:latin typeface="Arial" charset="0"/>
                <a:ea typeface="+mn-ea"/>
                <a:cs typeface="+mn-cs"/>
              </a:rPr>
              <a:t>. В качестве </a:t>
            </a:r>
            <a:r>
              <a:rPr lang="ru-RU" sz="1200" kern="1200" dirty="0" err="1" smtClean="0">
                <a:solidFill>
                  <a:schemeClr val="tx1"/>
                </a:solidFill>
                <a:effectLst/>
                <a:latin typeface="Arial" charset="0"/>
                <a:ea typeface="+mn-ea"/>
                <a:cs typeface="+mn-cs"/>
              </a:rPr>
              <a:t>солюбилизатора</a:t>
            </a:r>
            <a:r>
              <a:rPr lang="ru-RU" sz="1200" kern="1200" dirty="0" smtClean="0">
                <a:solidFill>
                  <a:schemeClr val="tx1"/>
                </a:solidFill>
                <a:effectLst/>
                <a:latin typeface="Arial" charset="0"/>
                <a:ea typeface="+mn-ea"/>
                <a:cs typeface="+mn-cs"/>
              </a:rPr>
              <a:t> использовались твин-80, </a:t>
            </a:r>
            <a:r>
              <a:rPr lang="ru-RU" sz="1200" kern="1200" dirty="0" err="1" smtClean="0">
                <a:solidFill>
                  <a:schemeClr val="tx1"/>
                </a:solidFill>
                <a:effectLst/>
                <a:latin typeface="Arial" charset="0"/>
                <a:ea typeface="+mn-ea"/>
                <a:cs typeface="+mn-cs"/>
              </a:rPr>
              <a:t>глицирам</a:t>
            </a:r>
            <a:r>
              <a:rPr lang="ru-RU" sz="1200" kern="1200" dirty="0" smtClean="0">
                <a:solidFill>
                  <a:schemeClr val="tx1"/>
                </a:solidFill>
                <a:effectLst/>
                <a:latin typeface="Arial" charset="0"/>
                <a:ea typeface="+mn-ea"/>
                <a:cs typeface="+mn-cs"/>
              </a:rPr>
              <a:t> и др. Результаты исследований свидетельствуют о том, что с помощью твина-80 можно повысить растворимость </a:t>
            </a:r>
            <a:r>
              <a:rPr lang="ru-RU" sz="1200" kern="1200" dirty="0" err="1" smtClean="0">
                <a:solidFill>
                  <a:schemeClr val="tx1"/>
                </a:solidFill>
                <a:effectLst/>
                <a:latin typeface="Arial" charset="0"/>
                <a:ea typeface="+mn-ea"/>
                <a:cs typeface="+mn-cs"/>
              </a:rPr>
              <a:t>синэстрола</a:t>
            </a:r>
            <a:r>
              <a:rPr lang="ru-RU" sz="1200" kern="1200" dirty="0" smtClean="0">
                <a:solidFill>
                  <a:schemeClr val="tx1"/>
                </a:solidFill>
                <a:effectLst/>
                <a:latin typeface="Arial" charset="0"/>
                <a:ea typeface="+mn-ea"/>
                <a:cs typeface="+mn-cs"/>
              </a:rPr>
              <a:t> в 31 раз, </a:t>
            </a:r>
            <a:r>
              <a:rPr lang="ru-RU" sz="1200" kern="1200" dirty="0" err="1" smtClean="0">
                <a:solidFill>
                  <a:schemeClr val="tx1"/>
                </a:solidFill>
                <a:effectLst/>
                <a:latin typeface="Arial" charset="0"/>
                <a:ea typeface="+mn-ea"/>
                <a:cs typeface="+mn-cs"/>
              </a:rPr>
              <a:t>метилтестостерона</a:t>
            </a:r>
            <a:r>
              <a:rPr lang="ru-RU" sz="1200" kern="1200" dirty="0" smtClean="0">
                <a:solidFill>
                  <a:schemeClr val="tx1"/>
                </a:solidFill>
                <a:effectLst/>
                <a:latin typeface="Arial" charset="0"/>
                <a:ea typeface="+mn-ea"/>
                <a:cs typeface="+mn-cs"/>
              </a:rPr>
              <a:t> - в 22 раза.</a:t>
            </a:r>
          </a:p>
        </p:txBody>
      </p:sp>
      <p:sp>
        <p:nvSpPr>
          <p:cNvPr id="4" name="Номер слайда 3"/>
          <p:cNvSpPr>
            <a:spLocks noGrp="1"/>
          </p:cNvSpPr>
          <p:nvPr>
            <p:ph type="sldNum" sz="quarter" idx="10"/>
          </p:nvPr>
        </p:nvSpPr>
        <p:spPr/>
        <p:txBody>
          <a:bodyPr/>
          <a:lstStyle/>
          <a:p>
            <a:pPr>
              <a:defRPr/>
            </a:pPr>
            <a:fld id="{37EC5839-54EE-46BC-ACE6-7AB986F9DB44}" type="slidenum">
              <a:rPr lang="ru-RU" smtClean="0"/>
              <a:pPr>
                <a:defRPr/>
              </a:pPr>
              <a:t>13</a:t>
            </a:fld>
            <a:endParaRPr lang="ru-RU"/>
          </a:p>
        </p:txBody>
      </p:sp>
    </p:spTree>
    <p:extLst>
      <p:ext uri="{BB962C8B-B14F-4D97-AF65-F5344CB8AC3E}">
        <p14:creationId xmlns:p14="http://schemas.microsoft.com/office/powerpoint/2010/main" val="3299564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Arial" charset="0"/>
                <a:ea typeface="+mn-ea"/>
                <a:cs typeface="+mn-cs"/>
              </a:rPr>
              <a:t>Значение лекарственной формы и способа введения </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Лекарственное лечение неразрывно связано с вопросом выбора рациональной формы, в которой лекарственное вещество или комплекс веществ должны дать лечебный (или профилактический) эффект. Очевидно, что чем большими преимуществами обладает та или иная лекарственная форма, тем большую ценность она представляет как структурная единица фармакотерапии и как промышленная единица. Лекарственная форма - это материальная форма проявления диалектического единства действующих и вспомогательных веществ и соответствующих технологических операций. </a:t>
            </a:r>
            <a:r>
              <a:rPr lang="ru-RU" sz="1200" kern="1200" dirty="0" err="1" smtClean="0">
                <a:solidFill>
                  <a:schemeClr val="tx1"/>
                </a:solidFill>
                <a:effectLst/>
                <a:latin typeface="Arial" charset="0"/>
                <a:ea typeface="+mn-ea"/>
                <a:cs typeface="+mn-cs"/>
              </a:rPr>
              <a:t>Биофармация</a:t>
            </a:r>
            <a:r>
              <a:rPr lang="ru-RU" sz="1200" kern="1200" dirty="0" smtClean="0">
                <a:solidFill>
                  <a:schemeClr val="tx1"/>
                </a:solidFill>
                <a:effectLst/>
                <a:latin typeface="Arial" charset="0"/>
                <a:ea typeface="+mn-ea"/>
                <a:cs typeface="+mn-cs"/>
              </a:rPr>
              <a:t>, обосновав научную трактовку лекарственной формы, требует тщательного исследования соответствия указанных компонентов (действующие и вспомогательные вещества, методы приготовления) в лекарственной форме для обеспечения оптимального действия препарата, иными словами, получения для нужд клиник наиболее рациональных лекарственных форм. В настоящее время не подлежит сомнению, что оптимальная активность лекарственного вещества достигается только назначением его в рациональной, научно обоснованной лекарственной форме.</a:t>
            </a:r>
          </a:p>
          <a:p>
            <a:r>
              <a:rPr lang="ru-RU" sz="1200" kern="1200" dirty="0" smtClean="0">
                <a:solidFill>
                  <a:schemeClr val="tx1"/>
                </a:solidFill>
                <a:effectLst/>
                <a:latin typeface="Arial" charset="0"/>
                <a:ea typeface="+mn-ea"/>
                <a:cs typeface="+mn-cs"/>
              </a:rPr>
              <a:t>Выбор лекарственной формы одновременно определяет и способ (путь) введения лекарства в организм. Совершенно очевидно, что скорость действия лекарственного вещества зависит от того, какой путь для его применения избран. Например, при ректальном способе лекарственное вещество может всосаться примерно через 7 мин, а при пероральном только через 30 мин (в среднем). Если же это вещество ввести внутривенно, то его действие проявится уже через 1-2 мин. Эффективность лекарственного вещества зависит от того, какой путь совершит лекарство до того, как оно попадает в кровь. При ректальном способе введения часть лекарственных веществ проникает в кровяное русло, минуя печень, и не подвергается химическому воздействию ее ферментов, а также желудочного сока, желчи и сока поджелудочной железы. Следовательно, сила воздействия лекарственного вещества в этом случае больше, чем при пероральном применении. При выборе пути введения учитывается также, какой характер действия ожидается от лекарственного вещества (преимущественно местное или общее, на весь организм). Все эти вопросы находят должное освещение при разборе элементов </a:t>
            </a:r>
            <a:r>
              <a:rPr lang="ru-RU" sz="1200" kern="1200" dirty="0" err="1" smtClean="0">
                <a:solidFill>
                  <a:schemeClr val="tx1"/>
                </a:solidFill>
                <a:effectLst/>
                <a:latin typeface="Arial" charset="0"/>
                <a:ea typeface="+mn-ea"/>
                <a:cs typeface="+mn-cs"/>
              </a:rPr>
              <a:t>фармакокинетики</a:t>
            </a:r>
            <a:r>
              <a:rPr lang="ru-RU" sz="1200" kern="1200" dirty="0" smtClean="0">
                <a:solidFill>
                  <a:schemeClr val="tx1"/>
                </a:solidFill>
                <a:effectLst/>
                <a:latin typeface="Arial" charset="0"/>
                <a:ea typeface="+mn-ea"/>
                <a:cs typeface="+mn-cs"/>
              </a:rPr>
              <a:t>.</a:t>
            </a:r>
          </a:p>
          <a:p>
            <a:r>
              <a:rPr lang="ru-RU" sz="1200" kern="1200" dirty="0" smtClean="0">
                <a:solidFill>
                  <a:schemeClr val="tx1"/>
                </a:solidFill>
                <a:effectLst/>
                <a:latin typeface="Arial" charset="0"/>
                <a:ea typeface="+mn-ea"/>
                <a:cs typeface="+mn-cs"/>
              </a:rPr>
              <a:t>При изучении введения </a:t>
            </a:r>
            <a:r>
              <a:rPr lang="ru-RU" sz="1200" kern="1200" dirty="0" err="1" smtClean="0">
                <a:solidFill>
                  <a:schemeClr val="tx1"/>
                </a:solidFill>
                <a:effectLst/>
                <a:latin typeface="Arial" charset="0"/>
                <a:ea typeface="+mn-ea"/>
                <a:cs typeface="+mn-cs"/>
              </a:rPr>
              <a:t>цистамина</a:t>
            </a:r>
            <a:r>
              <a:rPr lang="ru-RU" sz="1200" kern="1200" dirty="0" smtClean="0">
                <a:solidFill>
                  <a:schemeClr val="tx1"/>
                </a:solidFill>
                <a:effectLst/>
                <a:latin typeface="Arial" charset="0"/>
                <a:ea typeface="+mn-ea"/>
                <a:cs typeface="+mn-cs"/>
              </a:rPr>
              <a:t> гидрохлорида в организм в таблетках и суппозиториях оказалось, что препарат из суппозиториев всасывается быстрее и полнее, чем из таблеток. Было установлено, что через час после введения </a:t>
            </a:r>
            <a:r>
              <a:rPr lang="ru-RU" sz="1200" kern="1200" dirty="0" err="1" smtClean="0">
                <a:solidFill>
                  <a:schemeClr val="tx1"/>
                </a:solidFill>
                <a:effectLst/>
                <a:latin typeface="Arial" charset="0"/>
                <a:ea typeface="+mn-ea"/>
                <a:cs typeface="+mn-cs"/>
              </a:rPr>
              <a:t>цистамина</a:t>
            </a:r>
            <a:r>
              <a:rPr lang="ru-RU" sz="1200" kern="1200" dirty="0" smtClean="0">
                <a:solidFill>
                  <a:schemeClr val="tx1"/>
                </a:solidFill>
                <a:effectLst/>
                <a:latin typeface="Arial" charset="0"/>
                <a:ea typeface="+mn-ea"/>
                <a:cs typeface="+mn-cs"/>
              </a:rPr>
              <a:t> гидрохлорида животным из суппозиториев всасывается 85,3%, а из таблеток только 58% препарата.</a:t>
            </a:r>
          </a:p>
          <a:p>
            <a:r>
              <a:rPr lang="ru-RU" sz="1200" kern="1200" dirty="0" smtClean="0">
                <a:solidFill>
                  <a:schemeClr val="tx1"/>
                </a:solidFill>
                <a:effectLst/>
                <a:latin typeface="Arial" charset="0"/>
                <a:ea typeface="+mn-ea"/>
                <a:cs typeface="+mn-cs"/>
              </a:rPr>
              <a:t>Изучение биологической доступности пенных лекарственных форм препаратов солодкового корня (</a:t>
            </a:r>
            <a:r>
              <a:rPr lang="ru-RU" sz="1200" kern="1200" dirty="0" err="1" smtClean="0">
                <a:solidFill>
                  <a:schemeClr val="tx1"/>
                </a:solidFill>
                <a:effectLst/>
                <a:latin typeface="Arial" charset="0"/>
                <a:ea typeface="+mn-ea"/>
                <a:cs typeface="+mn-cs"/>
              </a:rPr>
              <a:t>глицирам</a:t>
            </a:r>
            <a:r>
              <a:rPr lang="ru-RU" sz="1200" kern="1200" dirty="0" smtClean="0">
                <a:solidFill>
                  <a:schemeClr val="tx1"/>
                </a:solidFill>
                <a:effectLst/>
                <a:latin typeface="Arial" charset="0"/>
                <a:ea typeface="+mn-ea"/>
                <a:cs typeface="+mn-cs"/>
              </a:rPr>
              <a:t> и др.) по сравнению с мазями на эмульсионных основах показало, что пенные аэрозоли позволяют ускорить процесс всасывания лекарственного препарата в 2-3 раза. Кроме того, препараты солодкового корня и их лекарственные формы способствуют более быстрому регрессу контактного дерматита и более выраженной тенденции к восстановлению функционального состояния кожи у животных. </a:t>
            </a:r>
          </a:p>
          <a:p>
            <a:r>
              <a:rPr lang="ru-RU" sz="1200" b="1" kern="1200" dirty="0" smtClean="0">
                <a:solidFill>
                  <a:schemeClr val="tx1"/>
                </a:solidFill>
                <a:effectLst/>
                <a:latin typeface="Arial" charset="0"/>
                <a:ea typeface="+mn-ea"/>
                <a:cs typeface="+mn-cs"/>
              </a:rPr>
              <a:t>Пероральный путь</a:t>
            </a:r>
            <a:r>
              <a:rPr lang="ru-RU" sz="1200" kern="1200" dirty="0" smtClean="0">
                <a:solidFill>
                  <a:schemeClr val="tx1"/>
                </a:solidFill>
                <a:effectLst/>
                <a:latin typeface="Arial" charset="0"/>
                <a:ea typeface="+mn-ea"/>
                <a:cs typeface="+mn-cs"/>
              </a:rPr>
              <a:t> связан с процессом всасывания ЛС. Всасывание реализуется посредством нескольких механизмов: пассивной диффузии, фильтрацией, активным транспортом и </a:t>
            </a:r>
            <a:r>
              <a:rPr lang="ru-RU" sz="1200" kern="1200" dirty="0" err="1" smtClean="0">
                <a:solidFill>
                  <a:schemeClr val="tx1"/>
                </a:solidFill>
                <a:effectLst/>
                <a:latin typeface="Arial" charset="0"/>
                <a:ea typeface="+mn-ea"/>
                <a:cs typeface="+mn-cs"/>
              </a:rPr>
              <a:t>пиноцитозом</a:t>
            </a:r>
            <a:r>
              <a:rPr lang="ru-RU" sz="1200" kern="1200" dirty="0" smtClean="0">
                <a:solidFill>
                  <a:schemeClr val="tx1"/>
                </a:solidFill>
                <a:effectLst/>
                <a:latin typeface="Arial" charset="0"/>
                <a:ea typeface="+mn-ea"/>
                <a:cs typeface="+mn-cs"/>
              </a:rPr>
              <a:t>. При пероральном введении ЛС, попадая в ротовую полость, обволакивается слюной и через пищевод попадает в желудок, а затем в кишечник. Многие таблетки, капсулы покрыты специальной оболочкой, препятствующей воздействию на них ферментов слюны, поэтому при приеме большинства ЛС внутрь не рекомендуется их разжевывать, так как в слюне содержатся амилаза (участвующая в гидролизе углеводородов и полисахаридов) и липаза, (расщепляющая липиды). Поэтому белковые и полипептидные ЛС (вазопрессин, прогестерон и </a:t>
            </a:r>
            <a:r>
              <a:rPr lang="ru-RU" sz="1200" kern="1200" dirty="0" err="1" smtClean="0">
                <a:solidFill>
                  <a:schemeClr val="tx1"/>
                </a:solidFill>
                <a:effectLst/>
                <a:latin typeface="Arial" charset="0"/>
                <a:ea typeface="+mn-ea"/>
                <a:cs typeface="+mn-cs"/>
              </a:rPr>
              <a:t>тестоcтерон</a:t>
            </a:r>
            <a:r>
              <a:rPr lang="ru-RU" sz="1200" kern="1200" dirty="0" smtClean="0">
                <a:solidFill>
                  <a:schemeClr val="tx1"/>
                </a:solidFill>
                <a:effectLst/>
                <a:latin typeface="Arial" charset="0"/>
                <a:ea typeface="+mn-ea"/>
                <a:cs typeface="+mn-cs"/>
              </a:rPr>
              <a:t>) при попадании в кишечник полностью дезактивируются. Считается, что из ЛС перорально лучше всего всасываются растворы, далее суспензии, затем капсулы, таблетки простые, таблетки с оболочкой и, наконец, ЛФ с замедленным высвобождением ЛВ.</a:t>
            </a:r>
            <a:br>
              <a:rPr lang="ru-RU" sz="1200" kern="1200" dirty="0" smtClean="0">
                <a:solidFill>
                  <a:schemeClr val="tx1"/>
                </a:solidFill>
                <a:effectLst/>
                <a:latin typeface="Arial" charset="0"/>
                <a:ea typeface="+mn-ea"/>
                <a:cs typeface="+mn-cs"/>
              </a:rPr>
            </a:br>
            <a:r>
              <a:rPr lang="ru-RU" sz="1200" b="1" kern="1200" dirty="0" smtClean="0">
                <a:solidFill>
                  <a:schemeClr val="tx1"/>
                </a:solidFill>
                <a:effectLst/>
                <a:latin typeface="Arial" charset="0"/>
                <a:ea typeface="+mn-ea"/>
                <a:cs typeface="+mn-cs"/>
              </a:rPr>
              <a:t>Внутривенный путь.</a:t>
            </a:r>
            <a:r>
              <a:rPr lang="ru-RU" sz="1200" kern="1200" dirty="0" smtClean="0">
                <a:solidFill>
                  <a:schemeClr val="tx1"/>
                </a:solidFill>
                <a:effectLst/>
                <a:latin typeface="Arial" charset="0"/>
                <a:ea typeface="+mn-ea"/>
                <a:cs typeface="+mn-cs"/>
              </a:rPr>
              <a:t> Основным достоинством этого способа введения является непосредственное поступление препарата в кровь, эффект наступает очень быстро. Внутривенный путь введения позволяют избежать быстрой </a:t>
            </a:r>
            <a:r>
              <a:rPr lang="ru-RU" sz="1200" kern="1200" dirty="0" err="1" smtClean="0">
                <a:solidFill>
                  <a:schemeClr val="tx1"/>
                </a:solidFill>
                <a:effectLst/>
                <a:latin typeface="Arial" charset="0"/>
                <a:ea typeface="+mn-ea"/>
                <a:cs typeface="+mn-cs"/>
              </a:rPr>
              <a:t>биотрансформации</a:t>
            </a:r>
            <a:r>
              <a:rPr lang="ru-RU" sz="1200" kern="1200" dirty="0" smtClean="0">
                <a:solidFill>
                  <a:schemeClr val="tx1"/>
                </a:solidFill>
                <a:effectLst/>
                <a:latin typeface="Arial" charset="0"/>
                <a:ea typeface="+mn-ea"/>
                <a:cs typeface="+mn-cs"/>
              </a:rPr>
              <a:t> ЛВ в печени, характерной для многих ЛС, применяемых перорально. При данном пути введения, как правило, используют дозу в несколько раз меньше оральной.</a:t>
            </a:r>
            <a:br>
              <a:rPr lang="ru-RU" sz="1200" kern="1200" dirty="0" smtClean="0">
                <a:solidFill>
                  <a:schemeClr val="tx1"/>
                </a:solidFill>
                <a:effectLst/>
                <a:latin typeface="Arial" charset="0"/>
                <a:ea typeface="+mn-ea"/>
                <a:cs typeface="+mn-cs"/>
              </a:rPr>
            </a:br>
            <a:r>
              <a:rPr lang="ru-RU" sz="1200" kern="1200" dirty="0" smtClean="0">
                <a:solidFill>
                  <a:schemeClr val="tx1"/>
                </a:solidFill>
                <a:effectLst/>
                <a:latin typeface="Arial" charset="0"/>
                <a:ea typeface="+mn-ea"/>
                <a:cs typeface="+mn-cs"/>
              </a:rPr>
              <a:t>При </a:t>
            </a:r>
            <a:r>
              <a:rPr lang="ru-RU" sz="1200" b="1" kern="1200" dirty="0" smtClean="0">
                <a:solidFill>
                  <a:schemeClr val="tx1"/>
                </a:solidFill>
                <a:effectLst/>
                <a:latin typeface="Arial" charset="0"/>
                <a:ea typeface="+mn-ea"/>
                <a:cs typeface="+mn-cs"/>
              </a:rPr>
              <a:t>внутримышечном</a:t>
            </a:r>
            <a:r>
              <a:rPr lang="ru-RU" sz="1200" kern="1200" dirty="0" smtClean="0">
                <a:solidFill>
                  <a:schemeClr val="tx1"/>
                </a:solidFill>
                <a:effectLst/>
                <a:latin typeface="Arial" charset="0"/>
                <a:ea typeface="+mn-ea"/>
                <a:cs typeface="+mn-cs"/>
              </a:rPr>
              <a:t> способе введения ЛС абсорбция ЛВ зависит от их рН и растворимости в воде. Так, ЛС, хорошо растворимые в изотоническом растворе хлорида натрия, быстрее попадают в межклеточную жидкость, а затем в кровь. ЛС, плохо растворимые в воде, имеют низкую БД при внутримышечном введении. Всасывание жирорастворимых ЛС (</a:t>
            </a:r>
            <a:r>
              <a:rPr lang="ru-RU" sz="1200" kern="1200" dirty="0" err="1" smtClean="0">
                <a:solidFill>
                  <a:schemeClr val="tx1"/>
                </a:solidFill>
                <a:effectLst/>
                <a:latin typeface="Arial" charset="0"/>
                <a:ea typeface="+mn-ea"/>
                <a:cs typeface="+mn-cs"/>
              </a:rPr>
              <a:t>дифенин</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диазепам</a:t>
            </a:r>
            <a:r>
              <a:rPr lang="ru-RU" sz="1200" kern="1200" dirty="0" smtClean="0">
                <a:solidFill>
                  <a:schemeClr val="tx1"/>
                </a:solidFill>
                <a:effectLst/>
                <a:latin typeface="Arial" charset="0"/>
                <a:ea typeface="+mn-ea"/>
                <a:cs typeface="+mn-cs"/>
              </a:rPr>
              <a:t> и др.) после внутримышечного введения происходит очень медленно. В то же время внутривенное или оральное применение этих ЛС дает быстрый и сильный эффект. В ряде случаев медленное всасывание жирорастворимых ЛС сознательно используется для пролонгации их действия (например, </a:t>
            </a:r>
            <a:r>
              <a:rPr lang="ru-RU" sz="1200" kern="1200" dirty="0" err="1" smtClean="0">
                <a:solidFill>
                  <a:schemeClr val="tx1"/>
                </a:solidFill>
                <a:effectLst/>
                <a:latin typeface="Arial" charset="0"/>
                <a:ea typeface="+mn-ea"/>
                <a:cs typeface="+mn-cs"/>
              </a:rPr>
              <a:t>ретаболил</a:t>
            </a:r>
            <a:r>
              <a:rPr lang="ru-RU" sz="1200" kern="1200" dirty="0" smtClean="0">
                <a:solidFill>
                  <a:schemeClr val="tx1"/>
                </a:solidFill>
                <a:effectLst/>
                <a:latin typeface="Arial" charset="0"/>
                <a:ea typeface="+mn-ea"/>
                <a:cs typeface="+mn-cs"/>
              </a:rPr>
              <a:t>). После внутримышечного введения таких ЛС создается депо, откуда происходит их постепенное поступление в системное русло.</a:t>
            </a:r>
            <a:br>
              <a:rPr lang="ru-RU" sz="1200" kern="1200" dirty="0" smtClean="0">
                <a:solidFill>
                  <a:schemeClr val="tx1"/>
                </a:solidFill>
                <a:effectLst/>
                <a:latin typeface="Arial" charset="0"/>
                <a:ea typeface="+mn-ea"/>
                <a:cs typeface="+mn-cs"/>
              </a:rPr>
            </a:br>
            <a:r>
              <a:rPr lang="ru-RU" sz="1200" b="1" kern="1200" dirty="0" smtClean="0">
                <a:solidFill>
                  <a:schemeClr val="tx1"/>
                </a:solidFill>
                <a:effectLst/>
                <a:latin typeface="Arial" charset="0"/>
                <a:ea typeface="+mn-ea"/>
                <a:cs typeface="+mn-cs"/>
              </a:rPr>
              <a:t>Подкожное введение</a:t>
            </a:r>
            <a:r>
              <a:rPr lang="ru-RU" sz="1200" kern="1200" dirty="0" smtClean="0">
                <a:solidFill>
                  <a:schemeClr val="tx1"/>
                </a:solidFill>
                <a:effectLst/>
                <a:latin typeface="Arial" charset="0"/>
                <a:ea typeface="+mn-ea"/>
                <a:cs typeface="+mn-cs"/>
              </a:rPr>
              <a:t> ЛС способствует быстрому всасыванию водорастворимых ЛВ, масляные растворы всасываются медленно и сопровождаются болевыми ощущениями.</a:t>
            </a:r>
            <a:br>
              <a:rPr lang="ru-RU" sz="1200" kern="1200" dirty="0" smtClean="0">
                <a:solidFill>
                  <a:schemeClr val="tx1"/>
                </a:solidFill>
                <a:effectLst/>
                <a:latin typeface="Arial" charset="0"/>
                <a:ea typeface="+mn-ea"/>
                <a:cs typeface="+mn-cs"/>
              </a:rPr>
            </a:br>
            <a:r>
              <a:rPr lang="ru-RU" sz="1200" kern="1200" dirty="0" smtClean="0">
                <a:solidFill>
                  <a:schemeClr val="tx1"/>
                </a:solidFill>
                <a:effectLst/>
                <a:latin typeface="Arial" charset="0"/>
                <a:ea typeface="+mn-ea"/>
                <a:cs typeface="+mn-cs"/>
              </a:rPr>
              <a:t>В результате </a:t>
            </a:r>
            <a:r>
              <a:rPr lang="ru-RU" sz="1200" b="1" kern="1200" dirty="0" smtClean="0">
                <a:solidFill>
                  <a:schemeClr val="tx1"/>
                </a:solidFill>
                <a:effectLst/>
                <a:latin typeface="Arial" charset="0"/>
                <a:ea typeface="+mn-ea"/>
                <a:cs typeface="+mn-cs"/>
              </a:rPr>
              <a:t>ингаляционного введения</a:t>
            </a:r>
            <a:r>
              <a:rPr lang="ru-RU" sz="1200" kern="1200" dirty="0" smtClean="0">
                <a:solidFill>
                  <a:schemeClr val="tx1"/>
                </a:solidFill>
                <a:effectLst/>
                <a:latin typeface="Arial" charset="0"/>
                <a:ea typeface="+mn-ea"/>
                <a:cs typeface="+mn-cs"/>
              </a:rPr>
              <a:t> ЛС, последние абсорбируются очень быстро, попадая в легкие за счет пассивной диффузии. Данный способ позволяет вводить различные газообразные ЛВ (например, ингаляционные анестетики), а также жидкие и твердые вещества в виде аэрозолей (</a:t>
            </a:r>
            <a:r>
              <a:rPr lang="ru-RU" sz="1200" kern="1200" dirty="0" err="1" smtClean="0">
                <a:solidFill>
                  <a:schemeClr val="tx1"/>
                </a:solidFill>
                <a:effectLst/>
                <a:latin typeface="Arial" charset="0"/>
                <a:ea typeface="+mn-ea"/>
                <a:cs typeface="+mn-cs"/>
              </a:rPr>
              <a:t>глюкокортикоиды</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атропиноподобные</a:t>
            </a:r>
            <a:r>
              <a:rPr lang="ru-RU" sz="1200" kern="1200" dirty="0" smtClean="0">
                <a:solidFill>
                  <a:schemeClr val="tx1"/>
                </a:solidFill>
                <a:effectLst/>
                <a:latin typeface="Arial" charset="0"/>
                <a:ea typeface="+mn-ea"/>
                <a:cs typeface="+mn-cs"/>
              </a:rPr>
              <a:t> вещества). При данном способе введения надо учесть, что величина частиц аэрозоля должна быть не более 20 мкм, в противном случае они оседают в крупных бронхах, раздражают слизистую оболочку и вызывают кашель.</a:t>
            </a:r>
            <a:br>
              <a:rPr lang="ru-RU" sz="1200" kern="1200" dirty="0" smtClean="0">
                <a:solidFill>
                  <a:schemeClr val="tx1"/>
                </a:solidFill>
                <a:effectLst/>
                <a:latin typeface="Arial" charset="0"/>
                <a:ea typeface="+mn-ea"/>
                <a:cs typeface="+mn-cs"/>
              </a:rPr>
            </a:br>
            <a:r>
              <a:rPr lang="ru-RU" sz="1200" b="1" kern="1200" dirty="0" err="1" smtClean="0">
                <a:solidFill>
                  <a:schemeClr val="tx1"/>
                </a:solidFill>
                <a:effectLst/>
                <a:latin typeface="Arial" charset="0"/>
                <a:ea typeface="+mn-ea"/>
                <a:cs typeface="+mn-cs"/>
              </a:rPr>
              <a:t>Сублингвальный</a:t>
            </a:r>
            <a:r>
              <a:rPr lang="ru-RU" sz="1200" b="1" kern="1200" dirty="0" smtClean="0">
                <a:solidFill>
                  <a:schemeClr val="tx1"/>
                </a:solidFill>
                <a:effectLst/>
                <a:latin typeface="Arial" charset="0"/>
                <a:ea typeface="+mn-ea"/>
                <a:cs typeface="+mn-cs"/>
              </a:rPr>
              <a:t> способ</a:t>
            </a:r>
            <a:r>
              <a:rPr lang="ru-RU" sz="1200" kern="1200" dirty="0" smtClean="0">
                <a:solidFill>
                  <a:schemeClr val="tx1"/>
                </a:solidFill>
                <a:effectLst/>
                <a:latin typeface="Arial" charset="0"/>
                <a:ea typeface="+mn-ea"/>
                <a:cs typeface="+mn-cs"/>
              </a:rPr>
              <a:t> введения используют обычно для ЛС сердечно-сосудистого действия. При данном способе введения в отличие от перорального приема ЛС быстрее всасываются, минуя печень и дают быстрый фармакологический эффект. Однако далеко не все ЛС могут проникать через мембраны слизистой оболочки полости рта.</a:t>
            </a:r>
            <a:br>
              <a:rPr lang="ru-RU" sz="1200" kern="1200" dirty="0" smtClean="0">
                <a:solidFill>
                  <a:schemeClr val="tx1"/>
                </a:solidFill>
                <a:effectLst/>
                <a:latin typeface="Arial" charset="0"/>
                <a:ea typeface="+mn-ea"/>
                <a:cs typeface="+mn-cs"/>
              </a:rPr>
            </a:br>
            <a:r>
              <a:rPr lang="ru-RU" sz="1200" kern="1200" dirty="0" smtClean="0">
                <a:solidFill>
                  <a:schemeClr val="tx1"/>
                </a:solidFill>
                <a:effectLst/>
                <a:latin typeface="Arial" charset="0"/>
                <a:ea typeface="+mn-ea"/>
                <a:cs typeface="+mn-cs"/>
              </a:rPr>
              <a:t>При </a:t>
            </a:r>
            <a:r>
              <a:rPr lang="ru-RU" sz="1200" b="1" kern="1200" dirty="0" smtClean="0">
                <a:solidFill>
                  <a:schemeClr val="tx1"/>
                </a:solidFill>
                <a:effectLst/>
                <a:latin typeface="Arial" charset="0"/>
                <a:ea typeface="+mn-ea"/>
                <a:cs typeface="+mn-cs"/>
              </a:rPr>
              <a:t>ректальном</a:t>
            </a:r>
            <a:r>
              <a:rPr lang="ru-RU" sz="1200" kern="1200" dirty="0" smtClean="0">
                <a:solidFill>
                  <a:schemeClr val="tx1"/>
                </a:solidFill>
                <a:effectLst/>
                <a:latin typeface="Arial" charset="0"/>
                <a:ea typeface="+mn-ea"/>
                <a:cs typeface="+mn-cs"/>
              </a:rPr>
              <a:t> пути введения ЛФ: суппозиторий, ректальных капсул, </a:t>
            </a:r>
            <a:r>
              <a:rPr lang="ru-RU" sz="1200" kern="1200" dirty="0" err="1" smtClean="0">
                <a:solidFill>
                  <a:schemeClr val="tx1"/>
                </a:solidFill>
                <a:effectLst/>
                <a:latin typeface="Arial" charset="0"/>
                <a:ea typeface="+mn-ea"/>
                <a:cs typeface="+mn-cs"/>
              </a:rPr>
              <a:t>ректиолей</a:t>
            </a:r>
            <a:r>
              <a:rPr lang="ru-RU" sz="1200" kern="1200" dirty="0" smtClean="0">
                <a:solidFill>
                  <a:schemeClr val="tx1"/>
                </a:solidFill>
                <a:effectLst/>
                <a:latin typeface="Arial" charset="0"/>
                <a:ea typeface="+mn-ea"/>
                <a:cs typeface="+mn-cs"/>
              </a:rPr>
              <a:t> – всасывание происходит быстрее, чем после перорального приема. Однако ректальный путь введения имеет недостатки: небольшая поверхность всасывания, зависимость полноты и скорости абсорбции от состояния моторики толстой кишки.</a:t>
            </a:r>
            <a:br>
              <a:rPr lang="ru-RU" sz="1200" kern="1200" dirty="0" smtClean="0">
                <a:solidFill>
                  <a:schemeClr val="tx1"/>
                </a:solidFill>
                <a:effectLst/>
                <a:latin typeface="Arial" charset="0"/>
                <a:ea typeface="+mn-ea"/>
                <a:cs typeface="+mn-cs"/>
              </a:rPr>
            </a:br>
            <a:r>
              <a:rPr lang="ru-RU" sz="1200" b="1" kern="1200" dirty="0" smtClean="0">
                <a:solidFill>
                  <a:schemeClr val="tx1"/>
                </a:solidFill>
                <a:effectLst/>
                <a:latin typeface="Arial" charset="0"/>
                <a:ea typeface="+mn-ea"/>
                <a:cs typeface="+mn-cs"/>
              </a:rPr>
              <a:t>Аппликационный</a:t>
            </a:r>
            <a:r>
              <a:rPr lang="ru-RU" sz="1200" kern="1200" dirty="0" smtClean="0">
                <a:solidFill>
                  <a:schemeClr val="tx1"/>
                </a:solidFill>
                <a:effectLst/>
                <a:latin typeface="Arial" charset="0"/>
                <a:ea typeface="+mn-ea"/>
                <a:cs typeface="+mn-cs"/>
              </a:rPr>
              <a:t> способ введения ЛС включает и конъюнктивальное применение, а также любые варианты аппликаций на слизистые оболочки. Накожные аппликации применяются обычно для местных воздействий при использовании таких ЛФ, как мази, гели, кремы, линименты, пасты и т.д.</a:t>
            </a:r>
            <a:br>
              <a:rPr lang="ru-RU" sz="1200" kern="1200" dirty="0" smtClean="0">
                <a:solidFill>
                  <a:schemeClr val="tx1"/>
                </a:solidFill>
                <a:effectLst/>
                <a:latin typeface="Arial" charset="0"/>
                <a:ea typeface="+mn-ea"/>
                <a:cs typeface="+mn-cs"/>
              </a:rPr>
            </a:br>
            <a:r>
              <a:rPr lang="ru-RU" sz="1200" kern="1200" dirty="0" smtClean="0">
                <a:solidFill>
                  <a:schemeClr val="tx1"/>
                </a:solidFill>
                <a:effectLst/>
                <a:latin typeface="Arial" charset="0"/>
                <a:ea typeface="+mn-ea"/>
                <a:cs typeface="+mn-cs"/>
              </a:rPr>
              <a:t>В последние годы </a:t>
            </a:r>
            <a:r>
              <a:rPr lang="ru-RU" sz="1200" b="1" kern="1200" dirty="0" err="1" smtClean="0">
                <a:solidFill>
                  <a:schemeClr val="tx1"/>
                </a:solidFill>
                <a:effectLst/>
                <a:latin typeface="Arial" charset="0"/>
                <a:ea typeface="+mn-ea"/>
                <a:cs typeface="+mn-cs"/>
              </a:rPr>
              <a:t>трансдермальный</a:t>
            </a:r>
            <a:r>
              <a:rPr lang="ru-RU" sz="1200" b="1" kern="120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путь введения считается наиболее предпочтительным и в этой связи приобретает важное значение для системного воздействия ЛС. Например, для профилактики приступов стенокардии в кардиологии широко применяются препараты нитроглицерина в виде мазей, пластырей, а также </a:t>
            </a:r>
            <a:r>
              <a:rPr lang="ru-RU" sz="1200" kern="1200" dirty="0" err="1" smtClean="0">
                <a:solidFill>
                  <a:schemeClr val="tx1"/>
                </a:solidFill>
                <a:effectLst/>
                <a:latin typeface="Arial" charset="0"/>
                <a:ea typeface="+mn-ea"/>
                <a:cs typeface="+mn-cs"/>
              </a:rPr>
              <a:t>чрескожных</a:t>
            </a:r>
            <a:r>
              <a:rPr lang="ru-RU" sz="1200" kern="1200" dirty="0" smtClean="0">
                <a:solidFill>
                  <a:schemeClr val="tx1"/>
                </a:solidFill>
                <a:effectLst/>
                <a:latin typeface="Arial" charset="0"/>
                <a:ea typeface="+mn-ea"/>
                <a:cs typeface="+mn-cs"/>
              </a:rPr>
              <a:t> пластин, наносимых на кожу пациента для регулируемого высвобождения ЛВ и называемых “</a:t>
            </a:r>
            <a:r>
              <a:rPr lang="ru-RU" sz="1200" kern="1200" dirty="0" err="1" smtClean="0">
                <a:solidFill>
                  <a:schemeClr val="tx1"/>
                </a:solidFill>
                <a:effectLst/>
                <a:latin typeface="Arial" charset="0"/>
                <a:ea typeface="+mn-ea"/>
                <a:cs typeface="+mn-cs"/>
              </a:rPr>
              <a:t>трансдермальные</a:t>
            </a:r>
            <a:r>
              <a:rPr lang="ru-RU" sz="1200" kern="1200" dirty="0" smtClean="0">
                <a:solidFill>
                  <a:schemeClr val="tx1"/>
                </a:solidFill>
                <a:effectLst/>
                <a:latin typeface="Arial" charset="0"/>
                <a:ea typeface="+mn-ea"/>
                <a:cs typeface="+mn-cs"/>
              </a:rPr>
              <a:t> терапевтические системы” (ТТС).</a:t>
            </a:r>
          </a:p>
          <a:p>
            <a:endParaRPr lang="ru-RU" dirty="0"/>
          </a:p>
        </p:txBody>
      </p:sp>
      <p:sp>
        <p:nvSpPr>
          <p:cNvPr id="4" name="Номер слайда 3"/>
          <p:cNvSpPr>
            <a:spLocks noGrp="1"/>
          </p:cNvSpPr>
          <p:nvPr>
            <p:ph type="sldNum" sz="quarter" idx="10"/>
          </p:nvPr>
        </p:nvSpPr>
        <p:spPr/>
        <p:txBody>
          <a:bodyPr/>
          <a:lstStyle/>
          <a:p>
            <a:pPr>
              <a:defRPr/>
            </a:pPr>
            <a:fld id="{37EC5839-54EE-46BC-ACE6-7AB986F9DB44}" type="slidenum">
              <a:rPr lang="ru-RU" smtClean="0"/>
              <a:pPr>
                <a:defRPr/>
              </a:pPr>
              <a:t>14</a:t>
            </a:fld>
            <a:endParaRPr lang="ru-RU"/>
          </a:p>
        </p:txBody>
      </p:sp>
    </p:spTree>
    <p:extLst>
      <p:ext uri="{BB962C8B-B14F-4D97-AF65-F5344CB8AC3E}">
        <p14:creationId xmlns:p14="http://schemas.microsoft.com/office/powerpoint/2010/main" val="3821914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Arial" charset="0"/>
                <a:ea typeface="+mn-ea"/>
                <a:cs typeface="+mn-cs"/>
              </a:rPr>
              <a:t>Значение вспомогательных веществ</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С биофармацевтической точки зрения изучение фармакологического действия любого лекарственного вещества бессмысленно, если оно не проводится в присутствии тех вспомогательных веществ, которые в дальнейшем будут составлять композицию конкретной лекарственной формы данного препарата. Иначе говоря, вспомогательное вещество должно применяться не вообще, но конкретно с индивидуальным препаратом. Необоснованное применение вспомогательных веществ может привести к снижению, извращению или полной потере лечебного действия лекарственного вещества. Это происходит главным образом вследствие взаимодействия лекарственных и вспомогательных веществ при изготовлении лекарств в самой лекарственной форме или, чаще, после ее назначения больному. В основе подобных взаимодействий лежат преимущественно явления </a:t>
            </a:r>
            <a:r>
              <a:rPr lang="ru-RU" sz="1200" kern="1200" dirty="0" err="1" smtClean="0">
                <a:solidFill>
                  <a:schemeClr val="tx1"/>
                </a:solidFill>
                <a:effectLst/>
                <a:latin typeface="Arial" charset="0"/>
                <a:ea typeface="+mn-ea"/>
                <a:cs typeface="+mn-cs"/>
              </a:rPr>
              <a:t>комплексообразования</a:t>
            </a:r>
            <a:r>
              <a:rPr lang="ru-RU" sz="1200" kern="1200" dirty="0" smtClean="0">
                <a:solidFill>
                  <a:schemeClr val="tx1"/>
                </a:solidFill>
                <a:effectLst/>
                <a:latin typeface="Arial" charset="0"/>
                <a:ea typeface="+mn-ea"/>
                <a:cs typeface="+mn-cs"/>
              </a:rPr>
              <a:t> и адсорбции, способные резко изменить скорость и полноту всасывания действующих веществ.</a:t>
            </a:r>
          </a:p>
          <a:p>
            <a:r>
              <a:rPr lang="ru-RU" sz="1200" kern="1200" dirty="0" smtClean="0">
                <a:solidFill>
                  <a:schemeClr val="tx1"/>
                </a:solidFill>
                <a:effectLst/>
                <a:latin typeface="Arial" charset="0"/>
                <a:ea typeface="+mn-ea"/>
                <a:cs typeface="+mn-cs"/>
              </a:rPr>
              <a:t>Среди работ, посвященных изучению влияния вспомогательных веществ, особенно много внимания уделяется мазевым и </a:t>
            </a:r>
            <a:r>
              <a:rPr lang="ru-RU" sz="1200" kern="1200" dirty="0" err="1" smtClean="0">
                <a:solidFill>
                  <a:schemeClr val="tx1"/>
                </a:solidFill>
                <a:effectLst/>
                <a:latin typeface="Arial" charset="0"/>
                <a:ea typeface="+mn-ea"/>
                <a:cs typeface="+mn-cs"/>
              </a:rPr>
              <a:t>суппозиторным</a:t>
            </a:r>
            <a:r>
              <a:rPr lang="ru-RU" sz="1200" kern="1200" dirty="0" smtClean="0">
                <a:solidFill>
                  <a:schemeClr val="tx1"/>
                </a:solidFill>
                <a:effectLst/>
                <a:latin typeface="Arial" charset="0"/>
                <a:ea typeface="+mn-ea"/>
                <a:cs typeface="+mn-cs"/>
              </a:rPr>
              <a:t> основам. За последние десятилетия лечение мазями существенно изменилось с введением в практику новых лекарственных средств, потребовавших новых мазевых основ. Большую часть последних стали составлять эмульсионные основы, применение которых обеспечивает более легкую диффузию лекарственных веществ в кожу и расширяет возможности введения лекарственных веществ как в масляную, так и в водную фазу. Значительное применение находят теперь также гидрофильные мазевые основы, хорошо переносимые больными и полно отдающие лекарственные вещества без нарушения перспирации кожи. Диффузию лекарственных веществ усиливают добавками поверхностно-активных веществ, набор которых все расширяется.</a:t>
            </a:r>
          </a:p>
          <a:p>
            <a:r>
              <a:rPr lang="ru-RU" sz="1200" kern="1200" dirty="0" smtClean="0">
                <a:solidFill>
                  <a:schemeClr val="tx1"/>
                </a:solidFill>
                <a:effectLst/>
                <a:latin typeface="Arial" charset="0"/>
                <a:ea typeface="+mn-ea"/>
                <a:cs typeface="+mn-cs"/>
              </a:rPr>
              <a:t>Среди </a:t>
            </a:r>
            <a:r>
              <a:rPr lang="ru-RU" sz="1200" kern="1200" dirty="0" err="1" smtClean="0">
                <a:solidFill>
                  <a:schemeClr val="tx1"/>
                </a:solidFill>
                <a:effectLst/>
                <a:latin typeface="Arial" charset="0"/>
                <a:ea typeface="+mn-ea"/>
                <a:cs typeface="+mn-cs"/>
              </a:rPr>
              <a:t>суппозиторных</a:t>
            </a:r>
            <a:r>
              <a:rPr lang="ru-RU" sz="1200" kern="1200" dirty="0" smtClean="0">
                <a:solidFill>
                  <a:schemeClr val="tx1"/>
                </a:solidFill>
                <a:effectLst/>
                <a:latin typeface="Arial" charset="0"/>
                <a:ea typeface="+mn-ea"/>
                <a:cs typeface="+mn-cs"/>
              </a:rPr>
              <a:t> основ все большое распространение получают </a:t>
            </a:r>
            <a:r>
              <a:rPr lang="ru-RU" sz="1200" kern="1200" dirty="0" err="1" smtClean="0">
                <a:solidFill>
                  <a:schemeClr val="tx1"/>
                </a:solidFill>
                <a:effectLst/>
                <a:latin typeface="Arial" charset="0"/>
                <a:ea typeface="+mn-ea"/>
                <a:cs typeface="+mn-cs"/>
              </a:rPr>
              <a:t>гидрогенизаты</a:t>
            </a:r>
            <a:r>
              <a:rPr lang="ru-RU" sz="1200" kern="1200" dirty="0" smtClean="0">
                <a:solidFill>
                  <a:schemeClr val="tx1"/>
                </a:solidFill>
                <a:effectLst/>
                <a:latin typeface="Arial" charset="0"/>
                <a:ea typeface="+mn-ea"/>
                <a:cs typeface="+mn-cs"/>
              </a:rPr>
              <a:t> жирных масел, которые в сочетании с добавками поверхностно-активных веществ обеспечили не только необходимые для суппозиториев структурно-механические свойства, но и должную скорость высвобождения лекарственных веществ.</a:t>
            </a:r>
          </a:p>
          <a:p>
            <a:r>
              <a:rPr lang="ru-RU" sz="1200" b="1" kern="1200" dirty="0" smtClean="0">
                <a:solidFill>
                  <a:schemeClr val="tx1"/>
                </a:solidFill>
                <a:effectLst/>
                <a:latin typeface="Arial" charset="0"/>
                <a:ea typeface="+mn-ea"/>
                <a:cs typeface="+mn-cs"/>
              </a:rPr>
              <a:t>Значение технологических факторов</a:t>
            </a:r>
            <a:endParaRPr lang="ru-RU" sz="1200" kern="1200" dirty="0" smtClean="0">
              <a:solidFill>
                <a:schemeClr val="tx1"/>
              </a:solidFill>
              <a:effectLst/>
              <a:latin typeface="Arial" charset="0"/>
              <a:ea typeface="+mn-ea"/>
              <a:cs typeface="+mn-cs"/>
            </a:endParaRPr>
          </a:p>
          <a:p>
            <a:r>
              <a:rPr lang="ru-RU" sz="1200" kern="1200" dirty="0" smtClean="0">
                <a:solidFill>
                  <a:schemeClr val="tx1"/>
                </a:solidFill>
                <a:effectLst/>
                <a:latin typeface="Arial" charset="0"/>
                <a:ea typeface="+mn-ea"/>
                <a:cs typeface="+mn-cs"/>
              </a:rPr>
              <a:t>Процесс превращения исходных лекарственных веществ (препаратов) в лекарство - это прежде всего технологический процесс. Вряд ли кто будет оспаривать тот факт, что способ получения лекарственных форм во многом определяет стабильность препарата, скорость его высвобождения из лекарственной формы, интенсивность его всасывания и, в конечном итоге, его терапевтическую эффективность. Например, от избранного способа эмульгирования касторового масла зависит степень его дисперсности, а следовательно, и скорость омыления масла в щелочной среде кишечника и последующий послабляющий эффект.</a:t>
            </a:r>
          </a:p>
          <a:p>
            <a:r>
              <a:rPr lang="ru-RU" sz="1200" kern="1200" dirty="0" smtClean="0">
                <a:solidFill>
                  <a:schemeClr val="tx1"/>
                </a:solidFill>
                <a:effectLst/>
                <a:latin typeface="Arial" charset="0"/>
                <a:ea typeface="+mn-ea"/>
                <a:cs typeface="+mn-cs"/>
              </a:rPr>
              <a:t>Выбор способа гранулирования при получении таблеток обусловливается сохранностью многих лекарственных веществ в готовой лекарственной форме.</a:t>
            </a:r>
          </a:p>
          <a:p>
            <a:r>
              <a:rPr lang="ru-RU" sz="1200" kern="1200" dirty="0" smtClean="0">
                <a:solidFill>
                  <a:schemeClr val="tx1"/>
                </a:solidFill>
                <a:effectLst/>
                <a:latin typeface="Arial" charset="0"/>
                <a:ea typeface="+mn-ea"/>
                <a:cs typeface="+mn-cs"/>
              </a:rPr>
              <a:t>Значение технологических факторов особенно ярко проявилось в </a:t>
            </a:r>
            <a:r>
              <a:rPr lang="ru-RU" sz="1200" kern="1200" dirty="0" err="1" smtClean="0">
                <a:solidFill>
                  <a:schemeClr val="tx1"/>
                </a:solidFill>
                <a:effectLst/>
                <a:latin typeface="Arial" charset="0"/>
                <a:ea typeface="+mn-ea"/>
                <a:cs typeface="+mn-cs"/>
              </a:rPr>
              <a:t>пролонгировании</a:t>
            </a:r>
            <a:r>
              <a:rPr lang="ru-RU" sz="1200" kern="1200" dirty="0" smtClean="0">
                <a:solidFill>
                  <a:schemeClr val="tx1"/>
                </a:solidFill>
                <a:effectLst/>
                <a:latin typeface="Arial" charset="0"/>
                <a:ea typeface="+mn-ea"/>
                <a:cs typeface="+mn-cs"/>
              </a:rPr>
              <a:t> и дифференцированном проявлении лечебного эффекта. Это оказалось возможным в результате освоения техники изготовления многослойных таблеток и наложения на таблетки и драже покрытий разного назначения. Перспективными оказались  исследования по созданию лекарственных форм пролонгированного действия в виде </a:t>
            </a:r>
            <a:r>
              <a:rPr lang="ru-RU" sz="1200" kern="1200" dirty="0" err="1" smtClean="0">
                <a:solidFill>
                  <a:schemeClr val="tx1"/>
                </a:solidFill>
                <a:effectLst/>
                <a:latin typeface="Arial" charset="0"/>
                <a:ea typeface="+mn-ea"/>
                <a:cs typeface="+mn-cs"/>
              </a:rPr>
              <a:t>спансул</a:t>
            </a:r>
            <a:r>
              <a:rPr lang="ru-RU" sz="1200" kern="1200" dirty="0" smtClean="0">
                <a:solidFill>
                  <a:schemeClr val="tx1"/>
                </a:solidFill>
                <a:effectLst/>
                <a:latin typeface="Arial" charset="0"/>
                <a:ea typeface="+mn-ea"/>
                <a:cs typeface="+mn-cs"/>
              </a:rPr>
              <a:t> (желатиновые капсулы, наполненные гранулами). Гранулы могут быть без покрытия (для немедленного всасывания и оказания начального эффекта), а также с покрытием различной толщины и растворимости. Разработка технологии этих гранул открывает широкие пути для сочетания лекарственных веществ и в других лекарственных формах (например, в таблетках).</a:t>
            </a:r>
          </a:p>
          <a:p>
            <a:r>
              <a:rPr lang="ru-RU" sz="1200" kern="1200" dirty="0" smtClean="0">
                <a:solidFill>
                  <a:schemeClr val="tx1"/>
                </a:solidFill>
                <a:effectLst/>
                <a:latin typeface="Arial" charset="0"/>
                <a:ea typeface="+mn-ea"/>
                <a:cs typeface="+mn-cs"/>
              </a:rPr>
              <a:t>В процессе производства ЛС происходят всевозможные изменения, приводящие к появлению терапевтической неэквивалентности препаратов. Так, в экспериментах по изучению влияния технологии изготовления ЛС на БД активного вещества исследователями было установлено, что при производстве 1% мази </a:t>
            </a:r>
            <a:r>
              <a:rPr lang="ru-RU" sz="1200" kern="1200" dirty="0" err="1" smtClean="0">
                <a:solidFill>
                  <a:schemeClr val="tx1"/>
                </a:solidFill>
                <a:effectLst/>
                <a:latin typeface="Arial" charset="0"/>
                <a:ea typeface="+mn-ea"/>
                <a:cs typeface="+mn-cs"/>
              </a:rPr>
              <a:t>пироксикама</a:t>
            </a:r>
            <a:r>
              <a:rPr lang="ru-RU" sz="1200" kern="1200" dirty="0" smtClean="0">
                <a:solidFill>
                  <a:schemeClr val="tx1"/>
                </a:solidFill>
                <a:effectLst/>
                <a:latin typeface="Arial" charset="0"/>
                <a:ea typeface="+mn-ea"/>
                <a:cs typeface="+mn-cs"/>
              </a:rPr>
              <a:t> ЛВ вводилось в основу в нерастворенном виде, после чего БД была понижена в 2,5 раза по сравнению с ЛВ, введенным в основу в растворенном виде. В </a:t>
            </a:r>
            <a:r>
              <a:rPr lang="ru-RU" sz="1200" kern="1200" dirty="0" err="1" smtClean="0">
                <a:solidFill>
                  <a:schemeClr val="tx1"/>
                </a:solidFill>
                <a:effectLst/>
                <a:latin typeface="Arial" charset="0"/>
                <a:ea typeface="+mn-ea"/>
                <a:cs typeface="+mn-cs"/>
              </a:rPr>
              <a:t>таблетированных</a:t>
            </a:r>
            <a:r>
              <a:rPr lang="ru-RU" sz="1200" kern="1200" dirty="0" smtClean="0">
                <a:solidFill>
                  <a:schemeClr val="tx1"/>
                </a:solidFill>
                <a:effectLst/>
                <a:latin typeface="Arial" charset="0"/>
                <a:ea typeface="+mn-ea"/>
                <a:cs typeface="+mn-cs"/>
              </a:rPr>
              <a:t> ЛФ использование технологических приемов – грануляции и покрытия таблеток оболочками – может также повлиять на БД самой активной субстанции.</a:t>
            </a:r>
          </a:p>
          <a:p>
            <a:r>
              <a:rPr lang="ru-RU" sz="1200" kern="1200" dirty="0" smtClean="0">
                <a:solidFill>
                  <a:schemeClr val="tx1"/>
                </a:solidFill>
                <a:effectLst/>
                <a:latin typeface="Arial" charset="0"/>
                <a:ea typeface="+mn-ea"/>
                <a:cs typeface="+mn-cs"/>
              </a:rPr>
              <a:t>При исследовании таблеток </a:t>
            </a:r>
            <a:r>
              <a:rPr lang="ru-RU" sz="1200" kern="1200" dirty="0" err="1" smtClean="0">
                <a:solidFill>
                  <a:schemeClr val="tx1"/>
                </a:solidFill>
                <a:effectLst/>
                <a:latin typeface="Arial" charset="0"/>
                <a:ea typeface="+mn-ea"/>
                <a:cs typeface="+mn-cs"/>
              </a:rPr>
              <a:t>сибазона</a:t>
            </a:r>
            <a:r>
              <a:rPr lang="ru-RU" sz="1200" kern="1200" dirty="0" smtClean="0">
                <a:solidFill>
                  <a:schemeClr val="tx1"/>
                </a:solidFill>
                <a:effectLst/>
                <a:latin typeface="Arial" charset="0"/>
                <a:ea typeface="+mn-ea"/>
                <a:cs typeface="+mn-cs"/>
              </a:rPr>
              <a:t> отечественного производства и таблеток седуксена югославского производства выявлена их </a:t>
            </a:r>
            <a:r>
              <a:rPr lang="ru-RU" sz="1200" kern="1200" dirty="0" err="1" smtClean="0">
                <a:solidFill>
                  <a:schemeClr val="tx1"/>
                </a:solidFill>
                <a:effectLst/>
                <a:latin typeface="Arial" charset="0"/>
                <a:ea typeface="+mn-ea"/>
                <a:cs typeface="+mn-cs"/>
              </a:rPr>
              <a:t>бионеэквивалентность</a:t>
            </a:r>
            <a:r>
              <a:rPr lang="ru-RU" sz="1200" kern="1200" dirty="0" smtClean="0">
                <a:solidFill>
                  <a:schemeClr val="tx1"/>
                </a:solidFill>
                <a:effectLst/>
                <a:latin typeface="Arial" charset="0"/>
                <a:ea typeface="+mn-ea"/>
                <a:cs typeface="+mn-cs"/>
              </a:rPr>
              <a:t> (БД </a:t>
            </a:r>
            <a:r>
              <a:rPr lang="ru-RU" sz="1200" kern="1200" dirty="0" err="1" smtClean="0">
                <a:solidFill>
                  <a:schemeClr val="tx1"/>
                </a:solidFill>
                <a:effectLst/>
                <a:latin typeface="Arial" charset="0"/>
                <a:ea typeface="+mn-ea"/>
                <a:cs typeface="+mn-cs"/>
              </a:rPr>
              <a:t>сибазона</a:t>
            </a:r>
            <a:r>
              <a:rPr lang="ru-RU" sz="1200" kern="1200" dirty="0" smtClean="0">
                <a:solidFill>
                  <a:schemeClr val="tx1"/>
                </a:solidFill>
                <a:effectLst/>
                <a:latin typeface="Arial" charset="0"/>
                <a:ea typeface="+mn-ea"/>
                <a:cs typeface="+mn-cs"/>
              </a:rPr>
              <a:t> составила 47%, а БД седуксена была принята за 100%). В ходе исследований установлена причина неэквивалентности (дисперсность частиц действующего вещества – </a:t>
            </a:r>
            <a:r>
              <a:rPr lang="ru-RU" sz="1200" kern="1200" dirty="0" err="1" smtClean="0">
                <a:solidFill>
                  <a:schemeClr val="tx1"/>
                </a:solidFill>
                <a:effectLst/>
                <a:latin typeface="Arial" charset="0"/>
                <a:ea typeface="+mn-ea"/>
                <a:cs typeface="+mn-cs"/>
              </a:rPr>
              <a:t>диазепама</a:t>
            </a:r>
            <a:r>
              <a:rPr lang="ru-RU" sz="1200" kern="1200" dirty="0" smtClean="0">
                <a:solidFill>
                  <a:schemeClr val="tx1"/>
                </a:solidFill>
                <a:effectLst/>
                <a:latin typeface="Arial" charset="0"/>
                <a:ea typeface="+mn-ea"/>
                <a:cs typeface="+mn-cs"/>
              </a:rPr>
              <a:t>). При дополнительном измельчении субстанции </a:t>
            </a:r>
            <a:r>
              <a:rPr lang="ru-RU" sz="1200" kern="1200" dirty="0" err="1" smtClean="0">
                <a:solidFill>
                  <a:schemeClr val="tx1"/>
                </a:solidFill>
                <a:effectLst/>
                <a:latin typeface="Arial" charset="0"/>
                <a:ea typeface="+mn-ea"/>
                <a:cs typeface="+mn-cs"/>
              </a:rPr>
              <a:t>сибазона</a:t>
            </a:r>
            <a:r>
              <a:rPr lang="ru-RU" sz="1200" kern="1200" dirty="0" smtClean="0">
                <a:solidFill>
                  <a:schemeClr val="tx1"/>
                </a:solidFill>
                <a:effectLst/>
                <a:latin typeface="Arial" charset="0"/>
                <a:ea typeface="+mn-ea"/>
                <a:cs typeface="+mn-cs"/>
              </a:rPr>
              <a:t> и достижении его однородности с размером частиц 0,09 мм возможно получение одинаковой БД вещества из таблеток </a:t>
            </a:r>
            <a:r>
              <a:rPr lang="ru-RU" sz="1200" kern="1200" dirty="0" err="1" smtClean="0">
                <a:solidFill>
                  <a:schemeClr val="tx1"/>
                </a:solidFill>
                <a:effectLst/>
                <a:latin typeface="Arial" charset="0"/>
                <a:ea typeface="+mn-ea"/>
                <a:cs typeface="+mn-cs"/>
              </a:rPr>
              <a:t>сибазона</a:t>
            </a:r>
            <a:r>
              <a:rPr lang="ru-RU" sz="1200" kern="1200" dirty="0" smtClean="0">
                <a:solidFill>
                  <a:schemeClr val="tx1"/>
                </a:solidFill>
                <a:effectLst/>
                <a:latin typeface="Arial" charset="0"/>
                <a:ea typeface="+mn-ea"/>
                <a:cs typeface="+mn-cs"/>
              </a:rPr>
              <a:t> и седуксена, а значит, можно говорить о биоэквивалентности данных ЛС.</a:t>
            </a:r>
          </a:p>
          <a:p>
            <a:r>
              <a:rPr lang="ru-RU" sz="1200" kern="1200" dirty="0" smtClean="0">
                <a:solidFill>
                  <a:schemeClr val="tx1"/>
                </a:solidFill>
                <a:effectLst/>
                <a:latin typeface="Arial" charset="0"/>
                <a:ea typeface="+mn-ea"/>
                <a:cs typeface="+mn-cs"/>
              </a:rPr>
              <a:t>Таким образом, основная цель технологии лекарств - максимальное использование фармацевтических факторов для обеспечения высокого качества изготавливаемых лекарств.</a:t>
            </a:r>
          </a:p>
          <a:p>
            <a:endParaRPr lang="ru-RU" dirty="0"/>
          </a:p>
        </p:txBody>
      </p:sp>
      <p:sp>
        <p:nvSpPr>
          <p:cNvPr id="4" name="Номер слайда 3"/>
          <p:cNvSpPr>
            <a:spLocks noGrp="1"/>
          </p:cNvSpPr>
          <p:nvPr>
            <p:ph type="sldNum" sz="quarter" idx="10"/>
          </p:nvPr>
        </p:nvSpPr>
        <p:spPr/>
        <p:txBody>
          <a:bodyPr/>
          <a:lstStyle/>
          <a:p>
            <a:pPr>
              <a:defRPr/>
            </a:pPr>
            <a:fld id="{37EC5839-54EE-46BC-ACE6-7AB986F9DB44}" type="slidenum">
              <a:rPr lang="ru-RU" smtClean="0"/>
              <a:pPr>
                <a:defRPr/>
              </a:pPr>
              <a:t>15</a:t>
            </a:fld>
            <a:endParaRPr lang="ru-RU"/>
          </a:p>
        </p:txBody>
      </p:sp>
    </p:spTree>
    <p:extLst>
      <p:ext uri="{BB962C8B-B14F-4D97-AF65-F5344CB8AC3E}">
        <p14:creationId xmlns:p14="http://schemas.microsoft.com/office/powerpoint/2010/main" val="763951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pPr>
              <a:defRPr/>
            </a:pPr>
            <a:fld id="{6CBC1936-D083-48C3-881F-05388BA8CE56}" type="slidenum">
              <a:rPr lang="ru-RU" smtClean="0"/>
              <a:pPr>
                <a:defRPr/>
              </a:pPr>
              <a:t>16</a:t>
            </a:fld>
            <a:endParaRPr lang="ru-RU"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DE3B6D84-A781-44BB-B608-375FA887CEB5}" type="slidenum">
              <a:rPr lang="ru-RU" smtClean="0"/>
              <a:pPr>
                <a:defRPr/>
              </a:pPr>
              <a:t>17</a:t>
            </a:fld>
            <a:endParaRPr lang="ru-RU" smtClean="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r>
              <a:rPr lang="ru-RU" sz="1200" kern="1200" dirty="0" smtClean="0">
                <a:solidFill>
                  <a:schemeClr val="tx1"/>
                </a:solidFill>
                <a:effectLst/>
                <a:latin typeface="Arial" charset="0"/>
                <a:ea typeface="+mn-ea"/>
                <a:cs typeface="+mn-cs"/>
              </a:rPr>
              <a:t>Критерием оценки степени влияния отдельных или суммы фармацевтических факторов на активность лекарственного средства является </a:t>
            </a:r>
            <a:r>
              <a:rPr lang="ru-RU" sz="1200" kern="1200" dirty="0" err="1" smtClean="0">
                <a:solidFill>
                  <a:schemeClr val="tx1"/>
                </a:solidFill>
                <a:effectLst/>
                <a:latin typeface="Arial" charset="0"/>
                <a:ea typeface="+mn-ea"/>
                <a:cs typeface="+mn-cs"/>
              </a:rPr>
              <a:t>тестомологическая</a:t>
            </a:r>
            <a:r>
              <a:rPr lang="ru-RU" sz="1200" kern="1200" dirty="0" smtClean="0">
                <a:solidFill>
                  <a:schemeClr val="tx1"/>
                </a:solidFill>
                <a:effectLst/>
                <a:latin typeface="Arial" charset="0"/>
                <a:ea typeface="+mn-ea"/>
                <a:cs typeface="+mn-cs"/>
              </a:rPr>
              <a:t> (физиологическая) доступность препаратов. Биологическая доступность фактически характеризует качество лекарства. Мерой биологической доступности (БД) служит отношение (в процентах) количества всасывающегося лекарственного вещества, назначенного в исследуемой лекарственной форме (В), к количеству того же лекарственного вещества, назначенного в той же дозе, но в виде стандартной лекарственной формы (А). </a:t>
            </a:r>
          </a:p>
          <a:p>
            <a:r>
              <a:rPr lang="ru-RU" sz="1200" kern="1200" dirty="0" smtClean="0">
                <a:solidFill>
                  <a:schemeClr val="tx1"/>
                </a:solidFill>
                <a:effectLst/>
                <a:latin typeface="Arial" charset="0"/>
                <a:ea typeface="+mn-ea"/>
                <a:cs typeface="+mn-cs"/>
              </a:rPr>
              <a:t>Стандартной лекарственной формой является внутривенная инъекция как обеспечивающая немедленное и полное поступление лекарственного вещества в большой круг кровообращения. Таким путем определяется абсолютная биологическая доступность. Более распространено и, возможно, более целесообразно определение относительной биологической доступности. Для этой цели стандартными лекарственными формами служат раствор или другая лекарственная форма для приема внутрь, которая хорошо охарактеризована и хорошо всасывается.</a:t>
            </a:r>
          </a:p>
          <a:p>
            <a:r>
              <a:rPr lang="ru-RU" sz="1200" kern="1200" dirty="0" smtClean="0">
                <a:solidFill>
                  <a:schemeClr val="tx1"/>
                </a:solidFill>
                <a:effectLst/>
                <a:latin typeface="Arial" charset="0"/>
                <a:ea typeface="+mn-ea"/>
                <a:cs typeface="+mn-cs"/>
              </a:rPr>
              <a:t>Обычно биологическую доступность устанавливают, определяя экскрецию лекарственного вещества с мочой (за известный промежуток времени после назначения препарата) или концентрацию препарата в крови после однократного или многократного его назначения. Однако имеются лекарства, биологическую доступность которых нужно определять иначе, например, при нанесении </a:t>
            </a:r>
            <a:r>
              <a:rPr lang="ru-RU" sz="1200" i="0" kern="1200" dirty="0" smtClean="0">
                <a:solidFill>
                  <a:schemeClr val="tx1"/>
                </a:solidFill>
                <a:effectLst/>
                <a:latin typeface="Arial" charset="0"/>
                <a:ea typeface="+mn-ea"/>
                <a:cs typeface="+mn-cs"/>
              </a:rPr>
              <a:t>на кожные покровы (мази, линименты, пластыри) или на слизистую оболочку прямой кишки (суппозитории) и влагалища</a:t>
            </a:r>
            <a:r>
              <a:rPr lang="ru-RU" sz="1200" i="1" kern="120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a:t>
            </a:r>
            <a:r>
              <a:rPr lang="ru-RU" sz="1200" kern="1200" dirty="0" err="1" smtClean="0">
                <a:solidFill>
                  <a:schemeClr val="tx1"/>
                </a:solidFill>
                <a:effectLst/>
                <a:latin typeface="Arial" charset="0"/>
                <a:ea typeface="+mn-ea"/>
                <a:cs typeface="+mn-cs"/>
              </a:rPr>
              <a:t>глобули</a:t>
            </a:r>
            <a:r>
              <a:rPr lang="ru-RU" sz="1200" kern="1200" dirty="0" smtClean="0">
                <a:solidFill>
                  <a:schemeClr val="tx1"/>
                </a:solidFill>
                <a:effectLst/>
                <a:latin typeface="Arial" charset="0"/>
                <a:ea typeface="+mn-ea"/>
                <a:cs typeface="+mn-cs"/>
              </a:rPr>
              <a:t>). При определении биологической доступности лекарственного вещества любым методом требуется точное выполнение ряда условий, важнейшими </a:t>
            </a:r>
            <a:r>
              <a:rPr lang="ru-RU" sz="1200" i="0" kern="1200" dirty="0" smtClean="0">
                <a:solidFill>
                  <a:schemeClr val="tx1"/>
                </a:solidFill>
                <a:effectLst/>
                <a:latin typeface="Arial" charset="0"/>
                <a:ea typeface="+mn-ea"/>
                <a:cs typeface="+mn-cs"/>
              </a:rPr>
              <a:t>из которых</a:t>
            </a:r>
            <a:r>
              <a:rPr lang="ru-RU" sz="1200" i="1" kern="120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являются время </a:t>
            </a:r>
            <a:r>
              <a:rPr lang="ru-RU" sz="1200" i="0" kern="1200" dirty="0" smtClean="0">
                <a:solidFill>
                  <a:schemeClr val="tx1"/>
                </a:solidFill>
                <a:effectLst/>
                <a:latin typeface="Arial" charset="0"/>
                <a:ea typeface="+mn-ea"/>
                <a:cs typeface="+mn-cs"/>
              </a:rPr>
              <a:t>взятия жидкостей</a:t>
            </a:r>
            <a:r>
              <a:rPr lang="ru-RU" sz="1200" i="1" kern="1200" dirty="0" smtClean="0">
                <a:solidFill>
                  <a:schemeClr val="tx1"/>
                </a:solidFill>
                <a:effectLst/>
                <a:latin typeface="Arial" charset="0"/>
                <a:ea typeface="+mn-ea"/>
                <a:cs typeface="+mn-cs"/>
              </a:rPr>
              <a:t> </a:t>
            </a:r>
            <a:r>
              <a:rPr lang="ru-RU" sz="1200" kern="1200" dirty="0" smtClean="0">
                <a:solidFill>
                  <a:schemeClr val="tx1"/>
                </a:solidFill>
                <a:effectLst/>
                <a:latin typeface="Arial" charset="0"/>
                <a:ea typeface="+mn-ea"/>
                <a:cs typeface="+mn-cs"/>
              </a:rPr>
              <a:t>для анализа и частота забора проб.</a:t>
            </a:r>
          </a:p>
          <a:p>
            <a:r>
              <a:rPr lang="ru-RU" sz="1200" kern="1200" dirty="0" smtClean="0">
                <a:solidFill>
                  <a:schemeClr val="tx1"/>
                </a:solidFill>
                <a:effectLst/>
                <a:latin typeface="Arial" charset="0"/>
                <a:ea typeface="+mn-ea"/>
                <a:cs typeface="+mn-cs"/>
              </a:rPr>
              <a:t>Биологическую доступность лекарства можно определять у здоровых людей - добровольцев. Такими могут быть мужчины в возрасте от 20 до 40 лет, у которых отсутствуют заболевания желудочно-кишечного тракта, печени, почек, сердца и щитовидной железы. По крайней мере, за 1 неделю до начала исследования добровольцы прекращают прием других лекарств, а за 1 месяц - прием препаратов, влияющих на активность ферментов и гормонов. Добровольцы не принимают пищу (или пользуются только специально подобранной диетой) за 4-12 ч до постановки опыта и еще в течение 2 ч после приема лекарства. Строгая стандартизация распространяется и на другие условия эксперимента: количество выпитой воды (влияние на подвижность желудочно-кишечного фактора), рН мочи (воздействие на кинетику выведения лекарственных веществ), физическую активность и положение тела (состояние беспокойства, а тем более стресс) и др.</a:t>
            </a:r>
          </a:p>
          <a:p>
            <a:r>
              <a:rPr lang="ru-RU" sz="1200" kern="1200" dirty="0" smtClean="0">
                <a:solidFill>
                  <a:schemeClr val="tx1"/>
                </a:solidFill>
                <a:effectLst/>
                <a:latin typeface="Arial" charset="0"/>
                <a:ea typeface="+mn-ea"/>
                <a:cs typeface="+mn-cs"/>
              </a:rPr>
              <a:t>Принципиально биологическую доступность лекарственного вещества можно определять и на больных, нуждающихся в данном лекарстве. Однако по практическим соображениям и из-за ограниченности знаний о влиянии болезни на биологическую доступность от таких испытаний в настоящее время воздерживаются.</a:t>
            </a:r>
          </a:p>
          <a:p>
            <a:r>
              <a:rPr lang="ru-RU" sz="1200" kern="1200" dirty="0" smtClean="0">
                <a:solidFill>
                  <a:schemeClr val="tx1"/>
                </a:solidFill>
                <a:effectLst/>
                <a:latin typeface="Arial" charset="0"/>
                <a:ea typeface="+mn-ea"/>
                <a:cs typeface="+mn-cs"/>
              </a:rPr>
              <a:t>В связи со сложностью определения биологической доступности лекарственных средств и этическим соображениям испытания стремятся проводить на моделях - на животных (</a:t>
            </a:r>
            <a:r>
              <a:rPr lang="ru-RU" sz="1200" kern="1200" dirty="0" err="1" smtClean="0">
                <a:solidFill>
                  <a:schemeClr val="tx1"/>
                </a:solidFill>
                <a:effectLst/>
                <a:latin typeface="Arial" charset="0"/>
                <a:ea typeface="+mn-ea"/>
                <a:cs typeface="+mn-cs"/>
              </a:rPr>
              <a:t>in</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vivo</a:t>
            </a:r>
            <a:r>
              <a:rPr lang="ru-RU" sz="1200" kern="1200" dirty="0" smtClean="0">
                <a:solidFill>
                  <a:schemeClr val="tx1"/>
                </a:solidFill>
                <a:effectLst/>
                <a:latin typeface="Arial" charset="0"/>
                <a:ea typeface="+mn-ea"/>
                <a:cs typeface="+mn-cs"/>
              </a:rPr>
              <a:t>) и путем постановки тестов </a:t>
            </a:r>
            <a:r>
              <a:rPr lang="ru-RU" sz="1200" kern="1200" dirty="0" err="1" smtClean="0">
                <a:solidFill>
                  <a:schemeClr val="tx1"/>
                </a:solidFill>
                <a:effectLst/>
                <a:latin typeface="Arial" charset="0"/>
                <a:ea typeface="+mn-ea"/>
                <a:cs typeface="+mn-cs"/>
              </a:rPr>
              <a:t>in</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vitro</a:t>
            </a:r>
            <a:r>
              <a:rPr lang="ru-RU" sz="1200" kern="1200" dirty="0" smtClean="0">
                <a:solidFill>
                  <a:schemeClr val="tx1"/>
                </a:solidFill>
                <a:effectLst/>
                <a:latin typeface="Arial" charset="0"/>
                <a:ea typeface="+mn-ea"/>
                <a:cs typeface="+mn-cs"/>
              </a:rPr>
              <a:t>. Одна из основных задач экспериментальной </a:t>
            </a:r>
            <a:r>
              <a:rPr lang="ru-RU" sz="1200" kern="1200" dirty="0" err="1" smtClean="0">
                <a:solidFill>
                  <a:schemeClr val="tx1"/>
                </a:solidFill>
                <a:effectLst/>
                <a:latin typeface="Arial" charset="0"/>
                <a:ea typeface="+mn-ea"/>
                <a:cs typeface="+mn-cs"/>
              </a:rPr>
              <a:t>биофармации</a:t>
            </a:r>
            <a:r>
              <a:rPr lang="ru-RU" sz="1200" kern="1200" dirty="0" smtClean="0">
                <a:solidFill>
                  <a:schemeClr val="tx1"/>
                </a:solidFill>
                <a:effectLst/>
                <a:latin typeface="Arial" charset="0"/>
                <a:ea typeface="+mn-ea"/>
                <a:cs typeface="+mn-cs"/>
              </a:rPr>
              <a:t> состоит в том, чтобы разработать такие тесты </a:t>
            </a:r>
            <a:r>
              <a:rPr lang="ru-RU" sz="1200" kern="1200" dirty="0" err="1" smtClean="0">
                <a:solidFill>
                  <a:schemeClr val="tx1"/>
                </a:solidFill>
                <a:effectLst/>
                <a:latin typeface="Arial" charset="0"/>
                <a:ea typeface="+mn-ea"/>
                <a:cs typeface="+mn-cs"/>
              </a:rPr>
              <a:t>in</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vitro</a:t>
            </a:r>
            <a:r>
              <a:rPr lang="ru-RU" sz="1200" kern="1200" dirty="0" smtClean="0">
                <a:solidFill>
                  <a:schemeClr val="tx1"/>
                </a:solidFill>
                <a:effectLst/>
                <a:latin typeface="Arial" charset="0"/>
                <a:ea typeface="+mn-ea"/>
                <a:cs typeface="+mn-cs"/>
              </a:rPr>
              <a:t> и такие модели </a:t>
            </a:r>
            <a:r>
              <a:rPr lang="ru-RU" sz="1200" kern="1200" dirty="0" err="1" smtClean="0">
                <a:solidFill>
                  <a:schemeClr val="tx1"/>
                </a:solidFill>
                <a:effectLst/>
                <a:latin typeface="Arial" charset="0"/>
                <a:ea typeface="+mn-ea"/>
                <a:cs typeface="+mn-cs"/>
              </a:rPr>
              <a:t>in</a:t>
            </a:r>
            <a:r>
              <a:rPr lang="ru-RU" sz="1200" kern="1200" dirty="0" smtClean="0">
                <a:solidFill>
                  <a:schemeClr val="tx1"/>
                </a:solidFill>
                <a:effectLst/>
                <a:latin typeface="Arial" charset="0"/>
                <a:ea typeface="+mn-ea"/>
                <a:cs typeface="+mn-cs"/>
              </a:rPr>
              <a:t> </a:t>
            </a:r>
            <a:r>
              <a:rPr lang="ru-RU" sz="1200" kern="1200" dirty="0" err="1" smtClean="0">
                <a:solidFill>
                  <a:schemeClr val="tx1"/>
                </a:solidFill>
                <a:effectLst/>
                <a:latin typeface="Arial" charset="0"/>
                <a:ea typeface="+mn-ea"/>
                <a:cs typeface="+mn-cs"/>
              </a:rPr>
              <a:t>vivo</a:t>
            </a:r>
            <a:r>
              <a:rPr lang="ru-RU" sz="1200" kern="1200" dirty="0" smtClean="0">
                <a:solidFill>
                  <a:schemeClr val="tx1"/>
                </a:solidFill>
                <a:effectLst/>
                <a:latin typeface="Arial" charset="0"/>
                <a:ea typeface="+mn-ea"/>
                <a:cs typeface="+mn-cs"/>
              </a:rPr>
              <a:t> на животных, которые позволили бы сопоставлять полученные результаты с результатами исследований человека и были бы значимыми благодаря выявленной </a:t>
            </a:r>
            <a:r>
              <a:rPr lang="ru-RU" sz="1200" kern="1200" dirty="0" err="1" smtClean="0">
                <a:solidFill>
                  <a:schemeClr val="tx1"/>
                </a:solidFill>
                <a:effectLst/>
                <a:latin typeface="Arial" charset="0"/>
                <a:ea typeface="+mn-ea"/>
                <a:cs typeface="+mn-cs"/>
              </a:rPr>
              <a:t>беспорной</a:t>
            </a:r>
            <a:r>
              <a:rPr lang="ru-RU" sz="1200" kern="1200" dirty="0" smtClean="0">
                <a:solidFill>
                  <a:schemeClr val="tx1"/>
                </a:solidFill>
                <a:effectLst/>
                <a:latin typeface="Arial" charset="0"/>
                <a:ea typeface="+mn-ea"/>
                <a:cs typeface="+mn-cs"/>
              </a:rPr>
              <a:t> корреляции. Такие тесты и модели открывают широкие возможности не только для установления биологической доступности при разработке нового лекарства и изучении влияния отдельных фармацевтических факторов, но при текущем контроле качества лекарств.</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9405E05-A58B-49BC-BBA8-206648B4CB5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A0FB8DA-760A-47EA-BBC5-B7D22053FE12}"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79B668-6C30-4FE9-9D66-271592EAFA9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C69E9A4-00B4-4319-91AC-42E2DDF1432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74FFFFB8-86A9-4C2E-B367-A4893E6EC35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7B091722-2602-4B50-BE42-B0AD4EBA808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F600F34E-B5A5-47AB-AEBE-8D4413928B5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A575E2B-CA77-4603-A6D7-C6D92B7A08D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33D1AFA8-87E7-4A6D-AFC0-FCA89D001FE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BCB09D1-3C97-4D0F-B166-72EB2E403746}"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38D0D25-1236-4B8B-8B20-29D69B81B4F8}"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E6EC5B9-0104-4050-9533-BC4A6552D0C9}"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861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3EC5D5F1-00A9-4804-98A8-B47ABD5662A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jpe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1.xml"/><Relationship Id="rId14" Type="http://schemas.microsoft.com/office/2007/relationships/diagramDrawing" Target="../diagrams/drawing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diagramQuickStyle" Target="../diagrams/quickStyle3.xml"/><Relationship Id="rId12"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5.jpeg"/><Relationship Id="rId5" Type="http://schemas.openxmlformats.org/officeDocument/2006/relationships/diagramData" Target="../diagrams/data3.xml"/><Relationship Id="rId10" Type="http://schemas.openxmlformats.org/officeDocument/2006/relationships/image" Target="../media/image4.png"/><Relationship Id="rId4" Type="http://schemas.openxmlformats.org/officeDocument/2006/relationships/image" Target="../media/image2.jpeg"/><Relationship Id="rId9" Type="http://schemas.microsoft.com/office/2007/relationships/diagramDrawing" Target="../diagrams/drawing3.xml"/><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jpeg"/><Relationship Id="rId7" Type="http://schemas.openxmlformats.org/officeDocument/2006/relationships/diagramQuickStyle" Target="../diagrams/quickStyle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jpeg"/><Relationship Id="rId9" Type="http://schemas.microsoft.com/office/2007/relationships/diagramDrawing" Target="../diagrams/drawing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Colors" Target="../diagrams/colors6.xml"/><Relationship Id="rId3" Type="http://schemas.openxmlformats.org/officeDocument/2006/relationships/image" Target="../media/image1.jpeg"/><Relationship Id="rId7" Type="http://schemas.openxmlformats.org/officeDocument/2006/relationships/diagramQuickStyle" Target="../diagrams/quickStyle5.xml"/><Relationship Id="rId12" Type="http://schemas.openxmlformats.org/officeDocument/2006/relationships/diagramQuickStyle" Target="../diagrams/quickStyle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5.xml"/><Relationship Id="rId11" Type="http://schemas.openxmlformats.org/officeDocument/2006/relationships/diagramLayout" Target="../diagrams/layout6.xml"/><Relationship Id="rId5" Type="http://schemas.openxmlformats.org/officeDocument/2006/relationships/diagramData" Target="../diagrams/data5.xml"/><Relationship Id="rId15" Type="http://schemas.openxmlformats.org/officeDocument/2006/relationships/image" Target="../media/image12.png"/><Relationship Id="rId10" Type="http://schemas.openxmlformats.org/officeDocument/2006/relationships/diagramData" Target="../diagrams/data6.xml"/><Relationship Id="rId4" Type="http://schemas.openxmlformats.org/officeDocument/2006/relationships/image" Target="../media/image2.jpeg"/><Relationship Id="rId9" Type="http://schemas.microsoft.com/office/2007/relationships/diagramDrawing" Target="../diagrams/drawing5.xml"/><Relationship Id="rId14" Type="http://schemas.microsoft.com/office/2007/relationships/diagramDrawing" Target="../diagrams/drawing6.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jpeg"/><Relationship Id="rId7" Type="http://schemas.openxmlformats.org/officeDocument/2006/relationships/diagramQuickStyle" Target="../diagrams/quickStyle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jpeg"/><Relationship Id="rId9" Type="http://schemas.microsoft.com/office/2007/relationships/diagramDrawing" Target="../diagrams/drawing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jpeg"/><Relationship Id="rId7" Type="http://schemas.openxmlformats.org/officeDocument/2006/relationships/diagramQuickStyle" Target="../diagrams/quickStyl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jpeg"/><Relationship Id="rId9" Type="http://schemas.microsoft.com/office/2007/relationships/diagramDrawing" Target="../diagrams/drawing8.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jpeg"/><Relationship Id="rId7" Type="http://schemas.openxmlformats.org/officeDocument/2006/relationships/diagramQuickStyle" Target="../diagrams/quickStyle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2.jpeg"/><Relationship Id="rId9" Type="http://schemas.microsoft.com/office/2007/relationships/diagramDrawing" Target="../diagrams/drawing9.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jpeg"/><Relationship Id="rId7" Type="http://schemas.openxmlformats.org/officeDocument/2006/relationships/diagramQuickStyle" Target="../diagrams/quickStyle10.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2.jpeg"/><Relationship Id="rId9" Type="http://schemas.microsoft.com/office/2007/relationships/diagramDrawing" Target="../diagrams/drawing10.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jpeg"/><Relationship Id="rId7" Type="http://schemas.openxmlformats.org/officeDocument/2006/relationships/diagramQuickStyle" Target="../diagrams/quickStyle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2.jpeg"/><Relationship Id="rId9" Type="http://schemas.microsoft.com/office/2007/relationships/diagramDrawing" Target="../diagrams/drawin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jpe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2.jpeg"/><Relationship Id="rId9" Type="http://schemas.microsoft.com/office/2007/relationships/diagramDrawing" Target="../diagrams/drawin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18434"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18435"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sp>
        <p:nvSpPr>
          <p:cNvPr id="18436" name="Text Box 1"/>
          <p:cNvSpPr txBox="1">
            <a:spLocks noChangeArrowheads="1"/>
          </p:cNvSpPr>
          <p:nvPr/>
        </p:nvSpPr>
        <p:spPr bwMode="auto">
          <a:xfrm>
            <a:off x="250825" y="115888"/>
            <a:ext cx="7380288" cy="1144587"/>
          </a:xfrm>
          <a:prstGeom prst="rect">
            <a:avLst/>
          </a:prstGeom>
          <a:noFill/>
          <a:ln w="9525">
            <a:noFill/>
            <a:round/>
            <a:headEnd/>
            <a:tailEnd/>
          </a:ln>
        </p:spPr>
        <p:txBody>
          <a:bodyPr anchor="ct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600" b="1" dirty="0" smtClean="0">
                <a:solidFill>
                  <a:srgbClr val="990000"/>
                </a:solidFill>
              </a:rPr>
              <a:t>Лекция 2</a:t>
            </a:r>
            <a:endParaRPr lang="ru-RU" sz="2600" b="1" dirty="0">
              <a:solidFill>
                <a:srgbClr val="990000"/>
              </a:solidFill>
            </a:endParaRP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600" b="1" dirty="0" smtClean="0">
                <a:solidFill>
                  <a:srgbClr val="990000"/>
                </a:solidFill>
              </a:rPr>
              <a:t>Классификации ЛФ.</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600" b="1" dirty="0" smtClean="0">
                <a:solidFill>
                  <a:srgbClr val="990000"/>
                </a:solidFill>
              </a:rPr>
              <a:t>Основы </a:t>
            </a:r>
            <a:r>
              <a:rPr lang="ru-RU" sz="2600" b="1" dirty="0" err="1" smtClean="0">
                <a:solidFill>
                  <a:srgbClr val="990000"/>
                </a:solidFill>
              </a:rPr>
              <a:t>биофармации</a:t>
            </a:r>
            <a:r>
              <a:rPr lang="ru-RU" sz="2600" b="1" dirty="0" smtClean="0">
                <a:solidFill>
                  <a:srgbClr val="990000"/>
                </a:solidFill>
              </a:rPr>
              <a:t> </a:t>
            </a:r>
            <a:endParaRPr lang="ru-RU" sz="2600" b="1" dirty="0">
              <a:solidFill>
                <a:srgbClr val="990000"/>
              </a:solidFill>
            </a:endParaRPr>
          </a:p>
        </p:txBody>
      </p:sp>
      <p:pic>
        <p:nvPicPr>
          <p:cNvPr id="18437"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18438" name="TextBox 7"/>
          <p:cNvSpPr txBox="1">
            <a:spLocks noChangeArrowheads="1"/>
          </p:cNvSpPr>
          <p:nvPr/>
        </p:nvSpPr>
        <p:spPr bwMode="auto">
          <a:xfrm>
            <a:off x="323850" y="2205038"/>
            <a:ext cx="7132081" cy="872034"/>
          </a:xfrm>
          <a:prstGeom prst="rect">
            <a:avLst/>
          </a:prstGeom>
          <a:noFill/>
          <a:ln w="9525">
            <a:noFill/>
            <a:miter lim="800000"/>
            <a:headEnd/>
            <a:tailEnd/>
          </a:ln>
        </p:spPr>
        <p:txBody>
          <a:bodyPr wrap="none">
            <a:spAutoFit/>
          </a:bodyPr>
          <a:lstStyle/>
          <a:p>
            <a:pPr>
              <a:lnSpc>
                <a:spcPct val="150000"/>
              </a:lnSpc>
            </a:pPr>
            <a:r>
              <a:rPr lang="en-US" dirty="0" smtClean="0"/>
              <a:t>1</a:t>
            </a:r>
            <a:r>
              <a:rPr lang="ru-RU" dirty="0" smtClean="0"/>
              <a:t>. </a:t>
            </a:r>
            <a:r>
              <a:rPr lang="ru-RU" dirty="0"/>
              <a:t>Современные принципы классификации ЛФ.</a:t>
            </a:r>
          </a:p>
          <a:p>
            <a:pPr>
              <a:lnSpc>
                <a:spcPct val="150000"/>
              </a:lnSpc>
            </a:pPr>
            <a:r>
              <a:rPr lang="en-US" dirty="0" smtClean="0"/>
              <a:t>2</a:t>
            </a:r>
            <a:r>
              <a:rPr lang="ru-RU" dirty="0" smtClean="0"/>
              <a:t>. </a:t>
            </a:r>
            <a:r>
              <a:rPr lang="ru-RU" dirty="0" err="1"/>
              <a:t>Биофармация</a:t>
            </a:r>
            <a:r>
              <a:rPr lang="ru-RU" dirty="0"/>
              <a:t> — теоретическая основа технологии лекарств.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39938"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39939"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39940"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39941"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1979613" y="836613"/>
            <a:ext cx="3671887" cy="6477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 По агрегатному состоянию</a:t>
            </a:r>
          </a:p>
        </p:txBody>
      </p:sp>
      <p:graphicFrame>
        <p:nvGraphicFramePr>
          <p:cNvPr id="15" name="Схема 14"/>
          <p:cNvGraphicFramePr/>
          <p:nvPr>
            <p:extLst>
              <p:ext uri="{D42A27DB-BD31-4B8C-83A1-F6EECF244321}">
                <p14:modId xmlns:p14="http://schemas.microsoft.com/office/powerpoint/2010/main" val="830801988"/>
              </p:ext>
            </p:extLst>
          </p:nvPr>
        </p:nvGraphicFramePr>
        <p:xfrm>
          <a:off x="251520" y="2564904"/>
          <a:ext cx="4680520" cy="33843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39944" name="Группа 16"/>
          <p:cNvGrpSpPr>
            <a:grpSpLocks/>
          </p:cNvGrpSpPr>
          <p:nvPr/>
        </p:nvGrpSpPr>
        <p:grpSpPr bwMode="auto">
          <a:xfrm>
            <a:off x="1908175" y="5157788"/>
            <a:ext cx="3024188" cy="792162"/>
            <a:chOff x="2021983" y="2061221"/>
            <a:chExt cx="3594639" cy="748826"/>
          </a:xfrm>
        </p:grpSpPr>
        <p:sp>
          <p:nvSpPr>
            <p:cNvPr id="18" name="Прямоугольник с двумя скругленными соседними углами 17"/>
            <p:cNvSpPr/>
            <p:nvPr/>
          </p:nvSpPr>
          <p:spPr>
            <a:xfrm rot="5400000">
              <a:off x="3444890" y="638314"/>
              <a:ext cx="748826" cy="3594639"/>
            </a:xfrm>
            <a:prstGeom prst="round2Same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Прямоугольник 18"/>
            <p:cNvSpPr/>
            <p:nvPr/>
          </p:nvSpPr>
          <p:spPr>
            <a:xfrm>
              <a:off x="2021983" y="2097237"/>
              <a:ext cx="3558786" cy="6767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247650" tIns="123825" rIns="247650" bIns="123825" spcCol="1270" anchor="ctr"/>
            <a:lstStyle/>
            <a:p>
              <a:pPr marL="114300" lvl="1" indent="-114300" defTabSz="622300">
                <a:lnSpc>
                  <a:spcPct val="90000"/>
                </a:lnSpc>
                <a:spcAft>
                  <a:spcPct val="15000"/>
                </a:spcAft>
                <a:buFontTx/>
                <a:buChar char="••"/>
                <a:defRPr/>
              </a:pPr>
              <a:r>
                <a:rPr lang="ru-RU" sz="1400" dirty="0"/>
                <a:t>газы, пары, аэрозоли</a:t>
              </a:r>
            </a:p>
          </p:txBody>
        </p:sp>
      </p:grpSp>
      <p:graphicFrame>
        <p:nvGraphicFramePr>
          <p:cNvPr id="14" name="Схема 13"/>
          <p:cNvGraphicFramePr/>
          <p:nvPr>
            <p:extLst>
              <p:ext uri="{D42A27DB-BD31-4B8C-83A1-F6EECF244321}">
                <p14:modId xmlns:p14="http://schemas.microsoft.com/office/powerpoint/2010/main" val="1388638120"/>
              </p:ext>
            </p:extLst>
          </p:nvPr>
        </p:nvGraphicFramePr>
        <p:xfrm>
          <a:off x="4644008" y="2276872"/>
          <a:ext cx="4499992" cy="367240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41986"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41987"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41988"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41989"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411413" y="908050"/>
            <a:ext cx="3673475" cy="50482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 По способу применения</a:t>
            </a:r>
          </a:p>
        </p:txBody>
      </p:sp>
      <p:graphicFrame>
        <p:nvGraphicFramePr>
          <p:cNvPr id="15" name="Схема 14"/>
          <p:cNvGraphicFramePr/>
          <p:nvPr>
            <p:extLst>
              <p:ext uri="{D42A27DB-BD31-4B8C-83A1-F6EECF244321}">
                <p14:modId xmlns:p14="http://schemas.microsoft.com/office/powerpoint/2010/main" val="2623706069"/>
              </p:ext>
            </p:extLst>
          </p:nvPr>
        </p:nvGraphicFramePr>
        <p:xfrm>
          <a:off x="251520" y="2060848"/>
          <a:ext cx="4392488" cy="44644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1992" name="Picture 2"/>
          <p:cNvPicPr>
            <a:picLocks noChangeAspect="1" noChangeArrowheads="1"/>
          </p:cNvPicPr>
          <p:nvPr/>
        </p:nvPicPr>
        <p:blipFill>
          <a:blip r:embed="rId10"/>
          <a:srcRect/>
          <a:stretch>
            <a:fillRect/>
          </a:stretch>
        </p:blipFill>
        <p:spPr bwMode="auto">
          <a:xfrm>
            <a:off x="4716463" y="1628775"/>
            <a:ext cx="4248150" cy="2598738"/>
          </a:xfrm>
          <a:prstGeom prst="rect">
            <a:avLst/>
          </a:prstGeom>
          <a:noFill/>
          <a:ln w="9525">
            <a:noFill/>
            <a:miter lim="800000"/>
            <a:headEnd/>
            <a:tailEnd/>
          </a:ln>
        </p:spPr>
      </p:pic>
      <p:pic>
        <p:nvPicPr>
          <p:cNvPr id="41993" name="Picture 3"/>
          <p:cNvPicPr>
            <a:picLocks noChangeAspect="1" noChangeArrowheads="1"/>
          </p:cNvPicPr>
          <p:nvPr/>
        </p:nvPicPr>
        <p:blipFill>
          <a:blip r:embed="rId11"/>
          <a:srcRect/>
          <a:stretch>
            <a:fillRect/>
          </a:stretch>
        </p:blipFill>
        <p:spPr bwMode="auto">
          <a:xfrm>
            <a:off x="7451725" y="4221163"/>
            <a:ext cx="1501775" cy="2251075"/>
          </a:xfrm>
          <a:prstGeom prst="rect">
            <a:avLst/>
          </a:prstGeom>
          <a:noFill/>
          <a:ln w="9525">
            <a:noFill/>
            <a:miter lim="800000"/>
            <a:headEnd/>
            <a:tailEnd/>
          </a:ln>
        </p:spPr>
      </p:pic>
      <p:pic>
        <p:nvPicPr>
          <p:cNvPr id="41994" name="Picture 6"/>
          <p:cNvPicPr>
            <a:picLocks noChangeAspect="1" noChangeArrowheads="1"/>
          </p:cNvPicPr>
          <p:nvPr/>
        </p:nvPicPr>
        <p:blipFill>
          <a:blip r:embed="rId12"/>
          <a:srcRect/>
          <a:stretch>
            <a:fillRect/>
          </a:stretch>
        </p:blipFill>
        <p:spPr bwMode="auto">
          <a:xfrm>
            <a:off x="4679950" y="5373688"/>
            <a:ext cx="1728788" cy="1150937"/>
          </a:xfrm>
          <a:prstGeom prst="rect">
            <a:avLst/>
          </a:prstGeom>
          <a:noFill/>
          <a:ln w="9525">
            <a:noFill/>
            <a:miter lim="800000"/>
            <a:headEnd/>
            <a:tailEnd/>
          </a:ln>
        </p:spPr>
      </p:pic>
      <p:pic>
        <p:nvPicPr>
          <p:cNvPr id="41995" name="Picture 5"/>
          <p:cNvPicPr>
            <a:picLocks noChangeAspect="1" noChangeArrowheads="1"/>
          </p:cNvPicPr>
          <p:nvPr/>
        </p:nvPicPr>
        <p:blipFill>
          <a:blip r:embed="rId13"/>
          <a:srcRect/>
          <a:stretch>
            <a:fillRect/>
          </a:stretch>
        </p:blipFill>
        <p:spPr bwMode="auto">
          <a:xfrm>
            <a:off x="6443663" y="4437063"/>
            <a:ext cx="877887" cy="2063750"/>
          </a:xfrm>
          <a:prstGeom prst="rect">
            <a:avLst/>
          </a:prstGeom>
          <a:noFill/>
          <a:ln w="9525">
            <a:noFill/>
            <a:miter lim="800000"/>
            <a:headEnd/>
            <a:tailEnd/>
          </a:ln>
        </p:spPr>
      </p:pic>
      <p:pic>
        <p:nvPicPr>
          <p:cNvPr id="41996" name="Picture 7"/>
          <p:cNvPicPr>
            <a:picLocks noChangeAspect="1" noChangeArrowheads="1"/>
          </p:cNvPicPr>
          <p:nvPr/>
        </p:nvPicPr>
        <p:blipFill>
          <a:blip r:embed="rId14"/>
          <a:srcRect/>
          <a:stretch>
            <a:fillRect/>
          </a:stretch>
        </p:blipFill>
        <p:spPr bwMode="auto">
          <a:xfrm>
            <a:off x="4716463" y="4149725"/>
            <a:ext cx="1727200" cy="1230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44034"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44035"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44036"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44037"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411413" y="908050"/>
            <a:ext cx="3673475" cy="50482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 По способу применения</a:t>
            </a:r>
          </a:p>
        </p:txBody>
      </p:sp>
      <p:graphicFrame>
        <p:nvGraphicFramePr>
          <p:cNvPr id="14" name="Схема 13"/>
          <p:cNvGraphicFramePr/>
          <p:nvPr/>
        </p:nvGraphicFramePr>
        <p:xfrm>
          <a:off x="827584" y="1988840"/>
          <a:ext cx="6408712" cy="4320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46082"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46083"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46084" name="Picture 5"/>
          <p:cNvPicPr>
            <a:picLocks noChangeAspect="1" noChangeArrowheads="1"/>
          </p:cNvPicPr>
          <p:nvPr/>
        </p:nvPicPr>
        <p:blipFill>
          <a:blip r:embed="rId4"/>
          <a:srcRect/>
          <a:stretch>
            <a:fillRect/>
          </a:stretch>
        </p:blipFill>
        <p:spPr bwMode="auto">
          <a:xfrm>
            <a:off x="6875463" y="0"/>
            <a:ext cx="1901825" cy="1189038"/>
          </a:xfrm>
          <a:prstGeom prst="rect">
            <a:avLst/>
          </a:prstGeom>
          <a:noFill/>
          <a:ln w="9525">
            <a:noFill/>
            <a:round/>
            <a:headEnd/>
            <a:tailEnd/>
          </a:ln>
        </p:spPr>
      </p:pic>
      <p:sp>
        <p:nvSpPr>
          <p:cNvPr id="46085"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987675" y="692150"/>
            <a:ext cx="3240088" cy="576263"/>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III. </a:t>
            </a:r>
            <a:r>
              <a:rPr lang="ru-RU" dirty="0" err="1">
                <a:solidFill>
                  <a:schemeClr val="accent2">
                    <a:lumMod val="75000"/>
                  </a:schemeClr>
                </a:solidFill>
              </a:rPr>
              <a:t>Дисперсологическая</a:t>
            </a:r>
            <a:r>
              <a:rPr lang="ru-RU" dirty="0">
                <a:solidFill>
                  <a:schemeClr val="accent2">
                    <a:lumMod val="75000"/>
                  </a:schemeClr>
                </a:solidFill>
              </a:rPr>
              <a:t> </a:t>
            </a:r>
          </a:p>
        </p:txBody>
      </p:sp>
      <p:graphicFrame>
        <p:nvGraphicFramePr>
          <p:cNvPr id="13" name="Схема 12"/>
          <p:cNvGraphicFramePr/>
          <p:nvPr/>
        </p:nvGraphicFramePr>
        <p:xfrm>
          <a:off x="395536" y="2780928"/>
          <a:ext cx="4104456" cy="33843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Выноска 2 13"/>
          <p:cNvSpPr/>
          <p:nvPr/>
        </p:nvSpPr>
        <p:spPr>
          <a:xfrm>
            <a:off x="1547813" y="2060575"/>
            <a:ext cx="1871662" cy="576263"/>
          </a:xfrm>
          <a:prstGeom prst="borderCallout2">
            <a:avLst>
              <a:gd name="adj1" fmla="val 18750"/>
              <a:gd name="adj2" fmla="val -8333"/>
              <a:gd name="adj3" fmla="val 18750"/>
              <a:gd name="adj4" fmla="val -16667"/>
              <a:gd name="adj5" fmla="val 283525"/>
              <a:gd name="adj6" fmla="val 1218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200" dirty="0">
                <a:solidFill>
                  <a:srgbClr val="C00000"/>
                </a:solidFill>
              </a:rPr>
              <a:t>Дисперсная фаза (распределенные вещества)</a:t>
            </a:r>
          </a:p>
        </p:txBody>
      </p:sp>
      <p:sp>
        <p:nvSpPr>
          <p:cNvPr id="21" name="Прямоугольник 20"/>
          <p:cNvSpPr/>
          <p:nvPr/>
        </p:nvSpPr>
        <p:spPr>
          <a:xfrm>
            <a:off x="107950" y="4149725"/>
            <a:ext cx="1368425" cy="574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200" dirty="0">
                <a:solidFill>
                  <a:srgbClr val="C00000"/>
                </a:solidFill>
              </a:rPr>
              <a:t>Дисперсионная среда (носитель)</a:t>
            </a:r>
          </a:p>
        </p:txBody>
      </p:sp>
      <p:cxnSp>
        <p:nvCxnSpPr>
          <p:cNvPr id="23" name="Прямая соединительная линия 22"/>
          <p:cNvCxnSpPr/>
          <p:nvPr/>
        </p:nvCxnSpPr>
        <p:spPr>
          <a:xfrm rot="5400000" flipH="1" flipV="1">
            <a:off x="827088" y="3500438"/>
            <a:ext cx="504825" cy="504825"/>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4859338" y="1700213"/>
            <a:ext cx="3441700" cy="61595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aphicFrame>
        <p:nvGraphicFramePr>
          <p:cNvPr id="27" name="Схема 26"/>
          <p:cNvGraphicFramePr/>
          <p:nvPr/>
        </p:nvGraphicFramePr>
        <p:xfrm>
          <a:off x="4427984" y="2276872"/>
          <a:ext cx="4104456" cy="302433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6093" name="TextBox 27"/>
          <p:cNvSpPr txBox="1">
            <a:spLocks noChangeArrowheads="1"/>
          </p:cNvSpPr>
          <p:nvPr/>
        </p:nvSpPr>
        <p:spPr bwMode="auto">
          <a:xfrm>
            <a:off x="5076825" y="4797425"/>
            <a:ext cx="2682875" cy="276225"/>
          </a:xfrm>
          <a:prstGeom prst="rect">
            <a:avLst/>
          </a:prstGeom>
          <a:noFill/>
          <a:ln w="9525">
            <a:noFill/>
            <a:miter lim="800000"/>
            <a:headEnd/>
            <a:tailEnd/>
          </a:ln>
        </p:spPr>
        <p:txBody>
          <a:bodyPr wrap="none">
            <a:spAutoFit/>
          </a:bodyPr>
          <a:lstStyle/>
          <a:p>
            <a:r>
              <a:rPr lang="ru-RU" sz="1200">
                <a:solidFill>
                  <a:srgbClr val="002060"/>
                </a:solidFill>
              </a:rPr>
              <a:t>Признаки в основе классификации</a:t>
            </a:r>
          </a:p>
        </p:txBody>
      </p:sp>
      <p:pic>
        <p:nvPicPr>
          <p:cNvPr id="46094" name="Picture 1"/>
          <p:cNvPicPr>
            <a:picLocks noChangeAspect="1" noChangeArrowheads="1"/>
          </p:cNvPicPr>
          <p:nvPr/>
        </p:nvPicPr>
        <p:blipFill>
          <a:blip r:embed="rId15"/>
          <a:srcRect/>
          <a:stretch>
            <a:fillRect/>
          </a:stretch>
        </p:blipFill>
        <p:spPr bwMode="auto">
          <a:xfrm>
            <a:off x="684213" y="5805488"/>
            <a:ext cx="3324225" cy="83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48130"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48131"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48132" name="Picture 5"/>
          <p:cNvPicPr>
            <a:picLocks noChangeAspect="1" noChangeArrowheads="1"/>
          </p:cNvPicPr>
          <p:nvPr/>
        </p:nvPicPr>
        <p:blipFill>
          <a:blip r:embed="rId4"/>
          <a:srcRect/>
          <a:stretch>
            <a:fillRect/>
          </a:stretch>
        </p:blipFill>
        <p:spPr bwMode="auto">
          <a:xfrm>
            <a:off x="6875463" y="0"/>
            <a:ext cx="1901825" cy="1189038"/>
          </a:xfrm>
          <a:prstGeom prst="rect">
            <a:avLst/>
          </a:prstGeom>
          <a:noFill/>
          <a:ln w="9525">
            <a:noFill/>
            <a:round/>
            <a:headEnd/>
            <a:tailEnd/>
          </a:ln>
        </p:spPr>
      </p:pic>
      <p:sp>
        <p:nvSpPr>
          <p:cNvPr id="48133"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987675" y="692150"/>
            <a:ext cx="3240088" cy="576263"/>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III. </a:t>
            </a:r>
            <a:r>
              <a:rPr lang="ru-RU" dirty="0" err="1">
                <a:solidFill>
                  <a:schemeClr val="accent2">
                    <a:lumMod val="75000"/>
                  </a:schemeClr>
                </a:solidFill>
              </a:rPr>
              <a:t>Дисперсологическая</a:t>
            </a:r>
            <a:r>
              <a:rPr lang="ru-RU" dirty="0">
                <a:solidFill>
                  <a:schemeClr val="accent2">
                    <a:lumMod val="75000"/>
                  </a:schemeClr>
                </a:solidFill>
              </a:rPr>
              <a:t> </a:t>
            </a:r>
          </a:p>
        </p:txBody>
      </p:sp>
      <p:sp>
        <p:nvSpPr>
          <p:cNvPr id="22" name="Прямоугольник 21"/>
          <p:cNvSpPr/>
          <p:nvPr/>
        </p:nvSpPr>
        <p:spPr>
          <a:xfrm>
            <a:off x="4859338" y="1700213"/>
            <a:ext cx="3441700" cy="61595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aphicFrame>
        <p:nvGraphicFramePr>
          <p:cNvPr id="19" name="Схема 18"/>
          <p:cNvGraphicFramePr/>
          <p:nvPr/>
        </p:nvGraphicFramePr>
        <p:xfrm>
          <a:off x="611560" y="1397000"/>
          <a:ext cx="7008440" cy="47683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8137" name="TextBox 19"/>
          <p:cNvSpPr txBox="1">
            <a:spLocks noChangeArrowheads="1"/>
          </p:cNvSpPr>
          <p:nvPr/>
        </p:nvSpPr>
        <p:spPr bwMode="auto">
          <a:xfrm>
            <a:off x="5940425" y="1773238"/>
            <a:ext cx="1719263" cy="584200"/>
          </a:xfrm>
          <a:prstGeom prst="rect">
            <a:avLst/>
          </a:prstGeom>
          <a:noFill/>
          <a:ln w="9525">
            <a:noFill/>
            <a:miter lim="800000"/>
            <a:headEnd/>
            <a:tailEnd/>
          </a:ln>
        </p:spPr>
        <p:txBody>
          <a:bodyPr wrap="none">
            <a:spAutoFit/>
          </a:bodyPr>
          <a:lstStyle/>
          <a:p>
            <a:pPr algn="ctr"/>
            <a:r>
              <a:rPr lang="ru-RU" sz="1600"/>
              <a:t>Лекарственные </a:t>
            </a:r>
          </a:p>
          <a:p>
            <a:pPr algn="ctr"/>
            <a:r>
              <a:rPr lang="ru-RU" sz="1600"/>
              <a:t>формы</a:t>
            </a:r>
          </a:p>
        </p:txBody>
      </p:sp>
      <p:sp>
        <p:nvSpPr>
          <p:cNvPr id="48138" name="TextBox 24"/>
          <p:cNvSpPr txBox="1">
            <a:spLocks noChangeArrowheads="1"/>
          </p:cNvSpPr>
          <p:nvPr/>
        </p:nvSpPr>
        <p:spPr bwMode="auto">
          <a:xfrm>
            <a:off x="2700338" y="3500438"/>
            <a:ext cx="1006475" cy="646112"/>
          </a:xfrm>
          <a:prstGeom prst="rect">
            <a:avLst/>
          </a:prstGeom>
          <a:noFill/>
          <a:ln w="9525">
            <a:noFill/>
            <a:miter lim="800000"/>
            <a:headEnd/>
            <a:tailEnd/>
          </a:ln>
        </p:spPr>
        <p:txBody>
          <a:bodyPr>
            <a:spAutoFit/>
          </a:bodyPr>
          <a:lstStyle/>
          <a:p>
            <a:pPr algn="ctr"/>
            <a:r>
              <a:rPr lang="ru-RU" sz="900">
                <a:solidFill>
                  <a:srgbClr val="000099"/>
                </a:solidFill>
              </a:rPr>
              <a:t>Системы</a:t>
            </a:r>
          </a:p>
          <a:p>
            <a:pPr algn="ctr"/>
            <a:r>
              <a:rPr lang="ru-RU" sz="900">
                <a:solidFill>
                  <a:srgbClr val="000099"/>
                </a:solidFill>
              </a:rPr>
              <a:t>с жидкой</a:t>
            </a:r>
          </a:p>
          <a:p>
            <a:pPr algn="ctr"/>
            <a:r>
              <a:rPr lang="ru-RU" sz="900">
                <a:solidFill>
                  <a:srgbClr val="000099"/>
                </a:solidFill>
              </a:rPr>
              <a:t>дисперсионной</a:t>
            </a:r>
          </a:p>
          <a:p>
            <a:pPr algn="ctr"/>
            <a:r>
              <a:rPr lang="ru-RU" sz="900">
                <a:solidFill>
                  <a:srgbClr val="000099"/>
                </a:solidFill>
              </a:rPr>
              <a:t>средой </a:t>
            </a:r>
          </a:p>
        </p:txBody>
      </p:sp>
      <p:sp>
        <p:nvSpPr>
          <p:cNvPr id="48139" name="TextBox 28"/>
          <p:cNvSpPr txBox="1">
            <a:spLocks noChangeArrowheads="1"/>
          </p:cNvSpPr>
          <p:nvPr/>
        </p:nvSpPr>
        <p:spPr bwMode="auto">
          <a:xfrm>
            <a:off x="2627313" y="4221163"/>
            <a:ext cx="1123950" cy="508000"/>
          </a:xfrm>
          <a:prstGeom prst="rect">
            <a:avLst/>
          </a:prstGeom>
          <a:noFill/>
          <a:ln w="9525">
            <a:noFill/>
            <a:miter lim="800000"/>
            <a:headEnd/>
            <a:tailEnd/>
          </a:ln>
        </p:spPr>
        <p:txBody>
          <a:bodyPr wrap="none">
            <a:spAutoFit/>
          </a:bodyPr>
          <a:lstStyle/>
          <a:p>
            <a:pPr algn="ctr"/>
            <a:r>
              <a:rPr lang="ru-RU" sz="900">
                <a:solidFill>
                  <a:srgbClr val="000099"/>
                </a:solidFill>
              </a:rPr>
              <a:t>Системы </a:t>
            </a:r>
          </a:p>
          <a:p>
            <a:pPr algn="ctr"/>
            <a:r>
              <a:rPr lang="ru-RU" sz="900">
                <a:solidFill>
                  <a:srgbClr val="000099"/>
                </a:solidFill>
              </a:rPr>
              <a:t>с пластично- или</a:t>
            </a:r>
          </a:p>
          <a:p>
            <a:pPr algn="ctr"/>
            <a:r>
              <a:rPr lang="ru-RU" sz="900">
                <a:solidFill>
                  <a:srgbClr val="000099"/>
                </a:solidFill>
              </a:rPr>
              <a:t>упруговязкой ДС</a:t>
            </a:r>
          </a:p>
        </p:txBody>
      </p:sp>
      <p:sp>
        <p:nvSpPr>
          <p:cNvPr id="48140" name="TextBox 29"/>
          <p:cNvSpPr txBox="1">
            <a:spLocks noChangeArrowheads="1"/>
          </p:cNvSpPr>
          <p:nvPr/>
        </p:nvSpPr>
        <p:spPr bwMode="auto">
          <a:xfrm>
            <a:off x="2771775" y="4868863"/>
            <a:ext cx="906463" cy="369887"/>
          </a:xfrm>
          <a:prstGeom prst="rect">
            <a:avLst/>
          </a:prstGeom>
          <a:noFill/>
          <a:ln w="9525">
            <a:noFill/>
            <a:miter lim="800000"/>
            <a:headEnd/>
            <a:tailEnd/>
          </a:ln>
        </p:spPr>
        <p:txBody>
          <a:bodyPr wrap="none">
            <a:spAutoFit/>
          </a:bodyPr>
          <a:lstStyle/>
          <a:p>
            <a:pPr algn="ctr"/>
            <a:r>
              <a:rPr lang="ru-RU" sz="900">
                <a:solidFill>
                  <a:srgbClr val="000099"/>
                </a:solidFill>
              </a:rPr>
              <a:t>Системы </a:t>
            </a:r>
          </a:p>
          <a:p>
            <a:pPr algn="ctr"/>
            <a:r>
              <a:rPr lang="ru-RU" sz="900">
                <a:solidFill>
                  <a:srgbClr val="000099"/>
                </a:solidFill>
              </a:rPr>
              <a:t>с твердой ДС</a:t>
            </a:r>
          </a:p>
        </p:txBody>
      </p:sp>
      <p:sp>
        <p:nvSpPr>
          <p:cNvPr id="48141" name="TextBox 30"/>
          <p:cNvSpPr txBox="1">
            <a:spLocks noChangeArrowheads="1"/>
          </p:cNvSpPr>
          <p:nvPr/>
        </p:nvSpPr>
        <p:spPr bwMode="auto">
          <a:xfrm>
            <a:off x="4427538" y="3716338"/>
            <a:ext cx="1135062" cy="923925"/>
          </a:xfrm>
          <a:prstGeom prst="rect">
            <a:avLst/>
          </a:prstGeom>
          <a:noFill/>
          <a:ln w="9525">
            <a:noFill/>
            <a:miter lim="800000"/>
            <a:headEnd/>
            <a:tailEnd/>
          </a:ln>
        </p:spPr>
        <p:txBody>
          <a:bodyPr wrap="none">
            <a:spAutoFit/>
          </a:bodyPr>
          <a:lstStyle/>
          <a:p>
            <a:pPr algn="ctr"/>
            <a:r>
              <a:rPr lang="ru-RU" sz="900">
                <a:solidFill>
                  <a:srgbClr val="000099"/>
                </a:solidFill>
              </a:rPr>
              <a:t>Растворы, золи, </a:t>
            </a:r>
          </a:p>
          <a:p>
            <a:pPr algn="ctr"/>
            <a:r>
              <a:rPr lang="ru-RU" sz="900">
                <a:solidFill>
                  <a:srgbClr val="000099"/>
                </a:solidFill>
              </a:rPr>
              <a:t>суспензии, </a:t>
            </a:r>
          </a:p>
          <a:p>
            <a:pPr algn="ctr"/>
            <a:r>
              <a:rPr lang="ru-RU" sz="900">
                <a:solidFill>
                  <a:srgbClr val="000099"/>
                </a:solidFill>
              </a:rPr>
              <a:t>эмульсии и </a:t>
            </a:r>
          </a:p>
          <a:p>
            <a:pPr algn="ctr"/>
            <a:r>
              <a:rPr lang="ru-RU" sz="900">
                <a:solidFill>
                  <a:srgbClr val="000099"/>
                </a:solidFill>
              </a:rPr>
              <a:t>комбинированые </a:t>
            </a:r>
          </a:p>
          <a:p>
            <a:pPr algn="ctr"/>
            <a:r>
              <a:rPr lang="ru-RU" sz="900">
                <a:solidFill>
                  <a:srgbClr val="000099"/>
                </a:solidFill>
              </a:rPr>
              <a:t>системы</a:t>
            </a:r>
          </a:p>
          <a:p>
            <a:pPr algn="ctr"/>
            <a:endParaRPr lang="ru-RU" sz="900">
              <a:solidFill>
                <a:srgbClr val="000099"/>
              </a:solidFill>
            </a:endParaRPr>
          </a:p>
        </p:txBody>
      </p:sp>
      <p:grpSp>
        <p:nvGrpSpPr>
          <p:cNvPr id="48142" name="Группа 32"/>
          <p:cNvGrpSpPr>
            <a:grpSpLocks/>
          </p:cNvGrpSpPr>
          <p:nvPr/>
        </p:nvGrpSpPr>
        <p:grpSpPr bwMode="auto">
          <a:xfrm>
            <a:off x="6084888" y="2924175"/>
            <a:ext cx="1325562" cy="428625"/>
            <a:chOff x="3744411" y="1522146"/>
            <a:chExt cx="1326402" cy="428117"/>
          </a:xfrm>
        </p:grpSpPr>
        <p:sp>
          <p:nvSpPr>
            <p:cNvPr id="34" name="Скругленный прямоугольник 33"/>
            <p:cNvSpPr/>
            <p:nvPr/>
          </p:nvSpPr>
          <p:spPr>
            <a:xfrm>
              <a:off x="3744411" y="1522146"/>
              <a:ext cx="1326402" cy="42811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3757119" y="1534831"/>
              <a:ext cx="1300986" cy="402747"/>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r>
                <a:rPr lang="ru-RU" sz="900" dirty="0">
                  <a:solidFill>
                    <a:srgbClr val="000099"/>
                  </a:solidFill>
                </a:rPr>
                <a:t>Сборы, порошки</a:t>
              </a:r>
            </a:p>
          </p:txBody>
        </p:sp>
      </p:grpSp>
      <p:grpSp>
        <p:nvGrpSpPr>
          <p:cNvPr id="48143" name="Группа 35"/>
          <p:cNvGrpSpPr>
            <a:grpSpLocks/>
          </p:cNvGrpSpPr>
          <p:nvPr/>
        </p:nvGrpSpPr>
        <p:grpSpPr bwMode="auto">
          <a:xfrm>
            <a:off x="6156325" y="5300663"/>
            <a:ext cx="1325563" cy="577850"/>
            <a:chOff x="3732195" y="3951153"/>
            <a:chExt cx="1326402" cy="577555"/>
          </a:xfrm>
        </p:grpSpPr>
        <p:sp>
          <p:nvSpPr>
            <p:cNvPr id="37" name="Скругленный прямоугольник 36"/>
            <p:cNvSpPr/>
            <p:nvPr/>
          </p:nvSpPr>
          <p:spPr>
            <a:xfrm>
              <a:off x="3732195" y="3951153"/>
              <a:ext cx="1326402" cy="57755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3749669" y="3968606"/>
              <a:ext cx="1291454" cy="542648"/>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r>
                <a:rPr lang="ru-RU" sz="900" dirty="0">
                  <a:solidFill>
                    <a:srgbClr val="000099"/>
                  </a:solidFill>
                </a:rPr>
                <a:t>Газовые смеси, </a:t>
              </a:r>
              <a:r>
                <a:rPr lang="ru-RU" sz="900" dirty="0" smtClean="0">
                  <a:solidFill>
                    <a:srgbClr val="000099"/>
                  </a:solidFill>
                </a:rPr>
                <a:t>ингаляции</a:t>
              </a:r>
              <a:endParaRPr lang="ru-RU" sz="900" dirty="0">
                <a:solidFill>
                  <a:srgbClr val="000099"/>
                </a:solidFill>
              </a:endParaRPr>
            </a:p>
          </p:txBody>
        </p:sp>
      </p:grpSp>
      <p:grpSp>
        <p:nvGrpSpPr>
          <p:cNvPr id="48144" name="Группа 38"/>
          <p:cNvGrpSpPr>
            <a:grpSpLocks/>
          </p:cNvGrpSpPr>
          <p:nvPr/>
        </p:nvGrpSpPr>
        <p:grpSpPr bwMode="auto">
          <a:xfrm>
            <a:off x="6084888" y="3429000"/>
            <a:ext cx="1439862" cy="1784350"/>
            <a:chOff x="3744411" y="2043322"/>
            <a:chExt cx="1326402" cy="1784497"/>
          </a:xfrm>
        </p:grpSpPr>
        <p:sp>
          <p:nvSpPr>
            <p:cNvPr id="40" name="Скругленный прямоугольник 39"/>
            <p:cNvSpPr/>
            <p:nvPr/>
          </p:nvSpPr>
          <p:spPr>
            <a:xfrm>
              <a:off x="3744411" y="2043322"/>
              <a:ext cx="1326402" cy="178449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Скругленный прямоугольник 4"/>
            <p:cNvSpPr/>
            <p:nvPr/>
          </p:nvSpPr>
          <p:spPr>
            <a:xfrm>
              <a:off x="3783896" y="2081425"/>
              <a:ext cx="1247433" cy="1708291"/>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endParaRPr lang="ru-RU" sz="900"/>
            </a:p>
          </p:txBody>
        </p:sp>
      </p:grpSp>
      <p:sp>
        <p:nvSpPr>
          <p:cNvPr id="42" name="TextBox 41"/>
          <p:cNvSpPr txBox="1"/>
          <p:nvPr/>
        </p:nvSpPr>
        <p:spPr>
          <a:xfrm>
            <a:off x="6156325" y="3789363"/>
            <a:ext cx="1401763" cy="1062037"/>
          </a:xfrm>
          <a:prstGeom prst="rect">
            <a:avLst/>
          </a:prstGeom>
          <a:noFill/>
        </p:spPr>
        <p:txBody>
          <a:bodyPr wrap="none">
            <a:spAutoFit/>
          </a:bodyPr>
          <a:lstStyle/>
          <a:p>
            <a:pPr algn="ctr">
              <a:defRPr/>
            </a:pPr>
            <a:r>
              <a:rPr lang="ru-RU" sz="900" dirty="0">
                <a:solidFill>
                  <a:srgbClr val="000099"/>
                </a:solidFill>
                <a:cs typeface="+mn-cs"/>
              </a:rPr>
              <a:t>Все жидкие ЛФ:</a:t>
            </a:r>
          </a:p>
          <a:p>
            <a:pPr marL="228600" indent="-228600">
              <a:buFontTx/>
              <a:buAutoNum type="arabicPeriod"/>
              <a:defRPr/>
            </a:pPr>
            <a:r>
              <a:rPr lang="ru-RU" sz="900" dirty="0">
                <a:solidFill>
                  <a:srgbClr val="000099"/>
                </a:solidFill>
                <a:cs typeface="+mn-cs"/>
              </a:rPr>
              <a:t>Бесформенные </a:t>
            </a:r>
          </a:p>
          <a:p>
            <a:pPr marL="228600" indent="-228600">
              <a:defRPr/>
            </a:pPr>
            <a:r>
              <a:rPr lang="ru-RU" sz="900" dirty="0">
                <a:solidFill>
                  <a:srgbClr val="000099"/>
                </a:solidFill>
                <a:cs typeface="+mn-cs"/>
              </a:rPr>
              <a:t>системы (мази ,пасты)</a:t>
            </a:r>
          </a:p>
          <a:p>
            <a:pPr marL="228600" indent="-228600">
              <a:defRPr/>
            </a:pPr>
            <a:r>
              <a:rPr lang="ru-RU" sz="900" dirty="0">
                <a:solidFill>
                  <a:srgbClr val="000099"/>
                </a:solidFill>
                <a:cs typeface="+mn-cs"/>
              </a:rPr>
              <a:t>2. Формированные </a:t>
            </a:r>
          </a:p>
          <a:p>
            <a:pPr marL="228600" indent="-228600">
              <a:defRPr/>
            </a:pPr>
            <a:r>
              <a:rPr lang="ru-RU" sz="900" dirty="0">
                <a:solidFill>
                  <a:srgbClr val="000099"/>
                </a:solidFill>
                <a:cs typeface="+mn-cs"/>
              </a:rPr>
              <a:t>системы (карандаши, </a:t>
            </a:r>
          </a:p>
          <a:p>
            <a:pPr marL="228600" indent="-228600">
              <a:defRPr/>
            </a:pPr>
            <a:r>
              <a:rPr lang="ru-RU" sz="900" dirty="0">
                <a:solidFill>
                  <a:srgbClr val="000099"/>
                </a:solidFill>
                <a:cs typeface="+mn-cs"/>
              </a:rPr>
              <a:t>пластыри, свечи)</a:t>
            </a:r>
          </a:p>
          <a:p>
            <a:pPr algn="ctr">
              <a:defRPr/>
            </a:pPr>
            <a:endParaRPr lang="ru-RU" sz="900" dirty="0">
              <a:solidFill>
                <a:srgbClr val="000099"/>
              </a:solidFill>
              <a:cs typeface="+mn-cs"/>
            </a:endParaRPr>
          </a:p>
        </p:txBody>
      </p:sp>
      <p:sp>
        <p:nvSpPr>
          <p:cNvPr id="43" name="Выноска со стрелкой вправо 42"/>
          <p:cNvSpPr/>
          <p:nvPr/>
        </p:nvSpPr>
        <p:spPr>
          <a:xfrm>
            <a:off x="2124075" y="3141663"/>
            <a:ext cx="576263" cy="23749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4" name="Стрелка вправо 43"/>
          <p:cNvSpPr/>
          <p:nvPr/>
        </p:nvSpPr>
        <p:spPr>
          <a:xfrm>
            <a:off x="3851275" y="2997200"/>
            <a:ext cx="504825" cy="287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5" name="Стрелка вправо 44"/>
          <p:cNvSpPr/>
          <p:nvPr/>
        </p:nvSpPr>
        <p:spPr>
          <a:xfrm>
            <a:off x="5651500" y="2997200"/>
            <a:ext cx="433388" cy="287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6" name="Выноска со стрелкой вправо 45"/>
          <p:cNvSpPr/>
          <p:nvPr/>
        </p:nvSpPr>
        <p:spPr>
          <a:xfrm>
            <a:off x="3851275" y="3716338"/>
            <a:ext cx="649288" cy="1368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7" name="Стрелка вправо 46"/>
          <p:cNvSpPr/>
          <p:nvPr/>
        </p:nvSpPr>
        <p:spPr>
          <a:xfrm>
            <a:off x="5651500" y="4221163"/>
            <a:ext cx="433388"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8" name="Стрелка вправо 47"/>
          <p:cNvSpPr/>
          <p:nvPr/>
        </p:nvSpPr>
        <p:spPr>
          <a:xfrm>
            <a:off x="5651500" y="5445125"/>
            <a:ext cx="504825" cy="3603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50178"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50179"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50180" name="Picture 5"/>
          <p:cNvPicPr>
            <a:picLocks noChangeAspect="1" noChangeArrowheads="1"/>
          </p:cNvPicPr>
          <p:nvPr/>
        </p:nvPicPr>
        <p:blipFill>
          <a:blip r:embed="rId4"/>
          <a:srcRect/>
          <a:stretch>
            <a:fillRect/>
          </a:stretch>
        </p:blipFill>
        <p:spPr bwMode="auto">
          <a:xfrm>
            <a:off x="6875463" y="0"/>
            <a:ext cx="1901825" cy="1189038"/>
          </a:xfrm>
          <a:prstGeom prst="rect">
            <a:avLst/>
          </a:prstGeom>
          <a:noFill/>
          <a:ln w="9525">
            <a:noFill/>
            <a:round/>
            <a:headEnd/>
            <a:tailEnd/>
          </a:ln>
        </p:spPr>
      </p:pic>
      <p:sp>
        <p:nvSpPr>
          <p:cNvPr id="50181"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987675" y="692150"/>
            <a:ext cx="3240088" cy="576263"/>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III. </a:t>
            </a:r>
            <a:r>
              <a:rPr lang="ru-RU" dirty="0" err="1">
                <a:solidFill>
                  <a:schemeClr val="accent2">
                    <a:lumMod val="75000"/>
                  </a:schemeClr>
                </a:solidFill>
              </a:rPr>
              <a:t>Дисперсологическая</a:t>
            </a:r>
            <a:r>
              <a:rPr lang="ru-RU" dirty="0">
                <a:solidFill>
                  <a:schemeClr val="accent2">
                    <a:lumMod val="75000"/>
                  </a:schemeClr>
                </a:solidFill>
              </a:rPr>
              <a:t> </a:t>
            </a:r>
          </a:p>
        </p:txBody>
      </p:sp>
      <p:sp>
        <p:nvSpPr>
          <p:cNvPr id="22" name="Прямоугольник 21"/>
          <p:cNvSpPr/>
          <p:nvPr/>
        </p:nvSpPr>
        <p:spPr>
          <a:xfrm>
            <a:off x="4859338" y="1700213"/>
            <a:ext cx="3441700" cy="61595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aphicFrame>
        <p:nvGraphicFramePr>
          <p:cNvPr id="19" name="Схема 18"/>
          <p:cNvGraphicFramePr/>
          <p:nvPr/>
        </p:nvGraphicFramePr>
        <p:xfrm>
          <a:off x="611560" y="1397000"/>
          <a:ext cx="7008440" cy="47683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0185" name="TextBox 19"/>
          <p:cNvSpPr txBox="1">
            <a:spLocks noChangeArrowheads="1"/>
          </p:cNvSpPr>
          <p:nvPr/>
        </p:nvSpPr>
        <p:spPr bwMode="auto">
          <a:xfrm>
            <a:off x="5940425" y="1773238"/>
            <a:ext cx="1719263" cy="584200"/>
          </a:xfrm>
          <a:prstGeom prst="rect">
            <a:avLst/>
          </a:prstGeom>
          <a:noFill/>
          <a:ln w="9525">
            <a:noFill/>
            <a:miter lim="800000"/>
            <a:headEnd/>
            <a:tailEnd/>
          </a:ln>
        </p:spPr>
        <p:txBody>
          <a:bodyPr wrap="none">
            <a:spAutoFit/>
          </a:bodyPr>
          <a:lstStyle/>
          <a:p>
            <a:pPr algn="ctr"/>
            <a:r>
              <a:rPr lang="ru-RU" sz="1600"/>
              <a:t>Лекарственные </a:t>
            </a:r>
          </a:p>
          <a:p>
            <a:pPr algn="ctr"/>
            <a:r>
              <a:rPr lang="ru-RU" sz="1600"/>
              <a:t>формы</a:t>
            </a:r>
          </a:p>
        </p:txBody>
      </p:sp>
      <p:grpSp>
        <p:nvGrpSpPr>
          <p:cNvPr id="50186" name="Группа 32"/>
          <p:cNvGrpSpPr>
            <a:grpSpLocks/>
          </p:cNvGrpSpPr>
          <p:nvPr/>
        </p:nvGrpSpPr>
        <p:grpSpPr bwMode="auto">
          <a:xfrm>
            <a:off x="6084888" y="4292600"/>
            <a:ext cx="1325562" cy="576263"/>
            <a:chOff x="3744411" y="1522146"/>
            <a:chExt cx="1326402" cy="428117"/>
          </a:xfrm>
        </p:grpSpPr>
        <p:sp>
          <p:nvSpPr>
            <p:cNvPr id="34" name="Скругленный прямоугольник 33"/>
            <p:cNvSpPr/>
            <p:nvPr/>
          </p:nvSpPr>
          <p:spPr>
            <a:xfrm>
              <a:off x="3744411" y="1522146"/>
              <a:ext cx="1326402" cy="42811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3757119" y="1535120"/>
              <a:ext cx="1300986" cy="402170"/>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r>
                <a:rPr lang="ru-RU" sz="900" dirty="0">
                  <a:solidFill>
                    <a:srgbClr val="000099"/>
                  </a:solidFill>
                </a:rPr>
                <a:t>Таблетки, драже, </a:t>
              </a:r>
              <a:r>
                <a:rPr lang="ru-RU" sz="900" dirty="0" err="1">
                  <a:solidFill>
                    <a:srgbClr val="000099"/>
                  </a:solidFill>
                </a:rPr>
                <a:t>микродраже</a:t>
              </a:r>
              <a:r>
                <a:rPr lang="ru-RU" sz="900" dirty="0">
                  <a:solidFill>
                    <a:srgbClr val="000099"/>
                  </a:solidFill>
                </a:rPr>
                <a:t>, гранулы, </a:t>
              </a:r>
              <a:r>
                <a:rPr lang="ru-RU" sz="900" dirty="0" err="1">
                  <a:solidFill>
                    <a:srgbClr val="000099"/>
                  </a:solidFill>
                </a:rPr>
                <a:t>тритурационные</a:t>
              </a:r>
              <a:r>
                <a:rPr lang="ru-RU" sz="900" dirty="0">
                  <a:solidFill>
                    <a:srgbClr val="000099"/>
                  </a:solidFill>
                </a:rPr>
                <a:t> таблетки</a:t>
              </a:r>
            </a:p>
          </p:txBody>
        </p:sp>
      </p:grpSp>
      <p:grpSp>
        <p:nvGrpSpPr>
          <p:cNvPr id="50187" name="Группа 35"/>
          <p:cNvGrpSpPr>
            <a:grpSpLocks/>
          </p:cNvGrpSpPr>
          <p:nvPr/>
        </p:nvGrpSpPr>
        <p:grpSpPr bwMode="auto">
          <a:xfrm>
            <a:off x="6156325" y="5229225"/>
            <a:ext cx="1325563" cy="577850"/>
            <a:chOff x="3732195" y="3951153"/>
            <a:chExt cx="1326402" cy="577555"/>
          </a:xfrm>
        </p:grpSpPr>
        <p:sp>
          <p:nvSpPr>
            <p:cNvPr id="37" name="Скругленный прямоугольник 36"/>
            <p:cNvSpPr/>
            <p:nvPr/>
          </p:nvSpPr>
          <p:spPr>
            <a:xfrm>
              <a:off x="3732195" y="3951153"/>
              <a:ext cx="1326402" cy="57755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3749669" y="3968607"/>
              <a:ext cx="1291454" cy="542648"/>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r>
                <a:rPr lang="ru-RU" sz="900" dirty="0">
                  <a:solidFill>
                    <a:srgbClr val="000099"/>
                  </a:solidFill>
                </a:rPr>
                <a:t>Глицериновые суппозитории</a:t>
              </a:r>
            </a:p>
            <a:p>
              <a:pPr algn="ctr" defTabSz="400050">
                <a:lnSpc>
                  <a:spcPct val="90000"/>
                </a:lnSpc>
                <a:spcAft>
                  <a:spcPct val="35000"/>
                </a:spcAft>
                <a:defRPr/>
              </a:pPr>
              <a:r>
                <a:rPr lang="ru-RU" sz="900" dirty="0">
                  <a:solidFill>
                    <a:srgbClr val="000099"/>
                  </a:solidFill>
                </a:rPr>
                <a:t>Мазевые основы</a:t>
              </a:r>
            </a:p>
          </p:txBody>
        </p:sp>
      </p:grpSp>
      <p:grpSp>
        <p:nvGrpSpPr>
          <p:cNvPr id="50188" name="Группа 38"/>
          <p:cNvGrpSpPr>
            <a:grpSpLocks/>
          </p:cNvGrpSpPr>
          <p:nvPr/>
        </p:nvGrpSpPr>
        <p:grpSpPr bwMode="auto">
          <a:xfrm>
            <a:off x="6084888" y="2708275"/>
            <a:ext cx="1366837" cy="1368425"/>
            <a:chOff x="3744411" y="2043322"/>
            <a:chExt cx="1326402" cy="1784497"/>
          </a:xfrm>
        </p:grpSpPr>
        <p:sp>
          <p:nvSpPr>
            <p:cNvPr id="40" name="Скругленный прямоугольник 39"/>
            <p:cNvSpPr/>
            <p:nvPr/>
          </p:nvSpPr>
          <p:spPr>
            <a:xfrm>
              <a:off x="3744411" y="2043322"/>
              <a:ext cx="1326402" cy="178449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Скругленный прямоугольник 4"/>
            <p:cNvSpPr/>
            <p:nvPr/>
          </p:nvSpPr>
          <p:spPr>
            <a:xfrm>
              <a:off x="3782924" y="2082656"/>
              <a:ext cx="1249376" cy="1705830"/>
            </a:xfrm>
            <a:prstGeom prst="rect">
              <a:avLst/>
            </a:prstGeom>
          </p:spPr>
          <p:style>
            <a:lnRef idx="0">
              <a:scrgbClr r="0" g="0" b="0"/>
            </a:lnRef>
            <a:fillRef idx="0">
              <a:scrgbClr r="0" g="0" b="0"/>
            </a:fillRef>
            <a:effectRef idx="0">
              <a:scrgbClr r="0" g="0" b="0"/>
            </a:effectRef>
            <a:fontRef idx="minor">
              <a:schemeClr val="lt1"/>
            </a:fontRef>
          </p:style>
          <p:txBody>
            <a:bodyPr lIns="22860" tIns="17145" rIns="22860" bIns="17145" spcCol="1270" anchor="ctr"/>
            <a:lstStyle/>
            <a:p>
              <a:pPr algn="ctr" defTabSz="400050">
                <a:lnSpc>
                  <a:spcPct val="90000"/>
                </a:lnSpc>
                <a:spcAft>
                  <a:spcPct val="35000"/>
                </a:spcAft>
                <a:defRPr/>
              </a:pPr>
              <a:endParaRPr lang="ru-RU" sz="900"/>
            </a:p>
          </p:txBody>
        </p:sp>
      </p:grpSp>
      <p:sp>
        <p:nvSpPr>
          <p:cNvPr id="42" name="TextBox 41"/>
          <p:cNvSpPr txBox="1"/>
          <p:nvPr/>
        </p:nvSpPr>
        <p:spPr>
          <a:xfrm>
            <a:off x="6156325" y="2924175"/>
            <a:ext cx="1290638" cy="1201738"/>
          </a:xfrm>
          <a:prstGeom prst="rect">
            <a:avLst/>
          </a:prstGeom>
          <a:noFill/>
        </p:spPr>
        <p:txBody>
          <a:bodyPr wrap="none">
            <a:spAutoFit/>
          </a:bodyPr>
          <a:lstStyle/>
          <a:p>
            <a:pPr marL="228600" indent="-228600">
              <a:buFontTx/>
              <a:buAutoNum type="arabicPeriod"/>
              <a:defRPr/>
            </a:pPr>
            <a:r>
              <a:rPr lang="ru-RU" sz="900" dirty="0">
                <a:solidFill>
                  <a:srgbClr val="000099"/>
                </a:solidFill>
                <a:cs typeface="+mn-cs"/>
              </a:rPr>
              <a:t>Бесформенные </a:t>
            </a:r>
          </a:p>
          <a:p>
            <a:pPr marL="228600" indent="-228600">
              <a:defRPr/>
            </a:pPr>
            <a:r>
              <a:rPr lang="ru-RU" sz="900" dirty="0" err="1">
                <a:solidFill>
                  <a:srgbClr val="000099"/>
                </a:solidFill>
                <a:cs typeface="+mn-cs"/>
              </a:rPr>
              <a:t>спумоиды</a:t>
            </a:r>
            <a:r>
              <a:rPr lang="ru-RU" sz="900" dirty="0">
                <a:solidFill>
                  <a:srgbClr val="000099"/>
                </a:solidFill>
                <a:cs typeface="+mn-cs"/>
              </a:rPr>
              <a:t> (густые</a:t>
            </a:r>
          </a:p>
          <a:p>
            <a:pPr marL="228600" indent="-228600">
              <a:defRPr/>
            </a:pPr>
            <a:r>
              <a:rPr lang="ru-RU" sz="900" dirty="0">
                <a:solidFill>
                  <a:srgbClr val="000099"/>
                </a:solidFill>
                <a:cs typeface="+mn-cs"/>
              </a:rPr>
              <a:t> кашки)</a:t>
            </a:r>
          </a:p>
          <a:p>
            <a:pPr marL="228600" indent="-228600">
              <a:defRPr/>
            </a:pPr>
            <a:r>
              <a:rPr lang="ru-RU" sz="900" dirty="0">
                <a:solidFill>
                  <a:srgbClr val="000099"/>
                </a:solidFill>
                <a:cs typeface="+mn-cs"/>
              </a:rPr>
              <a:t>2. Формированные </a:t>
            </a:r>
          </a:p>
          <a:p>
            <a:pPr marL="228600" indent="-228600">
              <a:defRPr/>
            </a:pPr>
            <a:r>
              <a:rPr lang="ru-RU" sz="900" dirty="0" err="1">
                <a:solidFill>
                  <a:srgbClr val="000099"/>
                </a:solidFill>
                <a:cs typeface="+mn-cs"/>
              </a:rPr>
              <a:t>спумоиды</a:t>
            </a:r>
            <a:r>
              <a:rPr lang="ru-RU" sz="900" dirty="0">
                <a:solidFill>
                  <a:srgbClr val="000099"/>
                </a:solidFill>
                <a:cs typeface="+mn-cs"/>
              </a:rPr>
              <a:t> (пилюли,</a:t>
            </a:r>
          </a:p>
          <a:p>
            <a:pPr marL="228600" indent="-228600">
              <a:defRPr/>
            </a:pPr>
            <a:r>
              <a:rPr lang="ru-RU" sz="900" dirty="0">
                <a:solidFill>
                  <a:srgbClr val="000099"/>
                </a:solidFill>
                <a:cs typeface="+mn-cs"/>
              </a:rPr>
              <a:t>Болюсы, гранулы, </a:t>
            </a:r>
          </a:p>
          <a:p>
            <a:pPr marL="228600" indent="-228600">
              <a:defRPr/>
            </a:pPr>
            <a:r>
              <a:rPr lang="ru-RU" sz="900" dirty="0">
                <a:solidFill>
                  <a:srgbClr val="000099"/>
                </a:solidFill>
                <a:cs typeface="+mn-cs"/>
              </a:rPr>
              <a:t>пастилки)</a:t>
            </a:r>
          </a:p>
          <a:p>
            <a:pPr algn="ctr">
              <a:defRPr/>
            </a:pPr>
            <a:endParaRPr lang="ru-RU" sz="900" dirty="0">
              <a:solidFill>
                <a:srgbClr val="000099"/>
              </a:solidFill>
              <a:cs typeface="+mn-cs"/>
            </a:endParaRPr>
          </a:p>
        </p:txBody>
      </p:sp>
      <p:sp>
        <p:nvSpPr>
          <p:cNvPr id="50190" name="TextBox 25"/>
          <p:cNvSpPr txBox="1">
            <a:spLocks noChangeArrowheads="1"/>
          </p:cNvSpPr>
          <p:nvPr/>
        </p:nvSpPr>
        <p:spPr bwMode="auto">
          <a:xfrm>
            <a:off x="900113" y="4868863"/>
            <a:ext cx="1092200" cy="646112"/>
          </a:xfrm>
          <a:prstGeom prst="rect">
            <a:avLst/>
          </a:prstGeom>
          <a:noFill/>
          <a:ln w="9525">
            <a:noFill/>
            <a:miter lim="800000"/>
            <a:headEnd/>
            <a:tailEnd/>
          </a:ln>
        </p:spPr>
        <p:txBody>
          <a:bodyPr wrap="none">
            <a:spAutoFit/>
          </a:bodyPr>
          <a:lstStyle/>
          <a:p>
            <a:pPr algn="ctr"/>
            <a:r>
              <a:rPr lang="ru-RU" sz="1200">
                <a:solidFill>
                  <a:srgbClr val="000099"/>
                </a:solidFill>
              </a:rPr>
              <a:t>Связанно-</a:t>
            </a:r>
          </a:p>
          <a:p>
            <a:pPr algn="ctr"/>
            <a:r>
              <a:rPr lang="ru-RU" sz="1200">
                <a:solidFill>
                  <a:srgbClr val="000099"/>
                </a:solidFill>
              </a:rPr>
              <a:t>дисперсные </a:t>
            </a:r>
          </a:p>
          <a:p>
            <a:pPr algn="ctr"/>
            <a:r>
              <a:rPr lang="ru-RU" sz="1200">
                <a:solidFill>
                  <a:srgbClr val="000099"/>
                </a:solidFill>
              </a:rPr>
              <a:t>системы</a:t>
            </a:r>
          </a:p>
        </p:txBody>
      </p:sp>
      <p:sp>
        <p:nvSpPr>
          <p:cNvPr id="50191" name="TextBox 26"/>
          <p:cNvSpPr txBox="1">
            <a:spLocks noChangeArrowheads="1"/>
          </p:cNvSpPr>
          <p:nvPr/>
        </p:nvSpPr>
        <p:spPr bwMode="auto">
          <a:xfrm>
            <a:off x="2843213" y="4365625"/>
            <a:ext cx="830262" cy="460375"/>
          </a:xfrm>
          <a:prstGeom prst="rect">
            <a:avLst/>
          </a:prstGeom>
          <a:noFill/>
          <a:ln w="9525">
            <a:noFill/>
            <a:miter lim="800000"/>
            <a:headEnd/>
            <a:tailEnd/>
          </a:ln>
        </p:spPr>
        <p:txBody>
          <a:bodyPr wrap="none">
            <a:spAutoFit/>
          </a:bodyPr>
          <a:lstStyle/>
          <a:p>
            <a:pPr algn="ctr"/>
            <a:r>
              <a:rPr lang="ru-RU" sz="1200">
                <a:solidFill>
                  <a:srgbClr val="000099"/>
                </a:solidFill>
              </a:rPr>
              <a:t>Системы</a:t>
            </a:r>
          </a:p>
          <a:p>
            <a:pPr algn="ctr"/>
            <a:r>
              <a:rPr lang="ru-RU" sz="1200">
                <a:solidFill>
                  <a:srgbClr val="000099"/>
                </a:solidFill>
              </a:rPr>
              <a:t>без ДС</a:t>
            </a:r>
          </a:p>
        </p:txBody>
      </p:sp>
      <p:sp>
        <p:nvSpPr>
          <p:cNvPr id="50192" name="TextBox 27"/>
          <p:cNvSpPr txBox="1">
            <a:spLocks noChangeArrowheads="1"/>
          </p:cNvSpPr>
          <p:nvPr/>
        </p:nvSpPr>
        <p:spPr bwMode="auto">
          <a:xfrm>
            <a:off x="2627313" y="5157788"/>
            <a:ext cx="1116012" cy="768350"/>
          </a:xfrm>
          <a:prstGeom prst="rect">
            <a:avLst/>
          </a:prstGeom>
          <a:noFill/>
          <a:ln w="9525">
            <a:noFill/>
            <a:miter lim="800000"/>
            <a:headEnd/>
            <a:tailEnd/>
          </a:ln>
        </p:spPr>
        <p:txBody>
          <a:bodyPr wrap="none">
            <a:spAutoFit/>
          </a:bodyPr>
          <a:lstStyle/>
          <a:p>
            <a:pPr algn="ctr"/>
            <a:r>
              <a:rPr lang="ru-RU" sz="1100">
                <a:solidFill>
                  <a:srgbClr val="000099"/>
                </a:solidFill>
              </a:rPr>
              <a:t>Пропитанные </a:t>
            </a:r>
          </a:p>
          <a:p>
            <a:pPr algn="ctr"/>
            <a:r>
              <a:rPr lang="ru-RU" sz="1100">
                <a:solidFill>
                  <a:srgbClr val="000099"/>
                </a:solidFill>
              </a:rPr>
              <a:t>связанно-</a:t>
            </a:r>
          </a:p>
          <a:p>
            <a:pPr algn="ctr"/>
            <a:r>
              <a:rPr lang="ru-RU" sz="1100">
                <a:solidFill>
                  <a:srgbClr val="000099"/>
                </a:solidFill>
              </a:rPr>
              <a:t>дисперсные </a:t>
            </a:r>
          </a:p>
          <a:p>
            <a:pPr algn="ctr"/>
            <a:r>
              <a:rPr lang="ru-RU" sz="1100">
                <a:solidFill>
                  <a:srgbClr val="000099"/>
                </a:solidFill>
              </a:rPr>
              <a:t>системы</a:t>
            </a:r>
          </a:p>
        </p:txBody>
      </p:sp>
      <p:sp>
        <p:nvSpPr>
          <p:cNvPr id="50193" name="TextBox 31"/>
          <p:cNvSpPr txBox="1">
            <a:spLocks noChangeArrowheads="1"/>
          </p:cNvSpPr>
          <p:nvPr/>
        </p:nvSpPr>
        <p:spPr bwMode="auto">
          <a:xfrm>
            <a:off x="4238625" y="4221163"/>
            <a:ext cx="1350963" cy="708025"/>
          </a:xfrm>
          <a:prstGeom prst="rect">
            <a:avLst/>
          </a:prstGeom>
          <a:noFill/>
          <a:ln w="9525">
            <a:noFill/>
            <a:miter lim="800000"/>
            <a:headEnd/>
            <a:tailEnd/>
          </a:ln>
        </p:spPr>
        <p:txBody>
          <a:bodyPr wrap="none">
            <a:spAutoFit/>
          </a:bodyPr>
          <a:lstStyle/>
          <a:p>
            <a:pPr algn="ctr"/>
            <a:r>
              <a:rPr lang="ru-RU" sz="1000">
                <a:solidFill>
                  <a:srgbClr val="000099"/>
                </a:solidFill>
              </a:rPr>
              <a:t>Твердые пористые </a:t>
            </a:r>
          </a:p>
          <a:p>
            <a:pPr algn="ctr"/>
            <a:r>
              <a:rPr lang="ru-RU" sz="1000">
                <a:solidFill>
                  <a:srgbClr val="000099"/>
                </a:solidFill>
              </a:rPr>
              <a:t>тела, полученные </a:t>
            </a:r>
          </a:p>
          <a:p>
            <a:pPr algn="ctr"/>
            <a:r>
              <a:rPr lang="ru-RU" sz="1000">
                <a:solidFill>
                  <a:srgbClr val="000099"/>
                </a:solidFill>
              </a:rPr>
              <a:t>из порошков путем </a:t>
            </a:r>
          </a:p>
          <a:p>
            <a:pPr algn="ctr"/>
            <a:r>
              <a:rPr lang="ru-RU" sz="1000">
                <a:solidFill>
                  <a:srgbClr val="000099"/>
                </a:solidFill>
              </a:rPr>
              <a:t>сжатия </a:t>
            </a:r>
          </a:p>
        </p:txBody>
      </p:sp>
      <p:sp>
        <p:nvSpPr>
          <p:cNvPr id="50194" name="TextBox 32"/>
          <p:cNvSpPr txBox="1">
            <a:spLocks noChangeArrowheads="1"/>
          </p:cNvSpPr>
          <p:nvPr/>
        </p:nvSpPr>
        <p:spPr bwMode="auto">
          <a:xfrm>
            <a:off x="4572000" y="5229225"/>
            <a:ext cx="1017588" cy="430213"/>
          </a:xfrm>
          <a:prstGeom prst="rect">
            <a:avLst/>
          </a:prstGeom>
          <a:noFill/>
          <a:ln w="9525">
            <a:noFill/>
            <a:miter lim="800000"/>
            <a:headEnd/>
            <a:tailEnd/>
          </a:ln>
        </p:spPr>
        <p:txBody>
          <a:bodyPr wrap="none">
            <a:spAutoFit/>
          </a:bodyPr>
          <a:lstStyle/>
          <a:p>
            <a:pPr algn="ctr"/>
            <a:r>
              <a:rPr lang="ru-RU" sz="1100">
                <a:solidFill>
                  <a:srgbClr val="000099"/>
                </a:solidFill>
              </a:rPr>
              <a:t>Твердые и</a:t>
            </a:r>
          </a:p>
          <a:p>
            <a:pPr algn="ctr"/>
            <a:r>
              <a:rPr lang="ru-RU" sz="1100">
                <a:solidFill>
                  <a:srgbClr val="000099"/>
                </a:solidFill>
              </a:rPr>
              <a:t>упругие гели</a:t>
            </a:r>
          </a:p>
        </p:txBody>
      </p:sp>
      <p:sp>
        <p:nvSpPr>
          <p:cNvPr id="36" name="Стрелка вправо 35"/>
          <p:cNvSpPr/>
          <p:nvPr/>
        </p:nvSpPr>
        <p:spPr>
          <a:xfrm>
            <a:off x="2051050" y="3357563"/>
            <a:ext cx="576263" cy="358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9" name="Стрелка вправо 38"/>
          <p:cNvSpPr/>
          <p:nvPr/>
        </p:nvSpPr>
        <p:spPr>
          <a:xfrm>
            <a:off x="3924300" y="3357563"/>
            <a:ext cx="360363"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3" name="Стрелка вправо 42"/>
          <p:cNvSpPr/>
          <p:nvPr/>
        </p:nvSpPr>
        <p:spPr>
          <a:xfrm>
            <a:off x="5580063" y="3357563"/>
            <a:ext cx="504825" cy="358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4" name="Выноска со стрелкой вправо 43"/>
          <p:cNvSpPr/>
          <p:nvPr/>
        </p:nvSpPr>
        <p:spPr>
          <a:xfrm>
            <a:off x="2051050" y="4797425"/>
            <a:ext cx="720725" cy="6477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5" name="Стрелка вправо 44"/>
          <p:cNvSpPr/>
          <p:nvPr/>
        </p:nvSpPr>
        <p:spPr>
          <a:xfrm>
            <a:off x="3851275" y="4508500"/>
            <a:ext cx="433388"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6" name="Стрелка вправо 45"/>
          <p:cNvSpPr/>
          <p:nvPr/>
        </p:nvSpPr>
        <p:spPr>
          <a:xfrm>
            <a:off x="5580063" y="4437063"/>
            <a:ext cx="504825"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7" name="Стрелка вправо 46"/>
          <p:cNvSpPr/>
          <p:nvPr/>
        </p:nvSpPr>
        <p:spPr>
          <a:xfrm>
            <a:off x="3851275" y="5300663"/>
            <a:ext cx="504825"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8" name="Стрелка вправо 47"/>
          <p:cNvSpPr/>
          <p:nvPr/>
        </p:nvSpPr>
        <p:spPr>
          <a:xfrm>
            <a:off x="5651500" y="5373688"/>
            <a:ext cx="504825" cy="358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52226"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52227"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52228"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52229"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411412" y="913967"/>
            <a:ext cx="3673475" cy="50482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accent2">
                    <a:lumMod val="75000"/>
                  </a:schemeClr>
                </a:solidFill>
              </a:rPr>
              <a:t>III. </a:t>
            </a:r>
            <a:r>
              <a:rPr lang="ru-RU" dirty="0" err="1">
                <a:solidFill>
                  <a:schemeClr val="accent2">
                    <a:lumMod val="75000"/>
                  </a:schemeClr>
                </a:solidFill>
              </a:rPr>
              <a:t>Дисперсологическая</a:t>
            </a:r>
            <a:r>
              <a:rPr lang="ru-RU" dirty="0">
                <a:solidFill>
                  <a:schemeClr val="accent2">
                    <a:lumMod val="75000"/>
                  </a:schemeClr>
                </a:solidFill>
              </a:rPr>
              <a:t> </a:t>
            </a:r>
          </a:p>
        </p:txBody>
      </p:sp>
      <p:graphicFrame>
        <p:nvGraphicFramePr>
          <p:cNvPr id="14" name="Схема 13"/>
          <p:cNvGraphicFramePr/>
          <p:nvPr/>
        </p:nvGraphicFramePr>
        <p:xfrm>
          <a:off x="827584" y="1988840"/>
          <a:ext cx="6408712" cy="4320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557338"/>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52226"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52227"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52228" name="Picture 5"/>
          <p:cNvPicPr>
            <a:picLocks noChangeAspect="1" noChangeArrowheads="1"/>
          </p:cNvPicPr>
          <p:nvPr/>
        </p:nvPicPr>
        <p:blipFill>
          <a:blip r:embed="rId4"/>
          <a:srcRect/>
          <a:stretch>
            <a:fillRect/>
          </a:stretch>
        </p:blipFill>
        <p:spPr bwMode="auto">
          <a:xfrm>
            <a:off x="6804025" y="115888"/>
            <a:ext cx="1900238" cy="1189037"/>
          </a:xfrm>
          <a:prstGeom prst="rect">
            <a:avLst/>
          </a:prstGeom>
          <a:noFill/>
          <a:ln w="9525">
            <a:noFill/>
            <a:round/>
            <a:headEnd/>
            <a:tailEnd/>
          </a:ln>
        </p:spPr>
      </p:pic>
      <p:sp>
        <p:nvSpPr>
          <p:cNvPr id="52229"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dirty="0">
                <a:solidFill>
                  <a:srgbClr val="990000"/>
                </a:solidFill>
                <a:latin typeface="Arial Narrow" pitchFamily="34" charset="0"/>
              </a:rPr>
              <a:t>5</a:t>
            </a:r>
            <a:r>
              <a:rPr lang="ru-RU" sz="2400" b="1" dirty="0" smtClean="0">
                <a:solidFill>
                  <a:srgbClr val="990000"/>
                </a:solidFill>
                <a:latin typeface="Arial Narrow" pitchFamily="34" charset="0"/>
              </a:rPr>
              <a:t>. </a:t>
            </a:r>
            <a:r>
              <a:rPr lang="ru-RU" sz="2400" b="1" dirty="0">
                <a:solidFill>
                  <a:srgbClr val="990000"/>
                </a:solidFill>
                <a:latin typeface="Arial Narrow" pitchFamily="34" charset="0"/>
              </a:rPr>
              <a:t>Современные принципы классификации ЛФ</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dirty="0">
              <a:solidFill>
                <a:srgbClr val="990000"/>
              </a:solidFill>
              <a:latin typeface="Arial Narrow" pitchFamily="34" charset="0"/>
            </a:endParaRPr>
          </a:p>
        </p:txBody>
      </p:sp>
      <p:sp>
        <p:nvSpPr>
          <p:cNvPr id="8" name="Скругленный прямоугольник 7"/>
          <p:cNvSpPr/>
          <p:nvPr/>
        </p:nvSpPr>
        <p:spPr>
          <a:xfrm>
            <a:off x="2411413" y="908050"/>
            <a:ext cx="3673475" cy="50482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2">
                    <a:lumMod val="75000"/>
                  </a:schemeClr>
                </a:solidFill>
              </a:rPr>
              <a:t>V</a:t>
            </a:r>
            <a:r>
              <a:rPr lang="ru-RU" dirty="0" smtClean="0">
                <a:solidFill>
                  <a:schemeClr val="accent2">
                    <a:lumMod val="75000"/>
                  </a:schemeClr>
                </a:solidFill>
              </a:rPr>
              <a:t>I</a:t>
            </a:r>
            <a:r>
              <a:rPr lang="ru-RU" dirty="0">
                <a:solidFill>
                  <a:schemeClr val="accent2">
                    <a:lumMod val="75000"/>
                  </a:schemeClr>
                </a:solidFill>
              </a:rPr>
              <a:t>. п</a:t>
            </a:r>
            <a:r>
              <a:rPr lang="ru-RU" dirty="0" smtClean="0">
                <a:solidFill>
                  <a:schemeClr val="accent2">
                    <a:lumMod val="75000"/>
                  </a:schemeClr>
                </a:solidFill>
              </a:rPr>
              <a:t>о категориям</a:t>
            </a:r>
            <a:endParaRPr lang="ru-RU" dirty="0">
              <a:solidFill>
                <a:schemeClr val="accent2">
                  <a:lumMod val="75000"/>
                </a:schemeClr>
              </a:solidFill>
            </a:endParaRPr>
          </a:p>
        </p:txBody>
      </p:sp>
      <p:graphicFrame>
        <p:nvGraphicFramePr>
          <p:cNvPr id="9" name="Схема 8"/>
          <p:cNvGraphicFramePr/>
          <p:nvPr>
            <p:extLst>
              <p:ext uri="{D42A27DB-BD31-4B8C-83A1-F6EECF244321}">
                <p14:modId xmlns:p14="http://schemas.microsoft.com/office/powerpoint/2010/main" val="1534980776"/>
              </p:ext>
            </p:extLst>
          </p:nvPr>
        </p:nvGraphicFramePr>
        <p:xfrm>
          <a:off x="395536" y="2204864"/>
          <a:ext cx="7632848" cy="38884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50046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56322"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sp>
        <p:nvSpPr>
          <p:cNvPr id="11" name="Rectangle 2" descr="Slide title backcolor JPG2"/>
          <p:cNvSpPr>
            <a:spLocks noGrp="1" noChangeArrowheads="1"/>
          </p:cNvSpPr>
          <p:nvPr>
            <p:ph type="title"/>
          </p:nvPr>
        </p:nvSpPr>
        <p:spPr>
          <a:xfrm>
            <a:off x="323850" y="188913"/>
            <a:ext cx="8229600" cy="1143000"/>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pic>
        <p:nvPicPr>
          <p:cNvPr id="56324" name="Picture 5"/>
          <p:cNvPicPr>
            <a:picLocks noChangeAspect="1" noChangeArrowheads="1"/>
          </p:cNvPicPr>
          <p:nvPr/>
        </p:nvPicPr>
        <p:blipFill>
          <a:blip r:embed="rId4"/>
          <a:srcRect/>
          <a:stretch>
            <a:fillRect/>
          </a:stretch>
        </p:blipFill>
        <p:spPr bwMode="auto">
          <a:xfrm>
            <a:off x="6732588" y="188913"/>
            <a:ext cx="1841500" cy="1152525"/>
          </a:xfrm>
          <a:prstGeom prst="rect">
            <a:avLst/>
          </a:prstGeom>
          <a:noFill/>
          <a:ln w="9525">
            <a:noFill/>
            <a:round/>
            <a:headEnd/>
            <a:tailEnd/>
          </a:ln>
        </p:spPr>
      </p:pic>
      <p:sp>
        <p:nvSpPr>
          <p:cNvPr id="56325" name="Text Box 1"/>
          <p:cNvSpPr txBox="1">
            <a:spLocks noChangeArrowheads="1"/>
          </p:cNvSpPr>
          <p:nvPr/>
        </p:nvSpPr>
        <p:spPr bwMode="auto">
          <a:xfrm>
            <a:off x="250825" y="115888"/>
            <a:ext cx="7380288" cy="1144587"/>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600" b="1">
                <a:solidFill>
                  <a:srgbClr val="990000"/>
                </a:solidFill>
              </a:rPr>
              <a:t>Общие требования к ЛФ</a:t>
            </a:r>
          </a:p>
        </p:txBody>
      </p:sp>
      <p:sp>
        <p:nvSpPr>
          <p:cNvPr id="56326" name="TextBox 31"/>
          <p:cNvSpPr txBox="1">
            <a:spLocks noChangeArrowheads="1"/>
          </p:cNvSpPr>
          <p:nvPr/>
        </p:nvSpPr>
        <p:spPr bwMode="auto">
          <a:xfrm>
            <a:off x="611188" y="2708275"/>
            <a:ext cx="185737" cy="369888"/>
          </a:xfrm>
          <a:prstGeom prst="rect">
            <a:avLst/>
          </a:prstGeom>
          <a:noFill/>
          <a:ln w="9525">
            <a:noFill/>
            <a:miter lim="800000"/>
            <a:headEnd/>
            <a:tailEnd/>
          </a:ln>
        </p:spPr>
        <p:txBody>
          <a:bodyPr wrap="none">
            <a:spAutoFit/>
          </a:bodyPr>
          <a:lstStyle/>
          <a:p>
            <a:endParaRPr lang="ru-RU"/>
          </a:p>
        </p:txBody>
      </p:sp>
      <p:graphicFrame>
        <p:nvGraphicFramePr>
          <p:cNvPr id="10" name="Схема 9"/>
          <p:cNvGraphicFramePr/>
          <p:nvPr>
            <p:extLst>
              <p:ext uri="{D42A27DB-BD31-4B8C-83A1-F6EECF244321}">
                <p14:modId xmlns:p14="http://schemas.microsoft.com/office/powerpoint/2010/main" val="1282232514"/>
              </p:ext>
            </p:extLst>
          </p:nvPr>
        </p:nvGraphicFramePr>
        <p:xfrm>
          <a:off x="611560" y="1700808"/>
          <a:ext cx="7632848" cy="43924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58370"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58371"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58372" name="Picture 5"/>
          <p:cNvPicPr>
            <a:picLocks noChangeAspect="1" noChangeArrowheads="1"/>
          </p:cNvPicPr>
          <p:nvPr/>
        </p:nvPicPr>
        <p:blipFill>
          <a:blip r:embed="rId4"/>
          <a:srcRect/>
          <a:stretch>
            <a:fillRect/>
          </a:stretch>
        </p:blipFill>
        <p:spPr bwMode="auto">
          <a:xfrm>
            <a:off x="6942138" y="0"/>
            <a:ext cx="2201862" cy="1377950"/>
          </a:xfrm>
          <a:prstGeom prst="rect">
            <a:avLst/>
          </a:prstGeom>
          <a:noFill/>
          <a:ln w="9525">
            <a:noFill/>
            <a:round/>
            <a:headEnd/>
            <a:tailEnd/>
          </a:ln>
        </p:spPr>
      </p:pic>
      <p:sp>
        <p:nvSpPr>
          <p:cNvPr id="58373"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a:solidFill>
                  <a:srgbClr val="990000"/>
                </a:solidFill>
                <a:latin typeface="Arial Narrow" pitchFamily="34" charset="0"/>
              </a:rPr>
              <a:t>7. Биофармация – теоретическая основа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a:solidFill>
                  <a:srgbClr val="990000"/>
                </a:solidFill>
                <a:latin typeface="Arial Narrow" pitchFamily="34" charset="0"/>
              </a:rPr>
              <a:t>    технологии лекарственных форм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p:txBody>
      </p:sp>
      <p:sp>
        <p:nvSpPr>
          <p:cNvPr id="49" name="Скругленный прямоугольник 48"/>
          <p:cNvSpPr/>
          <p:nvPr/>
        </p:nvSpPr>
        <p:spPr>
          <a:xfrm>
            <a:off x="1258888" y="3789363"/>
            <a:ext cx="7561262" cy="2160587"/>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dirty="0" err="1">
                <a:solidFill>
                  <a:srgbClr val="C00000"/>
                </a:solidFill>
              </a:rPr>
              <a:t>Биофармация</a:t>
            </a:r>
            <a:r>
              <a:rPr lang="ru-RU" dirty="0"/>
              <a:t> </a:t>
            </a:r>
            <a:r>
              <a:rPr lang="ru-RU" dirty="0">
                <a:solidFill>
                  <a:srgbClr val="000099"/>
                </a:solidFill>
              </a:rPr>
              <a:t>– это </a:t>
            </a:r>
            <a:r>
              <a:rPr lang="ru-RU" dirty="0" smtClean="0">
                <a:solidFill>
                  <a:srgbClr val="000099"/>
                </a:solidFill>
              </a:rPr>
              <a:t>раздел фармацевтической науки, изучающий </a:t>
            </a:r>
            <a:r>
              <a:rPr lang="ru-RU" dirty="0">
                <a:solidFill>
                  <a:srgbClr val="000099"/>
                </a:solidFill>
              </a:rPr>
              <a:t>комплекс зависимостей,  связывающих между собой лекарственной средство и лечебный (профилактический) эффект приготовленного лекарства</a:t>
            </a:r>
          </a:p>
        </p:txBody>
      </p:sp>
      <p:pic>
        <p:nvPicPr>
          <p:cNvPr id="58375" name="Picture 1"/>
          <p:cNvPicPr>
            <a:picLocks noChangeAspect="1" noChangeArrowheads="1"/>
          </p:cNvPicPr>
          <p:nvPr/>
        </p:nvPicPr>
        <p:blipFill>
          <a:blip r:embed="rId5"/>
          <a:srcRect/>
          <a:stretch>
            <a:fillRect/>
          </a:stretch>
        </p:blipFill>
        <p:spPr bwMode="auto">
          <a:xfrm>
            <a:off x="395288" y="1700213"/>
            <a:ext cx="238125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60418"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60419"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sp>
        <p:nvSpPr>
          <p:cNvPr id="60420"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a:solidFill>
                  <a:srgbClr val="990000"/>
                </a:solidFill>
                <a:latin typeface="Arial Narrow" pitchFamily="34" charset="0"/>
              </a:rPr>
              <a:t>7. Биофармация – теоретическая основа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b="1">
                <a:solidFill>
                  <a:srgbClr val="990000"/>
                </a:solidFill>
                <a:latin typeface="Arial Narrow" pitchFamily="34" charset="0"/>
              </a:rPr>
              <a:t>    технологии лекарственных форм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p:txBody>
      </p:sp>
      <p:pic>
        <p:nvPicPr>
          <p:cNvPr id="60421" name="Picture 3"/>
          <p:cNvPicPr>
            <a:picLocks noChangeAspect="1" noChangeArrowheads="1"/>
          </p:cNvPicPr>
          <p:nvPr/>
        </p:nvPicPr>
        <p:blipFill>
          <a:blip r:embed="rId4"/>
          <a:srcRect/>
          <a:stretch>
            <a:fillRect/>
          </a:stretch>
        </p:blipFill>
        <p:spPr bwMode="auto">
          <a:xfrm>
            <a:off x="4438650" y="1628775"/>
            <a:ext cx="4705350" cy="4600575"/>
          </a:xfrm>
          <a:prstGeom prst="rect">
            <a:avLst/>
          </a:prstGeom>
          <a:noFill/>
          <a:ln w="9525">
            <a:noFill/>
            <a:miter lim="800000"/>
            <a:headEnd/>
            <a:tailEnd/>
          </a:ln>
        </p:spPr>
      </p:pic>
      <p:pic>
        <p:nvPicPr>
          <p:cNvPr id="60422" name="Picture 4"/>
          <p:cNvPicPr>
            <a:picLocks noChangeAspect="1" noChangeArrowheads="1"/>
          </p:cNvPicPr>
          <p:nvPr/>
        </p:nvPicPr>
        <p:blipFill>
          <a:blip r:embed="rId5"/>
          <a:srcRect/>
          <a:stretch>
            <a:fillRect/>
          </a:stretch>
        </p:blipFill>
        <p:spPr bwMode="auto">
          <a:xfrm>
            <a:off x="179388" y="2924175"/>
            <a:ext cx="4292600" cy="2241550"/>
          </a:xfrm>
          <a:prstGeom prst="rect">
            <a:avLst/>
          </a:prstGeom>
          <a:noFill/>
          <a:ln w="9525">
            <a:noFill/>
            <a:miter lim="800000"/>
            <a:headEnd/>
            <a:tailEnd/>
          </a:ln>
        </p:spPr>
      </p:pic>
      <p:pic>
        <p:nvPicPr>
          <p:cNvPr id="60423" name="Picture 5"/>
          <p:cNvPicPr>
            <a:picLocks noChangeAspect="1" noChangeArrowheads="1"/>
          </p:cNvPicPr>
          <p:nvPr/>
        </p:nvPicPr>
        <p:blipFill>
          <a:blip r:embed="rId6"/>
          <a:srcRect/>
          <a:stretch>
            <a:fillRect/>
          </a:stretch>
        </p:blipFill>
        <p:spPr bwMode="auto">
          <a:xfrm>
            <a:off x="6942138" y="0"/>
            <a:ext cx="2201862" cy="1377950"/>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Скругленный прямоугольник 30"/>
          <p:cNvSpPr/>
          <p:nvPr/>
        </p:nvSpPr>
        <p:spPr>
          <a:xfrm>
            <a:off x="23813" y="4476750"/>
            <a:ext cx="8758237" cy="13763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dirty="0">
              <a:solidFill>
                <a:srgbClr val="000099"/>
              </a:solidFill>
            </a:endParaRPr>
          </a:p>
        </p:txBody>
      </p:sp>
      <p:sp>
        <p:nvSpPr>
          <p:cNvPr id="22" name="Скругленный прямоугольник 21"/>
          <p:cNvSpPr/>
          <p:nvPr/>
        </p:nvSpPr>
        <p:spPr>
          <a:xfrm>
            <a:off x="61913" y="3408363"/>
            <a:ext cx="8758237" cy="935037"/>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dirty="0">
              <a:solidFill>
                <a:srgbClr val="000099"/>
              </a:solidFill>
            </a:endParaRPr>
          </a:p>
        </p:txBody>
      </p:sp>
      <p:sp>
        <p:nvSpPr>
          <p:cNvPr id="19" name="Скругленный прямоугольник 18"/>
          <p:cNvSpPr/>
          <p:nvPr/>
        </p:nvSpPr>
        <p:spPr>
          <a:xfrm>
            <a:off x="23813" y="373063"/>
            <a:ext cx="8758237" cy="28225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dirty="0">
              <a:solidFill>
                <a:srgbClr val="000099"/>
              </a:solidFill>
            </a:endParaRPr>
          </a:p>
        </p:txBody>
      </p:sp>
      <p:pic>
        <p:nvPicPr>
          <p:cNvPr id="62468" name="Picture 2"/>
          <p:cNvPicPr>
            <a:picLocks noChangeAspect="1" noChangeArrowheads="1"/>
          </p:cNvPicPr>
          <p:nvPr/>
        </p:nvPicPr>
        <p:blipFill>
          <a:blip r:embed="rId3"/>
          <a:srcRect b="19980"/>
          <a:stretch>
            <a:fillRect/>
          </a:stretch>
        </p:blipFill>
        <p:spPr bwMode="auto">
          <a:xfrm>
            <a:off x="4208463" y="490538"/>
            <a:ext cx="4311650" cy="2587625"/>
          </a:xfrm>
          <a:prstGeom prst="rect">
            <a:avLst/>
          </a:prstGeom>
          <a:noFill/>
          <a:ln w="9525">
            <a:noFill/>
            <a:miter lim="800000"/>
            <a:headEnd/>
            <a:tailEnd/>
          </a:ln>
        </p:spPr>
      </p:pic>
      <p:grpSp>
        <p:nvGrpSpPr>
          <p:cNvPr id="62469" name="Группа 13"/>
          <p:cNvGrpSpPr>
            <a:grpSpLocks/>
          </p:cNvGrpSpPr>
          <p:nvPr/>
        </p:nvGrpSpPr>
        <p:grpSpPr bwMode="auto">
          <a:xfrm>
            <a:off x="3432175" y="3500438"/>
            <a:ext cx="5189538" cy="563562"/>
            <a:chOff x="3435163" y="3757217"/>
            <a:chExt cx="5188901" cy="563172"/>
          </a:xfrm>
        </p:grpSpPr>
        <p:sp>
          <p:nvSpPr>
            <p:cNvPr id="62477" name="Прямоугольник 7"/>
            <p:cNvSpPr>
              <a:spLocks noChangeArrowheads="1"/>
            </p:cNvSpPr>
            <p:nvPr/>
          </p:nvSpPr>
          <p:spPr bwMode="auto">
            <a:xfrm>
              <a:off x="3435163" y="3789040"/>
              <a:ext cx="2095445" cy="261610"/>
            </a:xfrm>
            <a:prstGeom prst="rect">
              <a:avLst/>
            </a:prstGeom>
            <a:noFill/>
            <a:ln w="9525">
              <a:noFill/>
              <a:miter lim="800000"/>
              <a:headEnd/>
              <a:tailEnd/>
            </a:ln>
          </p:spPr>
          <p:txBody>
            <a:bodyPr wrap="none">
              <a:spAutoFit/>
            </a:bodyPr>
            <a:lstStyle/>
            <a:p>
              <a:r>
                <a:rPr lang="ru-RU" sz="1100"/>
                <a:t>алкалоид хинин (основание) </a:t>
              </a:r>
            </a:p>
          </p:txBody>
        </p:sp>
        <p:cxnSp>
          <p:nvCxnSpPr>
            <p:cNvPr id="10" name="Прямая со стрелкой 9"/>
            <p:cNvCxnSpPr>
              <a:stCxn id="62477" idx="3"/>
            </p:cNvCxnSpPr>
            <p:nvPr/>
          </p:nvCxnSpPr>
          <p:spPr>
            <a:xfrm>
              <a:off x="5530406" y="3920616"/>
              <a:ext cx="601589"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62479" name="Прямоугольник 10"/>
            <p:cNvSpPr>
              <a:spLocks noChangeArrowheads="1"/>
            </p:cNvSpPr>
            <p:nvPr/>
          </p:nvSpPr>
          <p:spPr bwMode="auto">
            <a:xfrm>
              <a:off x="6132676" y="3757217"/>
              <a:ext cx="2491388" cy="261610"/>
            </a:xfrm>
            <a:prstGeom prst="rect">
              <a:avLst/>
            </a:prstGeom>
            <a:noFill/>
            <a:ln w="9525">
              <a:noFill/>
              <a:miter lim="800000"/>
              <a:headEnd/>
              <a:tailEnd/>
            </a:ln>
          </p:spPr>
          <p:txBody>
            <a:bodyPr wrap="none">
              <a:spAutoFit/>
            </a:bodyPr>
            <a:lstStyle/>
            <a:p>
              <a:r>
                <a:rPr lang="ru-RU" sz="1100"/>
                <a:t>сульфат,   хлорид,   бромид. (соли)</a:t>
              </a:r>
            </a:p>
          </p:txBody>
        </p:sp>
        <p:sp>
          <p:nvSpPr>
            <p:cNvPr id="62480" name="Прямоугольник 11"/>
            <p:cNvSpPr>
              <a:spLocks noChangeArrowheads="1"/>
            </p:cNvSpPr>
            <p:nvPr/>
          </p:nvSpPr>
          <p:spPr bwMode="auto">
            <a:xfrm>
              <a:off x="6300192" y="4058779"/>
              <a:ext cx="1800200" cy="261610"/>
            </a:xfrm>
            <a:prstGeom prst="rect">
              <a:avLst/>
            </a:prstGeom>
            <a:noFill/>
            <a:ln w="9525">
              <a:noFill/>
              <a:miter lim="800000"/>
              <a:headEnd/>
              <a:tailEnd/>
            </a:ln>
          </p:spPr>
          <p:txBody>
            <a:bodyPr>
              <a:spAutoFit/>
            </a:bodyPr>
            <a:lstStyle/>
            <a:p>
              <a:r>
                <a:rPr lang="ru-RU" sz="1100"/>
                <a:t>1 : 800,    1 : 34,       1 : 16</a:t>
              </a:r>
            </a:p>
          </p:txBody>
        </p:sp>
        <p:sp>
          <p:nvSpPr>
            <p:cNvPr id="62481" name="Прямоугольник 12"/>
            <p:cNvSpPr>
              <a:spLocks noChangeArrowheads="1"/>
            </p:cNvSpPr>
            <p:nvPr/>
          </p:nvSpPr>
          <p:spPr bwMode="auto">
            <a:xfrm>
              <a:off x="5073574" y="4058779"/>
              <a:ext cx="1226618" cy="261610"/>
            </a:xfrm>
            <a:prstGeom prst="rect">
              <a:avLst/>
            </a:prstGeom>
            <a:noFill/>
            <a:ln w="9525">
              <a:noFill/>
              <a:miter lim="800000"/>
              <a:headEnd/>
              <a:tailEnd/>
            </a:ln>
          </p:spPr>
          <p:txBody>
            <a:bodyPr wrap="none">
              <a:spAutoFit/>
            </a:bodyPr>
            <a:lstStyle/>
            <a:p>
              <a:r>
                <a:rPr lang="ru-RU" sz="1100"/>
                <a:t>Растворимость:</a:t>
              </a:r>
            </a:p>
          </p:txBody>
        </p:sp>
      </p:grpSp>
      <p:pic>
        <p:nvPicPr>
          <p:cNvPr id="62470" name="Picture 6"/>
          <p:cNvPicPr>
            <a:picLocks noChangeAspect="1" noChangeArrowheads="1"/>
          </p:cNvPicPr>
          <p:nvPr/>
        </p:nvPicPr>
        <p:blipFill>
          <a:blip r:embed="rId4"/>
          <a:srcRect/>
          <a:stretch>
            <a:fillRect/>
          </a:stretch>
        </p:blipFill>
        <p:spPr bwMode="auto">
          <a:xfrm>
            <a:off x="6607175" y="4557713"/>
            <a:ext cx="1916113" cy="1216025"/>
          </a:xfrm>
          <a:prstGeom prst="rect">
            <a:avLst/>
          </a:prstGeom>
          <a:noFill/>
          <a:ln w="9525">
            <a:noFill/>
            <a:miter lim="800000"/>
            <a:headEnd/>
            <a:tailEnd/>
          </a:ln>
        </p:spPr>
      </p:pic>
      <p:cxnSp>
        <p:nvCxnSpPr>
          <p:cNvPr id="17" name="Прямая со стрелкой 16"/>
          <p:cNvCxnSpPr/>
          <p:nvPr/>
        </p:nvCxnSpPr>
        <p:spPr>
          <a:xfrm flipV="1">
            <a:off x="1908175" y="4868863"/>
            <a:ext cx="1524000" cy="14446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6" name="Прямая со стрелкой 25"/>
          <p:cNvCxnSpPr/>
          <p:nvPr/>
        </p:nvCxnSpPr>
        <p:spPr>
          <a:xfrm>
            <a:off x="1908175" y="5165725"/>
            <a:ext cx="1216025"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8" name="Прямая со стрелкой 27"/>
          <p:cNvCxnSpPr/>
          <p:nvPr/>
        </p:nvCxnSpPr>
        <p:spPr>
          <a:xfrm>
            <a:off x="1908175" y="5334000"/>
            <a:ext cx="1524000" cy="182563"/>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62474" name="Прямоугольник 22"/>
          <p:cNvSpPr>
            <a:spLocks noChangeArrowheads="1"/>
          </p:cNvSpPr>
          <p:nvPr/>
        </p:nvSpPr>
        <p:spPr bwMode="auto">
          <a:xfrm>
            <a:off x="3397250" y="4873625"/>
            <a:ext cx="4572000" cy="646113"/>
          </a:xfrm>
          <a:prstGeom prst="rect">
            <a:avLst/>
          </a:prstGeom>
          <a:noFill/>
          <a:ln w="9525">
            <a:noFill/>
            <a:miter lim="800000"/>
            <a:headEnd/>
            <a:tailEnd/>
          </a:ln>
        </p:spPr>
        <p:txBody>
          <a:bodyPr>
            <a:spAutoFit/>
          </a:bodyPr>
          <a:lstStyle/>
          <a:p>
            <a:r>
              <a:rPr lang="ru-RU" sz="1200"/>
              <a:t>сыпучесть порошкообразных материалов </a:t>
            </a:r>
          </a:p>
          <a:p>
            <a:r>
              <a:rPr lang="ru-RU" sz="1200"/>
              <a:t>насыпную массу </a:t>
            </a:r>
          </a:p>
          <a:p>
            <a:r>
              <a:rPr lang="ru-RU" sz="1200"/>
              <a:t>точность дозирования </a:t>
            </a:r>
          </a:p>
        </p:txBody>
      </p:sp>
      <p:sp>
        <p:nvSpPr>
          <p:cNvPr id="6" name="Прямоугольник 5"/>
          <p:cNvSpPr/>
          <p:nvPr/>
        </p:nvSpPr>
        <p:spPr>
          <a:xfrm>
            <a:off x="35496" y="20935"/>
            <a:ext cx="8856984" cy="6555641"/>
          </a:xfrm>
          <a:prstGeom prst="rect">
            <a:avLst/>
          </a:prstGeom>
        </p:spPr>
        <p:txBody>
          <a:bodyPr>
            <a:spAutoFit/>
          </a:bodyPr>
          <a:lstStyle/>
          <a:p>
            <a:pPr>
              <a:defRPr/>
            </a:pPr>
            <a:r>
              <a:rPr lang="ru-RU" sz="1400" dirty="0">
                <a:solidFill>
                  <a:srgbClr val="000099"/>
                </a:solidFill>
              </a:rPr>
              <a:t>Значение физико-химических свойств и физического состояния фармацевтических субстанций:</a:t>
            </a:r>
          </a:p>
          <a:p>
            <a:pPr>
              <a:defRPr/>
            </a:pPr>
            <a:endParaRPr lang="ru-RU" sz="1400" dirty="0">
              <a:solidFill>
                <a:srgbClr val="000099"/>
              </a:solidFill>
            </a:endParaRPr>
          </a:p>
          <a:p>
            <a:pPr>
              <a:defRPr/>
            </a:pPr>
            <a:endParaRPr lang="ru-RU" sz="1400" dirty="0">
              <a:solidFill>
                <a:srgbClr val="000099"/>
              </a:solidFill>
            </a:endParaRPr>
          </a:p>
          <a:p>
            <a:pPr marL="285750" indent="-285750">
              <a:lnSpc>
                <a:spcPct val="150000"/>
              </a:lnSpc>
              <a:buFont typeface="Arial" pitchFamily="34" charset="0"/>
              <a:buChar char="•"/>
              <a:defRPr/>
            </a:pPr>
            <a:r>
              <a:rPr lang="ru-RU" sz="1400" dirty="0">
                <a:solidFill>
                  <a:srgbClr val="FF0000"/>
                </a:solidFill>
              </a:rPr>
              <a:t>Полиморфизм</a:t>
            </a: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r>
              <a:rPr lang="ru-RU" sz="1400" dirty="0">
                <a:solidFill>
                  <a:srgbClr val="FF0000"/>
                </a:solidFill>
              </a:rPr>
              <a:t>Химическое состояние</a:t>
            </a:r>
          </a:p>
          <a:p>
            <a:pPr marL="285750" indent="-285750">
              <a:lnSpc>
                <a:spcPct val="150000"/>
              </a:lnSpc>
              <a:buFont typeface="Arial" pitchFamily="34" charset="0"/>
              <a:buChar char="•"/>
              <a:defRPr/>
            </a:pPr>
            <a:endParaRPr lang="ru-RU" sz="1400" dirty="0">
              <a:solidFill>
                <a:srgbClr val="FF0000"/>
              </a:solidFill>
            </a:endParaRPr>
          </a:p>
          <a:p>
            <a:pPr marL="3486150" lvl="7"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r>
              <a:rPr lang="ru-RU" sz="1400" dirty="0">
                <a:solidFill>
                  <a:srgbClr val="FF0000"/>
                </a:solidFill>
              </a:rPr>
              <a:t>Дисперсность</a:t>
            </a: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endParaRPr lang="ru-RU" sz="1400" dirty="0">
              <a:solidFill>
                <a:srgbClr val="FF0000"/>
              </a:solidFill>
            </a:endParaRPr>
          </a:p>
          <a:p>
            <a:pPr marL="285750" indent="-285750">
              <a:lnSpc>
                <a:spcPct val="150000"/>
              </a:lnSpc>
              <a:buFont typeface="Arial" pitchFamily="34" charset="0"/>
              <a:buChar char="•"/>
              <a:defRPr/>
            </a:pPr>
            <a:r>
              <a:rPr lang="ru-RU" sz="1400" dirty="0" err="1">
                <a:solidFill>
                  <a:srgbClr val="FF0000"/>
                </a:solidFill>
              </a:rPr>
              <a:t>Солюбилизация</a:t>
            </a:r>
            <a:endParaRPr lang="ru-RU" sz="1400" dirty="0">
              <a:solidFill>
                <a:srgbClr val="FF0000"/>
              </a:solidFill>
            </a:endParaRPr>
          </a:p>
        </p:txBody>
      </p:sp>
      <p:pic>
        <p:nvPicPr>
          <p:cNvPr id="62476" name="Picture 7"/>
          <p:cNvPicPr>
            <a:picLocks noChangeAspect="1" noChangeArrowheads="1"/>
          </p:cNvPicPr>
          <p:nvPr/>
        </p:nvPicPr>
        <p:blipFill>
          <a:blip r:embed="rId5"/>
          <a:srcRect/>
          <a:stretch>
            <a:fillRect/>
          </a:stretch>
        </p:blipFill>
        <p:spPr bwMode="auto">
          <a:xfrm>
            <a:off x="1835150" y="5938838"/>
            <a:ext cx="2208213" cy="919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4" descr="http://t0.gstatic.com/images?q=tbn:ANd9GcT1vXAPM_yD_946ZEuXuJmpqajsJSqly3XTuV0O8akg8GqIu_oQBw"/>
          <p:cNvPicPr>
            <a:picLocks noChangeAspect="1" noChangeArrowheads="1"/>
          </p:cNvPicPr>
          <p:nvPr/>
        </p:nvPicPr>
        <p:blipFill>
          <a:blip r:embed="rId3"/>
          <a:srcRect/>
          <a:stretch>
            <a:fillRect/>
          </a:stretch>
        </p:blipFill>
        <p:spPr bwMode="auto">
          <a:xfrm>
            <a:off x="6348413" y="2565400"/>
            <a:ext cx="2808287" cy="1108075"/>
          </a:xfrm>
          <a:prstGeom prst="rect">
            <a:avLst/>
          </a:prstGeom>
          <a:noFill/>
          <a:ln w="9525">
            <a:noFill/>
            <a:miter lim="800000"/>
            <a:headEnd/>
            <a:tailEnd/>
          </a:ln>
        </p:spPr>
      </p:pic>
      <p:pic>
        <p:nvPicPr>
          <p:cNvPr id="63490" name="Picture 23"/>
          <p:cNvPicPr>
            <a:picLocks noChangeAspect="1" noChangeArrowheads="1"/>
          </p:cNvPicPr>
          <p:nvPr/>
        </p:nvPicPr>
        <p:blipFill>
          <a:blip r:embed="rId4"/>
          <a:srcRect/>
          <a:stretch>
            <a:fillRect/>
          </a:stretch>
        </p:blipFill>
        <p:spPr bwMode="auto">
          <a:xfrm>
            <a:off x="7993063" y="1463675"/>
            <a:ext cx="1150937" cy="1655763"/>
          </a:xfrm>
          <a:prstGeom prst="rect">
            <a:avLst/>
          </a:prstGeom>
          <a:noFill/>
          <a:ln w="9525">
            <a:noFill/>
            <a:miter lim="800000"/>
            <a:headEnd/>
            <a:tailEnd/>
          </a:ln>
        </p:spPr>
      </p:pic>
      <p:sp>
        <p:nvSpPr>
          <p:cNvPr id="63491" name="Прямоугольник 4"/>
          <p:cNvSpPr>
            <a:spLocks noChangeArrowheads="1"/>
          </p:cNvSpPr>
          <p:nvPr/>
        </p:nvSpPr>
        <p:spPr bwMode="auto">
          <a:xfrm>
            <a:off x="11113" y="3175"/>
            <a:ext cx="7740650" cy="307975"/>
          </a:xfrm>
          <a:prstGeom prst="rect">
            <a:avLst/>
          </a:prstGeom>
          <a:noFill/>
          <a:ln w="9525">
            <a:noFill/>
            <a:miter lim="800000"/>
            <a:headEnd/>
            <a:tailEnd/>
          </a:ln>
        </p:spPr>
        <p:txBody>
          <a:bodyPr>
            <a:spAutoFit/>
          </a:bodyPr>
          <a:lstStyle/>
          <a:p>
            <a:r>
              <a:rPr lang="ru-RU" sz="1400">
                <a:solidFill>
                  <a:srgbClr val="000099"/>
                </a:solidFill>
              </a:rPr>
              <a:t>Значение лекарственной формы и способа введения </a:t>
            </a:r>
            <a:endParaRPr lang="ru-RU">
              <a:solidFill>
                <a:srgbClr val="000099"/>
              </a:solidFill>
            </a:endParaRPr>
          </a:p>
        </p:txBody>
      </p:sp>
      <p:sp>
        <p:nvSpPr>
          <p:cNvPr id="63492" name="Прямоугольник 5"/>
          <p:cNvSpPr>
            <a:spLocks noChangeArrowheads="1"/>
          </p:cNvSpPr>
          <p:nvPr/>
        </p:nvSpPr>
        <p:spPr bwMode="auto">
          <a:xfrm>
            <a:off x="179388" y="331788"/>
            <a:ext cx="5905500" cy="6370637"/>
          </a:xfrm>
          <a:prstGeom prst="rect">
            <a:avLst/>
          </a:prstGeom>
          <a:noFill/>
          <a:ln w="9525">
            <a:noFill/>
            <a:miter lim="800000"/>
            <a:headEnd/>
            <a:tailEnd/>
          </a:ln>
        </p:spPr>
        <p:txBody>
          <a:bodyPr>
            <a:spAutoFit/>
          </a:bodyPr>
          <a:lstStyle/>
          <a:p>
            <a:r>
              <a:rPr lang="ru-RU" sz="1200" b="1">
                <a:solidFill>
                  <a:srgbClr val="FF0000"/>
                </a:solidFill>
              </a:rPr>
              <a:t>Пероральный путь.  </a:t>
            </a:r>
            <a:r>
              <a:rPr lang="ru-RU" sz="1200"/>
              <a:t>Время всасывания ЛП 30 мин.</a:t>
            </a:r>
          </a:p>
          <a:p>
            <a:endParaRPr lang="ru-RU" sz="1200" b="1">
              <a:solidFill>
                <a:srgbClr val="FF0000"/>
              </a:solidFill>
            </a:endParaRPr>
          </a:p>
          <a:p>
            <a:endParaRPr lang="ru-RU" sz="1200" b="1">
              <a:solidFill>
                <a:srgbClr val="FF0000"/>
              </a:solidFill>
            </a:endParaRPr>
          </a:p>
          <a:p>
            <a:r>
              <a:rPr lang="ru-RU" sz="1200" b="1">
                <a:solidFill>
                  <a:srgbClr val="FF0000"/>
                </a:solidFill>
              </a:rPr>
              <a:t>Внутривенный путь. </a:t>
            </a:r>
            <a:r>
              <a:rPr lang="ru-RU" sz="1200"/>
              <a:t>Время всасывания ЛП 1-2 мин.</a:t>
            </a:r>
          </a:p>
          <a:p>
            <a:endParaRPr lang="ru-RU" sz="1200" b="1">
              <a:solidFill>
                <a:srgbClr val="FF0000"/>
              </a:solidFill>
            </a:endParaRPr>
          </a:p>
          <a:p>
            <a:r>
              <a:rPr lang="ru-RU" sz="1200" b="1">
                <a:solidFill>
                  <a:srgbClr val="FF0000"/>
                </a:solidFill>
              </a:rPr>
              <a:t> </a:t>
            </a:r>
          </a:p>
          <a:p>
            <a:endParaRPr lang="ru-RU" sz="1200" b="1">
              <a:solidFill>
                <a:srgbClr val="FF0000"/>
              </a:solidFill>
            </a:endParaRPr>
          </a:p>
          <a:p>
            <a:r>
              <a:rPr lang="ru-RU" sz="1200" b="1">
                <a:solidFill>
                  <a:srgbClr val="FF0000"/>
                </a:solidFill>
              </a:rPr>
              <a:t>Внутримышечный способ . </a:t>
            </a:r>
            <a:r>
              <a:rPr lang="ru-RU" sz="1200"/>
              <a:t>Время всасывания ЛП 10-30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Подкожное введение ЛС. </a:t>
            </a:r>
            <a:r>
              <a:rPr lang="ru-RU" sz="1200"/>
              <a:t>Время всасывания ЛП 40-50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Ингаляционное введения ЛС. </a:t>
            </a:r>
            <a:r>
              <a:rPr lang="ru-RU" sz="1200"/>
              <a:t>Время всасывания ЛП 5-10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Сублингвальный способ введения. </a:t>
            </a:r>
            <a:r>
              <a:rPr lang="ru-RU" sz="1200"/>
              <a:t>Время всасывания ЛП 2-3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Ректальный путь введения. </a:t>
            </a:r>
            <a:r>
              <a:rPr lang="ru-RU" sz="1200"/>
              <a:t>Время всасывания ЛП 7-10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Аппликационный способ введения ЛС. </a:t>
            </a:r>
            <a:r>
              <a:rPr lang="ru-RU" sz="1200"/>
              <a:t>Время всасывания ЛП 30-50 мин.</a:t>
            </a:r>
          </a:p>
          <a:p>
            <a:endParaRPr lang="ru-RU" sz="1200" b="1">
              <a:solidFill>
                <a:srgbClr val="FF0000"/>
              </a:solidFill>
            </a:endParaRPr>
          </a:p>
          <a:p>
            <a:endParaRPr lang="ru-RU" sz="1200" b="1">
              <a:solidFill>
                <a:srgbClr val="FF0000"/>
              </a:solidFill>
            </a:endParaRPr>
          </a:p>
          <a:p>
            <a:endParaRPr lang="ru-RU" sz="1200" b="1">
              <a:solidFill>
                <a:srgbClr val="FF0000"/>
              </a:solidFill>
            </a:endParaRPr>
          </a:p>
          <a:p>
            <a:endParaRPr lang="ru-RU" sz="1200" b="1">
              <a:solidFill>
                <a:srgbClr val="FF0000"/>
              </a:solidFill>
            </a:endParaRPr>
          </a:p>
          <a:p>
            <a:r>
              <a:rPr lang="ru-RU" sz="1200" b="1">
                <a:solidFill>
                  <a:srgbClr val="FF0000"/>
                </a:solidFill>
              </a:rPr>
              <a:t>Трансдермальный путь введения. </a:t>
            </a:r>
          </a:p>
        </p:txBody>
      </p:sp>
      <p:pic>
        <p:nvPicPr>
          <p:cNvPr id="63493" name="Picture 2"/>
          <p:cNvPicPr>
            <a:picLocks noChangeAspect="1" noChangeArrowheads="1"/>
          </p:cNvPicPr>
          <p:nvPr/>
        </p:nvPicPr>
        <p:blipFill>
          <a:blip r:embed="rId5"/>
          <a:srcRect/>
          <a:stretch>
            <a:fillRect/>
          </a:stretch>
        </p:blipFill>
        <p:spPr bwMode="auto">
          <a:xfrm>
            <a:off x="7751763" y="-17463"/>
            <a:ext cx="1311275" cy="1030288"/>
          </a:xfrm>
          <a:prstGeom prst="rect">
            <a:avLst/>
          </a:prstGeom>
          <a:noFill/>
          <a:ln w="9525">
            <a:noFill/>
            <a:miter lim="800000"/>
            <a:headEnd/>
            <a:tailEnd/>
          </a:ln>
        </p:spPr>
      </p:pic>
      <p:pic>
        <p:nvPicPr>
          <p:cNvPr id="63494" name="Picture 4" descr="http://t0.gstatic.com/images?q=tbn:ANd9GcTMdsA1gsvRlu2ndv3U8zMFLKkC7JCfslSUnwHIPFwgFVGLs27r3A"/>
          <p:cNvPicPr>
            <a:picLocks noChangeAspect="1" noChangeArrowheads="1"/>
          </p:cNvPicPr>
          <p:nvPr/>
        </p:nvPicPr>
        <p:blipFill>
          <a:blip r:embed="rId6"/>
          <a:srcRect/>
          <a:stretch>
            <a:fillRect/>
          </a:stretch>
        </p:blipFill>
        <p:spPr bwMode="auto">
          <a:xfrm>
            <a:off x="6384925" y="908050"/>
            <a:ext cx="1762125" cy="1184275"/>
          </a:xfrm>
          <a:prstGeom prst="rect">
            <a:avLst/>
          </a:prstGeom>
          <a:noFill/>
          <a:ln w="9525">
            <a:noFill/>
            <a:miter lim="800000"/>
            <a:headEnd/>
            <a:tailEnd/>
          </a:ln>
        </p:spPr>
      </p:pic>
      <p:sp>
        <p:nvSpPr>
          <p:cNvPr id="63495" name="AutoShape 6" descr="data:image/jpeg;base64,/9j/4AAQSkZJRgABAQAAAQABAAD/2wCEAAkGBxAQEBQQEhQPEBQPEBAPEA8QDxAPDw8PFBEWFhQUFRQYHCggGBolHBQUITEhJSkrLi4uFx8zODMsNygtLisBCgoKDg0OGhAQGiwcHBwsLCwsLCwsLCwsLCwsLCwsLCwsLCwsLCwsLCwsLCwsLCwsLCwsLCwsLCwsLCwsLCwsLP/AABEIALcBEwMBEQACEQEDEQH/xAAbAAABBQEBAAAAAAAAAAAAAAADAAECBAUGB//EAD8QAAIBAwIEAwUEBwYHAAAAAAABAgMEEQUhEjFBUQZhcRMygZGxIkJSoQcjYnKSwdEUQ1Oy0uEzRKKjwuLw/8QAGgEAAwEBAQEAAAAAAAAAAAAAAAECAwQFBv/EADERAAICAQQBAgMGBwEBAAAAAAABAhEDBBIhMUETURQiMgVCUmGhsSMzcYGR0eHBFf/aAAwDAQACEQMRAD8A9lABAA4h0Inch7WJyJci1EjKZFlJEQKHGIi0OhjNY6gPsFO6cepDyNFLCpAnqmOZD1NFfCX0BqeIKceeSfjYrtFL7Pm+i/b3MK8MxeU+q6M6oyjljaOSUZYp0+0YGoxlB8Mtuz6Nd0cWSLi6Z6eGSkrRj162DBujqSs5jXtfnRWKcOOXdvEV8t2ZqVujojiOJvdWu7h4qTlh/cj9mHyX8zSoLk1UUuizY6HKazgVt9Dc1Esy8M1Pu5Xow+YN8Wa+kaNewe85uP4ZfaX5kPHu6VGbyQXk2Kmn15bYIenkC1EEbHh3w41NVKm7W6XY2xadRds5tRq7VI7aCxsdi4PKZNMqyR8jsQshYxZCwIuQmx0RbJGQbFZQOUhWOgcmAwUmIojkQzdR27jztgmyXJlKKI8QrHQzqCKohKoJsaiV6twkZuRrGFihdLBSmhPG7Gd0g3j9MjK7SE8hSxWV6t+Q8prHAZ9zemM5s6YYqMS81Bo5pTOyGJGVUv22ZbjfZR3ng6g40eL8bzg9nSw2w/qfN6+e7LXsblzbwqR4ZpSX09H0OmUVJUzjhOUHcXRzd/4Xe7pST/Yns/mck9Kn9LPQx6/8a/wc1qPh2svepTx3S4l80ck9NNeD0Mesxy6kZlPSYJ7xWV0aM0q7Rs5trhmna2keiS+BqpGTs3bWzj2LRzykzSpW6LRg5B1ax7IojcyzTppcthpEOQ8kNiQwhkshYhsjsBZBsdEGyLGQlILHQPiEVRFsABykJspIG2Kx0NkLGbjmdLkcSiQ9oTuK2kZTHYJAKtUhyLUSjWv0jN5DeGEx7/UtuZhOZ248JRtdcSfC2RHN4NJ6e+S9DVU+pp6hl6JKre56g5DjjoqVLoncbKBSub4Tki4xMS7usswkbx4G0+3nVmoxTbbKx4nJ0RlzRhG2ev6Ta+ypRh2SPdhHbFI+Uyz3zcvcuFGYwAIAB1reE/ejGX70U/qJpPsqMnHp0Ymo6DFfrKSxjeUOjXl/Q5suBdxO3Bq5fTP/ACBtFk5DqmaFOBojBsswiapGTYRRKoixSiNoEyuY9Go7YWA2QsBmwsZByFZVEHITY6BtiYyLYWMFJiGRyIY3EMKNCVyi91mOyhOukVaQtrZRuNRS6mUshvDCZtzqqxzMnks6I4aMa51EzcjpjjM2vd8Rm3Zso0ZtaMs7ZI2N9FqaS5NK1oV9n7Op/Czojhn7HPLPj/Ei+qVZ8oVP4WX6WR+CPXxruSJuwuf8OfyH6GT2F8Vh/EAXh+7qPCg4+beBLSZW+eAlr8MV3Zo2XgOq3mpNLySydEND+JnJk+1F91HXaPoFG2X2Vl9ZPmdkMUYdHmZtTPK/mZrmhgMACABAAgAZsAM6FsuKTSwm8pHDKNybR3KfypMsxplqJDkESKoix8FUFjNCArVVgxmjaPQPJBZHIxkXIQwTySUQkxMYzYAQbAZFsAohkBkWwAlcLheR1TCL3IytQ1ThMsk6N8eKzn7jVHLkzncmzrjBIqf2lsSsqkShTlPZJvySbLjBy6JlkUezoND8KTqyTq5jHnjqztxaPzI8/UfaCXEOWdja+H7anhqEcrq92dscUI9I8ueoyT7ZoxoRXRfI0MrZJUo9l8gES4V2QALAAIAEADAAgAQAIAEAAK1ToZZJeDfFDiyMKyM0zRwYVYYyBYHQEhiISZLGgNZZM5GkCqzFmyISkA6IZCxjSmFjSBuRNlURyAA5MQyDkA6G4hhRByAKG1a4wLJIeCBxmp1cs5nyehBUD0zRqtxL7KaXd8i8eCU+ekRm1MMap8s7HTPB0I4dTMn25I7YYIR75PMy6ycuuDobbTqVL3YRXwN1Lb0jklcu2XI1cbY+Q1lflEPEvcIqy8y1kRLxsdVF3HuRO1+xNMokQAIAGABAAgAQAMACABABQvdpp919DHIubO3Tu4UVpVkZNm6iTp3eATJljsu07hMtSMHBoLkZFEJMllJAnIzbLoq1DNmsQbJKIMQ0QbAoExDGkwAG2Iog2A6I5GFEWIYevolet+GC7y5/JFvTzl3wQtVjx9chbXwfQWHUcqrXT3Y/JGsdNBd8mM9dOX08G5Qt6dNcMIxil2WDfhHI232TchARcgKSGyTYxcQWKhMYCBA0hKT7jti2r2Je0Y98kS8cR1Wfb8x+q/YXpL3H9t5D9VewvSfuL268xrKg9KQvbR7/ADHviT6cvYmmWQOACAAF5Q444XNbxzyz2JnG0a4smyV+Dl76rUptuUJR4e62b8mtmcclJdo9fG8c+FKzPo6rPO8Zb9lnBCcjeWOHhmjDUMPt5PmVdGHpqRp2eoqW2SlI58mGjQc1gttHOkDbM2UgU0QWgEmQaJA+IVlUMwAFIRRCTAZBgBBjKI5EBEBnYcR3nk0QlUFZSQKVQlspRAVLhIhyLUAFK7TljsRCds0ljpBnXKbJUR/bDsW0KpFkULiAKE5g2FDKYIbRCpXwJtDUGwbukyNyL9NkJXKFuKWNkHcBuK9MH/acbptehO9rpj9JPtBVqcl1TKWokvzIeki/AnrkY+8tvIfxldon4Bv6WEsPEFtWn7OM8T6Ql9ly9O5ri1ePK6T5Mc+iy4VukuPdGo1k6TkM/UtN9pF8D9nLo0k/yZMo2a48m188o5+GlYbjJJyXCpPu+FZZxzx8ndHP5XQG4sJQ3i2sdDKUWjeGe/qLlnqLj9mefXoWpe5MscZcxNejUUlsyuzmaaHkQykV5olmiByJKIiGQkgAi4jHZBoBg5IQ0QAY2BgdLOsdlnnKJWq3ODNyNYwKVS+wZuRusRnXWo7GUpm8MJn2mpYm/T+ZOOXZrlx8I2KV7lL4G245dgeFzkdkuBYV4kVvI9OwbvULeX6TA1dRSIeVFxwNkaGocxrIOWAVS7yS5lRxUVq15sZuZrHEV53eVnJLmaLFRBXzF6g/SRGd90WW30W7fohbxrEPGzvaj+xSljvJqH1eSliyy6RLzaeH1S/9JVfDGozX/Lx8pVZZ/KLK+CzPtpf5/wBEL7R0serf9v8ApztbQ7q1uKda54aVOFSEnWjLjjtJPbG+fVIzWllimpSfCfZvPV4tRicMXLa66O0f6QNM/wAf/tVf9J6nxWL3/Q8P/wCbqfw/qglLx3pkuVzD4wqr/wAR/E4/cl/Z+oX3f2/2GhqdtVm3Tq0p8W+00S8kJPhh6WSC+aLQ+pV6dKPFUeFlLk2KXAY4uTpdmFqGu2Si81Irblwyz8sGM5wOzFps18I5S2/SBCnX4eGao8vaP3k++OxjGT8HfPRtx57PRNN1OncQU4SUk1s08mqakeZPFKDph5EsEQZBY3CAWRcQGM0AA5DGBmgKRDADFgYBJ6gu494lgKdbUF3E5GqxUZVxfvuYykdEcaM+rdsycjVQKsqzTyJSobjZdoanhLfsjX1DF4i7S1PzK3mbxh6eopvAbhbKLka2R2G1ilHLyxcFJ10QnJILSGk2AqXPmZuRrGBXlVySWkQVXot29sc2wKryben+HZ1PtVW6cfwrHG/XsdMNO3zLg4MuujDjHy/0Oi06xpwWKcVFcnLnJ/HqdOPGvurg83NmnJ/O7ND3eR0pV0cvYGrcNEuRagmVqtxCrGVOaTUk4uMllSTJck+GWoSg9yPD/H+lQsa/ClinVzKm+2OcX6ZXwZxSxc8Hu6bVb4/Mc/ZzjPZThH958CfxIcGdayR9ivqE3jgeHvvhqS+DQ8cKdlzacfyO/wD0Na7Vr1amnVpOrS9jKrRU3xOm4yinFN/daly6YO/H7eD5zWwUJb48Gz4r8MeyblBZjLp2ZhnxbeUd2h1jnxLtHB32jy7M5NrR63qRl2C0O+u7GsnTy4uS46fRrrjszRc/1OXNCLXPR7jpVwrijCqk1xRTw+aeDVco8Wa2SoPwEtDTIyRLGiIhg5jGgbEUQYARaGMbAwOSqX2Tn3WeiolSd2yXItQXZXlX3Is1S4IcTYUDdBHRyi1Ewcw1LSa81mNObXdReC1im/BlLUY49svUvDN4/wC7kvVxX8y1psj8GL1uFeSzbeHLuEk3Tb+K/qX8LkXgj47E/Jrx02tj3JfzH6E/YfxeL3AVrWoucZrHVxeCJY5LwawzY2+GjOrN+f0MJJnTFoqVKmPP8yDXgsaZYVrmWILCW0ptYjH+r8jTHhnN8GGbUY8S5O20zQ6VuuL3prnOWM/Dsj0MeGONX5PGzaueZ10vYtRUq0uFPEV7zXTyXmFPK66RNxxK32amFGOFtg60lFUjitydsC2TRZiatqUYZS3ffsYTmkdeHE5cs5mV/KU855HM5HesSSOZ/S1UVS2ot+97eMU1z3pzz9EaxbbM8cVB89HmUIb7L5g0zshKK5TJ7/8A2ME7TV5VR6l+g7RZRrVrqUJL9UqVObWE+KScsfwx+Z04lzZ4mvyJ/Kj0zWMSjw4zkrL0Yad7XbMG78MynHKcU3919F6nO8bo9CGsjfKC6R4TpU/tTxOXpshKCRnm1TnxHhHRUqUYrhikkuiWCzkITgZyRcWAqRMzVMFgRRCQDBSEUiDAZEAI4GB5vTuE1lb5ORM9ZofiyAWEpUSlEmWQ3dK8O1q+6jwx/FLZfDudWPTSlycGbWwhx2zsNM8M0KWHJe0kusvdT8kd0MEI/meVl1eSfHSNtRXZbcjY5RwAQAIAEAEJUovmov1SYqQ7aGjbQ6Rh/DEVJD3SfkLCCisJJeiwQaXZn6vWajhc3sY5XxRvhjzZZ0NJUlyzl8XfOeprh+gz1SrIGq1s+RTZnFUZmqX/AARwnuzKc6R04sW5nGX9zlnHJ2epjhRTpSSeX0JOjbxR03hbSqN5GdSvSpVqcWoUY1IKa4lvKWJbZ5LPqdWk+ZOT6PI18tklGLp+TapeDdMhnFnaPPPjoU5/5k8HXtXscHq5Pdga9nplt7ltbJrpToU44+SE9qLisk/IS1uvarZezprlCKxknd7D9NphJR39ORMi1GizTwZtjomIBhARYmMDOJm1RpFgJok0QJokoDJAUgcgGNgBjMYjkPC3hmFabUnKMVHP2cbP4j0+mU7tm2s1ksaVHSQ8D01/eTx+6joWjj7nC/tKfsa+n+Hbejuo8bXWe/5G8MMI9I5smqyT7ZrpYNTmHABwAQAIAEACABACRPKRk5GsYgp1cGbkaqJm38eJeaMpOzeCoqW966Mmn7s+flL/AHDHPa68M1yYvVjflBLzUdtmXOZlDD7nNajqGTmlI7seOjIqVOrIOyMCnQ9pc1Y0KW7nLC9Osn2S5mD3ZJbI+Tebjhg5z8Hr2nUYW1CFGC2hHHrJ7t+rbbPbxwWOKivB8lkySyzc32yvdycuc+H9nO7+A2yoQfsApadDOZLi64ZnV9nRe3osNpbYSx2AaQsksKHjNGbaE4h00BAwAIQAqjM5M0iV5kFoExFIDUYi0BbAoZyAKBOQWVRpaDpyoU0n70t5P+R6eOGyNHlZ8vqSvwaZZiOAhwAQAOADgAgAQAIiU6LjGxpGMpM1jFIBKeNzJujZIqVbgz32aqBn17lLnuRuNoxMm61HCaaTTIczphjXgxY6k88Dfo880Ecl8Gs8PlFK7vEt2xNmmOBkzrzqvhSlhtJJc5t7JJGMpN8I64pQVs9O8KaFDT6Eq9XHtZQzUf8AhQ58C/LPd+h6mm06xR3S7f6Hzeu1j1ORQh9K6/N+5rW906i4uTkum+F5G26zNYNnZKnaxT4nu/NsVItyfQStLH0E2KKKzmyGzakRnWM3MSiPSZIpF6ki4owkFY2SQYmNApmbNEAqMgtApCKAVBFoCwKIMBkBDOkPXPEHAB0ADgIcAEADgAgAkkZSl7GkY+47INANWWDOTouKMyvcYz2+jOZyr+h1Rhf9TLuLnmZ2bpGbWr80wNEjJu6/NdjOT8G8F5MOvLcxTpnYivKkn3fq20aXY06PRvBHhhUkrmsvttZpQa/4af3n+0/yPS0un2/PLvweB9oa71P4cHx5/P8A4b/iKHFQ4e9Skn6caOrJ9JxaX+av7gqM+FJLolj5GSdHc432FdfYLJ2cgnPJDZVUDqVFyM5SGkDo023khIJSL9KBZg2WooozHyMCLZDKQKRLKQGZJaATZJaK82ItA5AUDkxDIcQhnTHsHhiABwAdAIcAHAB0JuhpWSjEzcrNFGieCRkKjFIpFG6rJGE5HRCJhXFwm8fE5m0+DrjFpGdWrrePXmn3RNro0SfZj3N3w5M3OjeMLMmrXyzK7NlEDw5GkXZ2Pgrw1xNXNZfZTTpQf33+Jrt27no6XT388uvB5Ov1lfw4Pnyd+eieMVtQo8dOUVzxmP7y3X0JkrRpintmmcz/AGx7HI2e5GKfIeF4kt2JzoiUGwL1DLwjJ5LD06XJZoRcnlglZnKVGlSgaHO2WYwHRFksgITYMCLZJQNsllAqhJSKtQlmiASEWDkAwUmIpEAHZ0tKqpLK/wB0evGSkrR4koOLphBkjgAgEOAEoxyJuhpWFUcGTdmiVEgGRkxMaRTuKxlKRtGJi3tfHn3OaTOuEeDDvK+PqmZPg3XJh6heZ67rk/MwyOzoxxMp3Ln69V2Zl2dG2hU1kuKFJ0dh4T8M+1arVV+rW8Y8nVf+n6noafTbvml1+55es1mz5Id/t/079LGy2xskuSR6Z4o4AIAMu+0OnVbknKm3u+HGG++GZTxKX5HVi1c8arswNb0GdKHHCbnFe8mkpR8/Q5sunpWmduHXb3UlTKmnwXxOaqOiUmzeoMtM55Iu0mVZm0WostGbJDJI5EUQbJGRbEMFUYmUivMhmiK8hFIFNgUgEmIohxDA3PZyW6T9VudVuLtHI9slTLNGvnaSafo8M6IZVLh8HLkw7eY8oPk0tGO1joNyDawsafclyKUAiIKHACMpA2NIrVqhnJmkUZV7cYOeTOnHEwby657mLOlI5+9ufl9DGTOiETJqrJi0bx4Gp0N/qNRG5nceFvCyeK1dbbOFN/e85eXl1+vpafS/ekeRq9b9yH+Tt0eieSOACABAAgAacU00901hryfMATrk5KzscZXZtfmeY48ns7+LNSlRwLaQ5FmMcFEWFiMhksjsRGTEMg2IoG5CKoHKQh0BmySkAnIRaK82IoBJgMG5DA6uEZHXTOBtBacWNJktoKqb6sra/JO5eAiiUS2SGSLIANJgxoq1quDNs0jEzrm6MZSN4QMO+vDFs6YxOfvLoylI3jEy6k8mTNkhqdFye3Xp3CMbG50jvfDPhdU8VqyTlzjTe6j5y7vy6HqYNNt+aR4+q1m75Yde51Z2HnCABAAgAQAOADSlhZ7bgC5Mm0p7ZPPR6kuOC0oDoixxASQEjSYhoDKZNmiRBzFYUCnMRSQN1AsdApyENAJzEWivUkIorzmMATmAzuoQO+jymw8YpFEt2PgBCwAEQGM5CsKK9atghyNIxMu7uzGUjohAw727MWzojEwru8M2zZIy6lTLMmzVD0qbk8JZzsts7lKNg5Uj0Lwx4dVBKrUSdR7xjzVL/wBvoeng06hy+zxtTqnk+WPX7nRnUcQgAQAOACABAAgADeSxTl+6189iMjqLNMSuaK1qtjjR2zLDKZBFkFCbAANSRDLiivKRJpQKVQQ6ByqACQFzEOgU6oWOgE6oi6ATqgBVnVAdFd1hjPTsHonjkkgELIANkBg5yJbKSK1avgzcjSMDLvLoylI6IQMK8umZNm8YmHeXWTNs1SM2pUbIZaGhDIJWDZ3/AIT0D2SVaovttZhF/cX4n5/Q9PT4NvzPs8nVajc9sejqDqOIQAIAHABAAgAQAOAFXUX+rfrH/MjPN9DNtOv4iA0WcZ2NBeIZNCTEIachMaRWqSIZqitOZJaQCcxMtIrzqiHQKVYLFQCpWAaRVqVxWVQF1gQNAKlUYiq6oBZ68ekeOOACAAc5EtlpFarMzbNEjMuapk2dEYmJe3OOpkzdIwru58yGzRIya9UzbNEiENwob4O28IeH84r1Vtzpwa5v8T8j0NPg+8zzNXqPuR/udmdp5w4AIAEACABAA4AIAEAFbUV+rfk4v/qRnl+hm2D+YinSmcVne0GUgsih+IQUDnMCkitVmQy0ipVqEmqRVqVSSirUrABWqVwGV6lwAFepVEMF7UYrISmNEMqzqrIwPa0ekeQJsAITkSykgE5ktlpFG5rGMmbQRhXtyYNnXFHPXtxzIcjZIx61bJlZdFfmFlUdN4Q0ZV6nFL3KeHJfifRHXpsW92+kcOrz+mqXbPRkktltjZJcsHpnjjgA4AIAFkAHABAAgAQAIAB3MOKEo90yZK00VCW2SZkUpHns9XsNGRImSchiA1JiZSRUrVBFpFGrVJLRSr18CGUqlwIZSq3QrGV5XACByrgKwTucDJCUa+eYwB1XltodBaP/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63496" name="AutoShape 8" descr="data:image/jpeg;base64,/9j/4AAQSkZJRgABAQAAAQABAAD/2wCEAAkGBxAQEBQQEhQPEBQPEBAPEA8QDxAPDw8PFBEWFhQUFRQYHCggGBolHBQUITEhJSkrLi4uFx8zODMsNygtLisBCgoKDg0OGhAQGiwcHBwsLCwsLCwsLCwsLCwsLCwsLCwsLCwsLCwsLCwsLCwsLCwsLCwsLCwsLCwsLCwsLCwsLP/AABEIALcBEwMBEQACEQEDEQH/xAAbAAABBQEBAAAAAAAAAAAAAAADAAECBAUGB//EAD8QAAIBAwIEAwUEBwYHAAAAAAABAgMEEQUhEjFBUQZhcRMygZGxIkJSoQcjYnKSwdEUQ1Oy0uEzRKKjwuLw/8QAGgEAAwEBAQEAAAAAAAAAAAAAAAECAwQFBv/EADERAAICAQQBAgMGBwEBAAAAAAABAhEDBBIhMUETURQiMgVCUmGhsSMzcYGR0eHBFf/aAAwDAQACEQMRAD8A9lABAA4h0Inch7WJyJci1EjKZFlJEQKHGIi0OhjNY6gPsFO6cepDyNFLCpAnqmOZD1NFfCX0BqeIKceeSfjYrtFL7Pm+i/b3MK8MxeU+q6M6oyjljaOSUZYp0+0YGoxlB8Mtuz6Nd0cWSLi6Z6eGSkrRj162DBujqSs5jXtfnRWKcOOXdvEV8t2ZqVujojiOJvdWu7h4qTlh/cj9mHyX8zSoLk1UUuizY6HKazgVt9Dc1Esy8M1Pu5Xow+YN8Wa+kaNewe85uP4ZfaX5kPHu6VGbyQXk2Kmn15bYIenkC1EEbHh3w41NVKm7W6XY2xadRds5tRq7VI7aCxsdi4PKZNMqyR8jsQshYxZCwIuQmx0RbJGQbFZQOUhWOgcmAwUmIojkQzdR27jztgmyXJlKKI8QrHQzqCKohKoJsaiV6twkZuRrGFihdLBSmhPG7Gd0g3j9MjK7SE8hSxWV6t+Q8prHAZ9zemM5s6YYqMS81Bo5pTOyGJGVUv22ZbjfZR3ng6g40eL8bzg9nSw2w/qfN6+e7LXsblzbwqR4ZpSX09H0OmUVJUzjhOUHcXRzd/4Xe7pST/Yns/mck9Kn9LPQx6/8a/wc1qPh2svepTx3S4l80ck9NNeD0Mesxy6kZlPSYJ7xWV0aM0q7Rs5trhmna2keiS+BqpGTs3bWzj2LRzykzSpW6LRg5B1ax7IojcyzTppcthpEOQ8kNiQwhkshYhsjsBZBsdEGyLGQlILHQPiEVRFsABykJspIG2Kx0NkLGbjmdLkcSiQ9oTuK2kZTHYJAKtUhyLUSjWv0jN5DeGEx7/UtuZhOZ248JRtdcSfC2RHN4NJ6e+S9DVU+pp6hl6JKre56g5DjjoqVLoncbKBSub4Tki4xMS7usswkbx4G0+3nVmoxTbbKx4nJ0RlzRhG2ev6Ta+ypRh2SPdhHbFI+Uyz3zcvcuFGYwAIAB1reE/ejGX70U/qJpPsqMnHp0Ymo6DFfrKSxjeUOjXl/Q5suBdxO3Bq5fTP/ACBtFk5DqmaFOBojBsswiapGTYRRKoixSiNoEyuY9Go7YWA2QsBmwsZByFZVEHITY6BtiYyLYWMFJiGRyIY3EMKNCVyi91mOyhOukVaQtrZRuNRS6mUshvDCZtzqqxzMnks6I4aMa51EzcjpjjM2vd8Rm3Zso0ZtaMs7ZI2N9FqaS5NK1oV9n7Op/Czojhn7HPLPj/Ei+qVZ8oVP4WX6WR+CPXxruSJuwuf8OfyH6GT2F8Vh/EAXh+7qPCg4+beBLSZW+eAlr8MV3Zo2XgOq3mpNLySydEND+JnJk+1F91HXaPoFG2X2Vl9ZPmdkMUYdHmZtTPK/mZrmhgMACABAAgAZsAM6FsuKTSwm8pHDKNybR3KfypMsxplqJDkESKoix8FUFjNCArVVgxmjaPQPJBZHIxkXIQwTySUQkxMYzYAQbAZFsAohkBkWwAlcLheR1TCL3IytQ1ThMsk6N8eKzn7jVHLkzncmzrjBIqf2lsSsqkShTlPZJvySbLjBy6JlkUezoND8KTqyTq5jHnjqztxaPzI8/UfaCXEOWdja+H7anhqEcrq92dscUI9I8ueoyT7ZoxoRXRfI0MrZJUo9l8gES4V2QALAAIAEADAAgAQAIAEAAK1ToZZJeDfFDiyMKyM0zRwYVYYyBYHQEhiISZLGgNZZM5GkCqzFmyISkA6IZCxjSmFjSBuRNlURyAA5MQyDkA6G4hhRByAKG1a4wLJIeCBxmp1cs5nyehBUD0zRqtxL7KaXd8i8eCU+ekRm1MMap8s7HTPB0I4dTMn25I7YYIR75PMy6ycuuDobbTqVL3YRXwN1Lb0jklcu2XI1cbY+Q1lflEPEvcIqy8y1kRLxsdVF3HuRO1+xNMokQAIAGABAAgAQAMACABABQvdpp919DHIubO3Tu4UVpVkZNm6iTp3eATJljsu07hMtSMHBoLkZFEJMllJAnIzbLoq1DNmsQbJKIMQ0QbAoExDGkwAG2Iog2A6I5GFEWIYevolet+GC7y5/JFvTzl3wQtVjx9chbXwfQWHUcqrXT3Y/JGsdNBd8mM9dOX08G5Qt6dNcMIxil2WDfhHI232TchARcgKSGyTYxcQWKhMYCBA0hKT7jti2r2Je0Y98kS8cR1Wfb8x+q/YXpL3H9t5D9VewvSfuL268xrKg9KQvbR7/ADHviT6cvYmmWQOACAAF5Q444XNbxzyz2JnG0a4smyV+Dl76rUptuUJR4e62b8mtmcclJdo9fG8c+FKzPo6rPO8Zb9lnBCcjeWOHhmjDUMPt5PmVdGHpqRp2eoqW2SlI58mGjQc1gttHOkDbM2UgU0QWgEmQaJA+IVlUMwAFIRRCTAZBgBBjKI5EBEBnYcR3nk0QlUFZSQKVQlspRAVLhIhyLUAFK7TljsRCds0ljpBnXKbJUR/bDsW0KpFkULiAKE5g2FDKYIbRCpXwJtDUGwbukyNyL9NkJXKFuKWNkHcBuK9MH/acbptehO9rpj9JPtBVqcl1TKWokvzIeki/AnrkY+8tvIfxldon4Bv6WEsPEFtWn7OM8T6Ql9ly9O5ri1ePK6T5Mc+iy4VukuPdGo1k6TkM/UtN9pF8D9nLo0k/yZMo2a48m188o5+GlYbjJJyXCpPu+FZZxzx8ndHP5XQG4sJQ3i2sdDKUWjeGe/qLlnqLj9mefXoWpe5MscZcxNejUUlsyuzmaaHkQykV5olmiByJKIiGQkgAi4jHZBoBg5IQ0QAY2BgdLOsdlnnKJWq3ODNyNYwKVS+wZuRusRnXWo7GUpm8MJn2mpYm/T+ZOOXZrlx8I2KV7lL4G245dgeFzkdkuBYV4kVvI9OwbvULeX6TA1dRSIeVFxwNkaGocxrIOWAVS7yS5lRxUVq15sZuZrHEV53eVnJLmaLFRBXzF6g/SRGd90WW30W7fohbxrEPGzvaj+xSljvJqH1eSliyy6RLzaeH1S/9JVfDGozX/Lx8pVZZ/KLK+CzPtpf5/wBEL7R0serf9v8ApztbQ7q1uKda54aVOFSEnWjLjjtJPbG+fVIzWllimpSfCfZvPV4tRicMXLa66O0f6QNM/wAf/tVf9J6nxWL3/Q8P/wCbqfw/qglLx3pkuVzD4wqr/wAR/E4/cl/Z+oX3f2/2GhqdtVm3Tq0p8W+00S8kJPhh6WSC+aLQ+pV6dKPFUeFlLk2KXAY4uTpdmFqGu2Si81Irblwyz8sGM5wOzFps18I5S2/SBCnX4eGao8vaP3k++OxjGT8HfPRtx57PRNN1OncQU4SUk1s08mqakeZPFKDph5EsEQZBY3CAWRcQGM0AA5DGBmgKRDADFgYBJ6gu494lgKdbUF3E5GqxUZVxfvuYykdEcaM+rdsycjVQKsqzTyJSobjZdoanhLfsjX1DF4i7S1PzK3mbxh6eopvAbhbKLka2R2G1ilHLyxcFJ10QnJILSGk2AqXPmZuRrGBXlVySWkQVXot29sc2wKryben+HZ1PtVW6cfwrHG/XsdMNO3zLg4MuujDjHy/0Oi06xpwWKcVFcnLnJ/HqdOPGvurg83NmnJ/O7ND3eR0pV0cvYGrcNEuRagmVqtxCrGVOaTUk4uMllSTJck+GWoSg9yPD/H+lQsa/ClinVzKm+2OcX6ZXwZxSxc8Hu6bVb4/Mc/ZzjPZThH958CfxIcGdayR9ivqE3jgeHvvhqS+DQ8cKdlzacfyO/wD0Na7Vr1amnVpOrS9jKrRU3xOm4yinFN/daly6YO/H7eD5zWwUJb48Gz4r8MeyblBZjLp2ZhnxbeUd2h1jnxLtHB32jy7M5NrR63qRl2C0O+u7GsnTy4uS46fRrrjszRc/1OXNCLXPR7jpVwrijCqk1xRTw+aeDVco8Wa2SoPwEtDTIyRLGiIhg5jGgbEUQYARaGMbAwOSqX2Tn3WeiolSd2yXItQXZXlX3Is1S4IcTYUDdBHRyi1Ewcw1LSa81mNObXdReC1im/BlLUY49svUvDN4/wC7kvVxX8y1psj8GL1uFeSzbeHLuEk3Tb+K/qX8LkXgj47E/Jrx02tj3JfzH6E/YfxeL3AVrWoucZrHVxeCJY5LwawzY2+GjOrN+f0MJJnTFoqVKmPP8yDXgsaZYVrmWILCW0ptYjH+r8jTHhnN8GGbUY8S5O20zQ6VuuL3prnOWM/Dsj0MeGONX5PGzaueZ10vYtRUq0uFPEV7zXTyXmFPK66RNxxK32amFGOFtg60lFUjitydsC2TRZiatqUYZS3ffsYTmkdeHE5cs5mV/KU855HM5HesSSOZ/S1UVS2ot+97eMU1z3pzz9EaxbbM8cVB89HmUIb7L5g0zshKK5TJ7/8A2ME7TV5VR6l+g7RZRrVrqUJL9UqVObWE+KScsfwx+Z04lzZ4mvyJ/Kj0zWMSjw4zkrL0Yad7XbMG78MynHKcU3919F6nO8bo9CGsjfKC6R4TpU/tTxOXpshKCRnm1TnxHhHRUqUYrhikkuiWCzkITgZyRcWAqRMzVMFgRRCQDBSEUiDAZEAI4GB5vTuE1lb5ORM9ZofiyAWEpUSlEmWQ3dK8O1q+6jwx/FLZfDudWPTSlycGbWwhx2zsNM8M0KWHJe0kusvdT8kd0MEI/meVl1eSfHSNtRXZbcjY5RwAQAIAEAEJUovmov1SYqQ7aGjbQ6Rh/DEVJD3SfkLCCisJJeiwQaXZn6vWajhc3sY5XxRvhjzZZ0NJUlyzl8XfOeprh+gz1SrIGq1s+RTZnFUZmqX/AARwnuzKc6R04sW5nGX9zlnHJ2epjhRTpSSeX0JOjbxR03hbSqN5GdSvSpVqcWoUY1IKa4lvKWJbZ5LPqdWk+ZOT6PI18tklGLp+TapeDdMhnFnaPPPjoU5/5k8HXtXscHq5Pdga9nplt7ltbJrpToU44+SE9qLisk/IS1uvarZezprlCKxknd7D9NphJR39ORMi1GizTwZtjomIBhARYmMDOJm1RpFgJok0QJokoDJAUgcgGNgBjMYjkPC3hmFabUnKMVHP2cbP4j0+mU7tm2s1ksaVHSQ8D01/eTx+6joWjj7nC/tKfsa+n+Hbejuo8bXWe/5G8MMI9I5smqyT7ZrpYNTmHABwAQAIAEACABACRPKRk5GsYgp1cGbkaqJm38eJeaMpOzeCoqW966Mmn7s+flL/AHDHPa68M1yYvVjflBLzUdtmXOZlDD7nNajqGTmlI7seOjIqVOrIOyMCnQ9pc1Y0KW7nLC9Osn2S5mD3ZJbI+Tebjhg5z8Hr2nUYW1CFGC2hHHrJ7t+rbbPbxwWOKivB8lkySyzc32yvdycuc+H9nO7+A2yoQfsApadDOZLi64ZnV9nRe3osNpbYSx2AaQsksKHjNGbaE4h00BAwAIQAqjM5M0iV5kFoExFIDUYi0BbAoZyAKBOQWVRpaDpyoU0n70t5P+R6eOGyNHlZ8vqSvwaZZiOAhwAQAOADgAgAQAIiU6LjGxpGMpM1jFIBKeNzJujZIqVbgz32aqBn17lLnuRuNoxMm61HCaaTTIczphjXgxY6k88Dfo880Ecl8Gs8PlFK7vEt2xNmmOBkzrzqvhSlhtJJc5t7JJGMpN8I64pQVs9O8KaFDT6Eq9XHtZQzUf8AhQ58C/LPd+h6mm06xR3S7f6Hzeu1j1ORQh9K6/N+5rW906i4uTkum+F5G26zNYNnZKnaxT4nu/NsVItyfQStLH0E2KKKzmyGzakRnWM3MSiPSZIpF6ki4owkFY2SQYmNApmbNEAqMgtApCKAVBFoCwKIMBkBDOkPXPEHAB0ADgIcAEADgAgAkkZSl7GkY+47INANWWDOTouKMyvcYz2+jOZyr+h1Rhf9TLuLnmZ2bpGbWr80wNEjJu6/NdjOT8G8F5MOvLcxTpnYivKkn3fq20aXY06PRvBHhhUkrmsvttZpQa/4af3n+0/yPS0un2/PLvweB9oa71P4cHx5/P8A4b/iKHFQ4e9Skn6caOrJ9JxaX+av7gqM+FJLolj5GSdHc432FdfYLJ2cgnPJDZVUDqVFyM5SGkDo023khIJSL9KBZg2WooozHyMCLZDKQKRLKQGZJaATZJaK82ItA5AUDkxDIcQhnTHsHhiABwAdAIcAHAB0JuhpWSjEzcrNFGieCRkKjFIpFG6rJGE5HRCJhXFwm8fE5m0+DrjFpGdWrrePXmn3RNro0SfZj3N3w5M3OjeMLMmrXyzK7NlEDw5GkXZ2Pgrw1xNXNZfZTTpQf33+Jrt27no6XT388uvB5Ov1lfw4Pnyd+eieMVtQo8dOUVzxmP7y3X0JkrRpintmmcz/AGx7HI2e5GKfIeF4kt2JzoiUGwL1DLwjJ5LD06XJZoRcnlglZnKVGlSgaHO2WYwHRFksgITYMCLZJQNsllAqhJSKtQlmiASEWDkAwUmIpEAHZ0tKqpLK/wB0evGSkrR4koOLphBkjgAgEOAEoxyJuhpWFUcGTdmiVEgGRkxMaRTuKxlKRtGJi3tfHn3OaTOuEeDDvK+PqmZPg3XJh6heZ67rk/MwyOzoxxMp3Ln69V2Zl2dG2hU1kuKFJ0dh4T8M+1arVV+rW8Y8nVf+n6noafTbvml1+55es1mz5Id/t/079LGy2xskuSR6Z4o4AIAMu+0OnVbknKm3u+HGG++GZTxKX5HVi1c8arswNb0GdKHHCbnFe8mkpR8/Q5sunpWmduHXb3UlTKmnwXxOaqOiUmzeoMtM55Iu0mVZm0WostGbJDJI5EUQbJGRbEMFUYmUivMhmiK8hFIFNgUgEmIohxDA3PZyW6T9VudVuLtHI9slTLNGvnaSafo8M6IZVLh8HLkw7eY8oPk0tGO1joNyDawsafclyKUAiIKHACMpA2NIrVqhnJmkUZV7cYOeTOnHEwby657mLOlI5+9ufl9DGTOiETJqrJi0bx4Gp0N/qNRG5nceFvCyeK1dbbOFN/e85eXl1+vpafS/ekeRq9b9yH+Tt0eieSOACABAAgAacU00901hryfMATrk5KzscZXZtfmeY48ns7+LNSlRwLaQ5FmMcFEWFiMhksjsRGTEMg2IoG5CKoHKQh0BmySkAnIRaK82IoBJgMG5DA6uEZHXTOBtBacWNJktoKqb6sra/JO5eAiiUS2SGSLIANJgxoq1quDNs0jEzrm6MZSN4QMO+vDFs6YxOfvLoylI3jEy6k8mTNkhqdFye3Xp3CMbG50jvfDPhdU8VqyTlzjTe6j5y7vy6HqYNNt+aR4+q1m75Yde51Z2HnCABAAgAQAOADSlhZ7bgC5Mm0p7ZPPR6kuOC0oDoixxASQEjSYhoDKZNmiRBzFYUCnMRSQN1AsdApyENAJzEWivUkIorzmMATmAzuoQO+jymw8YpFEt2PgBCwAEQGM5CsKK9atghyNIxMu7uzGUjohAw727MWzojEwru8M2zZIy6lTLMmzVD0qbk8JZzsts7lKNg5Uj0Lwx4dVBKrUSdR7xjzVL/wBvoeng06hy+zxtTqnk+WPX7nRnUcQgAQAOACABAAgADeSxTl+6189iMjqLNMSuaK1qtjjR2zLDKZBFkFCbAANSRDLiivKRJpQKVQQ6ByqACQFzEOgU6oWOgE6oi6ATqgBVnVAdFd1hjPTsHonjkkgELIANkBg5yJbKSK1avgzcjSMDLvLoylI6IQMK8umZNm8YmHeXWTNs1SM2pUbIZaGhDIJWDZ3/AIT0D2SVaovttZhF/cX4n5/Q9PT4NvzPs8nVajc9sejqDqOIQAIAHABAAgAQAOAFXUX+rfrH/MjPN9DNtOv4iA0WcZ2NBeIZNCTEIachMaRWqSIZqitOZJaQCcxMtIrzqiHQKVYLFQCpWAaRVqVxWVQF1gQNAKlUYiq6oBZ68ekeOOACAAc5EtlpFarMzbNEjMuapk2dEYmJe3OOpkzdIwru58yGzRIya9UzbNEiENwob4O28IeH84r1Vtzpwa5v8T8j0NPg+8zzNXqPuR/udmdp5w4AIAEACABAA4AIAEAFbUV+rfk4v/qRnl+hm2D+YinSmcVne0GUgsih+IQUDnMCkitVmQy0ipVqEmqRVqVSSirUrABWqVwGV6lwAFepVEMF7UYrISmNEMqzqrIwPa0ekeQJsAITkSykgE5ktlpFG5rGMmbQRhXtyYNnXFHPXtxzIcjZIx61bJlZdFfmFlUdN4Q0ZV6nFL3KeHJfifRHXpsW92+kcOrz+mqXbPRkktltjZJcsHpnjjgA4AIAFkAHABAAgAQAIAB3MOKEo90yZK00VCW2SZkUpHns9XsNGRImSchiA1JiZSRUrVBFpFGrVJLRSr18CGUqlwIZSq3QrGV5XACByrgKwTucDJCUa+eYwB1XltodBaP/2Q=="/>
          <p:cNvSpPr>
            <a:spLocks noChangeAspect="1" noChangeArrowheads="1"/>
          </p:cNvSpPr>
          <p:nvPr/>
        </p:nvSpPr>
        <p:spPr bwMode="auto">
          <a:xfrm>
            <a:off x="307975" y="7938"/>
            <a:ext cx="304800" cy="304800"/>
          </a:xfrm>
          <a:prstGeom prst="rect">
            <a:avLst/>
          </a:prstGeom>
          <a:noFill/>
          <a:ln w="9525">
            <a:noFill/>
            <a:miter lim="800000"/>
            <a:headEnd/>
            <a:tailEnd/>
          </a:ln>
        </p:spPr>
        <p:txBody>
          <a:bodyPr/>
          <a:lstStyle/>
          <a:p>
            <a:endParaRPr lang="ru-RU"/>
          </a:p>
        </p:txBody>
      </p:sp>
      <p:sp>
        <p:nvSpPr>
          <p:cNvPr id="63497" name="AutoShape 10" descr="data:image/jpeg;base64,/9j/4AAQSkZJRgABAQAAAQABAAD/2wCEAAkGBxAQEBQQEhQPEBQPEBAPEA8QDxAPDw8PFBEWFhQUFRQYHCggGBolHBQUITEhJSkrLi4uFx8zODMsNygtLisBCgoKDg0OGhAQGiwcHBwsLCwsLCwsLCwsLCwsLCwsLCwsLCwsLCwsLCwsLCwsLCwsLCwsLCwsLCwsLCwsLCwsLP/AABEIALcBEwMBEQACEQEDEQH/xAAbAAABBQEBAAAAAAAAAAAAAAADAAECBAUGB//EAD8QAAIBAwIEAwUEBwYHAAAAAAABAgMEEQUhEjFBUQZhcRMygZGxIkJSoQcjYnKSwdEUQ1Oy0uEzRKKjwuLw/8QAGgEAAwEBAQEAAAAAAAAAAAAAAAECAwQFBv/EADERAAICAQQBAgMGBwEBAAAAAAABAhEDBBIhMUETURQiMgVCUmGhsSMzcYGR0eHBFf/aAAwDAQACEQMRAD8A9lABAA4h0Inch7WJyJci1EjKZFlJEQKHGIi0OhjNY6gPsFO6cepDyNFLCpAnqmOZD1NFfCX0BqeIKceeSfjYrtFL7Pm+i/b3MK8MxeU+q6M6oyjljaOSUZYp0+0YGoxlB8Mtuz6Nd0cWSLi6Z6eGSkrRj162DBujqSs5jXtfnRWKcOOXdvEV8t2ZqVujojiOJvdWu7h4qTlh/cj9mHyX8zSoLk1UUuizY6HKazgVt9Dc1Esy8M1Pu5Xow+YN8Wa+kaNewe85uP4ZfaX5kPHu6VGbyQXk2Kmn15bYIenkC1EEbHh3w41NVKm7W6XY2xadRds5tRq7VI7aCxsdi4PKZNMqyR8jsQshYxZCwIuQmx0RbJGQbFZQOUhWOgcmAwUmIojkQzdR27jztgmyXJlKKI8QrHQzqCKohKoJsaiV6twkZuRrGFihdLBSmhPG7Gd0g3j9MjK7SE8hSxWV6t+Q8prHAZ9zemM5s6YYqMS81Bo5pTOyGJGVUv22ZbjfZR3ng6g40eL8bzg9nSw2w/qfN6+e7LXsblzbwqR4ZpSX09H0OmUVJUzjhOUHcXRzd/4Xe7pST/Yns/mck9Kn9LPQx6/8a/wc1qPh2svepTx3S4l80ck9NNeD0Mesxy6kZlPSYJ7xWV0aM0q7Rs5trhmna2keiS+BqpGTs3bWzj2LRzykzSpW6LRg5B1ax7IojcyzTppcthpEOQ8kNiQwhkshYhsjsBZBsdEGyLGQlILHQPiEVRFsABykJspIG2Kx0NkLGbjmdLkcSiQ9oTuK2kZTHYJAKtUhyLUSjWv0jN5DeGEx7/UtuZhOZ248JRtdcSfC2RHN4NJ6e+S9DVU+pp6hl6JKre56g5DjjoqVLoncbKBSub4Tki4xMS7usswkbx4G0+3nVmoxTbbKx4nJ0RlzRhG2ev6Ta+ypRh2SPdhHbFI+Uyz3zcvcuFGYwAIAB1reE/ejGX70U/qJpPsqMnHp0Ymo6DFfrKSxjeUOjXl/Q5suBdxO3Bq5fTP/ACBtFk5DqmaFOBojBsswiapGTYRRKoixSiNoEyuY9Go7YWA2QsBmwsZByFZVEHITY6BtiYyLYWMFJiGRyIY3EMKNCVyi91mOyhOukVaQtrZRuNRS6mUshvDCZtzqqxzMnks6I4aMa51EzcjpjjM2vd8Rm3Zso0ZtaMs7ZI2N9FqaS5NK1oV9n7Op/Czojhn7HPLPj/Ei+qVZ8oVP4WX6WR+CPXxruSJuwuf8OfyH6GT2F8Vh/EAXh+7qPCg4+beBLSZW+eAlr8MV3Zo2XgOq3mpNLySydEND+JnJk+1F91HXaPoFG2X2Vl9ZPmdkMUYdHmZtTPK/mZrmhgMACABAAgAZsAM6FsuKTSwm8pHDKNybR3KfypMsxplqJDkESKoix8FUFjNCArVVgxmjaPQPJBZHIxkXIQwTySUQkxMYzYAQbAZFsAohkBkWwAlcLheR1TCL3IytQ1ThMsk6N8eKzn7jVHLkzncmzrjBIqf2lsSsqkShTlPZJvySbLjBy6JlkUezoND8KTqyTq5jHnjqztxaPzI8/UfaCXEOWdja+H7anhqEcrq92dscUI9I8ueoyT7ZoxoRXRfI0MrZJUo9l8gES4V2QALAAIAEADAAgAQAIAEAAK1ToZZJeDfFDiyMKyM0zRwYVYYyBYHQEhiISZLGgNZZM5GkCqzFmyISkA6IZCxjSmFjSBuRNlURyAA5MQyDkA6G4hhRByAKG1a4wLJIeCBxmp1cs5nyehBUD0zRqtxL7KaXd8i8eCU+ekRm1MMap8s7HTPB0I4dTMn25I7YYIR75PMy6ycuuDobbTqVL3YRXwN1Lb0jklcu2XI1cbY+Q1lflEPEvcIqy8y1kRLxsdVF3HuRO1+xNMokQAIAGABAAgAQAMACABABQvdpp919DHIubO3Tu4UVpVkZNm6iTp3eATJljsu07hMtSMHBoLkZFEJMllJAnIzbLoq1DNmsQbJKIMQ0QbAoExDGkwAG2Iog2A6I5GFEWIYevolet+GC7y5/JFvTzl3wQtVjx9chbXwfQWHUcqrXT3Y/JGsdNBd8mM9dOX08G5Qt6dNcMIxil2WDfhHI232TchARcgKSGyTYxcQWKhMYCBA0hKT7jti2r2Je0Y98kS8cR1Wfb8x+q/YXpL3H9t5D9VewvSfuL268xrKg9KQvbR7/ADHviT6cvYmmWQOACAAF5Q444XNbxzyz2JnG0a4smyV+Dl76rUptuUJR4e62b8mtmcclJdo9fG8c+FKzPo6rPO8Zb9lnBCcjeWOHhmjDUMPt5PmVdGHpqRp2eoqW2SlI58mGjQc1gttHOkDbM2UgU0QWgEmQaJA+IVlUMwAFIRRCTAZBgBBjKI5EBEBnYcR3nk0QlUFZSQKVQlspRAVLhIhyLUAFK7TljsRCds0ljpBnXKbJUR/bDsW0KpFkULiAKE5g2FDKYIbRCpXwJtDUGwbukyNyL9NkJXKFuKWNkHcBuK9MH/acbptehO9rpj9JPtBVqcl1TKWokvzIeki/AnrkY+8tvIfxldon4Bv6WEsPEFtWn7OM8T6Ql9ly9O5ri1ePK6T5Mc+iy4VukuPdGo1k6TkM/UtN9pF8D9nLo0k/yZMo2a48m188o5+GlYbjJJyXCpPu+FZZxzx8ndHP5XQG4sJQ3i2sdDKUWjeGe/qLlnqLj9mefXoWpe5MscZcxNejUUlsyuzmaaHkQykV5olmiByJKIiGQkgAi4jHZBoBg5IQ0QAY2BgdLOsdlnnKJWq3ODNyNYwKVS+wZuRusRnXWo7GUpm8MJn2mpYm/T+ZOOXZrlx8I2KV7lL4G245dgeFzkdkuBYV4kVvI9OwbvULeX6TA1dRSIeVFxwNkaGocxrIOWAVS7yS5lRxUVq15sZuZrHEV53eVnJLmaLFRBXzF6g/SRGd90WW30W7fohbxrEPGzvaj+xSljvJqH1eSliyy6RLzaeH1S/9JVfDGozX/Lx8pVZZ/KLK+CzPtpf5/wBEL7R0serf9v8ApztbQ7q1uKda54aVOFSEnWjLjjtJPbG+fVIzWllimpSfCfZvPV4tRicMXLa66O0f6QNM/wAf/tVf9J6nxWL3/Q8P/wCbqfw/qglLx3pkuVzD4wqr/wAR/E4/cl/Z+oX3f2/2GhqdtVm3Tq0p8W+00S8kJPhh6WSC+aLQ+pV6dKPFUeFlLk2KXAY4uTpdmFqGu2Si81Irblwyz8sGM5wOzFps18I5S2/SBCnX4eGao8vaP3k++OxjGT8HfPRtx57PRNN1OncQU4SUk1s08mqakeZPFKDph5EsEQZBY3CAWRcQGM0AA5DGBmgKRDADFgYBJ6gu494lgKdbUF3E5GqxUZVxfvuYykdEcaM+rdsycjVQKsqzTyJSobjZdoanhLfsjX1DF4i7S1PzK3mbxh6eopvAbhbKLka2R2G1ilHLyxcFJ10QnJILSGk2AqXPmZuRrGBXlVySWkQVXot29sc2wKryben+HZ1PtVW6cfwrHG/XsdMNO3zLg4MuujDjHy/0Oi06xpwWKcVFcnLnJ/HqdOPGvurg83NmnJ/O7ND3eR0pV0cvYGrcNEuRagmVqtxCrGVOaTUk4uMllSTJck+GWoSg9yPD/H+lQsa/ClinVzKm+2OcX6ZXwZxSxc8Hu6bVb4/Mc/ZzjPZThH958CfxIcGdayR9ivqE3jgeHvvhqS+DQ8cKdlzacfyO/wD0Na7Vr1amnVpOrS9jKrRU3xOm4yinFN/daly6YO/H7eD5zWwUJb48Gz4r8MeyblBZjLp2ZhnxbeUd2h1jnxLtHB32jy7M5NrR63qRl2C0O+u7GsnTy4uS46fRrrjszRc/1OXNCLXPR7jpVwrijCqk1xRTw+aeDVco8Wa2SoPwEtDTIyRLGiIhg5jGgbEUQYARaGMbAwOSqX2Tn3WeiolSd2yXItQXZXlX3Is1S4IcTYUDdBHRyi1Ewcw1LSa81mNObXdReC1im/BlLUY49svUvDN4/wC7kvVxX8y1psj8GL1uFeSzbeHLuEk3Tb+K/qX8LkXgj47E/Jrx02tj3JfzH6E/YfxeL3AVrWoucZrHVxeCJY5LwawzY2+GjOrN+f0MJJnTFoqVKmPP8yDXgsaZYVrmWILCW0ptYjH+r8jTHhnN8GGbUY8S5O20zQ6VuuL3prnOWM/Dsj0MeGONX5PGzaueZ10vYtRUq0uFPEV7zXTyXmFPK66RNxxK32amFGOFtg60lFUjitydsC2TRZiatqUYZS3ffsYTmkdeHE5cs5mV/KU855HM5HesSSOZ/S1UVS2ot+97eMU1z3pzz9EaxbbM8cVB89HmUIb7L5g0zshKK5TJ7/8A2ME7TV5VR6l+g7RZRrVrqUJL9UqVObWE+KScsfwx+Z04lzZ4mvyJ/Kj0zWMSjw4zkrL0Yad7XbMG78MynHKcU3919F6nO8bo9CGsjfKC6R4TpU/tTxOXpshKCRnm1TnxHhHRUqUYrhikkuiWCzkITgZyRcWAqRMzVMFgRRCQDBSEUiDAZEAI4GB5vTuE1lb5ORM9ZofiyAWEpUSlEmWQ3dK8O1q+6jwx/FLZfDudWPTSlycGbWwhx2zsNM8M0KWHJe0kusvdT8kd0MEI/meVl1eSfHSNtRXZbcjY5RwAQAIAEAEJUovmov1SYqQ7aGjbQ6Rh/DEVJD3SfkLCCisJJeiwQaXZn6vWajhc3sY5XxRvhjzZZ0NJUlyzl8XfOeprh+gz1SrIGq1s+RTZnFUZmqX/AARwnuzKc6R04sW5nGX9zlnHJ2epjhRTpSSeX0JOjbxR03hbSqN5GdSvSpVqcWoUY1IKa4lvKWJbZ5LPqdWk+ZOT6PI18tklGLp+TapeDdMhnFnaPPPjoU5/5k8HXtXscHq5Pdga9nplt7ltbJrpToU44+SE9qLisk/IS1uvarZezprlCKxknd7D9NphJR39ORMi1GizTwZtjomIBhARYmMDOJm1RpFgJok0QJokoDJAUgcgGNgBjMYjkPC3hmFabUnKMVHP2cbP4j0+mU7tm2s1ksaVHSQ8D01/eTx+6joWjj7nC/tKfsa+n+Hbejuo8bXWe/5G8MMI9I5smqyT7ZrpYNTmHABwAQAIAEACABACRPKRk5GsYgp1cGbkaqJm38eJeaMpOzeCoqW966Mmn7s+flL/AHDHPa68M1yYvVjflBLzUdtmXOZlDD7nNajqGTmlI7seOjIqVOrIOyMCnQ9pc1Y0KW7nLC9Osn2S5mD3ZJbI+Tebjhg5z8Hr2nUYW1CFGC2hHHrJ7t+rbbPbxwWOKivB8lkySyzc32yvdycuc+H9nO7+A2yoQfsApadDOZLi64ZnV9nRe3osNpbYSx2AaQsksKHjNGbaE4h00BAwAIQAqjM5M0iV5kFoExFIDUYi0BbAoZyAKBOQWVRpaDpyoU0n70t5P+R6eOGyNHlZ8vqSvwaZZiOAhwAQAOADgAgAQAIiU6LjGxpGMpM1jFIBKeNzJujZIqVbgz32aqBn17lLnuRuNoxMm61HCaaTTIczphjXgxY6k88Dfo880Ecl8Gs8PlFK7vEt2xNmmOBkzrzqvhSlhtJJc5t7JJGMpN8I64pQVs9O8KaFDT6Eq9XHtZQzUf8AhQ58C/LPd+h6mm06xR3S7f6Hzeu1j1ORQh9K6/N+5rW906i4uTkum+F5G26zNYNnZKnaxT4nu/NsVItyfQStLH0E2KKKzmyGzakRnWM3MSiPSZIpF6ki4owkFY2SQYmNApmbNEAqMgtApCKAVBFoCwKIMBkBDOkPXPEHAB0ADgIcAEADgAgAkkZSl7GkY+47INANWWDOTouKMyvcYz2+jOZyr+h1Rhf9TLuLnmZ2bpGbWr80wNEjJu6/NdjOT8G8F5MOvLcxTpnYivKkn3fq20aXY06PRvBHhhUkrmsvttZpQa/4af3n+0/yPS0un2/PLvweB9oa71P4cHx5/P8A4b/iKHFQ4e9Skn6caOrJ9JxaX+av7gqM+FJLolj5GSdHc432FdfYLJ2cgnPJDZVUDqVFyM5SGkDo023khIJSL9KBZg2WooozHyMCLZDKQKRLKQGZJaATZJaK82ItA5AUDkxDIcQhnTHsHhiABwAdAIcAHAB0JuhpWSjEzcrNFGieCRkKjFIpFG6rJGE5HRCJhXFwm8fE5m0+DrjFpGdWrrePXmn3RNro0SfZj3N3w5M3OjeMLMmrXyzK7NlEDw5GkXZ2Pgrw1xNXNZfZTTpQf33+Jrt27no6XT388uvB5Ov1lfw4Pnyd+eieMVtQo8dOUVzxmP7y3X0JkrRpintmmcz/AGx7HI2e5GKfIeF4kt2JzoiUGwL1DLwjJ5LD06XJZoRcnlglZnKVGlSgaHO2WYwHRFksgITYMCLZJQNsllAqhJSKtQlmiASEWDkAwUmIpEAHZ0tKqpLK/wB0evGSkrR4koOLphBkjgAgEOAEoxyJuhpWFUcGTdmiVEgGRkxMaRTuKxlKRtGJi3tfHn3OaTOuEeDDvK+PqmZPg3XJh6heZ67rk/MwyOzoxxMp3Ln69V2Zl2dG2hU1kuKFJ0dh4T8M+1arVV+rW8Y8nVf+n6noafTbvml1+55es1mz5Id/t/079LGy2xskuSR6Z4o4AIAMu+0OnVbknKm3u+HGG++GZTxKX5HVi1c8arswNb0GdKHHCbnFe8mkpR8/Q5sunpWmduHXb3UlTKmnwXxOaqOiUmzeoMtM55Iu0mVZm0WostGbJDJI5EUQbJGRbEMFUYmUivMhmiK8hFIFNgUgEmIohxDA3PZyW6T9VudVuLtHI9slTLNGvnaSafo8M6IZVLh8HLkw7eY8oPk0tGO1joNyDawsafclyKUAiIKHACMpA2NIrVqhnJmkUZV7cYOeTOnHEwby657mLOlI5+9ufl9DGTOiETJqrJi0bx4Gp0N/qNRG5nceFvCyeK1dbbOFN/e85eXl1+vpafS/ekeRq9b9yH+Tt0eieSOACABAAgAacU00901hryfMATrk5KzscZXZtfmeY48ns7+LNSlRwLaQ5FmMcFEWFiMhksjsRGTEMg2IoG5CKoHKQh0BmySkAnIRaK82IoBJgMG5DA6uEZHXTOBtBacWNJktoKqb6sra/JO5eAiiUS2SGSLIANJgxoq1quDNs0jEzrm6MZSN4QMO+vDFs6YxOfvLoylI3jEy6k8mTNkhqdFye3Xp3CMbG50jvfDPhdU8VqyTlzjTe6j5y7vy6HqYNNt+aR4+q1m75Yde51Z2HnCABAAgAQAOADSlhZ7bgC5Mm0p7ZPPR6kuOC0oDoixxASQEjSYhoDKZNmiRBzFYUCnMRSQN1AsdApyENAJzEWivUkIorzmMATmAzuoQO+jymw8YpFEt2PgBCwAEQGM5CsKK9atghyNIxMu7uzGUjohAw727MWzojEwru8M2zZIy6lTLMmzVD0qbk8JZzsts7lKNg5Uj0Lwx4dVBKrUSdR7xjzVL/wBvoeng06hy+zxtTqnk+WPX7nRnUcQgAQAOACABAAgADeSxTl+6189iMjqLNMSuaK1qtjjR2zLDKZBFkFCbAANSRDLiivKRJpQKVQQ6ByqACQFzEOgU6oWOgE6oi6ATqgBVnVAdFd1hjPTsHonjkkgELIANkBg5yJbKSK1avgzcjSMDLvLoylI6IQMK8umZNm8YmHeXWTNs1SM2pUbIZaGhDIJWDZ3/AIT0D2SVaovttZhF/cX4n5/Q9PT4NvzPs8nVajc9sejqDqOIQAIAHABAAgAQAOAFXUX+rfrH/MjPN9DNtOv4iA0WcZ2NBeIZNCTEIachMaRWqSIZqitOZJaQCcxMtIrzqiHQKVYLFQCpWAaRVqVxWVQF1gQNAKlUYiq6oBZ68ekeOOACAAc5EtlpFarMzbNEjMuapk2dEYmJe3OOpkzdIwru58yGzRIya9UzbNEiENwob4O28IeH84r1Vtzpwa5v8T8j0NPg+8zzNXqPuR/udmdp5w4AIAEACABAA4AIAEAFbUV+rfk4v/qRnl+hm2D+YinSmcVne0GUgsih+IQUDnMCkitVmQy0ipVqEmqRVqVSSirUrABWqVwGV6lwAFepVEMF7UYrISmNEMqzqrIwPa0ekeQJsAITkSykgE5ktlpFG5rGMmbQRhXtyYNnXFHPXtxzIcjZIx61bJlZdFfmFlUdN4Q0ZV6nFL3KeHJfifRHXpsW92+kcOrz+mqXbPRkktltjZJcsHpnjjgA4AIAFkAHABAAgAQAIAB3MOKEo90yZK00VCW2SZkUpHns9XsNGRImSchiA1JiZSRUrVBFpFGrVJLRSr18CGUqlwIZSq3QrGV5XACByrgKwTucDJCUa+eYwB1XltodBaP/2Q=="/>
          <p:cNvSpPr>
            <a:spLocks noChangeAspect="1" noChangeArrowheads="1"/>
          </p:cNvSpPr>
          <p:nvPr/>
        </p:nvSpPr>
        <p:spPr bwMode="auto">
          <a:xfrm>
            <a:off x="460375" y="160338"/>
            <a:ext cx="304800" cy="304800"/>
          </a:xfrm>
          <a:prstGeom prst="rect">
            <a:avLst/>
          </a:prstGeom>
          <a:noFill/>
          <a:ln w="9525">
            <a:noFill/>
            <a:miter lim="800000"/>
            <a:headEnd/>
            <a:tailEnd/>
          </a:ln>
        </p:spPr>
        <p:txBody>
          <a:bodyPr/>
          <a:lstStyle/>
          <a:p>
            <a:endParaRPr lang="ru-RU"/>
          </a:p>
        </p:txBody>
      </p:sp>
      <p:pic>
        <p:nvPicPr>
          <p:cNvPr id="63498" name="Picture 11"/>
          <p:cNvPicPr>
            <a:picLocks noChangeAspect="1" noChangeArrowheads="1"/>
          </p:cNvPicPr>
          <p:nvPr/>
        </p:nvPicPr>
        <p:blipFill>
          <a:blip r:embed="rId7"/>
          <a:srcRect/>
          <a:stretch>
            <a:fillRect/>
          </a:stretch>
        </p:blipFill>
        <p:spPr bwMode="auto">
          <a:xfrm>
            <a:off x="4748213" y="50800"/>
            <a:ext cx="1624012" cy="1081088"/>
          </a:xfrm>
          <a:prstGeom prst="rect">
            <a:avLst/>
          </a:prstGeom>
          <a:noFill/>
          <a:ln w="9525">
            <a:noFill/>
            <a:miter lim="800000"/>
            <a:headEnd/>
            <a:tailEnd/>
          </a:ln>
        </p:spPr>
      </p:pic>
      <p:pic>
        <p:nvPicPr>
          <p:cNvPr id="63499" name="Picture 12"/>
          <p:cNvPicPr>
            <a:picLocks noChangeAspect="1" noChangeArrowheads="1"/>
          </p:cNvPicPr>
          <p:nvPr/>
        </p:nvPicPr>
        <p:blipFill>
          <a:blip r:embed="rId8"/>
          <a:srcRect/>
          <a:stretch>
            <a:fillRect/>
          </a:stretch>
        </p:blipFill>
        <p:spPr bwMode="auto">
          <a:xfrm>
            <a:off x="4748213" y="1463675"/>
            <a:ext cx="1643062" cy="1089025"/>
          </a:xfrm>
          <a:prstGeom prst="rect">
            <a:avLst/>
          </a:prstGeom>
          <a:noFill/>
          <a:ln w="9525">
            <a:noFill/>
            <a:miter lim="800000"/>
            <a:headEnd/>
            <a:tailEnd/>
          </a:ln>
        </p:spPr>
      </p:pic>
      <p:sp>
        <p:nvSpPr>
          <p:cNvPr id="63500" name="AutoShape 16" descr="data:image/jpeg;base64,/9j/4AAQSkZJRgABAQAAAQABAAD/2wCEAAkGBhQSEBUUEhQWFBUVExkWGBQXFxQaGRUYGBgWFBUaFxkYHCYeFxojGhMVIC8gIygpLSwsFR8yNTQqNSYrLCkBCQoKDgwOGg8PGiklHSQpLywtNC0sKSwpLCwtMS8uLCwsKSwsKSwpLCwsKSkqLCwxLCksKSksLCwsLCwsKSwpLP/AABEIAFwAeAMBIgACEQEDEQH/xAAbAAACAgMBAAAAAAAAAAAAAAAFBgAEAgMHAf/EADkQAAEDAQUFBgQFAwUAAAAAAAEAAhEDBAUSITEGQVFhcRMigZGhsTLB0fAHI0JSYhRy8SQzU6Lh/8QAGgEAAgMBAQAAAAAAAAAAAAAAAgMBBAUABv/EACURAAICAgICAgIDAQAAAAAAAAABAgMREgQhMUFRYRMiMnHxBf/aAAwDAQACEQMRAD8A7FKyC1grIFKGmcrx9QAFziAAJJOQC02m1NpsL3mGtEk/epXMNq9pqlpdgEtpA/BOvN3Epcp4Cx7Ga9PxEbiLLKztSNajpDB0GrvQdUDq7SWnEKjqrpByDYDB1GQcJyIO4pdpuIiIAmB9OaJUq7CcJh253zHBIsz8kweDqNx3u200G1WiJkFv7XDIj5jkVeqVQ1pc4wAJJO4JQ2GdhxNaQWOBcWxHZvaQ0CJ3tdryW7bC0PfFGmQBk55O/wDa35+SNWrTZnOt7YQJvDbO0uqPNFmGiwTnhDy0ZlxBz/ysbF+Ijmu/MLXDhMOE8jn4wqQo1gRGUT+YACc9cjlpuVK2UiThrNgiIljWujUaZDy3pCnNvOQ3FLyjql2XkyvSbUpnJ246g7weatBLewdDDZTwNV2E8QA1ufkfJMitxba7Ev6PVFFEZBJUUUXEFGV6CtcoTtPeho2clnxOIaOQ1J8gUM5axbDissW9s9ocbuzae60+buJS5ZrIHZu04bz0G9Y2jI4jm48eKKXPZA9wJcAeJKz92k2x6WXg1Cwl2TQRlGWsdeHIIe663MqgDX2T1abRRotgkTH3MaIVQp9u/ughu9x1PIDcOS6lys9dBWxjFfZduGiKQNX9eHC3nO8+w6pno3e1zZOpJz47pz6JdcQHDgM+gaCUx2OvNFrgSJYCAUjnT1cYfWQY5xlFSpSax2nwnLLRLd8WEVXFxzOpPFGLZaDmq92UDUrAbm953hoPEpVEpNpItSilH9hjuWydjZ6dPe1gnm4953qSiActC2U1tozmjaF6vFJRgkXqxlRQcB7Tam02Oe7INCSb82jp1SAcTIOUxHiQclnt5fLgG0manvO9m+xSQLM92vmlWS9YJTa8DJ/SsIzD55FsecFZ0rM+YpsPUkyq+z94CiQHjFT/AFDhzb9F0Oi1kAsiCJBG8bkMK4/AbkxcsGzDnHFVM74+qOvotpshogQrgKq2890p6AQv2+vhk8iPAiD6Ihct5/6eCTA7oc46zJKCXjU3THA8EPYyqXBgkA75megWZzKtpotVySQx0q/aGGkOMxlxTPdthFNsbzm48SlexWyzWJpL3d/e1oLi0/yjIO5Epgua/wClaWuNInumHNcIInTwMHyTuPVGHfsG23boKqvbL1pUB+a9rJ0BOZ6NGZ9lovi8ezoVHNIDg04SdxMAFcxfUxlxxEvPxVXPL3OPQgAJ056ilj2Ots/Eug0xTp1KnMwwHpMu9ER2d2ubanuZ2Zpua3EAXA4hMGIAiMkjXPZWNcJl3eBJJkxOasXbbBSt1N4ORfhPRxwn39EMbJORGEdPlerCVFZAOVXjZ+0qucc8/bIffNUa9mhN1muz8oVHaESBxSxaWy49VQd+02l6LUYLXINqADem3ZC9ZaaR/SJb00I9kBr2BvY4xOLFywxG4azMrzZuvgtLP5HCfGR9E2EnkVJHQg9eVMwQtHaLC02rAwuP2fmnzmoLZiVlvCAd82QMzeQBu4nwS468iDFPuzqd5Hgilqsr6zpdOfp9EVujZZgGItGWcnQfVZl/MX+FiNbFG1WZzmg593Qbh0CIbF251GrU/lS9WuEe5RC+KbR8KrXfQDcTuOXzT+O98SRE44N951qlVru8TihoG7WdB0QC22F7BUwgkATluAIzPgm6x0W/07nxJZUYfDNp6ahDLzOOm9okS0kj+3veOi6y3MsIKNacMgO57wMwTq0q3WdJBGsjzGfyQGnVhyMWQFx5kwBzOSmE00JS7O0B858f8rxYMbAA1gATxjJRXQRRoW0Gz0xqRiBHCCY90s3h8buef3971so2zB0ORVO33iBnq45Bo1Ovksuyp12yfplmE04Iu2C2MFKsypvaMJiTO+OA0QewVSKzD/Nvq4KrVvBw07uMFpMjMHUR1Hor90NLgzIBjSS98DMhwc3PUkclP5HsoxXYDx22Ota1BoM9ENuy01a9d3eb2QfgaC2S6PjwuHwxEkniAhVW8y987myeWQLh6hWtj7e5jTUeC5jAO6B8DXEBz+JJJJPih/6MnhRR1HyOFK7GtBccjr0Va9bza1oaBDd4/ceOSJPtQfTlpDmkZOCVLyoEuI38Tw+Sxae3hlnyssF1quNxjj/4iFazdm0N5Z9Tr98llc93jFjjIfDP6j+71KtXnTylen4tesclO2eXgr3J3+1o/wDJTc0f3at/7AIFba/cJ4jMeGY8Fcs9c06rXDcVNtrsNOr2jf8AbrjGOTsu0HmZ8TwSbYa2f2TXZ00KApy5NWyd24rTTkg4XYiBOQGeunDzS21kOXStirPho4i0Ak5EbwQJQwj+yS+Ts9NjSKii1yotITk4/aLwDRnockJrODm9wnUkGD9ETfRBKu2WxNyyXX8eNvkVGxxBFhu9zjmDpk4tcSOMDRGnjBSwjFAH7XfRXmMA0Va8TDCgrojX4Oc3LyCLNaWgw4OIOoAdmN6tV7zFF8UXPa05AwRAOUa5oXUK8p1SJ57iqfJq38Dq7Nehu2MvbAKjahw08y0nQYYB8wR5InVqtqnLNnH9/Tklm7RjLQRkM+pJkkpmppPG4MdvySG2Xv8Aii4x2S8rNkLW0rMla6WCpkX7wspBKG2++6r6YovzaDLTGkaJjt+iDNohzs1FlamuyU8FGz3RVrVWxTdBGbw0loHGR7LpFlcyjTa0Yg1oiSxwk7ycuMnxVO6aQa2AijUmFag8jHJsys9oa9oc04mnQjQ7vcKL1ROBP//Z"/>
          <p:cNvSpPr>
            <a:spLocks noChangeAspect="1" noChangeArrowheads="1"/>
          </p:cNvSpPr>
          <p:nvPr/>
        </p:nvSpPr>
        <p:spPr bwMode="auto">
          <a:xfrm>
            <a:off x="612775" y="312738"/>
            <a:ext cx="304800" cy="304800"/>
          </a:xfrm>
          <a:prstGeom prst="rect">
            <a:avLst/>
          </a:prstGeom>
          <a:noFill/>
          <a:ln w="9525">
            <a:noFill/>
            <a:miter lim="800000"/>
            <a:headEnd/>
            <a:tailEnd/>
          </a:ln>
        </p:spPr>
        <p:txBody>
          <a:bodyPr/>
          <a:lstStyle/>
          <a:p>
            <a:endParaRPr lang="ru-RU"/>
          </a:p>
        </p:txBody>
      </p:sp>
      <p:pic>
        <p:nvPicPr>
          <p:cNvPr id="63501" name="Picture 17"/>
          <p:cNvPicPr>
            <a:picLocks noChangeAspect="1" noChangeArrowheads="1"/>
          </p:cNvPicPr>
          <p:nvPr/>
        </p:nvPicPr>
        <p:blipFill>
          <a:blip r:embed="rId9"/>
          <a:srcRect/>
          <a:stretch>
            <a:fillRect/>
          </a:stretch>
        </p:blipFill>
        <p:spPr bwMode="auto">
          <a:xfrm>
            <a:off x="5976938" y="3941763"/>
            <a:ext cx="1587500" cy="1219200"/>
          </a:xfrm>
          <a:prstGeom prst="rect">
            <a:avLst/>
          </a:prstGeom>
          <a:noFill/>
          <a:ln w="9525">
            <a:noFill/>
            <a:miter lim="800000"/>
            <a:headEnd/>
            <a:tailEnd/>
          </a:ln>
        </p:spPr>
      </p:pic>
      <p:sp>
        <p:nvSpPr>
          <p:cNvPr id="63502" name="AutoShape 19" descr="data:image/jpeg;base64,/9j/4AAQSkZJRgABAQAAAQABAAD/2wCEAAkGBhQSEBQUEhQVFBQWFBUUFRQUFxUVFRYXFhUXFxQUFRQXHCYeFxkjGhQVHy8gJCcpLCwsFR4xNTAqNSYrLCkBCQoKDgwOGg8PGiokHyAsLSwpKSosKSksKS8sLCwpLCwsLCkpKSksLCwsLCwsKSwsLCwsKSksLCksKSwsKSwsLP/AABEIAMABBwMBIgACEQEDEQH/xAAbAAABBQEBAAAAAAAAAAAAAAAGAAIDBAUBB//EAEgQAAEDAQUEBQoCBwcDBQAAAAEAAgMRBAUSITEGQVFxEyJhgZEyNUJSdKGxs8HRFGIHFSNygpLwJTNDssLh8VOioxYXJDRz/8QAGQEAAgMBAAAAAAAAAAAAAAAAAAQBAgMF/8QALxEAAgIBBAECBQMEAwEAAAAAAAECAxEEEiExQRNxIlFhcrEUMsFCUmKhM4GRI//aAAwDAQACEQMRAD8A9xSSSQAkkk1xQByR4AqcgNSgu99vKuwWVuIVoZT5PNvEduidtrtO3D+GicHPkyfTPCzfnpU/dCt5XnHY4CcLpXAAlrAS7gC6mjdyTuuedsR2ilY3TNCX9IhimMT5IxIxzsbXFwo0Uo41yIcDu0Wvc/6S4ZpeixVkLcTRhcwObxY52Th2oSuNkN5WcmdtZAMMgIpQnMgEUOHgotprljhhZJEGh8VA1jeqACaOY13o4gdDULNWSTxzk2dcGuj2Cy25kg6pBpqN45jcrIXn+yNRK2YudSRvWx5kh/WbXhmj9qbqs3rIjdX6csDkkklqZCSSSQAkklxAAHtV50i9kf8ANaoXBTbVml5xeyP+a1QSy0FVzLf3s7y/4q/t/llO2T4QtnZjZQuImtA7WRn3Fw+in2d2dxkTTjtjjPue4fAIuAW9NP8AVIQ1Go/oiJraJFy6opdE4IDHWiihdajuUDjmuiRQXwddI4rnRuP+66Zyo3Snigkk/Dne5KjRvqoCU0hBOCR9o4J8E6quanxKyDHBpslUwcqkDlYa6vL3IZmxxz5JLqSggkSSSQBwrE2vmkbZJDD5dKV4A6mo0yW4oLXZg9jmO0cCDyKrJZTRaLw0zwix2iWKRvTyMaHPDK4RjJdkMLtwB5miJLJPFESGNq6p6RrszIBvJOpCbfGz7rPa5ZHETUhaY2AeQMRDnEcaU01wqtJYSXilesQctxXMkueTsRWY5XRC6zuimdPZ3VilpiaOq5rhxbyOfILLvq2yTgBxc0YmtkI3sxZGm/fmiuyXSc6113b+YVpuz7PLdrTu7xvUp85Bx4KVnv8AY7JtaVaBTdhFF6hY3EsaXa4RXnTNBGyWzcYtDpKZNbk06BxORA7j4o8aE1p4Y5EdVLnb8hySSSaExJJJIAS4upIA8+2xP9pReyv+a1RbM3eZ7UekPUjaHBu5xrlXsCn2uH9pxeyP+a1Mu+0mGZr92jhxadfuuc2lc8/M7k03p4Jd7f5YftCeo4pQ4AjMEVBUi6JwxFQyBTLhCAMuYZqOi1HQg7lA+FvAKMF9xnueBqVC62MHrHuWk5reAUZDeCCyZQNuG5rz3Jv4px0jd3kBX8Y3BLpVOAz9CkHyn/DaObj9lZhiedQ0eJUvS9iXSuOgorYIyTsjA8o19ysNdVVYot5zVtoUGbHUXE4JKAHLlVQvO92wgYqlzvJaNTx5DtVOzX254ccIaA0nWproAclR2RTwaKuTW5Lg28Szr5vZsEZcczo1u9ztw5cSsS137OMqtb2tbn/3VCGr2tL3uxPcXGmVd3IDIJeepWPhGa9K28y6IZ5nSOe95Bc+rSftwpuVmwdV/YaKs5mGNp5kqzZZQ5oISXb5OmlhEl43iYZGt6ORzXAkSRjHRw9Bzc6V3HTtT7Lb5H4WSRlr3ENZStHV4t9Ajfu7U197BpFXYaGjhmH03OAOraoq2eiY79qHB1atZQ7gaOI7/gmYR3PCF7ZenHcy5cd3mKOjgMRJJoa8hXktQJoTqp5LCwjkSk5PLEkkkpIEkkkgBJJJIAAtqx/acXsj/mtUbm1VraGIuvSOgr/8OQ93SsqoZY+C5lq+Ns7qf/zrX+P8s2Nmbyp+yce1n1CJAV56CQajIjRFtzXuJW0OTxqOPaEzRZlbWc/U04e5GskuApEpoSOFRujqo329g1e0U1qVA6+ovXB5VKq5xXksoSfSHvhURgVG07TRDTEe77qlJtR6rD3kBZu+C8m0abH4NsWdPZGEMv2klOjWjxKqyXtM7V57gAs3qYmq0032GVWjWgTTbIhq9o7wghzydSTzJK7GFX9V9C60i8sOP1pF64PLNRSX5EN5PIfdDcTskyhJAGpNFb1myFpo+WGFjtPSMDqEA6VSUlmhwtDRuAC6mV0IvGeANvu0EWx+LQMZh5Z199fBWrNK0wvIyqWt/wBSo7cR4Z2P9aMj+R1f9fuTLoeTZmfnlkd/IA0Lny4sZ044dcSeOpBD9dxpr/us28bJ1XEZkU9+S2qKnNFmQN+feFm0bRZRfFQYaVoAM/oqVmskrXkgtDTq0iveO1a8YpWupXRZ681VI13GLNc7rRK1vkgnCKcDqezJaTrsDpC5pLQ2jI8JIwsbkAKaVzPeteyQ4WvfwGBv7zsvcFX00WuMIy37n7Fq7r3mjykPSt4ny/HeiSyW1sjatNfiOwjchJkvHNWYZS12Jhofj2Fawta76F7aFLlcMLAuqjYLxbIODhq3ePuO1XapxNPlHOaaeGdSSSUkCSSSQALWjz1F7FL81iu3nc1aujGe9vHtHAqnaPPUXsUvzWImosdqllP5jts3D02v7V+WAkkVComSljg5poRoi687pElXNyd8ewoWtNnpXcRqDqEnOt1saqtViCu6b1EzeDh5TfqOxWrXaAxhcdw/4QFDaXRuDmmhH9EFbVuvYzNblQUBI7fst1f8HPYtPS/Hx0UnCpJOpzPemvyCdVQzFJDqRWkGa4V1xTQVQuIBdouYl2qkBAJ7AmqSNqsiC3EMlo3DZcUmI6Nz7ys5oyRJcENIgfWJP2TdKyxW+W2BpgJJJJ05gMbeWetnY/1JG+D+ofjXuVK7bERZYHjQB1RwD3Egojv+xdLZpWbyx1OYFR7wq+z9mw2aJrhn0YxA8TmQfFLyq3TfsNQt21r6Myqpkjd61Z7jzqw/wndyKzrdY5Gt8hx5CvwS0oSXaGoWRl0ysIwVZhjUFlie70HV/dK27BdZ1fl+X7qK4OTJssUV2VLW2kbG83nmcgh54kmf0cOROp4Dea7gjS9bv6RlAcLgMju5HsVbZ25Oga4l2KRx6zgKCg0a0cB8SUxKluX0MIahRg35B03DabPmQJm7ywnEObXa9ydZbc1+mR3g6jsI3I5wrKvPZ6OY4qYJN0jMnd+5w5olR5iENVn9/wD6YZGdQSHDQjIhat339o2XI7n7jz4H3LGttmls4PSjEz/qMBoP3m6t947UyN4eKihWKlKDGJQhas/7Ddrk9CV2Xu6I4XVLPe3tHZ2IqY+oqNCnIWKa4OdbU63hj0kkloZAvaPPUXsUvzWInCF7R56i9il+axFAWcO37jWo6r+1flnCFh7Q2dtA7QmoPaKb1uOKE7/t+JxA0GQVL2lDkrpotz4MuGIOPYNVcLUrLBgYOOp705c7B028jWtUU4VtoUEwU4ITMa8LW2Jpc40AFSeCsWOVskTZGmrXAOaeIOhUV4XYydpY/wAk6jSo4LWsVxF0I6INa1lGNZoKDcNwUKO7rsvKSjyzNouqWWzOYaPaWngR/VVEVGMBnPQ5isxtVeNXYmq6RDHP0RdYo8MbRwaPghGRGMB6o5BO0eRHVdIlSSSTIiMk0VWzvVwrEtF4sZaBDWj3NxsB0cM6gHiKHJQ2l2Sk30a6VVSFp4jwUjbUOJCkgtBdVcWkcV0zBAEkjk6HRVhLUqxATTPIoAlXKLqSAGuahDaLZ/ogZ4OqAQZIh5JBNC5vqkVrwKMVkbTyUsr+Jwt8XCvuqs7YpxeTaicozWAZDiRVE+zjibO2vFwHIONELOdSOvYjK6rPghjbvDRXnTNLadcjmsfwpfUuLqSRTpzQWtHnqL2KX5rEUBDFo89RexS/OYicLOHb9xrUdV/avyyOc9U8igJ82OcN3Vqe5HlpjxNI0qCKoIgsZbOSRmG/FL6nPBppMYkXJXLjQmA1KlSo2cqoJs1IVDI5BKIKIwsDmiJoYQ4AUqOO8oNkK5DO5hq0kHsVq57GUuq9RdmvtPbauaweiKnmdB4fFYgTpZC5xccyTUlcCrKW55L1w2RSJY2K3CqjCp43qUWZJMi6wOrGw/lHwQe9E9xSVhb2VCaofLE9UvhTNJJIJJs55woN2/YY+gtDdY5KHkcx3ZEfxIzWZf8AdYtFnki3uHVPBwNWnxAVLFmLRpVLbNNkEFoa9rXsPVc0OaewioUwbXcD7ihfYO0uNnfG7IxSltPVrmW9zqhEtRvcAiEt0UybI7JOI8wDl3j6pzWN3knw+i4LS0ZVxe/4p7Ja7qe8rQzJ44+ynxUgFExh7FUnvKrnRxUe8eVn1GE6Yzx7BnyUN4BJsvhyeFgfqaZzxI60uxjQNaAwdmEnMLbid4qsW32i0opdPJIVgbWSdRjeL69wB+4W+UI7RWjFaMO5jQO92Z91Fnc8QNdNHNi+hFd1k6SVjdw67uQ0HijJqx9nLJhjLzq81/hGn371sgIpjtiGonun7HUkklsLgtaPPUXsUvzWIoCF7R56i9il+axFAWcO37jWo6r+1flnHLPddrXhxdkTXMagblolNcruKfYspOPQNv2ekaeq4PHb1XfZV32d7fKaR/XEIqokVg9PHwMLUyXfIHSOoqskiNJbOx3lNae4KjNccB9EjkSPcsZaaXhjEdVHygVco0RS7Ns3OcPBQHZtvru9yy9CfyNlqK/mYq4twbOD1j7k/wD9ND1j7kehMP1FfzMRjlK1y2Y9nGVzefEfZTjZhm57vd9lZUTKvU1mHjRDs079mf3lWm2XPoyeI+oK1LpsHRR4SampJK3qrlGXJjfbCcMRZfSSSTQgJNcE5JAAxFdZhtk7mg4JmMf2B7SQ4d4ofFaUbQVzaR8jbNI+EgPYMYqA4EDMtIPELzlm31qNetGM6AiMVpqDmeCxlONfDGY1Tu5R6a2Om/Lt0VG17SwRZB2N3qx9b36BeczXtNacnPked4rRv8raNVqyXW6nWPcPusJalv8AahmGiS5mzemvua1OIxizwjy3NPWofRx+seDfFWor4bG0R2aMBg0c6uZ3uw6kniVmwWAAf14qx0dFmrJG3ow6xx8i82/5RrgPZQj6rRu6/mSENPUfuB0dyP0WbYrA2Rry52ENHgaVxHsQ5bJ8B67mxgZ4yRSnFua0Vk44b6KOmuzMVw0ei2u3sjbVx10G8ngAhLD0ktPTlfu3A6+DR7lThvXpxjDi/KmM6cgEQbKWCtZnel1WV9Uau7z7gFZv1JYM1BaeDb7CGKMAADQCg5BSBcAXU2c4SSSSABa0eeovYpfmsRQEMWjz1F7FL81iJws4dv3GtR1X9q/LOphKcSmOK0FTi4uYlwvQBx6jcnOKhe9QSiOV6gJKc51V1sDd5Kg06GGLi4hObDHxc7vUlIhrTvNU9s7PRHg1SRkdGwDQUVmMqsHc+8UViMqxRk4SquAroUEDkkkkAJcKSyL52gbCKDrSbm8OBcdwUOSisstGLk8Iv2uVgYS8gNpQ10oV5TZtmAHu6xczEcGoq0E4S7fWiIXzPmdilNTuHot5D+imWm1sjHWc1vMgJC2zedSip1/9jbPYWtFAABwCtDJZrb8jOhr2ipHjRRuvdp0I8VkM7WaclpAVd9qWa+3A71XkvABGSVA1TaaVoSMTS11N7TkQgW8hZXudDaZPw8rMP7UCrJWDyXhugkpkcqVW1aryyNP+VkdLC6QPMTppG0IdJ1Io3a5M1fTieCvBkSjxwFWyliDv2EIlc2gLpZGGMBtaVo7UnOlBuXqMEIa0NGQAAA5IX/R5G91nfNIamaTECcuq0BooNwqDTmiwBO1Rws/M5Opscp7fCOpJJLUWEkkkgAWtHnqL2KX5rEUBC9o89RexS/OYigLOHb9xrUdV/avyyhe8hbHUZZjRZf68cwZ9YcDkfFal8x1hd2Z+CE5TUJa+bjPg108IzjyElkveOXIHC71XZeB3qd06CXBNffUrNDiA3HUciiGp/uLz0fmIcl+SryOQ9dW2EbzgkOBxyFchVbjzQFMqSfKFHW4vDIzJwUkVmc/eqP6xjjzeauOjBm49ye/aE08mn5RlTmVDnFdl1XOXSNZljjZ5RFe1Ofa2D0h4IbkvyT0cLeQ+pTf13L658G/ZU/URL/pZvtm+bUDo4HvVmGRDkV9SDe082j6K9Z9oG+mzD2t08ForospLTzXg3wU5qr2edrm1aQ4disNWgrjA5JJJADHFeZttBklke7XpHHwJA8AEe3xfDLPHidmTk1o1caaD7ryuz3m10jvRdiJLN4qa79R2pTUPpHR0UXywpjaNCaLhsbTmQCeNK/FZUVup2q1DerdK5pXKHmmi2Y6blVtdhjkFHtB7dCOTtVOLwHEHmpmytdqEFcsFLZs7Iyphd0g9U0Dx9CsO0WtzSQ4FrvVIoV6R+HadCq1uudsgAkY14FCMQB0NfDsUpE+oAd2XbaLW6lniMlNX5NjHN5y7hUopuL9Fsz3g2whkY1jY7E5+mReMg3XtRddl+iNoY+NrWjIGMUA5s+y37NbGSCrHAjs+qbrhBiF11q+hJBCGNDWgBoAAA0AGgCkquVTRKK0qOVUyIEi5VKq5VADklyqSABe0+eovYpfmsRQEL2jz1F7FL81iKAs4dv3GtR1X9q/LI548TSDvFEDyspUHUZeCO3IQvqHDM7get46rDUx4TNNHLEmjKcFXmiqrjmqKRuSROmmC972GtVsbO7bODRBaGlxybHIBUkaBr6Z17Uy1x5JtyXaOlMhHkig5nU+HxW0JuPRSytS7N0RgEnedT9OwLjnJPcoHvVJMEhPckxRlykjUJliWqVU2qa6RWyQbOzIJmNDQBuY48EWBYGyllpGXn0jlyC3wuhUsRORqJZsYiV1cKS1Fzze/Lf0lrkxaMOBo4AeV4n4BUrxuRk4BpRwzDm5OHaCFpbVXSYpi8CrJCXA8Hauafis6zW2mvdVc2aak8ndqw4LaZguWdmk1f32Yu6oIKcRO3y4WvHGJ1T/K8D4rc/EgpdOFXgvlmCL3hHlOMZ4SNcz3kU96uRW4HyXtcOwg/Aq7IWnKgPNZdsuOGTWNteNAD4hRhAaLLad6tQXmRvQi+48Gccj28nmngahRm12hnpB4/O36tohe4YyHzLwa7yh4KaKlcTHYXeHvQFHf7x5Ufe130KvWfauOtHEsP5gaeIVk2UcEGlrviboyytK+nTrAb6dp4rOhkwmtM+OdfHWqqWW+MTaghzeIIcP9lZFrY7cKqXNt8sqq1HpBDYtpAGgPBJ4jfzrvTp9pqaMpwLnfRC0zqkAHLsVhlCBioRwOa09aXRi9NDOcGzDtWQ7r4aeHgVtWK945fIdU600/5QDeV0Rvbq+M+tG6lO51R7k/ZewmG0NaHmRhIwyUo4EDyXZ7+zJXhbLOGVs09bi2uAhtHnqL2KX5rEUBC8/nqL2KX5rEUBbw7fuLajqv7V+WIoe2mgzY7mD8QiErNv6HFC78tHeCi2O6DRnTLbNMFHBQvCmWXdN9x2npRHWsUj4ntdkQWktr+6aGhXMwdnPJydqu2aLC0DvKoWG3NmfIGggxSGNwPEUNR2EELTeVPROckcjlXc5VDfcbrS6zg1kazG7gBUdWvrdZppwKsKGSmiRqla5QsVaG8sVpkhw+RFHJirr0jpBSm6mD3qUiG0i85yUERe9rRq4gKvapi1pIa55Aya2lT2CpA8SijZO6/wDGdvqGD4uWlcHKWDO2xVxbCKywBjGtGgAHgp00Lq6fRw28nUlyqSAK9tsLJWFj2hzTqPqDuKGrZsCw/wB09zex3WHcdfii5coqShGXZpC2cP2sALRsNaR/dvidxxFw8Oqqb9lLaP8ADB5PZT3lel0Sos/QgbrV2I82Gy9r/wCl/wCSP7qePY61HURt/edX/KCvQqLlEfp4A9ZZ9AGj2BlI60sbT+VrnfGim/8AbVjh155P4Awf5gUaAJKypgvBR6m1+QPH6LbGfL6V/OV7Pllquw/o9sLR/wDWjd/+lZD4uJRGuq6hFeDN2zfbZhxbGWNlejs0MddSxgYfFuay7fsTnihf/C/4B33ReVwqJVxl2iYXTh0zzO13fPEeuwgcaYge9qh/GjOpoeFR8F6kWqnabnhkFHxscDxaEu9MvDG463+5HnMlso08t6fs1PScEGKpeCQMQeCcqYBlSlUU2/YWF9ejc+I/lNWZbsDqjwoUOuuW0WORpMfSipDZoG1eK+u2mIDvKz9KUHkYjfXYml/sIJ/PUXsUvzWIpCCLrle684DL5f4KUE0pX9szOhRuE1W85Ylqlt2L/H+WIqOaPE0g7wR4qWqaVqKAG9mEkHcSPegu6bG8xyzwf3zLXbKNJo2VhncXRO8AQ7cRwJB9Av6HDOeDhiHwPw96zQ1cp/C2jtxSmlIAv1iXQW2RhkjY+2wiUgFskcRjiE/a0jMEjTMq5dV5shbbHwOdJZWdH0OJ7nh0paQ5kb3kkguMY5koyfQDnr2qq6mlBThuUua6BV+cgVZ7BPZprPNOYzjlkZIWh2IG0AnruOVA5kbRllQDes6eSMfiS2V/4wWuXoIhI/XperSIGhaaZkjQL0F2aoXNdpi6XFhJfPLKCNQ2R1QDXehT8g6/CBW9Hh9qnbPOYHMe3ojjkDxGGtI6CJvVeScVSandTJbU1ppabW/GYq2Oz0kc0ksLnT4XFvYSKhEdBrQZaFcIqaAVJy7TwCN+Q9PHOQADsVlvB0b3SPZZ2ufMyZ8sR6x6zXOALH11aMgKURlfNyukffjzNK2Gyx47PFHI+MNmbYWP6Q4SCQKNo2tKlxIXolwXK2GKhAxOzfkKcu5avRjPIZ69vPin64YWTl22bnheAQ2ivUOuS0Uk/btu7pXUd+0bjhOF5pmKlrqH8pWXf9xCx2T8Q2eYguu7pTI9z8o7U1807nE5Va84qUaGtAAAFF6H0Q4DMUOQ04cl0tFKbuC0wYgbcd/xWq+JzZ5mzRNsMAqx2Jgf+InxUplWmHMdiSMGxNGgA5ABJSQf/9k="/>
          <p:cNvSpPr>
            <a:spLocks noChangeAspect="1" noChangeArrowheads="1"/>
          </p:cNvSpPr>
          <p:nvPr/>
        </p:nvSpPr>
        <p:spPr bwMode="auto">
          <a:xfrm>
            <a:off x="765175" y="465138"/>
            <a:ext cx="304800" cy="304800"/>
          </a:xfrm>
          <a:prstGeom prst="rect">
            <a:avLst/>
          </a:prstGeom>
          <a:noFill/>
          <a:ln w="9525">
            <a:noFill/>
            <a:miter lim="800000"/>
            <a:headEnd/>
            <a:tailEnd/>
          </a:ln>
        </p:spPr>
        <p:txBody>
          <a:bodyPr/>
          <a:lstStyle/>
          <a:p>
            <a:endParaRPr lang="ru-RU"/>
          </a:p>
        </p:txBody>
      </p:sp>
      <p:pic>
        <p:nvPicPr>
          <p:cNvPr id="63503" name="Picture 20"/>
          <p:cNvPicPr>
            <a:picLocks noChangeAspect="1" noChangeArrowheads="1"/>
          </p:cNvPicPr>
          <p:nvPr/>
        </p:nvPicPr>
        <p:blipFill>
          <a:blip r:embed="rId10"/>
          <a:srcRect/>
          <a:stretch>
            <a:fillRect/>
          </a:stretch>
        </p:blipFill>
        <p:spPr bwMode="auto">
          <a:xfrm>
            <a:off x="6983413" y="5140325"/>
            <a:ext cx="2147887" cy="1568450"/>
          </a:xfrm>
          <a:prstGeom prst="rect">
            <a:avLst/>
          </a:prstGeom>
          <a:noFill/>
          <a:ln w="9525">
            <a:noFill/>
            <a:miter lim="800000"/>
            <a:headEnd/>
            <a:tailEnd/>
          </a:ln>
        </p:spPr>
      </p:pic>
      <p:sp>
        <p:nvSpPr>
          <p:cNvPr id="63504" name="AutoShape 22" descr="data:image/jpeg;base64,/9j/4AAQSkZJRgABAQAAAQABAAD/2wCEAAkGBhAQEBQQDxAPEA8PDw8QEBAPEA8QDRAQFRQVFBQQEhIXHCYeFxkjGRQSHy8gIycpLCwsFR4xNTAqNSYsLCkBCQoKDgwNFw8PFCkYFBwpLCkpNSkpKTUuKSk1KSkpNik1KSkpNSwpNSk1KSkuNSkpNSkpKSkpNikvMTY1KSkpKf/AABEIAMgAiwMBIgACEQEDEQH/xAAbAAEAAgMBAQAAAAAAAAAAAAAAAwQBAgUGB//EADgQAAIBAgIHBgMIAgMBAAAAAAABAgMRBCEFEjFBUWFxBiIygZHRobHBExQjQlKSsvFy4XPC8FP/xAAYAQEBAQEBAAAAAAAAAAAAAAAAAQIDBf/EAB8RAQEAAgEEAwAAAAAAAAAAAAABAhEDEiExQQSB0f/aAAwDAQACEQMRAD8A+4gAAAAAI6teMFrSailveSKD7R4a9vtPNKTXrYuk26YKlHS1CeUasG+Gsk/RlpMisgAAAYuBkwc3SGm4U7pLXnwXhT5s5Mu0la99WFuFn8zXTWeqPUgq6Oxiq01NK173XBraWjLQAAAAAGGzJR01iPs6FSW9RaXV5L5geR01pCVeo87wi2oLd/kU40xSh7ehPGJ1ckap8izhcVUp+Cco8k3b0NdUzqkV18P2mqLKcYy6d2XsXqfaSD2xkvNM83FE8ENRd16WOmqb4/D3IcdpO8HqXW5vK/SPM5NCDbS4skxklfUXhivV8fl6sTGJbVFU7k2F0fKrLVi0rK7b2JEkYHU0HSzm+Fkat1GZO7o4LCqlBQWxb+L4k5hGTi7AAAAAAcLtbVtSjH9dSK8ld/T4ndPMdrZ9+lHlUl/Fe5Z5S+HDponjE1hEkSOlc4WN402+i9PUlp0N7/b7kurx9DO2kdOguvyO5o2lZN5I5tGkXK+J1YakdlnrP6IhEbmrzqc3FfX4fMpRzd+OZPiMoqPm+rz9jSCNxmtoxOvoeFqd/wBUm/kvocxHbwcLQiuSJney4xOADm6AAAAAAeV7UP8AHhypy/kvY9UeV7Sr8eP/ABv+RZ5Zy8ObAtYa1+e7qV0bI3WYvwpm+rxa+pWpTv1C+JitRZU+H+zanC7S3bX0WbIoMnjPUi5Pa1ZElENaV5Nm8EQxJ6Z1jNSwjdpcXb1O8kcbAq9Rcrv0R2UjGTWLIAMtAAAAAAeZ7Sw/Gg+MJr0a9z0xyNNaPdS0oq7jfLk7exYlecNkS18NKO2LXVEVjVYbxZZnSeqpWya4oho4eUvDFvojozlCMIxqPwrwp3vyuvoZqxXwkNa7d1BeKX/VcWaYnEa0svCthHiMe5pKPdglZJZeViGmyyFq1AmiyvAmiyo6eiI3lJ8El6/0dUoaIhaDfGT9F/5l8zW4AAigAAAAAYaMgDzmk8TUpVZKMu67NJpNZ/0UXpipwgukUdPtDS70ZcYten9nBqRNMVYlpCpLbLLlkRzlfaQJm2sBm5LTZAiWDAtwJYkVMnpRu0uLSKPQYKnq04rlf1zJzCVjJhsAAAAAAAAANKk9VN8AOX2gs4R4qf0Z5yqen0lgpTXddmmmuD5PqeaxSs7STg87qWzyKzYr3Fw159LGGNjKZNBkCRNBFRahIvaOa+0i27JO9znwkltZZoQbztaOdr7ZPoNq9TcyUtGVG42f5dnQumWgAAAAAAAAhxPhfQmIcV4JdAKP3qUb71wZXqaTpTVpwy5q6OJpPtRChW+yq61nmnGN1FXtnvexm8MXCorwkpLbdEljjObDLK445bsTYjC4SWyLj/i3H4Fapg6O6pUXmn9CtWIDToufcqX/ANanqvYmp0qS/VLrJlCnEuUYBFylKK8MUvLMng29pFTiWIMDq6MWT6oulHASyfVFpTI1EgNVMzcKyDBkAAYAEOJfdfQlbKmLqd1gfPO0+JhGvKFWGtTmoNPvJ60XNd2a2Pvc1xK2hsMqdeDpVFOlN6soPKafO2UusWepxlOg4z+8JOmpO91e120vjvOXh+zcKddToVdenFpyhfWWaupRlvyucbherbxeX4fJOecuPeb+5+p66+RWLWIZVsdnrpaZbpIq00W6RRbpk8CCmTwCLUK+qSRxZzcVUs10NadVkbjtQxBPCqcilULlKYV0Is2IKciVAbmDJgCOZz66cr8Ni9zoVColk+WYSvOaTwzqUpwWWs2290UpJ3fnl5kOgX+G/wDGF7bL6n+zrYjDqOUo3ctbY7Wvts/M5+FpqDqqK1YXeouEdRIe09KlYgRNVIUVEtMt0irTLVIItwJoMrwZNFlVJOmpJrfuKUPlkXYsqvxPqRYsUi7RZToovUYkaWqROmRU0TJAbgADSSKOJTi7/l38nxOhY0nADj43EQirt34JbyrTpN0nKW2V7ee4uY/Q986bs/0vwv2KTxk6XdrUpJcY5xNRmxya9JrcQNHa+3oz2SS65EbwkHslF+aIy5kJFinMsfcFxj6ozGjFfmj63KEJE0WaKcVsz6IlipPdbqFZlM1pU7linhC3SwpK1Iio0S9Spm1OiTqJFIxN7BIWAyAAAAA11TSVO/PrsJQBza+h6MttOPlk/gVZdnKP6ZfuZ27GNUGnCfZ+lwl+5m8NC01+W/Vs7WoY1AmnMho9LZFLyJ44UuahtqhVeNAlVM3sZA1UTNjIAAAAAAAAAAAAAAAAAAAAAAAAAAAD/9k="/>
          <p:cNvSpPr>
            <a:spLocks noChangeAspect="1" noChangeArrowheads="1"/>
          </p:cNvSpPr>
          <p:nvPr/>
        </p:nvSpPr>
        <p:spPr bwMode="auto">
          <a:xfrm>
            <a:off x="917575" y="617538"/>
            <a:ext cx="304800" cy="304800"/>
          </a:xfrm>
          <a:prstGeom prst="rect">
            <a:avLst/>
          </a:prstGeom>
          <a:noFill/>
          <a:ln w="9525">
            <a:noFill/>
            <a:miter lim="800000"/>
            <a:headEnd/>
            <a:tailEnd/>
          </a:ln>
        </p:spPr>
        <p:txBody>
          <a:bodyPr/>
          <a:lstStyle/>
          <a:p>
            <a:endParaRPr lang="ru-RU"/>
          </a:p>
        </p:txBody>
      </p:sp>
      <p:sp>
        <p:nvSpPr>
          <p:cNvPr id="63505" name="AutoShape 25" descr="data:image/jpeg;base64,/9j/4AAQSkZJRgABAQAAAQABAAD/2wCEAAkGBhQSERQUExQVFBUWGRoaFxUVFRgXFRYUGBUXFBgYFBgYGyYeFxkjGRUUHy8gIycpLCwsFR8xNTAqNSYrLCkBCQoKDgwOGA8PFCkcFRwpKikpKSkpKSosKSkpKSkpLSkpLCkpKSkqKSkpKSwpKSkpLCwpKSkpKSkpKSkpKSkpKf/AABEIAJAA+AMBIgACEQEDEQH/xAAbAAACAwEBAQAAAAAAAAAAAAAFBgADBAIBB//EADsQAAIBAgQDBgUCBAYDAQEAAAECEQADBBIhMQVBUQYTIjJhcSOBkaHBQrEUJFLRM2JyguHwFmPxQxX/xAAZAQEBAAMBAAAAAAAAAAAAAAAAAQIDBAX/xAAmEQEBAAEEAQMDBQAAAAAAAAAAAQIDETFBIQQSMiJCURNhcYGR/9oADAMBAAIRAxEAPwD7jUqVKCVKlVYl4Rj0BP2oFu/2lbMwGgnT2q3D8fZiFkAnQSNJ9udCJCJqJatPB8J4w5G06e4istgXz3YnvhP+gR8taI8PvFkEkEjQkf2oHnkELRLgduFaeo/apYCdUnFr1FWXGgE9BQDBJO9ICGOxzgfDyz/m/wDtAT2vvKxVrdswYkE1u4qIAA6gn2BBNDWwiySBuSfrTZR/g3HVvkrswEwNo9KK0p8C0xIA0GVvxTXUQscb7WPav91btq8DUknc8hFaP/IrgRG7oEs2WAx0+1BOKWx/Eg/1MT96OPgDksgD9Un20q7AwmIJZgRAHOalrFqxyg67x6VnuW5FwjnVPCcOvmFAUqjGYvuxOVm9FEmr6wXr572J0A1qCteOTtau/NQPzWZ+11oMVKvIMHQbj51pvY5RuaRuNYX4hZToxJ+utXYPeD49auMFBIJ2kRRGvmHD7cMp5hhr8xX0+oKsTiVtqXYwqiSfShSdsMKTHefUEfiuu09vNaCdTr8tf3ilb/xtelNg4HtFhxvcX713b45Yba6h/wBwpXscMYWnt2wAWYZm6DU1otdkEUAv4jV2DcDXtZsBYCWwq7DQf2rTUEqVKlBKlSpQSqMd/ht7VfWLi98rbJVSxMAAUC+9me5j9bNPsorZacCYHWqbfw+68DPktt4R5vG435bCrk4n/wCpx8qyHnB7WVHY6kAn6UZwKQgPUA/UVgS5KsArAZGkkRry/NFbI0HtUo4xfkb2oWLoTuxGr5vooE/vRHHXlVZYwOtBbuItq9prhgLbMaGSXYAaey1BVjsUGmqsLakkf5S3yFbVx1jkR9Ki4lCXykH4Tbcvf61kqrgWGi8G6oT8jFMhNB+GsveqqkErb19DK0Wu7H2NYoTDhzcu2XOxZgPluaZsXcghRyFDMMyK1nMygIjNJIiWYD8GrBxm2WJDL9RVVqwFwhLhPKT+9TgjygjY61it45ZuAMCGRogjcDatXB7g8KAgkIDofQUBelLG43W68+FXg+8wB9qbSaR2wzXLaW4IL3yTPQKTNRGO7jGuN6V7j7ZZ1X5UZXhipAnnVKWwL1qRzH1nSshjGEyuF5qwB9DIp8pXtWZN5/8A3xPsQKaKxGPH28xUdP8Av4rH3QBrUuJBvlegrPhrcoGP6iT8iTH2qjjDJlYnrW+4cwmsOJ0rizfJWzr5rhHyCmlBbC+Wrq4t7V1UHtSvK9oJUqVKCUC7WYkLbUNce2C26CWOlHaX+1WMZAgW4ls6k59ZAjb60A3B3Rfu/CuuoCqui65UB8xmNSaq4r2ifDXVVCWWPFm3b58qYODWWyDMwefESBAM7AClbtBaDYuPSrVHbOOzW2d76xcU5FOka8/XStuE45azZDdRmIJBnSOhpT4Q5Qtb7tbpnwBthO9X4vCXC4VrNlCykAJBO4196AzxLjuYqtm5ZG5LXD7AZR86pN13vxbay3hUZmIYkKDmyj3M0KXBeMhMGtxVWJzRzOv2pk4LwxUWe6W0x3AMkDkJogRjuNrZuBGRLh/UQAAP9I51rw1y49u42REQowTL5mPL2oHxyxOLiqreQAi7nIXyhd5NRTRw24UuaoqJl3nXcRm1q/tBxDJbKqneMdMoMRz8RpP7q34stq+JQ+Yn+ocug3qcQa3cZmud9JIAK7QBGtBtvktdg4fvCFRYzQq7k++sfSusSLFmO+sBS2yqxJA9a0dmeEoT3g73wnw94d9N49Kw9q8PN9Qa26WMyu1c3qNW4Y74iXDBbdm7qwVXIw7yZB02Wuuz6IlyVsumgBuMTBJ6dNaDcOvss2mvG0glpAn5V1i8UCoC4p7niXTLAG+pNTPH23Zno6n6mO5x4zxBbNpmYkSCBHmJI5CkxsQgWyGFxVyOxA85zEAb1jxmI70Wy2IMwAZHl1aNefP6iiHC8C1y5AxWfKASVXXLPU7VrbnSYSwAWPeooiWfTU8vWrcO9gXbYR3cllKidDruanbcMbSzoJ2/J9aF8Mxtyy0JllwMpbkff51Pd52bv0vp93ZjTEoGKknW6zEDTZ+Z6c6aAaQL+IvhW8djXc6TJ00rbw/iV/KUORylwKBMcjA031B+lVpbMLxBf4i+xYMUDHw6wFka/WouOkAC8nIBd4026k0DsWcQqsow1sB9GIMEidpmjL4U2cOwyIrx4ivIdJ56VUd3bjxPfW461LTALZhwfHcOYaCY5e1KmBUBBmEqT4h1E0yHEFgot4Ym2hOWGgGd+VAzYFwbakNmHXrrV9CeCX2JKm33YABC+pJ1ovUHle15XtBKlSpQSlrtFgnuXrcIhWPM24k6gDmaZKXcaFN927t5VT4yIUaHy9TSAxgdLYO06/LkPpSRdu58Wx3pue/lwwP+T8UhcGulrzNV7Vt4nbCvJmCNY3irLNq2HDpbuIqKZLkgmRpE+3LrVXHr2nSB+RXaYySsYjORMkpooiCYJ22qK18KwNon/wDeTAKzCZQI1PMb04YfRZ5fjlSxw/G6aXy8L5Y0mNc312o9dvxYB9BVYk+/ez4tjXvEJRswMHcH160P4XdzX3b1rbx99NP6TNRk8Z5Yzic/hgmNPMNBr7n5UT4RZuspIvi3mbylZOoG3rBFYMQLncgd3aQEjykToJhv3pg4PebKPAiqJMgzJO+X50iUWwluBvMaSecc6T+0V3NilHSmvAXfhT7mkK9iM+KJ6V06M815/qcvpxn5aOJJlYGAfQ7GrMW15raki0AXU5UiTMxmjlVnFoyr1mhXDzaNsTauSYhiSQW56c+dTW4i+l8ZZQT4bZusFizadRJloGnIewOamjhuCCgDKgO5yCBHIUs8MVC2tp2MxMwIAHm/f501cOuyz+kD6VzvQkAe31zwIPWgmMs/CVulXdusbmuoo61Ybeawfatd5duE2xgVZVCDlw7EgHxEkiQN9qI4fB2WS8zh0VWBEEzrJG++4+tCsHdXMVfENbGkJlJGo96PYXEwtwLfVRmbVhIY6ZftWcrjzm2VidnsDYuXJQXSE1lz4c86aczzpp4sgWw/tQzgbNC5rou5m3GwyiIX71o7XYvJYI5msu2BX4ZZz2mFS1iZUC5iHsqmwXWSTVnZxpSsuKdrd0ZVViSQA20mNftUDZ2YRfGUuNcBVPE2/wCqj1AuypulXN3IJywEiI8W8UdoJXtSpQSpUqUEpYv3gWvfGZyFbwxCpy+Z5UzGl/Fl8l6Tb8pgJH1arBbj3jCf7fxSV2eEljTbxy5GD/2/ilbs4vhJp2vTviwJ0EGcog+/OinDBcmIsNpoq5YiRqx6DpQfimpAylpYaDcwCfxRDhxRA2bDukroASSxn7CkBhLTqr5ktJodFiW945f3rZxFowvy/FCMKVh8tp0EbsTJ9BPKt/HHjCfKgT+z48TH1q/jL6N7R9TVfZ0eEmueJvrvl1GvTXesVacHhUOUCxdBkHMxMCP1GmXB4a2oZlR1OXdttelA+HupKfzLNqPCVgbjfXamW7jFbOBdzaHQDRfWs5ywz4rrAn+W+VIuA1vufWna00YQ+xpK4EJdz6116f3PL1/sjfxNtvST9qFcPxHwx/MsPDEBTI02XX5Vu4q+/sf7VxhLd0KPDYA010kVq1uJG/0nOVHcFg1VtL41Im2BrpoBM8qJcFbxXNZ1rkIbZEW7aj+rTMf+TXnBNDc5a/iuavSx4pG7StOJA9T+9FrtyLXyoHxbXFx60W4g0JWruu+zxAzC94bjZFttsJeOnKaO4LAO3i7hL86tBAAOwAPsBSzhUQuxa1cbXdZinHA4a2tvM7XLQOyKTpHXnNbceHn5/KttkFbtoFAhA8o2HpWDt9e8IFbLLL31vKWjLpm3jqfU0K7fvqorJg47NL4KH9pIDJmmCx8u50orwBYtihXaRzntwwXzmT/tFToNfYNgbLwCBm0B/wBI/vTPS12Dk4diWzeM6+wAplqQSpXle1RKlSpQctS9jbUWbvwe7mOck0wXTofblv8AKl3iTr3DQznxAeL32FWDP2quRhBQPgSxbop20uxhkFDuFCLVO16YeI3RnWWZRLarvoANPrRDBW7TIzC7cBBADtqfVQJ21FDHuN3gKuqwDq3qeX0pj4X3vdsxa2fFEtAGoWInbnSD3CsMrkXmuGAJIgD0Gu9au07xhKlwOEbN3e40SPqY51n7ZPGFHvSgLwBfh1RiiTcEBT4v1baA71q4MItUPYZrg8BfzHKD7DX71AdtLdaFPc67ZYkn/oorh7dxVbOltRGgT9XvQTAWV71V7h10JOpmPSjb2UW2+W26bSW5+1ZY8sM/jVl54wZ9qUuzw8x9aaOKGMG3tSz2eHgJrsw4rytX5Y/w44vzmeW2+p5VxYsIRAw9wE8yTA9TpXPELni82XUa9OdacO40/mGbXYqd4nXXatGtzHX6T42/u08KguspczTqzeUetMHBG/xD686xYe4ZE4gXNJyhY1jnWrg7QtyeprQ9HCeKRb7ZsYfeinFW8IoThjOKY+tEeLvtWl33pi4bd3jEZNTpBMa0w4Hid8rkW5bAUmDc0YgmZ1oBwu28L8G2Z6xPzpgt2FZQWwrXDzdTAPsI2rdHmUQwrk3LZLBtDqOZ5/Kgvbx/iKKMYNfjL4cnh26enyoD22abyir0gnwgfDHtQHtEZvIAueFOnuf+KYeHCLY9qVuPXB35liIUbc9zU6D92GSMKNAss2g96YKBdilAwduJglt9/MaPVIPKle1KolSpXlBm4jiMlst7AT1Jig3GbjGyMzq0suwit3aS4RYOUAklQATGuYUP7RI2RBlCkvy9NZqwBu2934ar0qjCf4NX8T4d3ywzn7b1TbUpbKtuPvU3UPwdgtegWhc8o15c9PXWi1uxNxQLOjOxKZzBKkLB5ALprrNBcGyG/wCLP5h5dhoNZoo98L3Zl1MOQefjYgct41mgNYm0qpAtFJbmd9Rr7UO7dP8ACQeu1bMVcUIMrO8MNW3PoKG9o7N3EKAAoA2E6/tVtIpwGlj5VgwRXvPE7JoPLuZJP9q22TFlhsRpB9qw4TEshuMrIsAasJOgnQfOoDGKutZvK6XCSAkyBoGBEH2H70axN6bTHve8On6Yj5Uvfxdxy7HK7ZbZ20BzaL6nX70x8YVls+JVGq+WssOWvV8Y1j7S3YwkdaCcCHw63dp8ZnshEBOmpArFwQ/BNduM2xeTnd8/6YLhJuCApMsfFtpA1+tE8QHVQWt2hkhjEeLPIE+mn3oNdym4oZS2h0X1P/FFryLmICXFnIPFsRB5n1rm1r9T0PSTbTGFZp1toojzfqbSr+HNFu4QsmTpQmzdR7pYBzqYJ2ygGIrbYvZcO5BjfetLv054J3CTN9z6mtPHX19gf2rL2ePxW9TV3Gm8Te35rTHbn4/xxgrVuBpc6mm6ES2n8w6SAcsHT03pawN4sHHfCCmpg7SNB60bxZKnLaUOFEFrkHXr9K3R5jdgCDcSGJGXSd/n70A7XL/MqKOcPc50mD4Zkc6XOPsTixJmsrwGDDCLfypQ4lcJv3IjcDX0A0pv2t0m5A99pUmXIJHITGlY9D6h2VQjCWpjbltuaL1g4FaC4e0BoMogHpvW+pBKlSpVErljXVU3TQCO0YDraQqWDXUmOQBkk/SsfGryZVyBpVp1B00ImtWLab9gSRBY+kBDv66/vV95zyytJ58upOuwE0UupfBG9ZsRfE5dyf8AutHGCvBayh0ZvUKpgctWaqMVZQFQLKjVQYP6mUtlGnIAfWpsu4DweyTc0vBZJMRI5nU0Qw2JYpaAuJ4QI38xJaW9fDV9zC92SxRdVICiDLHb3oNxu6U7tDbVWAAMbnQbxsd6yQfxrMVDMwYBh5dtiYqkPIms2BsrkJcZFGpYkkCYAAHMkn7VZ/DJst4aQI/zNMKNN9KliyqcXqp5aUC/hTkuHu82/iJgAf8AyjOM4eBlY3VY5oGWDtoTHSYrjH4Ed0Tnc5uuxlh9qkhXWCwiwVZDJeygA6yp1+UmmTjtpe7gKRLCZoRw6yguDxNo6tlJGpHeHM3r4R9a24zvL5yhhEzAXXQHQa1nj4u7XqT3SyM3eabaVmdRrGk71b/B3hAyZvUH77bVlxOFvb5coHMxP0romeP5cF0c70BLPeHx5NANNSef5onicQSwi7mPiO2ggZR8/Dp711heH3MwhFJJ566V5jkfvbngTwg+ERoTI1j2mufO+67u7Sw9mMxacK0BQbgaBEAenOvBaDL4tZ19Nay8NYswVgLYAMsNTtpA51b/ABaqWBbbYkRI9uVas93Zo2TdTb4Ylt89vTqORoXxxtSN5IH5/FFruMWNCCffnQviQDhWmNTIG8gc/rWGMrbqZz28reBWiT5R5gDrEc/xRbiFpSpLK7Eu8ZeevP2ECh3AkQFTJ8+s7AAbnrvRbG4krYtfEy5sza7nMxNbo4nWEYhhlGWFEzy05UMx3B3NzvM2YzMHQ0QstEDrAnrA5VcxqWjsvNsUo8Nu/GnvMnjJ2kDUnWmG/ioR9dhoPWl3AWGB8gPUn10mr0j67wwRZt/6V/YVqqrD+VfYftVtBKlSpQeVVdFXVywoAuLcoc2XP6c9enrQrFcdtnRrLx/pU/mma9YmsVzhoPKgXBxOwXgqyr/VlbcbaCureLw5IOYiJic2hPP3o2eEDpXn/wDGXpVGWw6KwKagDQ/2rPxrDLfgtow/VzjpNFl4fFRsDNQAbKKif4ynKZCkqRIMyRMmusKruAy5GgkyVHmPmY67/atmI7Pq36R9Kxv2Rtn9A+lUV4TD5zbZLaEJAU+KAF116knnRzH4ZntLnZdGUsY3gzAHqaDDsoo2kexIrZhuElRGZiOhYkfeou7TatWly6azqx3YkRLdd6HWMUJuALJgiRH9Q2E9Aa3vgzFCjwe4jlrblSfQH96IvGKOpIYddDsNhof+K44hiybZXxS07htSdvf9qzHDYkMGzgkTEoCNeo51FOKG5RvdP7GqDOCVAQYbTnBkxzrI/Z8PaZ5KO2uWdTrME9eVeYO/f1DBdREgHT21rWJioFDBYgJe82bWNRPptWq5xQMIyDU5QemXUk9Sa64lwd+8LrzM1itoyHxI2m0Rud6AgvELJ0FrRtd5IRTr7sda9scOd7bOuRFYNAPmjMBWPC3FLQylFiASCSB8hRpjYKwozEKAIBHP1qjngnCSVgGYLyo23WCfcAgfOlrjGMLMgI8qKsREEaER1p5wd3IsAROp9/WlftZhM11bgB18xA5jY1BfhMMHW2NUVs2vMBACTp1nb0qv+GYhTnZZQuREwBsvqxrLh7rEKACxWYkGRm3iiIwbqoLIFAEakjTmPvvQDsXhSlzIxZmKyYG0icp61mtYde+UAtOh10iNfxRVy6uHAIIBgycuogQCKt4Hg3vXw1wgqgkgcySYB+9A/WToParaptVcKD2pUqUH/9k="/>
          <p:cNvSpPr>
            <a:spLocks noChangeAspect="1" noChangeArrowheads="1"/>
          </p:cNvSpPr>
          <p:nvPr/>
        </p:nvSpPr>
        <p:spPr bwMode="auto">
          <a:xfrm>
            <a:off x="1069975" y="769938"/>
            <a:ext cx="304800" cy="304800"/>
          </a:xfrm>
          <a:prstGeom prst="rect">
            <a:avLst/>
          </a:prstGeom>
          <a:noFill/>
          <a:ln w="9525">
            <a:noFill/>
            <a:miter lim="800000"/>
            <a:headEnd/>
            <a:tailEnd/>
          </a:ln>
        </p:spPr>
        <p:txBody>
          <a:bodyPr/>
          <a:lstStyle/>
          <a:p>
            <a:endParaRPr lang="ru-RU"/>
          </a:p>
        </p:txBody>
      </p:sp>
      <p:pic>
        <p:nvPicPr>
          <p:cNvPr id="63506" name="Picture 26"/>
          <p:cNvPicPr>
            <a:picLocks noChangeAspect="1" noChangeArrowheads="1"/>
          </p:cNvPicPr>
          <p:nvPr/>
        </p:nvPicPr>
        <p:blipFill>
          <a:blip r:embed="rId11"/>
          <a:srcRect/>
          <a:stretch>
            <a:fillRect/>
          </a:stretch>
        </p:blipFill>
        <p:spPr bwMode="auto">
          <a:xfrm>
            <a:off x="7342188" y="3886200"/>
            <a:ext cx="1609725" cy="933450"/>
          </a:xfrm>
          <a:prstGeom prst="rect">
            <a:avLst/>
          </a:prstGeom>
          <a:noFill/>
          <a:ln w="9525">
            <a:noFill/>
            <a:miter lim="800000"/>
            <a:headEnd/>
            <a:tailEnd/>
          </a:ln>
        </p:spPr>
      </p:pic>
      <p:pic>
        <p:nvPicPr>
          <p:cNvPr id="63507" name="Picture 27"/>
          <p:cNvPicPr>
            <a:picLocks noChangeAspect="1" noChangeArrowheads="1"/>
          </p:cNvPicPr>
          <p:nvPr/>
        </p:nvPicPr>
        <p:blipFill>
          <a:blip r:embed="rId12"/>
          <a:srcRect/>
          <a:stretch>
            <a:fillRect/>
          </a:stretch>
        </p:blipFill>
        <p:spPr bwMode="auto">
          <a:xfrm>
            <a:off x="5219700" y="5726113"/>
            <a:ext cx="1512888" cy="1131887"/>
          </a:xfrm>
          <a:prstGeom prst="rect">
            <a:avLst/>
          </a:prstGeom>
          <a:noFill/>
          <a:ln w="9525">
            <a:noFill/>
            <a:miter lim="800000"/>
            <a:headEnd/>
            <a:tailEnd/>
          </a:ln>
        </p:spPr>
      </p:pic>
      <p:pic>
        <p:nvPicPr>
          <p:cNvPr id="63508" name="Picture 28"/>
          <p:cNvPicPr>
            <a:picLocks noChangeAspect="1" noChangeArrowheads="1"/>
          </p:cNvPicPr>
          <p:nvPr/>
        </p:nvPicPr>
        <p:blipFill>
          <a:blip r:embed="rId13"/>
          <a:srcRect/>
          <a:stretch>
            <a:fillRect/>
          </a:stretch>
        </p:blipFill>
        <p:spPr bwMode="auto">
          <a:xfrm>
            <a:off x="5172075" y="2633663"/>
            <a:ext cx="1176338" cy="176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1"/>
          <p:cNvPicPr>
            <a:picLocks noChangeAspect="1" noChangeArrowheads="1"/>
          </p:cNvPicPr>
          <p:nvPr/>
        </p:nvPicPr>
        <p:blipFill>
          <a:blip r:embed="rId3"/>
          <a:srcRect/>
          <a:stretch>
            <a:fillRect/>
          </a:stretch>
        </p:blipFill>
        <p:spPr bwMode="auto">
          <a:xfrm>
            <a:off x="4983163" y="4056063"/>
            <a:ext cx="2449512" cy="1630362"/>
          </a:xfrm>
          <a:prstGeom prst="rect">
            <a:avLst/>
          </a:prstGeom>
          <a:noFill/>
          <a:ln w="9525">
            <a:noFill/>
            <a:miter lim="800000"/>
            <a:headEnd/>
            <a:tailEnd/>
          </a:ln>
        </p:spPr>
      </p:pic>
      <p:pic>
        <p:nvPicPr>
          <p:cNvPr id="64514" name="Picture 9"/>
          <p:cNvPicPr>
            <a:picLocks noChangeAspect="1" noChangeArrowheads="1"/>
          </p:cNvPicPr>
          <p:nvPr/>
        </p:nvPicPr>
        <p:blipFill>
          <a:blip r:embed="rId4"/>
          <a:srcRect/>
          <a:stretch>
            <a:fillRect/>
          </a:stretch>
        </p:blipFill>
        <p:spPr bwMode="auto">
          <a:xfrm>
            <a:off x="179388" y="4056063"/>
            <a:ext cx="4814887" cy="2036762"/>
          </a:xfrm>
          <a:prstGeom prst="rect">
            <a:avLst/>
          </a:prstGeom>
          <a:noFill/>
          <a:ln w="9525">
            <a:noFill/>
            <a:miter lim="800000"/>
            <a:headEnd/>
            <a:tailEnd/>
          </a:ln>
        </p:spPr>
      </p:pic>
      <p:sp>
        <p:nvSpPr>
          <p:cNvPr id="8" name="Скругленный прямоугольник 7"/>
          <p:cNvSpPr/>
          <p:nvPr/>
        </p:nvSpPr>
        <p:spPr>
          <a:xfrm>
            <a:off x="25400" y="449263"/>
            <a:ext cx="4968875" cy="115252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dirty="0">
              <a:solidFill>
                <a:srgbClr val="000099"/>
              </a:solidFill>
            </a:endParaRPr>
          </a:p>
        </p:txBody>
      </p:sp>
      <p:sp>
        <p:nvSpPr>
          <p:cNvPr id="64516" name="Прямоугольник 4"/>
          <p:cNvSpPr>
            <a:spLocks noChangeArrowheads="1"/>
          </p:cNvSpPr>
          <p:nvPr/>
        </p:nvSpPr>
        <p:spPr bwMode="auto">
          <a:xfrm>
            <a:off x="11113" y="3175"/>
            <a:ext cx="7740650" cy="307975"/>
          </a:xfrm>
          <a:prstGeom prst="rect">
            <a:avLst/>
          </a:prstGeom>
          <a:noFill/>
          <a:ln w="9525">
            <a:noFill/>
            <a:miter lim="800000"/>
            <a:headEnd/>
            <a:tailEnd/>
          </a:ln>
        </p:spPr>
        <p:txBody>
          <a:bodyPr>
            <a:spAutoFit/>
          </a:bodyPr>
          <a:lstStyle/>
          <a:p>
            <a:r>
              <a:rPr lang="ru-RU" sz="1400">
                <a:solidFill>
                  <a:srgbClr val="000099"/>
                </a:solidFill>
              </a:rPr>
              <a:t>Значение вспомогательных веществ</a:t>
            </a:r>
          </a:p>
        </p:txBody>
      </p:sp>
      <p:sp>
        <p:nvSpPr>
          <p:cNvPr id="64517" name="Прямоугольник 5"/>
          <p:cNvSpPr>
            <a:spLocks noChangeArrowheads="1"/>
          </p:cNvSpPr>
          <p:nvPr/>
        </p:nvSpPr>
        <p:spPr bwMode="auto">
          <a:xfrm>
            <a:off x="179388" y="549275"/>
            <a:ext cx="4572000" cy="954088"/>
          </a:xfrm>
          <a:prstGeom prst="rect">
            <a:avLst/>
          </a:prstGeom>
          <a:noFill/>
          <a:ln w="9525">
            <a:noFill/>
            <a:miter lim="800000"/>
            <a:headEnd/>
            <a:tailEnd/>
          </a:ln>
        </p:spPr>
        <p:txBody>
          <a:bodyPr>
            <a:spAutoFit/>
          </a:bodyPr>
          <a:lstStyle/>
          <a:p>
            <a:pPr algn="just"/>
            <a:r>
              <a:rPr lang="ru-RU" sz="1400"/>
              <a:t>Необоснованное применение вспомогательных веществ может привести к снижению, извращению или полной потере лечебного действия лекарственного вещества!!!!!</a:t>
            </a:r>
          </a:p>
        </p:txBody>
      </p:sp>
      <p:pic>
        <p:nvPicPr>
          <p:cNvPr id="64518" name="Picture 2"/>
          <p:cNvPicPr>
            <a:picLocks noChangeAspect="1" noChangeArrowheads="1"/>
          </p:cNvPicPr>
          <p:nvPr/>
        </p:nvPicPr>
        <p:blipFill>
          <a:blip r:embed="rId5"/>
          <a:srcRect/>
          <a:stretch>
            <a:fillRect/>
          </a:stretch>
        </p:blipFill>
        <p:spPr bwMode="auto">
          <a:xfrm>
            <a:off x="7164388" y="0"/>
            <a:ext cx="1974850" cy="1533525"/>
          </a:xfrm>
          <a:prstGeom prst="rect">
            <a:avLst/>
          </a:prstGeom>
          <a:noFill/>
          <a:ln w="9525">
            <a:noFill/>
            <a:miter lim="800000"/>
            <a:headEnd/>
            <a:tailEnd/>
          </a:ln>
        </p:spPr>
      </p:pic>
      <p:pic>
        <p:nvPicPr>
          <p:cNvPr id="64519" name="Picture 3"/>
          <p:cNvPicPr>
            <a:picLocks noChangeAspect="1" noChangeArrowheads="1"/>
          </p:cNvPicPr>
          <p:nvPr/>
        </p:nvPicPr>
        <p:blipFill>
          <a:blip r:embed="rId6"/>
          <a:srcRect/>
          <a:stretch>
            <a:fillRect/>
          </a:stretch>
        </p:blipFill>
        <p:spPr bwMode="auto">
          <a:xfrm>
            <a:off x="5176838" y="1412875"/>
            <a:ext cx="1900237" cy="1584325"/>
          </a:xfrm>
          <a:prstGeom prst="rect">
            <a:avLst/>
          </a:prstGeom>
          <a:noFill/>
          <a:ln w="9525">
            <a:noFill/>
            <a:miter lim="800000"/>
            <a:headEnd/>
            <a:tailEnd/>
          </a:ln>
        </p:spPr>
      </p:pic>
      <p:sp>
        <p:nvSpPr>
          <p:cNvPr id="64520" name="AutoShape 5" descr="data:image/jpeg;base64,/9j/4AAQSkZJRgABAQAAAQABAAD/2wCEAAkGBxQQEBQUDxIPDxAUDxAPEBAUDw8PDw8PFBQWFhQUFBQYHCggGBolHBQUITEhJSkrLi4uFx8zODMsNygtLisBCgoKDg0OFxAQGiwcHxwsLCwsLCwsLCwsLCwsLCwsLCwsLCwsLCwsLCwsLCwsLCwsLCwsLCwsLCwsLCwsLCwsLP/AABEIAMgA/AMBIgACEQEDEQH/xAAcAAACAwEBAQEAAAAAAAAAAAADBAECBQYABwj/xABAEAACAgECAgYHBQYFBAMAAAAAAQIDEQQhEjEFE0FRYXEGIjKBkbHRFFKhwfBCQ1NicuEjM4KT8RWDorIWJHP/xAAZAQADAQEBAAAAAAAAAAAAAAABAgMABAX/xAAjEQACAgICAgIDAQAAAAAAAAAAAQIRAxIhMRNBBFEiMmGB/9oADAMBAAIRAxEAPwD6VZLTXf5tKi/vR/sLWejlU/8AItX9MuYpXYFjIzin2UTa6Zk9Jej10P3bku+O5g3aRrmmn3NNHfU66yHKTx3PdfiHlq4WLF1Nc/FLDIywJ9DrK12fJ9XRgVoWGfUdZ6N6W/2Jzpl3PeJz+s9Bb63mvguj/K9/gQlgkuuS0c0X3wIdGWYwdLpNThGFRoJ1vE4Sg/FNGpRUxUmjSaZqrWFXqxNVsrKDG5J8DT1RMdQJcDCwgzUzWhxXHpXgo1kTrYaYNiJ6ovVqxOytk1VmphtGtHVlJ6gDVWE6gfVi2hey9kR1DCz05RaYXRh2Rdalnney0NKFelDowbITnqWAnqRi/TiVlQrixlJFZ25F5h1UE6gTSxlKjLsQHBq2aYCtMI8Q3kF6kaOnbRNOlHa9KUhioSUwlN2BhaoXdOCjgXVon2IwtDwsMiu4YjeVsFGori8bjNjeEVo1gNJWBatQ4+zJx8ngzI2hY2hsFG1HpKT2moWL+aKz8SVKiXtQdb747oyFYEVpqTNRrLo+Ev8ALsjLwezFr+jZR5xfnzQqpjdHSE48pPHc91+IuiNyLfZi8dOa9M3b7dS/qWYt+7tIv0sY/tcPhL6geMXYzo0FZ1DM9uYGyZNg3ErKyIVo9dYCjcI5IZM0aoDCghCq8OtQOpoDYaUEUUECnqAf2kGyBsaFcEFcEI1agO9QMpIRzA6mBnWwHNReZ1tokpIeMzygGjAXjYFVhNSGcz1kAaiTZYA60Oxth+iKHoRRlU3Dkbx1NCuQxOKAOJSeoAu4Lkh0zj4XBoXGVG0LG0NlKNaN4aFxkRuDRuDYKNZWhY2mVG4LG4Nmo1Y2hY3GXG4JG4awUasLO42dLplBKVu8nvGHcu9mT0fZGpdZPeeP8OD+Yz9rcst+u5Y8OWySXcWghGbnR2qblh9qz5e/tFvSSG0X5oroFwuLszx7YXb5vuH+mquKnxW5pcMmzn+j7XKOG877eAzbQ0I9E+17/kdTZUpRT71kg47ME49NHJ6itibTR0eq0pmXaYjPGxoicJhOtIlXgHIg7QsmTO4GrQc2ViCxLH6bBjrBOkYHTOeUuQV0xWUg9osxWysGWiwqYGAUA9g7JAWwtgLBhr4C1SGFMXrQbASd8kTmU4z00UwE6IPg4ZTLqwUUiVItZ10PRtCRtM9TLxsDYKNKNwWNxmRtCxtDYKNONw5pLFvKfsR5/wA0uyKMWFmdlu28LzI6Q1u6rj7MNpP71j9p+7l7hk/YFG+Dfq1nHPjy20to/JYOi6O1GIKTa6xrP9Kzs8dpxHRty5vkt39PedB0dfmSk3zxtn4YRWE6BOJ01ceLD3/NvO7kzenHiqaf3TAos2zjZrPgu829BZnbfbv32HkyDRzmixxyXcn8jpNNPNUf6Uc3o9BZVfZxxkoYk4ze6l7zTqtail4CQ5bC10M3iF8A/GDsDNGozLoClkTQuQnajiyLklMRsRSCC2lIESdjVKGGApDtjo55di1ouxi1izYGWgXgguAdbCgCwFgJBbQSZhvQetBsAa2HQSd8gpopgJNg2wnTA+aKRdWAFIlMez0KGEz2QKZZLIbBQaMwkZC0XgvkNgaHaruCMp7ZisQ//SWy+G79xj1W4fPL7/mOdI1TcIRjFtJccnv7UuXwWPiZtcHF7p7b+/s/XgNfoaMeLNqnUYUY55byf83d7l+Zt9Favfu8TlKLGnz8X457zU0t2PB9gyYskfTvR/Vqb6prOU8PuJ6V6c6qSp0uZWN4lLGZSfgcZpumHRS5KWJTThHf1uDtfv8AyL+jPS8KpTusy7OFqHJ8C/aks/tckvGXcgufojr7PoWk1Co03/3LMTbl6rfE/JJdu+/cKajVcNUJ112WcTxwRxxRj95+GxxH26eos4pv1ptqvLarrjH2pN9kYr8cm/0VerItRbhpa3h78M9TZz9d93h2ZSGhNvoRxo6KLyk+9JkTMv8A6q759Vp4xysNzfs1wXgjQti44XGm+eJPEpeSSKt2hRa4TtH76nnuFJ0nHki7JzRnWlIoaspIjSS1ZOi1QSRMKi8qwqJFxErWLtjltQB1AcWVgitYYiFQXqwamaFbQCG7agPVGoauC1bDpg4VhuANEq5A2MC5B7IC7iajqx9HzI9kvjJSURj0S0ZBFIASpGs1BshNNHinGPe9/LtFlId6Lfrt90cLze31CmBo3s57v7dwrfpoNvOMZ27Owh3Nc1gFK05+eytCz0K5p9uwhrdS4bd278jSnfnw+hg9IriUu5tL3FI5GuxXCyftkpJN7tvKXgtkjShdwrg7eLEnnbK2+GcmJp5riz+zHG3btv8AkHhqeHLzy3f9XN+7LZW0yOro3rOkW5cMG1sq1vsoJ5/F7+40LOmmoKENoRSjHvfj5tvPv8DkdHfjMpPff9fMc6Ks4prPY3Lw25DJk3E+odCaiOk0jnJp2Sa27Z2vlHySy3/ca6Mzb688uUsvOd8fQ4larrGvux2975/rwOy+1KNC4Ws7J+R0Rlf+E3E0/tcYvC9fvy+0stbH7kfjL6nMx1e5eOqEc7NodMpVy5xa8pfVBY6BSWYPP8rWGc/RqW+XZu/BGnpta0tm15c/iFUxXEajQelQEq1+eaXzYysPkHRC6GZOgF9mNSUCvVi6BURCOmL/AGcfjWX6sOgHEyLNOC+zGxOoH1QNA6mdHTF/s5pQpCdQFYxHAxLNOLvTG/OgXdBvEh4qj4TGYWM8ihZSOSz1HAacQcoEQu7wsZJhEaaBNGj0PjDz2y+S/uKSWQ2j2gvOXz/sb0wI0rsfBfiJ6rVKK2AarUpdvcYeq1TkyXZVIPqtfnkBVnHBR7XIQsmF0kns1zTGcQp+kMVaZuLx2S9b5JfEFNtQ/XYsnqdbOGYxeE2nJd7i8r8SLLdkv1uhkSa4LWS4Ypd/M0dDLgr4u2T4Y+S/uZmoeeHyHYTz1cV2JfH9MZSF15Oj08+GuK/ab42+5cl+bNKGubWMmNbPD8lFfBFq7hpSoChaNqGpGa7jGqsHKpibAcDoNHLO3YaecGToXtkfncdMeiLXI7XYa+hsyjmFeE1WvcFHmk989421I2jbo6mTKo5GPTG/tSx5sIumV96fxQvliN4ZHXwCnJQ6X7py96TDw6Yl96L+K7NhlkQjxSOhmURgT6Zl3ZXg1nPMmPTq8uT7H5h3QPHI6WtFrLYx9ppHNXdPLnlcPJ4Ma30gTcuFZeGt90FzSMsUmdRqenIJ4gnN8tt1+Bn29NyT5QW2ccSycnb0rJvd4Tw3jufhyyJXa71nwzljO2VuSeYqsJzlmnT5bMWspcea27x1DNCzz3OBvVWdkJemYpKN+zoaM1mD4Jd37Jk6vQTqfrxaXfzT94kPkQk6vku8XHAGNjQV2+pHzn8xcicsx8pNe5l74IShQDU2iE2N2wyCVOQJoDQrw5NHQaXPgXo0vgdV6N9BO6a7Fzcscka3P8Ua1BWYk/RO25cWnTskt5Q5PHh4+Bh9J6KzTySursrbWUpwlDONnjJ+gNFRXRDhrSXe+1+Yn03p6dTXwamELIJ59b9l96fNHV4qXZzPM5Po+B9bvhjulv8A8TPl+GDV9KuiKI250SlwrClBviWce1HO+DBqsUXvz/Mk6KqzYnrN3l9pevWrtZgym5PPILCIkol40dNRrovlJfE0tLfk41RGtJqZVvZvHc+QvQzxp9H1PomWYPtB665wTb2S5t7IQ9GOkE0nnmsPzMrprpJ32PDxWniK78drOndaWcscTc2hj/reXsti8+knJPLyvwz5GMkXcml5slszp8cfQ/HUFo6gQU8nlMQNGvXqP1n9YCrU47f12vyRjxtLq/n+shTEcTV+1t7c8vfv3/4yDlqMrzUn9UZ3XF42bL+r/wBl/YZMm0NPU7Y5pxw15Gd9oabRbj297SYhbZv4md0GKGpXeIKUwMrMv3gnaJQ9FkxrTvczI37jumsJT6Ej2dBo2aPApLDSa7nuZWksRoRvWDwvkJ7How6M3Xej8JZdb4H3c4v6HOa3QTqeJrZ9vZ4HYT1ItdqFJYaTXc90VwfLyQ4fKNOKkji+ANCn/g2btFXnMcx8OaIrohHxO9fIizmeKRPRXR3G99l2s7bQ2Rqhww2732s5arVY5bDEdU2dWHLXNHPkxnR29IHI+lnpA0urg+ftP8hq69qLbfJNnBa65zm2+15KvI5cGx4kufoHdqZN834b8hbhy9+ZdIvCIeh3yTXANGJ6KCQiBsdIhRDV1kxiHrQoyYzpG4rZtLuTwMIVjPAWEwoYZienLL8EsAlaRxBsFBkz0n+IDjIlby8NgGoPxE8QtKz9dhXrAitDXWF43b/6siMrj3WBsRxGnby82/wEtRP1skOzkAtmFvgCVBeMrxAmyufEUYUlY1J+Y5ptRgFdp/WZMK8EHJNC6VI3NNrBn7b4mHXkYimzjyYVJ2dEZUPz1gJ3tgYVhoxFWJIOxKbYWECIoNBDKJmy9cRiKKVoPFHVjRCYl0tLFM/I4i15Z3HTK4qZqPPGfgcPPmWSphh+pVBIsGSmUAMJhIyFlIvGYKCNRmFjMTUy6mCgjnGX4xNWE8YBrGlaed4o5lXMJrHutI6wSVpbrAUbYadhV2C/GRxhoDkH6w87RdzKOY1E2xnrAUp7gnMjJgBXMrxlHMq5Goxr2x3KpF75bguM4qKy4kw0EHiKRsCxtA0CxlFkxbrSysBRrGlIJGQl1hZWs1Bs065h4zMqFrCxtZfGTkV6X4knKLeGsS8DldRHc62U8mbqujVL2dvB8h33ZoSVUzncnhzUaFw5xa8ewVlAZSTGaKkplXk9nwGAFUyymBPGNYwpk9YLZI4g0bYZdhHGA4ieI1A2DcZPGA4j3EagbB+M9xgcnsmNYVyIyU4iOIIAmSOIG5E5MCwnEeyDye4jBN7Uw3A8A/fAEqzhsvl/di8YBY1ho1hYwFciYuqyygMqJKiCwi6rJVYyokpGMCjALGASISJWLEYLqyerDJk5KWIA6oXt6Krnzjh96yh9F4owbaMKz0cT9mbXg1n8UAn6NW/s8Ev9WPmdTFB60MrD5GcW/Ry/+HnylD6kf/G9R/Cfxj9Tv62FTKKP9FeZ/R8+j6K6l/u8ec4L8wes9F9TVHidfEu3gkpteaW59ITLqQ2v9E8r+j43gk+l9L+jlOo9bHV2ffilv/Uu05zU+hlyf+HKuxebi/g/qDkdSizl2Vyblnotql+5b8pQf5i8vR7Ur9xb7o5+RrDwZnEeyN2dE3x9qm5f9qf0FbKpR9pOPmmvma0YjJ7JGD2AmJJRVIskYNFiCUj2AWajrLeQE8eOBnT8hfmXiER48KRLEknghJRJ48YxZF0zx4pERlkWSPHiiFCRQSKIPDUKGigsDx4dIDDRYWMiTxRCMtxHuMg8MCiVMJGZ48YDQSNhdWHjwwCVMiyMZLElGSfNNJp/E8eCARt6I08udFP+3FfIWfo9pf4FfwZ48LSDb+wS9GdL/C/85/UJDoDTR5Uw9+ZfM8eFpfQ2z+wq6KoX7mr/AG4/QJ9ir/hVf7cPoePGpAtn/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pic>
        <p:nvPicPr>
          <p:cNvPr id="64521" name="Picture 6"/>
          <p:cNvPicPr>
            <a:picLocks noChangeAspect="1" noChangeArrowheads="1"/>
          </p:cNvPicPr>
          <p:nvPr/>
        </p:nvPicPr>
        <p:blipFill>
          <a:blip r:embed="rId7"/>
          <a:srcRect/>
          <a:stretch>
            <a:fillRect/>
          </a:stretch>
        </p:blipFill>
        <p:spPr bwMode="auto">
          <a:xfrm>
            <a:off x="460375" y="1916113"/>
            <a:ext cx="1679575" cy="1333500"/>
          </a:xfrm>
          <a:prstGeom prst="rect">
            <a:avLst/>
          </a:prstGeom>
          <a:noFill/>
          <a:ln w="9525">
            <a:noFill/>
            <a:miter lim="800000"/>
            <a:headEnd/>
            <a:tailEnd/>
          </a:ln>
        </p:spPr>
      </p:pic>
      <p:pic>
        <p:nvPicPr>
          <p:cNvPr id="64522" name="Picture 7"/>
          <p:cNvPicPr>
            <a:picLocks noChangeAspect="1" noChangeArrowheads="1"/>
          </p:cNvPicPr>
          <p:nvPr/>
        </p:nvPicPr>
        <p:blipFill>
          <a:blip r:embed="rId8"/>
          <a:srcRect/>
          <a:stretch>
            <a:fillRect/>
          </a:stretch>
        </p:blipFill>
        <p:spPr bwMode="auto">
          <a:xfrm>
            <a:off x="2960688" y="1939925"/>
            <a:ext cx="1779587" cy="1331913"/>
          </a:xfrm>
          <a:prstGeom prst="rect">
            <a:avLst/>
          </a:prstGeom>
          <a:noFill/>
          <a:ln w="9525">
            <a:noFill/>
            <a:miter lim="800000"/>
            <a:headEnd/>
            <a:tailEnd/>
          </a:ln>
        </p:spPr>
      </p:pic>
      <p:sp>
        <p:nvSpPr>
          <p:cNvPr id="64523" name="Прямоугольник 13"/>
          <p:cNvSpPr>
            <a:spLocks noChangeArrowheads="1"/>
          </p:cNvSpPr>
          <p:nvPr/>
        </p:nvSpPr>
        <p:spPr bwMode="auto">
          <a:xfrm>
            <a:off x="31750" y="3584575"/>
            <a:ext cx="3419475" cy="307975"/>
          </a:xfrm>
          <a:prstGeom prst="rect">
            <a:avLst/>
          </a:prstGeom>
          <a:noFill/>
          <a:ln w="9525">
            <a:noFill/>
            <a:miter lim="800000"/>
            <a:headEnd/>
            <a:tailEnd/>
          </a:ln>
        </p:spPr>
        <p:txBody>
          <a:bodyPr>
            <a:spAutoFit/>
          </a:bodyPr>
          <a:lstStyle/>
          <a:p>
            <a:r>
              <a:rPr lang="ru-RU" sz="1400">
                <a:solidFill>
                  <a:srgbClr val="000099"/>
                </a:solidFill>
              </a:rPr>
              <a:t>Значение технологических факторов</a:t>
            </a:r>
          </a:p>
        </p:txBody>
      </p:sp>
      <p:pic>
        <p:nvPicPr>
          <p:cNvPr id="64524" name="Picture 8"/>
          <p:cNvPicPr>
            <a:picLocks noChangeAspect="1" noChangeArrowheads="1"/>
          </p:cNvPicPr>
          <p:nvPr/>
        </p:nvPicPr>
        <p:blipFill>
          <a:blip r:embed="rId9"/>
          <a:srcRect/>
          <a:stretch>
            <a:fillRect/>
          </a:stretch>
        </p:blipFill>
        <p:spPr bwMode="auto">
          <a:xfrm>
            <a:off x="7596188" y="3856038"/>
            <a:ext cx="1447800" cy="1524000"/>
          </a:xfrm>
          <a:prstGeom prst="rect">
            <a:avLst/>
          </a:prstGeom>
          <a:noFill/>
          <a:ln w="9525">
            <a:noFill/>
            <a:miter lim="800000"/>
            <a:headEnd/>
            <a:tailEnd/>
          </a:ln>
        </p:spPr>
      </p:pic>
      <p:sp>
        <p:nvSpPr>
          <p:cNvPr id="64525" name="Прямоугольник 9"/>
          <p:cNvSpPr>
            <a:spLocks noChangeArrowheads="1"/>
          </p:cNvSpPr>
          <p:nvPr/>
        </p:nvSpPr>
        <p:spPr bwMode="auto">
          <a:xfrm>
            <a:off x="223838" y="4130675"/>
            <a:ext cx="4572000" cy="1814513"/>
          </a:xfrm>
          <a:prstGeom prst="rect">
            <a:avLst/>
          </a:prstGeom>
          <a:noFill/>
          <a:ln w="9525">
            <a:noFill/>
            <a:miter lim="800000"/>
            <a:headEnd/>
            <a:tailEnd/>
          </a:ln>
        </p:spPr>
        <p:txBody>
          <a:bodyPr>
            <a:spAutoFit/>
          </a:bodyPr>
          <a:lstStyle/>
          <a:p>
            <a:pPr algn="just"/>
            <a:r>
              <a:rPr lang="ru-RU" sz="1400"/>
              <a:t>Процесс превращения исходных лекарственных веществ (препаратов) в лекарство - это прежде всего технологический процесс. Способ получения лекарственных форм во многом определяет стабильность препарата, скорость его высвобождения из лекарственной формы, интенсивность его всасывания и, в конечном итоге, его терапевтическую эффективность. </a:t>
            </a:r>
          </a:p>
        </p:txBody>
      </p:sp>
      <p:pic>
        <p:nvPicPr>
          <p:cNvPr id="64526" name="Picture 10"/>
          <p:cNvPicPr>
            <a:picLocks noChangeAspect="1" noChangeArrowheads="1"/>
          </p:cNvPicPr>
          <p:nvPr/>
        </p:nvPicPr>
        <p:blipFill>
          <a:blip r:embed="rId10"/>
          <a:srcRect/>
          <a:stretch>
            <a:fillRect/>
          </a:stretch>
        </p:blipFill>
        <p:spPr bwMode="auto">
          <a:xfrm>
            <a:off x="7148513" y="5445125"/>
            <a:ext cx="1951037" cy="1400175"/>
          </a:xfrm>
          <a:prstGeom prst="rect">
            <a:avLst/>
          </a:prstGeom>
          <a:noFill/>
          <a:ln w="9525">
            <a:noFill/>
            <a:miter lim="800000"/>
            <a:headEnd/>
            <a:tailEnd/>
          </a:ln>
        </p:spPr>
      </p:pic>
      <p:pic>
        <p:nvPicPr>
          <p:cNvPr id="64527" name="Picture 12"/>
          <p:cNvPicPr>
            <a:picLocks noChangeAspect="1" noChangeArrowheads="1"/>
          </p:cNvPicPr>
          <p:nvPr/>
        </p:nvPicPr>
        <p:blipFill>
          <a:blip r:embed="rId11"/>
          <a:srcRect/>
          <a:stretch>
            <a:fillRect/>
          </a:stretch>
        </p:blipFill>
        <p:spPr bwMode="auto">
          <a:xfrm>
            <a:off x="5157788" y="5686425"/>
            <a:ext cx="1731962" cy="115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412875"/>
          </a:xfrm>
          <a:blipFill dpi="0" rotWithShape="1">
            <a:blip r:embed="rId3"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65538"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65539" name="Rectangle 20"/>
          <p:cNvSpPr>
            <a:spLocks noGrp="1" noChangeArrowheads="1"/>
          </p:cNvSpPr>
          <p:nvPr>
            <p:ph type="body" sz="half" idx="1"/>
          </p:nvPr>
        </p:nvSpPr>
        <p:spPr>
          <a:xfrm>
            <a:off x="684213" y="260350"/>
            <a:ext cx="7993062" cy="385763"/>
          </a:xfrm>
        </p:spPr>
        <p:txBody>
          <a:bodyPr/>
          <a:lstStyle/>
          <a:p>
            <a:pPr eaLnBrk="1" hangingPunct="1">
              <a:buFontTx/>
              <a:buNone/>
            </a:pPr>
            <a:r>
              <a:rPr lang="ru-RU" sz="2800" b="1" i="1" smtClean="0">
                <a:solidFill>
                  <a:srgbClr val="A50021"/>
                </a:solidFill>
              </a:rPr>
              <a:t>	</a:t>
            </a:r>
            <a:endParaRPr lang="ru-RU" sz="2000" b="1" i="1" smtClean="0">
              <a:solidFill>
                <a:srgbClr val="A50021"/>
              </a:solidFill>
            </a:endParaRPr>
          </a:p>
        </p:txBody>
      </p:sp>
      <p:pic>
        <p:nvPicPr>
          <p:cNvPr id="65540" name="Picture 5"/>
          <p:cNvPicPr>
            <a:picLocks noChangeAspect="1" noChangeArrowheads="1"/>
          </p:cNvPicPr>
          <p:nvPr/>
        </p:nvPicPr>
        <p:blipFill>
          <a:blip r:embed="rId4"/>
          <a:srcRect/>
          <a:stretch>
            <a:fillRect/>
          </a:stretch>
        </p:blipFill>
        <p:spPr bwMode="auto">
          <a:xfrm>
            <a:off x="6942138" y="0"/>
            <a:ext cx="2201862" cy="1377950"/>
          </a:xfrm>
          <a:prstGeom prst="rect">
            <a:avLst/>
          </a:prstGeom>
          <a:noFill/>
          <a:ln w="9525">
            <a:noFill/>
            <a:round/>
            <a:headEnd/>
            <a:tailEnd/>
          </a:ln>
        </p:spPr>
      </p:pic>
      <p:sp>
        <p:nvSpPr>
          <p:cNvPr id="65541"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600" b="1">
                <a:solidFill>
                  <a:srgbClr val="990000"/>
                </a:solidFill>
                <a:latin typeface="Arial Narrow" pitchFamily="34" charset="0"/>
              </a:rPr>
              <a:t>Знание основ биофармации и фармакокинетики</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p:txBody>
      </p:sp>
      <p:graphicFrame>
        <p:nvGraphicFramePr>
          <p:cNvPr id="9" name="Схема 8"/>
          <p:cNvGraphicFramePr/>
          <p:nvPr>
            <p:extLst>
              <p:ext uri="{D42A27DB-BD31-4B8C-83A1-F6EECF244321}">
                <p14:modId xmlns:p14="http://schemas.microsoft.com/office/powerpoint/2010/main" val="3649306512"/>
              </p:ext>
            </p:extLst>
          </p:nvPr>
        </p:nvGraphicFramePr>
        <p:xfrm>
          <a:off x="323528" y="1484784"/>
          <a:ext cx="8640960" cy="49685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descr="Slide title backcolor JPG2"/>
          <p:cNvSpPr>
            <a:spLocks noGrp="1" noChangeArrowheads="1"/>
          </p:cNvSpPr>
          <p:nvPr>
            <p:ph type="title"/>
          </p:nvPr>
        </p:nvSpPr>
        <p:spPr>
          <a:xfrm>
            <a:off x="0" y="0"/>
            <a:ext cx="9144000" cy="1196975"/>
          </a:xfrm>
          <a:blipFill dpi="0" rotWithShape="1">
            <a:blip r:embed="rId4" cstate="print"/>
            <a:srcRect/>
            <a:stretch>
              <a:fillRect/>
            </a:stretch>
          </a:blipFill>
        </p:spPr>
        <p:txBody>
          <a:bodyPr/>
          <a:lstStyle/>
          <a:p>
            <a:pPr eaLnBrk="1" hangingPunct="1">
              <a:defRPr/>
            </a:pPr>
            <a:r>
              <a:rPr lang="ru-RU" sz="3200" b="1" dirty="0" smtClean="0">
                <a:solidFill>
                  <a:srgbClr val="000060"/>
                </a:solidFill>
                <a:effectLst>
                  <a:outerShdw blurRad="38100" dist="38100" dir="2700000" algn="tl">
                    <a:srgbClr val="C0C0C0"/>
                  </a:outerShdw>
                </a:effectLst>
              </a:rPr>
              <a:t/>
            </a:r>
            <a:br>
              <a:rPr lang="ru-RU" sz="3200" b="1" dirty="0" smtClean="0">
                <a:solidFill>
                  <a:srgbClr val="000060"/>
                </a:solidFill>
                <a:effectLst>
                  <a:outerShdw blurRad="38100" dist="38100" dir="2700000" algn="tl">
                    <a:srgbClr val="C0C0C0"/>
                  </a:outerShdw>
                </a:effectLst>
              </a:rPr>
            </a:br>
            <a:endParaRPr lang="ru-RU" sz="2400" b="1" dirty="0" smtClean="0">
              <a:solidFill>
                <a:srgbClr val="000060"/>
              </a:solidFill>
              <a:effectLst>
                <a:outerShdw blurRad="38100" dist="38100" dir="2700000" algn="tl">
                  <a:srgbClr val="C0C0C0"/>
                </a:outerShdw>
              </a:effectLst>
            </a:endParaRPr>
          </a:p>
        </p:txBody>
      </p:sp>
      <p:sp>
        <p:nvSpPr>
          <p:cNvPr id="1050" name="Text Box 18"/>
          <p:cNvSpPr txBox="1">
            <a:spLocks noChangeArrowheads="1"/>
          </p:cNvSpPr>
          <p:nvPr/>
        </p:nvSpPr>
        <p:spPr bwMode="auto">
          <a:xfrm>
            <a:off x="4351338" y="1125538"/>
            <a:ext cx="184150" cy="369887"/>
          </a:xfrm>
          <a:prstGeom prst="rect">
            <a:avLst/>
          </a:prstGeom>
          <a:noFill/>
          <a:ln w="9525">
            <a:noFill/>
            <a:miter lim="800000"/>
            <a:headEnd/>
            <a:tailEnd/>
          </a:ln>
        </p:spPr>
        <p:txBody>
          <a:bodyPr wrap="none">
            <a:spAutoFit/>
          </a:bodyPr>
          <a:lstStyle/>
          <a:p>
            <a:pPr algn="ctr"/>
            <a:endParaRPr lang="ru-RU" b="1"/>
          </a:p>
        </p:txBody>
      </p:sp>
      <p:sp>
        <p:nvSpPr>
          <p:cNvPr id="1051" name="Rectangle 20"/>
          <p:cNvSpPr>
            <a:spLocks noGrp="1" noChangeArrowheads="1"/>
          </p:cNvSpPr>
          <p:nvPr>
            <p:ph type="body" sz="half" idx="1"/>
          </p:nvPr>
        </p:nvSpPr>
        <p:spPr>
          <a:xfrm>
            <a:off x="468313" y="260350"/>
            <a:ext cx="7993062" cy="385763"/>
          </a:xfrm>
        </p:spPr>
        <p:txBody>
          <a:bodyPr/>
          <a:lstStyle/>
          <a:p>
            <a:pPr>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b="1" smtClean="0">
                <a:solidFill>
                  <a:srgbClr val="990000"/>
                </a:solidFill>
                <a:latin typeface="Arial Narrow" pitchFamily="34" charset="0"/>
                <a:ea typeface="Lucida Sans Unicode" pitchFamily="34" charset="0"/>
                <a:cs typeface="Lucida Sans Unicode" pitchFamily="34" charset="0"/>
              </a:rPr>
              <a:t>7. Биофармация – теоретическая основа </a:t>
            </a:r>
          </a:p>
          <a:p>
            <a:pPr>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b="1" smtClean="0">
                <a:solidFill>
                  <a:srgbClr val="990000"/>
                </a:solidFill>
                <a:latin typeface="Arial Narrow" pitchFamily="34" charset="0"/>
                <a:ea typeface="Lucida Sans Unicode" pitchFamily="34" charset="0"/>
                <a:cs typeface="Lucida Sans Unicode" pitchFamily="34" charset="0"/>
              </a:rPr>
              <a:t>технологии лекарственных форм </a:t>
            </a:r>
          </a:p>
          <a:p>
            <a:pPr eaLnBrk="1" hangingPunct="1">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000" b="1" i="1" smtClean="0">
              <a:solidFill>
                <a:srgbClr val="A50021"/>
              </a:solidFill>
            </a:endParaRPr>
          </a:p>
        </p:txBody>
      </p:sp>
      <p:pic>
        <p:nvPicPr>
          <p:cNvPr id="1052" name="Picture 5"/>
          <p:cNvPicPr>
            <a:picLocks noChangeAspect="1" noChangeArrowheads="1"/>
          </p:cNvPicPr>
          <p:nvPr/>
        </p:nvPicPr>
        <p:blipFill>
          <a:blip r:embed="rId5"/>
          <a:srcRect/>
          <a:stretch>
            <a:fillRect/>
          </a:stretch>
        </p:blipFill>
        <p:spPr bwMode="auto">
          <a:xfrm>
            <a:off x="6875463" y="0"/>
            <a:ext cx="1901825" cy="1189038"/>
          </a:xfrm>
          <a:prstGeom prst="rect">
            <a:avLst/>
          </a:prstGeom>
          <a:noFill/>
          <a:ln w="9525">
            <a:noFill/>
            <a:round/>
            <a:headEnd/>
            <a:tailEnd/>
          </a:ln>
        </p:spPr>
      </p:pic>
      <p:sp>
        <p:nvSpPr>
          <p:cNvPr id="1053" name="Text Box 1"/>
          <p:cNvSpPr txBox="1">
            <a:spLocks noChangeArrowheads="1"/>
          </p:cNvSpPr>
          <p:nvPr/>
        </p:nvSpPr>
        <p:spPr bwMode="auto">
          <a:xfrm>
            <a:off x="107950" y="260350"/>
            <a:ext cx="7072313" cy="823913"/>
          </a:xfrm>
          <a:prstGeom prst="rect">
            <a:avLst/>
          </a:prstGeom>
          <a:noFill/>
          <a:ln w="9525">
            <a:noFill/>
            <a:round/>
            <a:headEnd/>
            <a:tailEnd/>
          </a:ln>
        </p:spPr>
        <p:txBody>
          <a:bodyPr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400" b="1">
              <a:solidFill>
                <a:srgbClr val="990000"/>
              </a:solidFill>
              <a:latin typeface="Arial Narrow" pitchFamily="34" charset="0"/>
            </a:endParaRPr>
          </a:p>
        </p:txBody>
      </p:sp>
      <p:sp>
        <p:nvSpPr>
          <p:cNvPr id="1054" name="Rectangle 1"/>
          <p:cNvSpPr>
            <a:spLocks noChangeArrowheads="1"/>
          </p:cNvSpPr>
          <p:nvPr/>
        </p:nvSpPr>
        <p:spPr bwMode="auto">
          <a:xfrm>
            <a:off x="514350" y="1298575"/>
            <a:ext cx="8115300" cy="830263"/>
          </a:xfrm>
          <a:prstGeom prst="rect">
            <a:avLst/>
          </a:prstGeom>
          <a:noFill/>
          <a:ln w="9525">
            <a:noFill/>
            <a:miter lim="800000"/>
            <a:headEnd/>
            <a:tailEnd/>
          </a:ln>
        </p:spPr>
        <p:txBody>
          <a:bodyPr wrap="none" anchor="ctr">
            <a:spAutoFit/>
          </a:bodyPr>
          <a:lstStyle/>
          <a:p>
            <a:pPr algn="ctr"/>
            <a:r>
              <a:rPr lang="ru-RU" sz="1600" b="1">
                <a:solidFill>
                  <a:srgbClr val="C00000"/>
                </a:solidFill>
                <a:cs typeface="Times New Roman" pitchFamily="18" charset="0"/>
              </a:rPr>
              <a:t>Биологическая доступность лекарственных веществ</a:t>
            </a:r>
            <a:r>
              <a:rPr lang="ru-RU" sz="1600" b="1">
                <a:cs typeface="Times New Roman" pitchFamily="18" charset="0"/>
              </a:rPr>
              <a:t> – </a:t>
            </a:r>
          </a:p>
          <a:p>
            <a:pPr algn="ctr"/>
            <a:r>
              <a:rPr lang="ru-RU" sz="1600" b="1">
                <a:cs typeface="Times New Roman" pitchFamily="18" charset="0"/>
              </a:rPr>
              <a:t>критерий оценки степени влияния отдельных или суммы фармацевтических</a:t>
            </a:r>
          </a:p>
          <a:p>
            <a:pPr algn="ctr"/>
            <a:r>
              <a:rPr lang="ru-RU" sz="1600" b="1">
                <a:cs typeface="Times New Roman" pitchFamily="18" charset="0"/>
              </a:rPr>
              <a:t>факторов на активность лекарственного средства </a:t>
            </a:r>
            <a:endParaRPr lang="ru-RU" sz="1600">
              <a:cs typeface="Times New Roman" pitchFamily="18" charset="0"/>
            </a:endParaRPr>
          </a:p>
        </p:txBody>
      </p:sp>
      <p:sp>
        <p:nvSpPr>
          <p:cNvPr id="1055"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048" name="Object 24"/>
          <p:cNvGraphicFramePr>
            <a:graphicFrameLocks noChangeAspect="1"/>
          </p:cNvGraphicFramePr>
          <p:nvPr/>
        </p:nvGraphicFramePr>
        <p:xfrm>
          <a:off x="3563938" y="2133600"/>
          <a:ext cx="1854200" cy="863600"/>
        </p:xfrm>
        <a:graphic>
          <a:graphicData uri="http://schemas.openxmlformats.org/presentationml/2006/ole">
            <mc:AlternateContent xmlns:mc="http://schemas.openxmlformats.org/markup-compatibility/2006">
              <mc:Choice xmlns:v="urn:schemas-microsoft-com:vml" Requires="v">
                <p:oleObj spid="_x0000_s1097" name="Формула" r:id="rId6" imgW="602187" imgH="282845" progId="Equation.3">
                  <p:embed/>
                </p:oleObj>
              </mc:Choice>
              <mc:Fallback>
                <p:oleObj name="Формула" r:id="rId6" imgW="602187" imgH="282845" progId="Equation.3">
                  <p:embed/>
                  <p:pic>
                    <p:nvPicPr>
                      <p:cNvPr id="0"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2133600"/>
                        <a:ext cx="1854200" cy="863600"/>
                      </a:xfrm>
                      <a:prstGeom prst="rect">
                        <a:avLst/>
                      </a:prstGeom>
                      <a:solidFill>
                        <a:srgbClr val="FFFFFF"/>
                      </a:solidFill>
                    </p:spPr>
                  </p:pic>
                </p:oleObj>
              </mc:Fallback>
            </mc:AlternateContent>
          </a:graphicData>
        </a:graphic>
      </p:graphicFrame>
      <p:sp>
        <p:nvSpPr>
          <p:cNvPr id="1056" name="Прямоугольник 21"/>
          <p:cNvSpPr>
            <a:spLocks noChangeArrowheads="1"/>
          </p:cNvSpPr>
          <p:nvPr/>
        </p:nvSpPr>
        <p:spPr bwMode="auto">
          <a:xfrm>
            <a:off x="684213" y="3429000"/>
            <a:ext cx="7704137" cy="2554288"/>
          </a:xfrm>
          <a:prstGeom prst="rect">
            <a:avLst/>
          </a:prstGeom>
          <a:noFill/>
          <a:ln w="9525">
            <a:noFill/>
            <a:miter lim="800000"/>
            <a:headEnd/>
            <a:tailEnd/>
          </a:ln>
        </p:spPr>
        <p:txBody>
          <a:bodyPr>
            <a:spAutoFit/>
          </a:bodyPr>
          <a:lstStyle/>
          <a:p>
            <a:r>
              <a:rPr lang="ru-RU" sz="1600"/>
              <a:t>БД — количество всосавшегося лекарственного вещества после назначения:  </a:t>
            </a:r>
          </a:p>
          <a:p>
            <a:r>
              <a:rPr lang="ru-RU" sz="1600"/>
              <a:t>А — стандартной лекарственной формы (инъекционного раствора),  </a:t>
            </a:r>
          </a:p>
          <a:p>
            <a:r>
              <a:rPr lang="ru-RU" sz="1600"/>
              <a:t>В — исследуемой формы.</a:t>
            </a:r>
          </a:p>
          <a:p>
            <a:endParaRPr lang="ru-RU" sz="1600"/>
          </a:p>
          <a:p>
            <a:pPr algn="ctr"/>
            <a:r>
              <a:rPr lang="ru-RU" sz="1600">
                <a:solidFill>
                  <a:srgbClr val="000099"/>
                </a:solidFill>
              </a:rPr>
              <a:t>Основные методы определения биодоступности </a:t>
            </a:r>
            <a:r>
              <a:rPr lang="en-US" sz="1600">
                <a:solidFill>
                  <a:srgbClr val="000099"/>
                </a:solidFill>
              </a:rPr>
              <a:t>in vivo</a:t>
            </a:r>
            <a:r>
              <a:rPr lang="ru-RU" sz="1600">
                <a:solidFill>
                  <a:srgbClr val="000099"/>
                </a:solidFill>
              </a:rPr>
              <a:t>:</a:t>
            </a:r>
          </a:p>
          <a:p>
            <a:pPr>
              <a:buFont typeface="Wingdings" pitchFamily="2" charset="2"/>
              <a:buChar char="ü"/>
            </a:pPr>
            <a:r>
              <a:rPr lang="ru-RU" sz="1600"/>
              <a:t>Эксреция лекарственного вещества с мочой (время, частота отбора проб);</a:t>
            </a:r>
          </a:p>
          <a:p>
            <a:pPr>
              <a:buFont typeface="Wingdings" pitchFamily="2" charset="2"/>
              <a:buChar char="ü"/>
            </a:pPr>
            <a:r>
              <a:rPr lang="ru-RU" sz="1600"/>
              <a:t>Концентрация лекарственного вещества в крови после однократного  или   многократного назначения</a:t>
            </a:r>
          </a:p>
          <a:p>
            <a:endParaRPr lang="ru-RU" sz="1600"/>
          </a:p>
          <a:p>
            <a:endParaRPr lang="ru-RU" sz="1600"/>
          </a:p>
        </p:txBody>
      </p:sp>
      <p:sp>
        <p:nvSpPr>
          <p:cNvPr id="24" name="Скругленный прямоугольник 23"/>
          <p:cNvSpPr/>
          <p:nvPr/>
        </p:nvSpPr>
        <p:spPr>
          <a:xfrm>
            <a:off x="3276600" y="2133600"/>
            <a:ext cx="2447925" cy="9350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5910</TotalTime>
  <Words>5736</Words>
  <Application>Microsoft Office PowerPoint</Application>
  <PresentationFormat>Экран (4:3)</PresentationFormat>
  <Paragraphs>380</Paragraphs>
  <Slides>17</Slides>
  <Notes>17</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17</vt:i4>
      </vt:variant>
    </vt:vector>
  </HeadingPairs>
  <TitlesOfParts>
    <vt:vector size="19" baseType="lpstr">
      <vt:lpstr>Оформление по умолчанию</vt:lpstr>
      <vt:lpstr>Формула</vt:lpstr>
      <vt:lpstr> </vt:lpstr>
      <vt:lpstr> </vt:lpstr>
      <vt:lpstr> </vt:lpstr>
      <vt:lpstr> </vt:lpstr>
      <vt:lpstr> </vt:lpstr>
      <vt:lpstr> </vt:lpstr>
      <vt:lpstr> </vt:lpstr>
      <vt:lpstr> </vt:lpstr>
      <vt:lpstr> </vt:lpstr>
      <vt:lpstr> </vt:lpstr>
      <vt:lpstr> </vt:lpstr>
      <vt:lpstr> </vt:lpstr>
      <vt:lpstr>Презентация PowerPoint</vt:lpstr>
      <vt:lpstr>Презентация PowerPoint</vt:lpstr>
      <vt:lpstr>Презентация PowerPoint</vt:lpstr>
      <vt:lpstr> </vt:lpstr>
      <vt:lpstr>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Anette</dc:creator>
  <cp:lastModifiedBy>Пользователь Windows</cp:lastModifiedBy>
  <cp:revision>585</cp:revision>
  <dcterms:created xsi:type="dcterms:W3CDTF">2009-03-13T12:00:30Z</dcterms:created>
  <dcterms:modified xsi:type="dcterms:W3CDTF">2020-02-11T17:23:12Z</dcterms:modified>
</cp:coreProperties>
</file>