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5" r:id="rId7"/>
    <p:sldId id="263" r:id="rId8"/>
    <p:sldId id="266" r:id="rId9"/>
    <p:sldId id="267" r:id="rId10"/>
    <p:sldId id="258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5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-294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ACFEB44-7FD5-40AC-96FB-107BE324E46C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87B40C9-9172-4E56-AA81-2B46B19F0561}">
      <dgm:prSet/>
      <dgm:spPr>
        <a:noFill/>
      </dgm:spPr>
      <dgm:t>
        <a:bodyPr/>
        <a:lstStyle/>
        <a:p>
          <a:pPr rtl="0"/>
          <a:r>
            <a:rPr lang="ru-RU" dirty="0" smtClean="0">
              <a:solidFill>
                <a:schemeClr val="tx2"/>
              </a:solidFill>
            </a:rPr>
            <a:t>Виды коммуникации</a:t>
          </a:r>
          <a:endParaRPr lang="ru-RU" dirty="0">
            <a:solidFill>
              <a:schemeClr val="tx2"/>
            </a:solidFill>
          </a:endParaRPr>
        </a:p>
      </dgm:t>
    </dgm:pt>
    <dgm:pt modelId="{2B4F617D-435F-4204-AC69-121ADDB48DDA}" type="parTrans" cxnId="{F7776DAD-8119-47DD-B959-899A18600FAC}">
      <dgm:prSet/>
      <dgm:spPr/>
      <dgm:t>
        <a:bodyPr/>
        <a:lstStyle/>
        <a:p>
          <a:endParaRPr lang="ru-RU"/>
        </a:p>
      </dgm:t>
    </dgm:pt>
    <dgm:pt modelId="{E177A036-D1A3-465D-865D-3B796B9D0A73}" type="sibTrans" cxnId="{F7776DAD-8119-47DD-B959-899A18600FAC}">
      <dgm:prSet/>
      <dgm:spPr/>
      <dgm:t>
        <a:bodyPr/>
        <a:lstStyle/>
        <a:p>
          <a:endParaRPr lang="ru-RU"/>
        </a:p>
      </dgm:t>
    </dgm:pt>
    <dgm:pt modelId="{BFC5CD2E-18FA-47B5-9D30-47C25F92810B}">
      <dgm:prSet/>
      <dgm:spPr>
        <a:solidFill>
          <a:schemeClr val="accent1">
            <a:lumMod val="20000"/>
            <a:lumOff val="80000"/>
          </a:schemeClr>
        </a:solidFill>
        <a:ln>
          <a:solidFill>
            <a:schemeClr val="accent1"/>
          </a:solidFill>
        </a:ln>
      </dgm:spPr>
      <dgm:t>
        <a:bodyPr/>
        <a:lstStyle/>
        <a:p>
          <a:pPr rtl="0"/>
          <a:r>
            <a:rPr lang="ru-RU" dirty="0" smtClean="0">
              <a:solidFill>
                <a:schemeClr val="tx2"/>
              </a:solidFill>
            </a:rPr>
            <a:t>Межличностные</a:t>
          </a:r>
          <a:endParaRPr lang="ru-RU" dirty="0">
            <a:solidFill>
              <a:schemeClr val="tx2"/>
            </a:solidFill>
          </a:endParaRPr>
        </a:p>
      </dgm:t>
    </dgm:pt>
    <dgm:pt modelId="{AF8EB71C-3788-4B5C-8E71-940756EFE492}" type="parTrans" cxnId="{3DE372F9-A91E-4986-B59D-0BC4F3FD56CB}">
      <dgm:prSet/>
      <dgm:spPr/>
      <dgm:t>
        <a:bodyPr/>
        <a:lstStyle/>
        <a:p>
          <a:endParaRPr lang="ru-RU"/>
        </a:p>
      </dgm:t>
    </dgm:pt>
    <dgm:pt modelId="{7A84B8DB-C431-42A8-8C56-138C1A219FA3}" type="sibTrans" cxnId="{3DE372F9-A91E-4986-B59D-0BC4F3FD56CB}">
      <dgm:prSet/>
      <dgm:spPr/>
      <dgm:t>
        <a:bodyPr/>
        <a:lstStyle/>
        <a:p>
          <a:endParaRPr lang="ru-RU"/>
        </a:p>
      </dgm:t>
    </dgm:pt>
    <dgm:pt modelId="{FFA541BD-BC9A-439A-A763-F714336A33DB}">
      <dgm:prSet/>
      <dgm:spPr>
        <a:solidFill>
          <a:schemeClr val="accent1">
            <a:lumMod val="20000"/>
            <a:lumOff val="80000"/>
          </a:schemeClr>
        </a:solidFill>
        <a:ln>
          <a:solidFill>
            <a:schemeClr val="accent1"/>
          </a:solidFill>
        </a:ln>
      </dgm:spPr>
      <dgm:t>
        <a:bodyPr/>
        <a:lstStyle/>
        <a:p>
          <a:pPr rtl="0"/>
          <a:r>
            <a:rPr lang="ru-RU" dirty="0" smtClean="0">
              <a:solidFill>
                <a:schemeClr val="tx2"/>
              </a:solidFill>
            </a:rPr>
            <a:t>Организационные</a:t>
          </a:r>
          <a:endParaRPr lang="ru-RU" dirty="0">
            <a:solidFill>
              <a:schemeClr val="tx2"/>
            </a:solidFill>
          </a:endParaRPr>
        </a:p>
      </dgm:t>
    </dgm:pt>
    <dgm:pt modelId="{9804B92F-A7BA-4CEF-8B73-D27722C9DB79}" type="parTrans" cxnId="{44ED9CE2-1730-4CE8-9D66-A1502A4E8F3E}">
      <dgm:prSet/>
      <dgm:spPr/>
      <dgm:t>
        <a:bodyPr/>
        <a:lstStyle/>
        <a:p>
          <a:endParaRPr lang="ru-RU"/>
        </a:p>
      </dgm:t>
    </dgm:pt>
    <dgm:pt modelId="{D4B53E30-3E57-4ABE-9FF8-E8D4E84066E9}" type="sibTrans" cxnId="{44ED9CE2-1730-4CE8-9D66-A1502A4E8F3E}">
      <dgm:prSet/>
      <dgm:spPr/>
      <dgm:t>
        <a:bodyPr/>
        <a:lstStyle/>
        <a:p>
          <a:endParaRPr lang="ru-RU"/>
        </a:p>
      </dgm:t>
    </dgm:pt>
    <dgm:pt modelId="{5675D94D-8325-4A31-BE69-32EF6F5A5093}" type="pres">
      <dgm:prSet presAssocID="{3ACFEB44-7FD5-40AC-96FB-107BE324E46C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BC50210F-9DCC-4029-9B55-AA5FE4F71BC7}" type="pres">
      <dgm:prSet presAssocID="{487B40C9-9172-4E56-AA81-2B46B19F0561}" presName="hierRoot1" presStyleCnt="0">
        <dgm:presLayoutVars>
          <dgm:hierBranch val="init"/>
        </dgm:presLayoutVars>
      </dgm:prSet>
      <dgm:spPr/>
    </dgm:pt>
    <dgm:pt modelId="{2519E380-A0CA-4C98-B903-1103E76155B3}" type="pres">
      <dgm:prSet presAssocID="{487B40C9-9172-4E56-AA81-2B46B19F0561}" presName="rootComposite1" presStyleCnt="0"/>
      <dgm:spPr/>
    </dgm:pt>
    <dgm:pt modelId="{CCB55045-5ADC-4567-A1F2-A0313824851E}" type="pres">
      <dgm:prSet presAssocID="{487B40C9-9172-4E56-AA81-2B46B19F0561}" presName="rootText1" presStyleLbl="node0" presStyleIdx="0" presStyleCnt="1" custScaleX="83195" custScaleY="76450" custLinFactNeighborX="-2037" custLinFactNeighborY="-588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0DB3B60-AEEB-4B0D-B7BE-10CF00BCF472}" type="pres">
      <dgm:prSet presAssocID="{487B40C9-9172-4E56-AA81-2B46B19F0561}" presName="rootConnector1" presStyleLbl="node1" presStyleIdx="0" presStyleCnt="0"/>
      <dgm:spPr/>
      <dgm:t>
        <a:bodyPr/>
        <a:lstStyle/>
        <a:p>
          <a:endParaRPr lang="ru-RU"/>
        </a:p>
      </dgm:t>
    </dgm:pt>
    <dgm:pt modelId="{D5A0EF0B-D6D9-4CE6-BA01-C6183DD37CCE}" type="pres">
      <dgm:prSet presAssocID="{487B40C9-9172-4E56-AA81-2B46B19F0561}" presName="hierChild2" presStyleCnt="0"/>
      <dgm:spPr/>
    </dgm:pt>
    <dgm:pt modelId="{8CFCABF1-4266-4946-83B9-6709ED3C4887}" type="pres">
      <dgm:prSet presAssocID="{AF8EB71C-3788-4B5C-8E71-940756EFE492}" presName="Name37" presStyleLbl="parChTrans1D2" presStyleIdx="0" presStyleCnt="2"/>
      <dgm:spPr/>
      <dgm:t>
        <a:bodyPr/>
        <a:lstStyle/>
        <a:p>
          <a:endParaRPr lang="ru-RU"/>
        </a:p>
      </dgm:t>
    </dgm:pt>
    <dgm:pt modelId="{41EF1B46-1DE1-45FE-B189-7897657ED1EA}" type="pres">
      <dgm:prSet presAssocID="{BFC5CD2E-18FA-47B5-9D30-47C25F92810B}" presName="hierRoot2" presStyleCnt="0">
        <dgm:presLayoutVars>
          <dgm:hierBranch val="init"/>
        </dgm:presLayoutVars>
      </dgm:prSet>
      <dgm:spPr/>
    </dgm:pt>
    <dgm:pt modelId="{099E90DC-2DB2-4280-9179-1FFA10AAF855}" type="pres">
      <dgm:prSet presAssocID="{BFC5CD2E-18FA-47B5-9D30-47C25F92810B}" presName="rootComposite" presStyleCnt="0"/>
      <dgm:spPr/>
    </dgm:pt>
    <dgm:pt modelId="{37768267-B511-4E17-BBCE-BA2741FF142F}" type="pres">
      <dgm:prSet presAssocID="{BFC5CD2E-18FA-47B5-9D30-47C25F92810B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6BD615E-B3AF-46B5-94EF-079C0A2CB9B0}" type="pres">
      <dgm:prSet presAssocID="{BFC5CD2E-18FA-47B5-9D30-47C25F92810B}" presName="rootConnector" presStyleLbl="node2" presStyleIdx="0" presStyleCnt="2"/>
      <dgm:spPr/>
      <dgm:t>
        <a:bodyPr/>
        <a:lstStyle/>
        <a:p>
          <a:endParaRPr lang="ru-RU"/>
        </a:p>
      </dgm:t>
    </dgm:pt>
    <dgm:pt modelId="{4C3FE136-39BF-41DB-B491-20D683A0AD7C}" type="pres">
      <dgm:prSet presAssocID="{BFC5CD2E-18FA-47B5-9D30-47C25F92810B}" presName="hierChild4" presStyleCnt="0"/>
      <dgm:spPr/>
    </dgm:pt>
    <dgm:pt modelId="{4163622B-28C4-446F-9697-4C0E87020C96}" type="pres">
      <dgm:prSet presAssocID="{BFC5CD2E-18FA-47B5-9D30-47C25F92810B}" presName="hierChild5" presStyleCnt="0"/>
      <dgm:spPr/>
    </dgm:pt>
    <dgm:pt modelId="{0AE3B5F9-BAD8-4A3E-A511-43450FCC59B5}" type="pres">
      <dgm:prSet presAssocID="{9804B92F-A7BA-4CEF-8B73-D27722C9DB79}" presName="Name37" presStyleLbl="parChTrans1D2" presStyleIdx="1" presStyleCnt="2"/>
      <dgm:spPr/>
      <dgm:t>
        <a:bodyPr/>
        <a:lstStyle/>
        <a:p>
          <a:endParaRPr lang="ru-RU"/>
        </a:p>
      </dgm:t>
    </dgm:pt>
    <dgm:pt modelId="{57D2CCD4-B558-4BFF-A4E6-C9188C71E519}" type="pres">
      <dgm:prSet presAssocID="{FFA541BD-BC9A-439A-A763-F714336A33DB}" presName="hierRoot2" presStyleCnt="0">
        <dgm:presLayoutVars>
          <dgm:hierBranch val="init"/>
        </dgm:presLayoutVars>
      </dgm:prSet>
      <dgm:spPr/>
    </dgm:pt>
    <dgm:pt modelId="{F4DB7E52-CEE7-4461-BA9C-C0BFCF091C90}" type="pres">
      <dgm:prSet presAssocID="{FFA541BD-BC9A-439A-A763-F714336A33DB}" presName="rootComposite" presStyleCnt="0"/>
      <dgm:spPr/>
    </dgm:pt>
    <dgm:pt modelId="{5098701B-F963-48A4-A1A1-CBCCF96E7839}" type="pres">
      <dgm:prSet presAssocID="{FFA541BD-BC9A-439A-A763-F714336A33DB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6978D84-D3DB-4FEA-BC3F-000BFCA1E6CF}" type="pres">
      <dgm:prSet presAssocID="{FFA541BD-BC9A-439A-A763-F714336A33DB}" presName="rootConnector" presStyleLbl="node2" presStyleIdx="1" presStyleCnt="2"/>
      <dgm:spPr/>
      <dgm:t>
        <a:bodyPr/>
        <a:lstStyle/>
        <a:p>
          <a:endParaRPr lang="ru-RU"/>
        </a:p>
      </dgm:t>
    </dgm:pt>
    <dgm:pt modelId="{FF6C9A3C-3A49-4B81-A009-0405BA8E1A69}" type="pres">
      <dgm:prSet presAssocID="{FFA541BD-BC9A-439A-A763-F714336A33DB}" presName="hierChild4" presStyleCnt="0"/>
      <dgm:spPr/>
    </dgm:pt>
    <dgm:pt modelId="{64E89CC8-4888-4225-A5F5-26E168E6B170}" type="pres">
      <dgm:prSet presAssocID="{FFA541BD-BC9A-439A-A763-F714336A33DB}" presName="hierChild5" presStyleCnt="0"/>
      <dgm:spPr/>
    </dgm:pt>
    <dgm:pt modelId="{5620C031-0B1E-444A-99F4-7EF925BCBFDD}" type="pres">
      <dgm:prSet presAssocID="{487B40C9-9172-4E56-AA81-2B46B19F0561}" presName="hierChild3" presStyleCnt="0"/>
      <dgm:spPr/>
    </dgm:pt>
  </dgm:ptLst>
  <dgm:cxnLst>
    <dgm:cxn modelId="{A06C6EEA-75E6-44E2-842F-77684C993D13}" type="presOf" srcId="{BFC5CD2E-18FA-47B5-9D30-47C25F92810B}" destId="{16BD615E-B3AF-46B5-94EF-079C0A2CB9B0}" srcOrd="1" destOrd="0" presId="urn:microsoft.com/office/officeart/2005/8/layout/orgChart1"/>
    <dgm:cxn modelId="{B95C5733-3BDC-45A9-830A-F1D9F3032055}" type="presOf" srcId="{9804B92F-A7BA-4CEF-8B73-D27722C9DB79}" destId="{0AE3B5F9-BAD8-4A3E-A511-43450FCC59B5}" srcOrd="0" destOrd="0" presId="urn:microsoft.com/office/officeart/2005/8/layout/orgChart1"/>
    <dgm:cxn modelId="{F7776DAD-8119-47DD-B959-899A18600FAC}" srcId="{3ACFEB44-7FD5-40AC-96FB-107BE324E46C}" destId="{487B40C9-9172-4E56-AA81-2B46B19F0561}" srcOrd="0" destOrd="0" parTransId="{2B4F617D-435F-4204-AC69-121ADDB48DDA}" sibTransId="{E177A036-D1A3-465D-865D-3B796B9D0A73}"/>
    <dgm:cxn modelId="{7D982448-0F10-47E1-B91D-73FAC0294AF5}" type="presOf" srcId="{3ACFEB44-7FD5-40AC-96FB-107BE324E46C}" destId="{5675D94D-8325-4A31-BE69-32EF6F5A5093}" srcOrd="0" destOrd="0" presId="urn:microsoft.com/office/officeart/2005/8/layout/orgChart1"/>
    <dgm:cxn modelId="{3DE372F9-A91E-4986-B59D-0BC4F3FD56CB}" srcId="{487B40C9-9172-4E56-AA81-2B46B19F0561}" destId="{BFC5CD2E-18FA-47B5-9D30-47C25F92810B}" srcOrd="0" destOrd="0" parTransId="{AF8EB71C-3788-4B5C-8E71-940756EFE492}" sibTransId="{7A84B8DB-C431-42A8-8C56-138C1A219FA3}"/>
    <dgm:cxn modelId="{580566F0-3E5D-4BD6-AB1B-7A82DD6107F0}" type="presOf" srcId="{BFC5CD2E-18FA-47B5-9D30-47C25F92810B}" destId="{37768267-B511-4E17-BBCE-BA2741FF142F}" srcOrd="0" destOrd="0" presId="urn:microsoft.com/office/officeart/2005/8/layout/orgChart1"/>
    <dgm:cxn modelId="{A4745E68-14E2-4398-AE96-2C114FF3A937}" type="presOf" srcId="{487B40C9-9172-4E56-AA81-2B46B19F0561}" destId="{CCB55045-5ADC-4567-A1F2-A0313824851E}" srcOrd="0" destOrd="0" presId="urn:microsoft.com/office/officeart/2005/8/layout/orgChart1"/>
    <dgm:cxn modelId="{98B91D87-99CB-43EC-A85B-F6D7665F4B0F}" type="presOf" srcId="{FFA541BD-BC9A-439A-A763-F714336A33DB}" destId="{06978D84-D3DB-4FEA-BC3F-000BFCA1E6CF}" srcOrd="1" destOrd="0" presId="urn:microsoft.com/office/officeart/2005/8/layout/orgChart1"/>
    <dgm:cxn modelId="{44ED9CE2-1730-4CE8-9D66-A1502A4E8F3E}" srcId="{487B40C9-9172-4E56-AA81-2B46B19F0561}" destId="{FFA541BD-BC9A-439A-A763-F714336A33DB}" srcOrd="1" destOrd="0" parTransId="{9804B92F-A7BA-4CEF-8B73-D27722C9DB79}" sibTransId="{D4B53E30-3E57-4ABE-9FF8-E8D4E84066E9}"/>
    <dgm:cxn modelId="{5B5203C0-79F2-4580-AC14-FD8FCC68625A}" type="presOf" srcId="{487B40C9-9172-4E56-AA81-2B46B19F0561}" destId="{40DB3B60-AEEB-4B0D-B7BE-10CF00BCF472}" srcOrd="1" destOrd="0" presId="urn:microsoft.com/office/officeart/2005/8/layout/orgChart1"/>
    <dgm:cxn modelId="{09D0ADA3-0BDB-494E-A3C7-93815AB23E41}" type="presOf" srcId="{AF8EB71C-3788-4B5C-8E71-940756EFE492}" destId="{8CFCABF1-4266-4946-83B9-6709ED3C4887}" srcOrd="0" destOrd="0" presId="urn:microsoft.com/office/officeart/2005/8/layout/orgChart1"/>
    <dgm:cxn modelId="{7805CBDF-1AD4-4178-8CBD-33B54B2303F8}" type="presOf" srcId="{FFA541BD-BC9A-439A-A763-F714336A33DB}" destId="{5098701B-F963-48A4-A1A1-CBCCF96E7839}" srcOrd="0" destOrd="0" presId="urn:microsoft.com/office/officeart/2005/8/layout/orgChart1"/>
    <dgm:cxn modelId="{31F738BE-390E-4EB6-A2B1-EFBD681A41A9}" type="presParOf" srcId="{5675D94D-8325-4A31-BE69-32EF6F5A5093}" destId="{BC50210F-9DCC-4029-9B55-AA5FE4F71BC7}" srcOrd="0" destOrd="0" presId="urn:microsoft.com/office/officeart/2005/8/layout/orgChart1"/>
    <dgm:cxn modelId="{83FB5975-AC16-4786-BCAD-A6961CE1AB01}" type="presParOf" srcId="{BC50210F-9DCC-4029-9B55-AA5FE4F71BC7}" destId="{2519E380-A0CA-4C98-B903-1103E76155B3}" srcOrd="0" destOrd="0" presId="urn:microsoft.com/office/officeart/2005/8/layout/orgChart1"/>
    <dgm:cxn modelId="{C6704353-6886-4F5D-9BF5-4D899204DB50}" type="presParOf" srcId="{2519E380-A0CA-4C98-B903-1103E76155B3}" destId="{CCB55045-5ADC-4567-A1F2-A0313824851E}" srcOrd="0" destOrd="0" presId="urn:microsoft.com/office/officeart/2005/8/layout/orgChart1"/>
    <dgm:cxn modelId="{91A74BE3-37AC-4D64-B35D-0897B3E69C8F}" type="presParOf" srcId="{2519E380-A0CA-4C98-B903-1103E76155B3}" destId="{40DB3B60-AEEB-4B0D-B7BE-10CF00BCF472}" srcOrd="1" destOrd="0" presId="urn:microsoft.com/office/officeart/2005/8/layout/orgChart1"/>
    <dgm:cxn modelId="{B3A847BF-1C75-4884-A5C4-B9C8816FA1DC}" type="presParOf" srcId="{BC50210F-9DCC-4029-9B55-AA5FE4F71BC7}" destId="{D5A0EF0B-D6D9-4CE6-BA01-C6183DD37CCE}" srcOrd="1" destOrd="0" presId="urn:microsoft.com/office/officeart/2005/8/layout/orgChart1"/>
    <dgm:cxn modelId="{B5EED7DF-5A82-4810-A341-8389E2521A28}" type="presParOf" srcId="{D5A0EF0B-D6D9-4CE6-BA01-C6183DD37CCE}" destId="{8CFCABF1-4266-4946-83B9-6709ED3C4887}" srcOrd="0" destOrd="0" presId="urn:microsoft.com/office/officeart/2005/8/layout/orgChart1"/>
    <dgm:cxn modelId="{CA99DB2E-0322-456A-8CB6-353D8FD0F2BD}" type="presParOf" srcId="{D5A0EF0B-D6D9-4CE6-BA01-C6183DD37CCE}" destId="{41EF1B46-1DE1-45FE-B189-7897657ED1EA}" srcOrd="1" destOrd="0" presId="urn:microsoft.com/office/officeart/2005/8/layout/orgChart1"/>
    <dgm:cxn modelId="{2080B23F-7FD0-43DB-A4EB-203D2F678C60}" type="presParOf" srcId="{41EF1B46-1DE1-45FE-B189-7897657ED1EA}" destId="{099E90DC-2DB2-4280-9179-1FFA10AAF855}" srcOrd="0" destOrd="0" presId="urn:microsoft.com/office/officeart/2005/8/layout/orgChart1"/>
    <dgm:cxn modelId="{ABB75733-27C0-40EC-B3B8-D80385EBE796}" type="presParOf" srcId="{099E90DC-2DB2-4280-9179-1FFA10AAF855}" destId="{37768267-B511-4E17-BBCE-BA2741FF142F}" srcOrd="0" destOrd="0" presId="urn:microsoft.com/office/officeart/2005/8/layout/orgChart1"/>
    <dgm:cxn modelId="{E588E5A3-9385-4717-BEDA-11AA86FDDB30}" type="presParOf" srcId="{099E90DC-2DB2-4280-9179-1FFA10AAF855}" destId="{16BD615E-B3AF-46B5-94EF-079C0A2CB9B0}" srcOrd="1" destOrd="0" presId="urn:microsoft.com/office/officeart/2005/8/layout/orgChart1"/>
    <dgm:cxn modelId="{EE0AAEEB-35FE-44E3-B143-9119231C6364}" type="presParOf" srcId="{41EF1B46-1DE1-45FE-B189-7897657ED1EA}" destId="{4C3FE136-39BF-41DB-B491-20D683A0AD7C}" srcOrd="1" destOrd="0" presId="urn:microsoft.com/office/officeart/2005/8/layout/orgChart1"/>
    <dgm:cxn modelId="{BB81B6A9-A546-486F-8DCD-A275555909D1}" type="presParOf" srcId="{41EF1B46-1DE1-45FE-B189-7897657ED1EA}" destId="{4163622B-28C4-446F-9697-4C0E87020C96}" srcOrd="2" destOrd="0" presId="urn:microsoft.com/office/officeart/2005/8/layout/orgChart1"/>
    <dgm:cxn modelId="{776FC946-B613-47AF-B32E-2D5F5E5E3357}" type="presParOf" srcId="{D5A0EF0B-D6D9-4CE6-BA01-C6183DD37CCE}" destId="{0AE3B5F9-BAD8-4A3E-A511-43450FCC59B5}" srcOrd="2" destOrd="0" presId="urn:microsoft.com/office/officeart/2005/8/layout/orgChart1"/>
    <dgm:cxn modelId="{8A85C010-0C7B-475A-9E33-A98E35B754A2}" type="presParOf" srcId="{D5A0EF0B-D6D9-4CE6-BA01-C6183DD37CCE}" destId="{57D2CCD4-B558-4BFF-A4E6-C9188C71E519}" srcOrd="3" destOrd="0" presId="urn:microsoft.com/office/officeart/2005/8/layout/orgChart1"/>
    <dgm:cxn modelId="{2A651EEC-490A-4466-929E-72114DFB7DB7}" type="presParOf" srcId="{57D2CCD4-B558-4BFF-A4E6-C9188C71E519}" destId="{F4DB7E52-CEE7-4461-BA9C-C0BFCF091C90}" srcOrd="0" destOrd="0" presId="urn:microsoft.com/office/officeart/2005/8/layout/orgChart1"/>
    <dgm:cxn modelId="{6CD0C584-3D99-4E3D-92C7-43EF97FB7E29}" type="presParOf" srcId="{F4DB7E52-CEE7-4461-BA9C-C0BFCF091C90}" destId="{5098701B-F963-48A4-A1A1-CBCCF96E7839}" srcOrd="0" destOrd="0" presId="urn:microsoft.com/office/officeart/2005/8/layout/orgChart1"/>
    <dgm:cxn modelId="{760821E0-7677-49FE-B267-1272861F7EAD}" type="presParOf" srcId="{F4DB7E52-CEE7-4461-BA9C-C0BFCF091C90}" destId="{06978D84-D3DB-4FEA-BC3F-000BFCA1E6CF}" srcOrd="1" destOrd="0" presId="urn:microsoft.com/office/officeart/2005/8/layout/orgChart1"/>
    <dgm:cxn modelId="{1449472C-D636-4DAF-A4D6-12804A091498}" type="presParOf" srcId="{57D2CCD4-B558-4BFF-A4E6-C9188C71E519}" destId="{FF6C9A3C-3A49-4B81-A009-0405BA8E1A69}" srcOrd="1" destOrd="0" presId="urn:microsoft.com/office/officeart/2005/8/layout/orgChart1"/>
    <dgm:cxn modelId="{D48D2212-0DAE-40A9-BD16-A7BEC39AFF22}" type="presParOf" srcId="{57D2CCD4-B558-4BFF-A4E6-C9188C71E519}" destId="{64E89CC8-4888-4225-A5F5-26E168E6B170}" srcOrd="2" destOrd="0" presId="urn:microsoft.com/office/officeart/2005/8/layout/orgChart1"/>
    <dgm:cxn modelId="{96BC48A6-6099-4E7D-AE08-2BC0D2FA7747}" type="presParOf" srcId="{BC50210F-9DCC-4029-9B55-AA5FE4F71BC7}" destId="{5620C031-0B1E-444A-99F4-7EF925BCBFDD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07D5E1A-0EB5-4C66-90B3-0A35D33B037E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4BED3C77-00B3-4374-9154-A71C35DFF841}">
      <dgm:prSet phldrT="[Текст]"/>
      <dgm:spPr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60000"/>
              <a:lumOff val="40000"/>
            </a:schemeClr>
          </a:solidFill>
        </a:ln>
      </dgm:spPr>
      <dgm:t>
        <a:bodyPr/>
        <a:lstStyle/>
        <a:p>
          <a:r>
            <a:rPr lang="ru-RU" dirty="0" smtClean="0">
              <a:solidFill>
                <a:schemeClr val="accent6">
                  <a:lumMod val="50000"/>
                </a:schemeClr>
              </a:solidFill>
            </a:rPr>
            <a:t>Отправитель</a:t>
          </a:r>
          <a:endParaRPr lang="ru-RU" dirty="0">
            <a:solidFill>
              <a:schemeClr val="accent6">
                <a:lumMod val="50000"/>
              </a:schemeClr>
            </a:solidFill>
          </a:endParaRPr>
        </a:p>
      </dgm:t>
    </dgm:pt>
    <dgm:pt modelId="{7E50859E-EB7B-4C1A-B0E8-29075E82CAD1}" type="parTrans" cxnId="{B57D5763-1B9A-473F-B07F-0465E599EB50}">
      <dgm:prSet/>
      <dgm:spPr/>
      <dgm:t>
        <a:bodyPr/>
        <a:lstStyle/>
        <a:p>
          <a:endParaRPr lang="ru-RU"/>
        </a:p>
      </dgm:t>
    </dgm:pt>
    <dgm:pt modelId="{1B67CA1D-4B89-4C2A-A996-C0C933FAD15F}" type="sibTrans" cxnId="{B57D5763-1B9A-473F-B07F-0465E599EB50}">
      <dgm:prSet/>
      <dgm:spPr/>
      <dgm:t>
        <a:bodyPr/>
        <a:lstStyle/>
        <a:p>
          <a:endParaRPr lang="ru-RU"/>
        </a:p>
      </dgm:t>
    </dgm:pt>
    <dgm:pt modelId="{6ECAE72F-3EE6-4B29-9EDD-77CC4446720F}">
      <dgm:prSet phldrT="[Текст]"/>
      <dgm:spPr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60000"/>
              <a:lumOff val="40000"/>
            </a:schemeClr>
          </a:solidFill>
        </a:ln>
      </dgm:spPr>
      <dgm:t>
        <a:bodyPr/>
        <a:lstStyle/>
        <a:p>
          <a:r>
            <a:rPr lang="ru-RU" dirty="0" smtClean="0">
              <a:solidFill>
                <a:schemeClr val="accent6">
                  <a:lumMod val="50000"/>
                </a:schemeClr>
              </a:solidFill>
            </a:rPr>
            <a:t>Идея</a:t>
          </a:r>
          <a:endParaRPr lang="ru-RU" dirty="0">
            <a:solidFill>
              <a:schemeClr val="accent6">
                <a:lumMod val="50000"/>
              </a:schemeClr>
            </a:solidFill>
          </a:endParaRPr>
        </a:p>
      </dgm:t>
    </dgm:pt>
    <dgm:pt modelId="{14CDE1C8-F3C6-4780-948E-508A6BAAD5B6}" type="parTrans" cxnId="{09C43DC4-BFFB-4D63-AFCA-0CCACF77F8C2}">
      <dgm:prSet/>
      <dgm:spPr/>
      <dgm:t>
        <a:bodyPr/>
        <a:lstStyle/>
        <a:p>
          <a:endParaRPr lang="ru-RU"/>
        </a:p>
      </dgm:t>
    </dgm:pt>
    <dgm:pt modelId="{F692B036-2B99-4906-8D3A-E82A916D70AA}" type="sibTrans" cxnId="{09C43DC4-BFFB-4D63-AFCA-0CCACF77F8C2}">
      <dgm:prSet/>
      <dgm:spPr/>
      <dgm:t>
        <a:bodyPr/>
        <a:lstStyle/>
        <a:p>
          <a:endParaRPr lang="ru-RU"/>
        </a:p>
      </dgm:t>
    </dgm:pt>
    <dgm:pt modelId="{792AE7C2-DF41-4793-AFD0-C51FE7FFBF6A}">
      <dgm:prSet phldrT="[Текст]"/>
      <dgm:spPr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60000"/>
              <a:lumOff val="40000"/>
            </a:schemeClr>
          </a:solidFill>
        </a:ln>
      </dgm:spPr>
      <dgm:t>
        <a:bodyPr/>
        <a:lstStyle/>
        <a:p>
          <a:r>
            <a:rPr lang="ru-RU" dirty="0" smtClean="0">
              <a:solidFill>
                <a:schemeClr val="accent6">
                  <a:lumMod val="50000"/>
                </a:schemeClr>
              </a:solidFill>
            </a:rPr>
            <a:t>Сообщение</a:t>
          </a:r>
          <a:endParaRPr lang="ru-RU" dirty="0">
            <a:solidFill>
              <a:schemeClr val="accent6">
                <a:lumMod val="50000"/>
              </a:schemeClr>
            </a:solidFill>
          </a:endParaRPr>
        </a:p>
      </dgm:t>
    </dgm:pt>
    <dgm:pt modelId="{B04181C7-F1A3-4457-BF89-E728E45662DC}" type="parTrans" cxnId="{BA0800E6-25CF-4C0D-B874-680067142FB3}">
      <dgm:prSet/>
      <dgm:spPr/>
      <dgm:t>
        <a:bodyPr/>
        <a:lstStyle/>
        <a:p>
          <a:endParaRPr lang="ru-RU"/>
        </a:p>
      </dgm:t>
    </dgm:pt>
    <dgm:pt modelId="{E91E28C7-2427-4635-8D23-05C4CD8A324F}" type="sibTrans" cxnId="{BA0800E6-25CF-4C0D-B874-680067142FB3}">
      <dgm:prSet/>
      <dgm:spPr/>
      <dgm:t>
        <a:bodyPr/>
        <a:lstStyle/>
        <a:p>
          <a:endParaRPr lang="ru-RU"/>
        </a:p>
      </dgm:t>
    </dgm:pt>
    <dgm:pt modelId="{D17A76FC-5E74-484E-BAA9-F1E9554CD448}">
      <dgm:prSet/>
      <dgm:spPr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60000"/>
              <a:lumOff val="40000"/>
            </a:schemeClr>
          </a:solidFill>
        </a:ln>
      </dgm:spPr>
      <dgm:t>
        <a:bodyPr/>
        <a:lstStyle/>
        <a:p>
          <a:r>
            <a:rPr lang="ru-RU" dirty="0" smtClean="0">
              <a:solidFill>
                <a:schemeClr val="accent6">
                  <a:lumMod val="50000"/>
                </a:schemeClr>
              </a:solidFill>
            </a:rPr>
            <a:t>Получатель</a:t>
          </a:r>
          <a:endParaRPr lang="ru-RU" dirty="0">
            <a:solidFill>
              <a:schemeClr val="accent6">
                <a:lumMod val="50000"/>
              </a:schemeClr>
            </a:solidFill>
          </a:endParaRPr>
        </a:p>
      </dgm:t>
    </dgm:pt>
    <dgm:pt modelId="{772DC9FD-6EE8-4BD7-B7DB-5A60B1C63869}" type="parTrans" cxnId="{DDAE1266-1A3A-429A-A416-FE6292B8E080}">
      <dgm:prSet/>
      <dgm:spPr/>
      <dgm:t>
        <a:bodyPr/>
        <a:lstStyle/>
        <a:p>
          <a:endParaRPr lang="ru-RU"/>
        </a:p>
      </dgm:t>
    </dgm:pt>
    <dgm:pt modelId="{3E66E828-61DB-4A1F-9B29-21539A21C619}" type="sibTrans" cxnId="{DDAE1266-1A3A-429A-A416-FE6292B8E080}">
      <dgm:prSet/>
      <dgm:spPr/>
      <dgm:t>
        <a:bodyPr/>
        <a:lstStyle/>
        <a:p>
          <a:endParaRPr lang="ru-RU"/>
        </a:p>
      </dgm:t>
    </dgm:pt>
    <dgm:pt modelId="{355A6F3F-469A-454F-A22E-94321D1EDE1F}">
      <dgm:prSet/>
      <dgm:spPr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60000"/>
              <a:lumOff val="40000"/>
            </a:schemeClr>
          </a:solidFill>
        </a:ln>
      </dgm:spPr>
      <dgm:t>
        <a:bodyPr/>
        <a:lstStyle/>
        <a:p>
          <a:r>
            <a:rPr lang="ru-RU" dirty="0" smtClean="0">
              <a:solidFill>
                <a:schemeClr val="accent6">
                  <a:lumMod val="50000"/>
                </a:schemeClr>
              </a:solidFill>
            </a:rPr>
            <a:t>Понята ли идея?</a:t>
          </a:r>
          <a:endParaRPr lang="ru-RU" dirty="0">
            <a:solidFill>
              <a:schemeClr val="accent6">
                <a:lumMod val="50000"/>
              </a:schemeClr>
            </a:solidFill>
          </a:endParaRPr>
        </a:p>
      </dgm:t>
    </dgm:pt>
    <dgm:pt modelId="{0C96B94A-6C1D-4949-A1F8-B8B77C3EE0A3}" type="parTrans" cxnId="{1DF9CAC7-040E-4D18-A81A-0E872AC3D09F}">
      <dgm:prSet/>
      <dgm:spPr/>
      <dgm:t>
        <a:bodyPr/>
        <a:lstStyle/>
        <a:p>
          <a:endParaRPr lang="ru-RU"/>
        </a:p>
      </dgm:t>
    </dgm:pt>
    <dgm:pt modelId="{CB2CFEE3-92BC-47E5-9C41-68932EDC5908}" type="sibTrans" cxnId="{1DF9CAC7-040E-4D18-A81A-0E872AC3D09F}">
      <dgm:prSet/>
      <dgm:spPr/>
      <dgm:t>
        <a:bodyPr/>
        <a:lstStyle/>
        <a:p>
          <a:endParaRPr lang="ru-RU"/>
        </a:p>
      </dgm:t>
    </dgm:pt>
    <dgm:pt modelId="{09BB9245-826B-4486-B89C-A66DF5C3DF74}" type="pres">
      <dgm:prSet presAssocID="{B07D5E1A-0EB5-4C66-90B3-0A35D33B037E}" presName="Name0" presStyleCnt="0">
        <dgm:presLayoutVars>
          <dgm:dir/>
          <dgm:animLvl val="lvl"/>
          <dgm:resizeHandles val="exact"/>
        </dgm:presLayoutVars>
      </dgm:prSet>
      <dgm:spPr/>
    </dgm:pt>
    <dgm:pt modelId="{A5BD041E-08F1-40BA-8FE0-8198554B8E25}" type="pres">
      <dgm:prSet presAssocID="{4BED3C77-00B3-4374-9154-A71C35DFF841}" presName="parTxOnly" presStyleLbl="node1" presStyleIdx="0" presStyleCnt="5" custLinFactNeighborX="-10273" custLinFactNeighborY="-1712">
        <dgm:presLayoutVars>
          <dgm:chMax val="0"/>
          <dgm:chPref val="0"/>
          <dgm:bulletEnabled val="1"/>
        </dgm:presLayoutVars>
      </dgm:prSet>
      <dgm:spPr/>
    </dgm:pt>
    <dgm:pt modelId="{540C1235-BEC5-4904-87ED-EC84F2298298}" type="pres">
      <dgm:prSet presAssocID="{1B67CA1D-4B89-4C2A-A996-C0C933FAD15F}" presName="parTxOnlySpace" presStyleCnt="0"/>
      <dgm:spPr/>
    </dgm:pt>
    <dgm:pt modelId="{C7B64627-5935-4F73-A789-01D338D4F2E3}" type="pres">
      <dgm:prSet presAssocID="{6ECAE72F-3EE6-4B29-9EDD-77CC4446720F}" presName="parTxOnly" presStyleLbl="node1" presStyleIdx="1" presStyleCnt="5">
        <dgm:presLayoutVars>
          <dgm:chMax val="0"/>
          <dgm:chPref val="0"/>
          <dgm:bulletEnabled val="1"/>
        </dgm:presLayoutVars>
      </dgm:prSet>
      <dgm:spPr/>
    </dgm:pt>
    <dgm:pt modelId="{DC39EA5E-3B33-4372-BAE7-325BB82CCE3D}" type="pres">
      <dgm:prSet presAssocID="{F692B036-2B99-4906-8D3A-E82A916D70AA}" presName="parTxOnlySpace" presStyleCnt="0"/>
      <dgm:spPr/>
    </dgm:pt>
    <dgm:pt modelId="{3158E12D-2499-4304-B69A-90944C8B29FB}" type="pres">
      <dgm:prSet presAssocID="{792AE7C2-DF41-4793-AFD0-C51FE7FFBF6A}" presName="parTxOnly" presStyleLbl="node1" presStyleIdx="2" presStyleCnt="5">
        <dgm:presLayoutVars>
          <dgm:chMax val="0"/>
          <dgm:chPref val="0"/>
          <dgm:bulletEnabled val="1"/>
        </dgm:presLayoutVars>
      </dgm:prSet>
      <dgm:spPr/>
    </dgm:pt>
    <dgm:pt modelId="{CBD0EBDA-F318-4A32-95BA-64FA8D5501C9}" type="pres">
      <dgm:prSet presAssocID="{E91E28C7-2427-4635-8D23-05C4CD8A324F}" presName="parTxOnlySpace" presStyleCnt="0"/>
      <dgm:spPr/>
    </dgm:pt>
    <dgm:pt modelId="{393335E9-E188-420C-909F-5E3812D15CC0}" type="pres">
      <dgm:prSet presAssocID="{D17A76FC-5E74-484E-BAA9-F1E9554CD448}" presName="parTxOnly" presStyleLbl="node1" presStyleIdx="3" presStyleCnt="5">
        <dgm:presLayoutVars>
          <dgm:chMax val="0"/>
          <dgm:chPref val="0"/>
          <dgm:bulletEnabled val="1"/>
        </dgm:presLayoutVars>
      </dgm:prSet>
      <dgm:spPr/>
    </dgm:pt>
    <dgm:pt modelId="{4C3631D3-3A65-4854-8897-98132A0EBA8B}" type="pres">
      <dgm:prSet presAssocID="{3E66E828-61DB-4A1F-9B29-21539A21C619}" presName="parTxOnlySpace" presStyleCnt="0"/>
      <dgm:spPr/>
    </dgm:pt>
    <dgm:pt modelId="{EB6586DD-54C1-429D-A517-FA44D173074B}" type="pres">
      <dgm:prSet presAssocID="{355A6F3F-469A-454F-A22E-94321D1EDE1F}" presName="parTxOnly" presStyleLbl="node1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57D5763-1B9A-473F-B07F-0465E599EB50}" srcId="{B07D5E1A-0EB5-4C66-90B3-0A35D33B037E}" destId="{4BED3C77-00B3-4374-9154-A71C35DFF841}" srcOrd="0" destOrd="0" parTransId="{7E50859E-EB7B-4C1A-B0E8-29075E82CAD1}" sibTransId="{1B67CA1D-4B89-4C2A-A996-C0C933FAD15F}"/>
    <dgm:cxn modelId="{BA0800E6-25CF-4C0D-B874-680067142FB3}" srcId="{B07D5E1A-0EB5-4C66-90B3-0A35D33B037E}" destId="{792AE7C2-DF41-4793-AFD0-C51FE7FFBF6A}" srcOrd="2" destOrd="0" parTransId="{B04181C7-F1A3-4457-BF89-E728E45662DC}" sibTransId="{E91E28C7-2427-4635-8D23-05C4CD8A324F}"/>
    <dgm:cxn modelId="{E2B71B29-4F98-4B07-ADC0-1A078A8E5F25}" type="presOf" srcId="{355A6F3F-469A-454F-A22E-94321D1EDE1F}" destId="{EB6586DD-54C1-429D-A517-FA44D173074B}" srcOrd="0" destOrd="0" presId="urn:microsoft.com/office/officeart/2005/8/layout/chevron1"/>
    <dgm:cxn modelId="{09C43DC4-BFFB-4D63-AFCA-0CCACF77F8C2}" srcId="{B07D5E1A-0EB5-4C66-90B3-0A35D33B037E}" destId="{6ECAE72F-3EE6-4B29-9EDD-77CC4446720F}" srcOrd="1" destOrd="0" parTransId="{14CDE1C8-F3C6-4780-948E-508A6BAAD5B6}" sibTransId="{F692B036-2B99-4906-8D3A-E82A916D70AA}"/>
    <dgm:cxn modelId="{3F645087-0653-48FD-82F5-665C993D2F21}" type="presOf" srcId="{792AE7C2-DF41-4793-AFD0-C51FE7FFBF6A}" destId="{3158E12D-2499-4304-B69A-90944C8B29FB}" srcOrd="0" destOrd="0" presId="urn:microsoft.com/office/officeart/2005/8/layout/chevron1"/>
    <dgm:cxn modelId="{AB55BB31-B73A-45B0-A342-A34FADA3788C}" type="presOf" srcId="{B07D5E1A-0EB5-4C66-90B3-0A35D33B037E}" destId="{09BB9245-826B-4486-B89C-A66DF5C3DF74}" srcOrd="0" destOrd="0" presId="urn:microsoft.com/office/officeart/2005/8/layout/chevron1"/>
    <dgm:cxn modelId="{B2B170FA-CA31-4534-80F2-85CA55FE0DC3}" type="presOf" srcId="{D17A76FC-5E74-484E-BAA9-F1E9554CD448}" destId="{393335E9-E188-420C-909F-5E3812D15CC0}" srcOrd="0" destOrd="0" presId="urn:microsoft.com/office/officeart/2005/8/layout/chevron1"/>
    <dgm:cxn modelId="{1DF9CAC7-040E-4D18-A81A-0E872AC3D09F}" srcId="{B07D5E1A-0EB5-4C66-90B3-0A35D33B037E}" destId="{355A6F3F-469A-454F-A22E-94321D1EDE1F}" srcOrd="4" destOrd="0" parTransId="{0C96B94A-6C1D-4949-A1F8-B8B77C3EE0A3}" sibTransId="{CB2CFEE3-92BC-47E5-9C41-68932EDC5908}"/>
    <dgm:cxn modelId="{DDAE1266-1A3A-429A-A416-FE6292B8E080}" srcId="{B07D5E1A-0EB5-4C66-90B3-0A35D33B037E}" destId="{D17A76FC-5E74-484E-BAA9-F1E9554CD448}" srcOrd="3" destOrd="0" parTransId="{772DC9FD-6EE8-4BD7-B7DB-5A60B1C63869}" sibTransId="{3E66E828-61DB-4A1F-9B29-21539A21C619}"/>
    <dgm:cxn modelId="{C08A771F-5AD0-4C15-BD45-89680817A551}" type="presOf" srcId="{6ECAE72F-3EE6-4B29-9EDD-77CC4446720F}" destId="{C7B64627-5935-4F73-A789-01D338D4F2E3}" srcOrd="0" destOrd="0" presId="urn:microsoft.com/office/officeart/2005/8/layout/chevron1"/>
    <dgm:cxn modelId="{6341F3DB-9CA5-42CC-B21D-08C96FFD1CD4}" type="presOf" srcId="{4BED3C77-00B3-4374-9154-A71C35DFF841}" destId="{A5BD041E-08F1-40BA-8FE0-8198554B8E25}" srcOrd="0" destOrd="0" presId="urn:microsoft.com/office/officeart/2005/8/layout/chevron1"/>
    <dgm:cxn modelId="{13534BE9-D992-47B1-ABB0-BA619A86B6E7}" type="presParOf" srcId="{09BB9245-826B-4486-B89C-A66DF5C3DF74}" destId="{A5BD041E-08F1-40BA-8FE0-8198554B8E25}" srcOrd="0" destOrd="0" presId="urn:microsoft.com/office/officeart/2005/8/layout/chevron1"/>
    <dgm:cxn modelId="{F593B9EC-0144-4426-BCDE-A0FED6386DD1}" type="presParOf" srcId="{09BB9245-826B-4486-B89C-A66DF5C3DF74}" destId="{540C1235-BEC5-4904-87ED-EC84F2298298}" srcOrd="1" destOrd="0" presId="urn:microsoft.com/office/officeart/2005/8/layout/chevron1"/>
    <dgm:cxn modelId="{3F4720F4-F951-4A75-9246-893AF88FD21B}" type="presParOf" srcId="{09BB9245-826B-4486-B89C-A66DF5C3DF74}" destId="{C7B64627-5935-4F73-A789-01D338D4F2E3}" srcOrd="2" destOrd="0" presId="urn:microsoft.com/office/officeart/2005/8/layout/chevron1"/>
    <dgm:cxn modelId="{4F9F2BF3-73E4-4C72-A928-7D4FFFB5B6BC}" type="presParOf" srcId="{09BB9245-826B-4486-B89C-A66DF5C3DF74}" destId="{DC39EA5E-3B33-4372-BAE7-325BB82CCE3D}" srcOrd="3" destOrd="0" presId="urn:microsoft.com/office/officeart/2005/8/layout/chevron1"/>
    <dgm:cxn modelId="{2C3AC440-85D5-4B8B-B92E-2527F27F1DA4}" type="presParOf" srcId="{09BB9245-826B-4486-B89C-A66DF5C3DF74}" destId="{3158E12D-2499-4304-B69A-90944C8B29FB}" srcOrd="4" destOrd="0" presId="urn:microsoft.com/office/officeart/2005/8/layout/chevron1"/>
    <dgm:cxn modelId="{120AC7BE-F386-4845-9BE4-A51DCADC6A0D}" type="presParOf" srcId="{09BB9245-826B-4486-B89C-A66DF5C3DF74}" destId="{CBD0EBDA-F318-4A32-95BA-64FA8D5501C9}" srcOrd="5" destOrd="0" presId="urn:microsoft.com/office/officeart/2005/8/layout/chevron1"/>
    <dgm:cxn modelId="{9AEBC3FE-B89E-416F-9E75-74D94E2E1DCC}" type="presParOf" srcId="{09BB9245-826B-4486-B89C-A66DF5C3DF74}" destId="{393335E9-E188-420C-909F-5E3812D15CC0}" srcOrd="6" destOrd="0" presId="urn:microsoft.com/office/officeart/2005/8/layout/chevron1"/>
    <dgm:cxn modelId="{5BA1E8A5-77D3-417E-8049-62D2CA273BE3}" type="presParOf" srcId="{09BB9245-826B-4486-B89C-A66DF5C3DF74}" destId="{4C3631D3-3A65-4854-8897-98132A0EBA8B}" srcOrd="7" destOrd="0" presId="urn:microsoft.com/office/officeart/2005/8/layout/chevron1"/>
    <dgm:cxn modelId="{7DE64998-371F-43AA-AA7B-BDAC2F6CC655}" type="presParOf" srcId="{09BB9245-826B-4486-B89C-A66DF5C3DF74}" destId="{EB6586DD-54C1-429D-A517-FA44D173074B}" srcOrd="8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F5B07BF-0D4B-49B0-A6C2-41ACA60983AE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3DBFCAE-2156-4991-B040-F319630B216D}">
      <dgm:prSet/>
      <dgm:spPr>
        <a:solidFill>
          <a:srgbClr val="92D050"/>
        </a:solidFill>
      </dgm:spPr>
      <dgm:t>
        <a:bodyPr/>
        <a:lstStyle/>
        <a:p>
          <a:pPr rtl="0"/>
          <a:r>
            <a:rPr lang="ru-RU" dirty="0" smtClean="0">
              <a:solidFill>
                <a:schemeClr val="tx2"/>
              </a:solidFill>
            </a:rPr>
            <a:t>Восприятие</a:t>
          </a:r>
          <a:endParaRPr lang="ru-RU" dirty="0">
            <a:solidFill>
              <a:schemeClr val="tx2"/>
            </a:solidFill>
          </a:endParaRPr>
        </a:p>
      </dgm:t>
    </dgm:pt>
    <dgm:pt modelId="{5D7A2FD0-48EF-4792-A74E-D687D6C76D32}" type="parTrans" cxnId="{3214EB6E-B066-4084-A8A8-4395EBF26CA2}">
      <dgm:prSet/>
      <dgm:spPr/>
      <dgm:t>
        <a:bodyPr/>
        <a:lstStyle/>
        <a:p>
          <a:endParaRPr lang="ru-RU"/>
        </a:p>
      </dgm:t>
    </dgm:pt>
    <dgm:pt modelId="{5DDF9447-ACEC-445A-B1A0-7919FB6366CD}" type="sibTrans" cxnId="{3214EB6E-B066-4084-A8A8-4395EBF26CA2}">
      <dgm:prSet/>
      <dgm:spPr/>
      <dgm:t>
        <a:bodyPr/>
        <a:lstStyle/>
        <a:p>
          <a:endParaRPr lang="ru-RU"/>
        </a:p>
      </dgm:t>
    </dgm:pt>
    <dgm:pt modelId="{CEAE7278-135D-42CF-8DB0-118253D30059}">
      <dgm:prSet/>
      <dgm:spPr>
        <a:solidFill>
          <a:srgbClr val="92D050"/>
        </a:solidFill>
      </dgm:spPr>
      <dgm:t>
        <a:bodyPr/>
        <a:lstStyle/>
        <a:p>
          <a:pPr rtl="0"/>
          <a:r>
            <a:rPr lang="ru-RU" dirty="0" smtClean="0">
              <a:solidFill>
                <a:schemeClr val="tx2"/>
              </a:solidFill>
            </a:rPr>
            <a:t>Семантика </a:t>
          </a:r>
          <a:endParaRPr lang="ru-RU" dirty="0">
            <a:solidFill>
              <a:schemeClr val="tx2"/>
            </a:solidFill>
          </a:endParaRPr>
        </a:p>
      </dgm:t>
    </dgm:pt>
    <dgm:pt modelId="{C6A0A010-BE6F-41D2-BD33-6FC92D6F07D7}" type="parTrans" cxnId="{5BAC0BFF-F5AB-4FB0-8F4A-829C9F67CDAD}">
      <dgm:prSet/>
      <dgm:spPr/>
      <dgm:t>
        <a:bodyPr/>
        <a:lstStyle/>
        <a:p>
          <a:endParaRPr lang="ru-RU"/>
        </a:p>
      </dgm:t>
    </dgm:pt>
    <dgm:pt modelId="{3DCA8161-D80F-4E45-9E50-3038F9D3B24A}" type="sibTrans" cxnId="{5BAC0BFF-F5AB-4FB0-8F4A-829C9F67CDAD}">
      <dgm:prSet/>
      <dgm:spPr/>
      <dgm:t>
        <a:bodyPr/>
        <a:lstStyle/>
        <a:p>
          <a:endParaRPr lang="ru-RU"/>
        </a:p>
      </dgm:t>
    </dgm:pt>
    <dgm:pt modelId="{492C8DDE-8AE1-472D-8827-1AD734EB608E}">
      <dgm:prSet/>
      <dgm:spPr>
        <a:solidFill>
          <a:srgbClr val="92D050"/>
        </a:solidFill>
      </dgm:spPr>
      <dgm:t>
        <a:bodyPr/>
        <a:lstStyle/>
        <a:p>
          <a:pPr rtl="0"/>
          <a:r>
            <a:rPr lang="ru-RU" dirty="0" smtClean="0">
              <a:solidFill>
                <a:schemeClr val="tx2"/>
              </a:solidFill>
            </a:rPr>
            <a:t>Обмен невербальной информацией</a:t>
          </a:r>
          <a:endParaRPr lang="ru-RU" dirty="0">
            <a:solidFill>
              <a:schemeClr val="tx2"/>
            </a:solidFill>
          </a:endParaRPr>
        </a:p>
      </dgm:t>
    </dgm:pt>
    <dgm:pt modelId="{77262BA0-5929-4247-8865-094AA17432D6}" type="parTrans" cxnId="{B36A215E-7DEA-4426-8355-65DBE4BE9610}">
      <dgm:prSet/>
      <dgm:spPr/>
      <dgm:t>
        <a:bodyPr/>
        <a:lstStyle/>
        <a:p>
          <a:endParaRPr lang="ru-RU"/>
        </a:p>
      </dgm:t>
    </dgm:pt>
    <dgm:pt modelId="{A91E898E-A34E-488A-95BF-1B7EA177101D}" type="sibTrans" cxnId="{B36A215E-7DEA-4426-8355-65DBE4BE9610}">
      <dgm:prSet/>
      <dgm:spPr/>
      <dgm:t>
        <a:bodyPr/>
        <a:lstStyle/>
        <a:p>
          <a:endParaRPr lang="ru-RU"/>
        </a:p>
      </dgm:t>
    </dgm:pt>
    <dgm:pt modelId="{B3645BA0-41DA-40D2-A815-B30A3AFF9DA5}">
      <dgm:prSet/>
      <dgm:spPr>
        <a:solidFill>
          <a:srgbClr val="92D050"/>
        </a:solidFill>
      </dgm:spPr>
      <dgm:t>
        <a:bodyPr/>
        <a:lstStyle/>
        <a:p>
          <a:pPr rtl="0"/>
          <a:r>
            <a:rPr lang="ru-RU" dirty="0" smtClean="0">
              <a:solidFill>
                <a:schemeClr val="tx2"/>
              </a:solidFill>
            </a:rPr>
            <a:t>Некачественная обратная связь</a:t>
          </a:r>
          <a:endParaRPr lang="ru-RU" dirty="0">
            <a:solidFill>
              <a:schemeClr val="tx2"/>
            </a:solidFill>
          </a:endParaRPr>
        </a:p>
      </dgm:t>
    </dgm:pt>
    <dgm:pt modelId="{B9A99C14-B476-422A-9217-96B6E12B7BA1}" type="parTrans" cxnId="{BB9D7DD1-A852-4AA5-B15D-6A613C3F36A9}">
      <dgm:prSet/>
      <dgm:spPr/>
      <dgm:t>
        <a:bodyPr/>
        <a:lstStyle/>
        <a:p>
          <a:endParaRPr lang="ru-RU"/>
        </a:p>
      </dgm:t>
    </dgm:pt>
    <dgm:pt modelId="{31BF1496-E42A-475A-B9FE-2867F7A29D2B}" type="sibTrans" cxnId="{BB9D7DD1-A852-4AA5-B15D-6A613C3F36A9}">
      <dgm:prSet/>
      <dgm:spPr/>
      <dgm:t>
        <a:bodyPr/>
        <a:lstStyle/>
        <a:p>
          <a:endParaRPr lang="ru-RU"/>
        </a:p>
      </dgm:t>
    </dgm:pt>
    <dgm:pt modelId="{B20796EB-DAE9-4F0A-849C-D53225F197E6}">
      <dgm:prSet/>
      <dgm:spPr>
        <a:solidFill>
          <a:srgbClr val="92D050"/>
        </a:solidFill>
      </dgm:spPr>
      <dgm:t>
        <a:bodyPr/>
        <a:lstStyle/>
        <a:p>
          <a:pPr rtl="0"/>
          <a:r>
            <a:rPr lang="ru-RU" dirty="0" smtClean="0">
              <a:solidFill>
                <a:schemeClr val="tx2"/>
              </a:solidFill>
            </a:rPr>
            <a:t>Плохое слушание</a:t>
          </a:r>
          <a:endParaRPr lang="ru-RU" dirty="0">
            <a:solidFill>
              <a:schemeClr val="tx2"/>
            </a:solidFill>
          </a:endParaRPr>
        </a:p>
      </dgm:t>
    </dgm:pt>
    <dgm:pt modelId="{9A367C0C-6A3B-48E2-9A13-4C6CE4474C97}" type="parTrans" cxnId="{325B15B1-C2A5-4BD5-A40F-BA82AF274A35}">
      <dgm:prSet/>
      <dgm:spPr/>
      <dgm:t>
        <a:bodyPr/>
        <a:lstStyle/>
        <a:p>
          <a:endParaRPr lang="ru-RU"/>
        </a:p>
      </dgm:t>
    </dgm:pt>
    <dgm:pt modelId="{BEDBF345-BD9C-4986-B1BC-A533925934DE}" type="sibTrans" cxnId="{325B15B1-C2A5-4BD5-A40F-BA82AF274A35}">
      <dgm:prSet/>
      <dgm:spPr/>
      <dgm:t>
        <a:bodyPr/>
        <a:lstStyle/>
        <a:p>
          <a:endParaRPr lang="ru-RU"/>
        </a:p>
      </dgm:t>
    </dgm:pt>
    <dgm:pt modelId="{85F31A82-30F5-47A2-9BF3-0C019EDF0612}" type="pres">
      <dgm:prSet presAssocID="{5F5B07BF-0D4B-49B0-A6C2-41ACA60983AE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694EDE54-8C86-479E-99DC-4B807BAE7F05}" type="pres">
      <dgm:prSet presAssocID="{5F5B07BF-0D4B-49B0-A6C2-41ACA60983AE}" presName="Name1" presStyleCnt="0"/>
      <dgm:spPr/>
    </dgm:pt>
    <dgm:pt modelId="{03668E75-3F47-4DBD-8F2E-E13A1A3B85C6}" type="pres">
      <dgm:prSet presAssocID="{5F5B07BF-0D4B-49B0-A6C2-41ACA60983AE}" presName="cycle" presStyleCnt="0"/>
      <dgm:spPr/>
    </dgm:pt>
    <dgm:pt modelId="{4B33BE3E-AB70-4A0B-8690-6936CE66253E}" type="pres">
      <dgm:prSet presAssocID="{5F5B07BF-0D4B-49B0-A6C2-41ACA60983AE}" presName="srcNode" presStyleLbl="node1" presStyleIdx="0" presStyleCnt="5"/>
      <dgm:spPr/>
    </dgm:pt>
    <dgm:pt modelId="{050656BF-4CA8-4616-BEB4-63E542B71E6A}" type="pres">
      <dgm:prSet presAssocID="{5F5B07BF-0D4B-49B0-A6C2-41ACA60983AE}" presName="conn" presStyleLbl="parChTrans1D2" presStyleIdx="0" presStyleCnt="1"/>
      <dgm:spPr/>
      <dgm:t>
        <a:bodyPr/>
        <a:lstStyle/>
        <a:p>
          <a:endParaRPr lang="ru-RU"/>
        </a:p>
      </dgm:t>
    </dgm:pt>
    <dgm:pt modelId="{1CD6725F-E94C-4CDE-B25C-5E8337F637B8}" type="pres">
      <dgm:prSet presAssocID="{5F5B07BF-0D4B-49B0-A6C2-41ACA60983AE}" presName="extraNode" presStyleLbl="node1" presStyleIdx="0" presStyleCnt="5"/>
      <dgm:spPr/>
    </dgm:pt>
    <dgm:pt modelId="{27E1EA19-DB71-45DF-8EF9-9F49B9F6B74B}" type="pres">
      <dgm:prSet presAssocID="{5F5B07BF-0D4B-49B0-A6C2-41ACA60983AE}" presName="dstNode" presStyleLbl="node1" presStyleIdx="0" presStyleCnt="5"/>
      <dgm:spPr/>
    </dgm:pt>
    <dgm:pt modelId="{994D9A02-FFCD-433D-ACBF-611F15050C21}" type="pres">
      <dgm:prSet presAssocID="{73DBFCAE-2156-4991-B040-F319630B216D}" presName="text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B4A688-D234-43F2-A56B-8FDA0200D0F8}" type="pres">
      <dgm:prSet presAssocID="{73DBFCAE-2156-4991-B040-F319630B216D}" presName="accent_1" presStyleCnt="0"/>
      <dgm:spPr/>
    </dgm:pt>
    <dgm:pt modelId="{F9160996-E8A5-4F3B-96BD-2CD6CD563AE3}" type="pres">
      <dgm:prSet presAssocID="{73DBFCAE-2156-4991-B040-F319630B216D}" presName="accentRepeatNode" presStyleLbl="solidFgAcc1" presStyleIdx="0" presStyleCnt="5"/>
      <dgm:spPr>
        <a:solidFill>
          <a:srgbClr val="FFC000"/>
        </a:solidFill>
      </dgm:spPr>
    </dgm:pt>
    <dgm:pt modelId="{D2B38B9F-8BAD-4BCE-A1FA-D76A7AA53D40}" type="pres">
      <dgm:prSet presAssocID="{CEAE7278-135D-42CF-8DB0-118253D30059}" presName="text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4BCA611-7C69-4245-B913-18A587358670}" type="pres">
      <dgm:prSet presAssocID="{CEAE7278-135D-42CF-8DB0-118253D30059}" presName="accent_2" presStyleCnt="0"/>
      <dgm:spPr/>
    </dgm:pt>
    <dgm:pt modelId="{A2C969FD-8C68-4A50-9472-BBBA80F39BA5}" type="pres">
      <dgm:prSet presAssocID="{CEAE7278-135D-42CF-8DB0-118253D30059}" presName="accentRepeatNode" presStyleLbl="solidFgAcc1" presStyleIdx="1" presStyleCnt="5"/>
      <dgm:spPr>
        <a:solidFill>
          <a:srgbClr val="FFC000"/>
        </a:solidFill>
      </dgm:spPr>
    </dgm:pt>
    <dgm:pt modelId="{B8C47701-0677-43D6-B5C6-03889BD8E9BE}" type="pres">
      <dgm:prSet presAssocID="{492C8DDE-8AE1-472D-8827-1AD734EB608E}" presName="text_3" presStyleLbl="node1" presStyleIdx="2" presStyleCnt="5" custLinFactNeighborX="-999" custLinFactNeighborY="701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DC5644B-A378-483E-8184-957A2B016222}" type="pres">
      <dgm:prSet presAssocID="{492C8DDE-8AE1-472D-8827-1AD734EB608E}" presName="accent_3" presStyleCnt="0"/>
      <dgm:spPr/>
    </dgm:pt>
    <dgm:pt modelId="{B3E67110-DE6C-4461-856F-B9601CA79C5E}" type="pres">
      <dgm:prSet presAssocID="{492C8DDE-8AE1-472D-8827-1AD734EB608E}" presName="accentRepeatNode" presStyleLbl="solidFgAcc1" presStyleIdx="2" presStyleCnt="5"/>
      <dgm:spPr>
        <a:solidFill>
          <a:srgbClr val="FFC000"/>
        </a:solidFill>
      </dgm:spPr>
    </dgm:pt>
    <dgm:pt modelId="{4F14B1F5-4637-488A-8921-5DCFB6D54140}" type="pres">
      <dgm:prSet presAssocID="{B3645BA0-41DA-40D2-A815-B30A3AFF9DA5}" presName="text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ACDAAA-E001-41DF-A6E7-DC7ECB0ED3E3}" type="pres">
      <dgm:prSet presAssocID="{B3645BA0-41DA-40D2-A815-B30A3AFF9DA5}" presName="accent_4" presStyleCnt="0"/>
      <dgm:spPr/>
    </dgm:pt>
    <dgm:pt modelId="{39D9B566-AE78-4520-95AB-4B4883277548}" type="pres">
      <dgm:prSet presAssocID="{B3645BA0-41DA-40D2-A815-B30A3AFF9DA5}" presName="accentRepeatNode" presStyleLbl="solidFgAcc1" presStyleIdx="3" presStyleCnt="5"/>
      <dgm:spPr>
        <a:solidFill>
          <a:srgbClr val="FFC000"/>
        </a:solidFill>
      </dgm:spPr>
    </dgm:pt>
    <dgm:pt modelId="{9949010A-8610-4A05-BCE0-DFCA31597640}" type="pres">
      <dgm:prSet presAssocID="{B20796EB-DAE9-4F0A-849C-D53225F197E6}" presName="text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F96655-77BE-4575-8AFB-3AD9435112B1}" type="pres">
      <dgm:prSet presAssocID="{B20796EB-DAE9-4F0A-849C-D53225F197E6}" presName="accent_5" presStyleCnt="0"/>
      <dgm:spPr/>
    </dgm:pt>
    <dgm:pt modelId="{46E10128-5DC3-4405-BEFA-D631CC2F3057}" type="pres">
      <dgm:prSet presAssocID="{B20796EB-DAE9-4F0A-849C-D53225F197E6}" presName="accentRepeatNode" presStyleLbl="solidFgAcc1" presStyleIdx="4" presStyleCnt="5"/>
      <dgm:spPr>
        <a:solidFill>
          <a:srgbClr val="FFC000"/>
        </a:solidFill>
      </dgm:spPr>
    </dgm:pt>
  </dgm:ptLst>
  <dgm:cxnLst>
    <dgm:cxn modelId="{3214EB6E-B066-4084-A8A8-4395EBF26CA2}" srcId="{5F5B07BF-0D4B-49B0-A6C2-41ACA60983AE}" destId="{73DBFCAE-2156-4991-B040-F319630B216D}" srcOrd="0" destOrd="0" parTransId="{5D7A2FD0-48EF-4792-A74E-D687D6C76D32}" sibTransId="{5DDF9447-ACEC-445A-B1A0-7919FB6366CD}"/>
    <dgm:cxn modelId="{B36A215E-7DEA-4426-8355-65DBE4BE9610}" srcId="{5F5B07BF-0D4B-49B0-A6C2-41ACA60983AE}" destId="{492C8DDE-8AE1-472D-8827-1AD734EB608E}" srcOrd="2" destOrd="0" parTransId="{77262BA0-5929-4247-8865-094AA17432D6}" sibTransId="{A91E898E-A34E-488A-95BF-1B7EA177101D}"/>
    <dgm:cxn modelId="{325B15B1-C2A5-4BD5-A40F-BA82AF274A35}" srcId="{5F5B07BF-0D4B-49B0-A6C2-41ACA60983AE}" destId="{B20796EB-DAE9-4F0A-849C-D53225F197E6}" srcOrd="4" destOrd="0" parTransId="{9A367C0C-6A3B-48E2-9A13-4C6CE4474C97}" sibTransId="{BEDBF345-BD9C-4986-B1BC-A533925934DE}"/>
    <dgm:cxn modelId="{424CB04B-F064-458E-B7F8-DC55F92341D7}" type="presOf" srcId="{CEAE7278-135D-42CF-8DB0-118253D30059}" destId="{D2B38B9F-8BAD-4BCE-A1FA-D76A7AA53D40}" srcOrd="0" destOrd="0" presId="urn:microsoft.com/office/officeart/2008/layout/VerticalCurvedList"/>
    <dgm:cxn modelId="{5BAC0BFF-F5AB-4FB0-8F4A-829C9F67CDAD}" srcId="{5F5B07BF-0D4B-49B0-A6C2-41ACA60983AE}" destId="{CEAE7278-135D-42CF-8DB0-118253D30059}" srcOrd="1" destOrd="0" parTransId="{C6A0A010-BE6F-41D2-BD33-6FC92D6F07D7}" sibTransId="{3DCA8161-D80F-4E45-9E50-3038F9D3B24A}"/>
    <dgm:cxn modelId="{03BBA05B-FC97-4A1A-90D2-BAF4A60C67DF}" type="presOf" srcId="{5F5B07BF-0D4B-49B0-A6C2-41ACA60983AE}" destId="{85F31A82-30F5-47A2-9BF3-0C019EDF0612}" srcOrd="0" destOrd="0" presId="urn:microsoft.com/office/officeart/2008/layout/VerticalCurvedList"/>
    <dgm:cxn modelId="{E0DEF830-E2D5-496E-B50C-0A6D179F052A}" type="presOf" srcId="{B3645BA0-41DA-40D2-A815-B30A3AFF9DA5}" destId="{4F14B1F5-4637-488A-8921-5DCFB6D54140}" srcOrd="0" destOrd="0" presId="urn:microsoft.com/office/officeart/2008/layout/VerticalCurvedList"/>
    <dgm:cxn modelId="{C4330646-B250-4053-AEFF-3267ADB0BA31}" type="presOf" srcId="{B20796EB-DAE9-4F0A-849C-D53225F197E6}" destId="{9949010A-8610-4A05-BCE0-DFCA31597640}" srcOrd="0" destOrd="0" presId="urn:microsoft.com/office/officeart/2008/layout/VerticalCurvedList"/>
    <dgm:cxn modelId="{BB9D7DD1-A852-4AA5-B15D-6A613C3F36A9}" srcId="{5F5B07BF-0D4B-49B0-A6C2-41ACA60983AE}" destId="{B3645BA0-41DA-40D2-A815-B30A3AFF9DA5}" srcOrd="3" destOrd="0" parTransId="{B9A99C14-B476-422A-9217-96B6E12B7BA1}" sibTransId="{31BF1496-E42A-475A-B9FE-2867F7A29D2B}"/>
    <dgm:cxn modelId="{0EB4A614-5EAC-4ADD-A9B9-1E3AA841DD4B}" type="presOf" srcId="{492C8DDE-8AE1-472D-8827-1AD734EB608E}" destId="{B8C47701-0677-43D6-B5C6-03889BD8E9BE}" srcOrd="0" destOrd="0" presId="urn:microsoft.com/office/officeart/2008/layout/VerticalCurvedList"/>
    <dgm:cxn modelId="{3F1C6677-6BC5-4611-AADD-F3F352EA42AC}" type="presOf" srcId="{73DBFCAE-2156-4991-B040-F319630B216D}" destId="{994D9A02-FFCD-433D-ACBF-611F15050C21}" srcOrd="0" destOrd="0" presId="urn:microsoft.com/office/officeart/2008/layout/VerticalCurvedList"/>
    <dgm:cxn modelId="{0C6EC608-5446-482A-937E-4398CDA9096E}" type="presOf" srcId="{5DDF9447-ACEC-445A-B1A0-7919FB6366CD}" destId="{050656BF-4CA8-4616-BEB4-63E542B71E6A}" srcOrd="0" destOrd="0" presId="urn:microsoft.com/office/officeart/2008/layout/VerticalCurvedList"/>
    <dgm:cxn modelId="{DEAAFFC5-A002-4756-8DC8-03CADC2C8556}" type="presParOf" srcId="{85F31A82-30F5-47A2-9BF3-0C019EDF0612}" destId="{694EDE54-8C86-479E-99DC-4B807BAE7F05}" srcOrd="0" destOrd="0" presId="urn:microsoft.com/office/officeart/2008/layout/VerticalCurvedList"/>
    <dgm:cxn modelId="{F6FFB5F0-F4B1-484C-A252-D66C0C06C156}" type="presParOf" srcId="{694EDE54-8C86-479E-99DC-4B807BAE7F05}" destId="{03668E75-3F47-4DBD-8F2E-E13A1A3B85C6}" srcOrd="0" destOrd="0" presId="urn:microsoft.com/office/officeart/2008/layout/VerticalCurvedList"/>
    <dgm:cxn modelId="{DA9717C4-7B58-4E1D-8461-367BECC275C7}" type="presParOf" srcId="{03668E75-3F47-4DBD-8F2E-E13A1A3B85C6}" destId="{4B33BE3E-AB70-4A0B-8690-6936CE66253E}" srcOrd="0" destOrd="0" presId="urn:microsoft.com/office/officeart/2008/layout/VerticalCurvedList"/>
    <dgm:cxn modelId="{1D32F935-2C05-415E-B0BA-2F59543D9B3E}" type="presParOf" srcId="{03668E75-3F47-4DBD-8F2E-E13A1A3B85C6}" destId="{050656BF-4CA8-4616-BEB4-63E542B71E6A}" srcOrd="1" destOrd="0" presId="urn:microsoft.com/office/officeart/2008/layout/VerticalCurvedList"/>
    <dgm:cxn modelId="{44A1D1B7-6818-4167-AF52-590ABF545EEC}" type="presParOf" srcId="{03668E75-3F47-4DBD-8F2E-E13A1A3B85C6}" destId="{1CD6725F-E94C-4CDE-B25C-5E8337F637B8}" srcOrd="2" destOrd="0" presId="urn:microsoft.com/office/officeart/2008/layout/VerticalCurvedList"/>
    <dgm:cxn modelId="{7EAAFC6F-E4B0-4918-BC5D-3C39820C90B1}" type="presParOf" srcId="{03668E75-3F47-4DBD-8F2E-E13A1A3B85C6}" destId="{27E1EA19-DB71-45DF-8EF9-9F49B9F6B74B}" srcOrd="3" destOrd="0" presId="urn:microsoft.com/office/officeart/2008/layout/VerticalCurvedList"/>
    <dgm:cxn modelId="{89478D2C-42F4-4E19-AD99-01DF478663CA}" type="presParOf" srcId="{694EDE54-8C86-479E-99DC-4B807BAE7F05}" destId="{994D9A02-FFCD-433D-ACBF-611F15050C21}" srcOrd="1" destOrd="0" presId="urn:microsoft.com/office/officeart/2008/layout/VerticalCurvedList"/>
    <dgm:cxn modelId="{837AE69B-FFF2-413D-BC0A-35508C033275}" type="presParOf" srcId="{694EDE54-8C86-479E-99DC-4B807BAE7F05}" destId="{90B4A688-D234-43F2-A56B-8FDA0200D0F8}" srcOrd="2" destOrd="0" presId="urn:microsoft.com/office/officeart/2008/layout/VerticalCurvedList"/>
    <dgm:cxn modelId="{161ACD06-76ED-457D-8B4B-959A81A246F0}" type="presParOf" srcId="{90B4A688-D234-43F2-A56B-8FDA0200D0F8}" destId="{F9160996-E8A5-4F3B-96BD-2CD6CD563AE3}" srcOrd="0" destOrd="0" presId="urn:microsoft.com/office/officeart/2008/layout/VerticalCurvedList"/>
    <dgm:cxn modelId="{3113470C-0C89-42CB-B5F6-2C7DC2D148E6}" type="presParOf" srcId="{694EDE54-8C86-479E-99DC-4B807BAE7F05}" destId="{D2B38B9F-8BAD-4BCE-A1FA-D76A7AA53D40}" srcOrd="3" destOrd="0" presId="urn:microsoft.com/office/officeart/2008/layout/VerticalCurvedList"/>
    <dgm:cxn modelId="{CE18D06C-0514-4065-963D-F20E84573F5D}" type="presParOf" srcId="{694EDE54-8C86-479E-99DC-4B807BAE7F05}" destId="{A4BCA611-7C69-4245-B913-18A587358670}" srcOrd="4" destOrd="0" presId="urn:microsoft.com/office/officeart/2008/layout/VerticalCurvedList"/>
    <dgm:cxn modelId="{8FD95EC0-1C21-469B-90D7-661CD618D22F}" type="presParOf" srcId="{A4BCA611-7C69-4245-B913-18A587358670}" destId="{A2C969FD-8C68-4A50-9472-BBBA80F39BA5}" srcOrd="0" destOrd="0" presId="urn:microsoft.com/office/officeart/2008/layout/VerticalCurvedList"/>
    <dgm:cxn modelId="{2BC4B7B9-2354-4E17-9E9F-52A72878AB3C}" type="presParOf" srcId="{694EDE54-8C86-479E-99DC-4B807BAE7F05}" destId="{B8C47701-0677-43D6-B5C6-03889BD8E9BE}" srcOrd="5" destOrd="0" presId="urn:microsoft.com/office/officeart/2008/layout/VerticalCurvedList"/>
    <dgm:cxn modelId="{DB6E9442-E841-4E19-A24D-65A4F7BF08E8}" type="presParOf" srcId="{694EDE54-8C86-479E-99DC-4B807BAE7F05}" destId="{1DC5644B-A378-483E-8184-957A2B016222}" srcOrd="6" destOrd="0" presId="urn:microsoft.com/office/officeart/2008/layout/VerticalCurvedList"/>
    <dgm:cxn modelId="{F50A823B-7BC6-4F8B-9074-63C321399A30}" type="presParOf" srcId="{1DC5644B-A378-483E-8184-957A2B016222}" destId="{B3E67110-DE6C-4461-856F-B9601CA79C5E}" srcOrd="0" destOrd="0" presId="urn:microsoft.com/office/officeart/2008/layout/VerticalCurvedList"/>
    <dgm:cxn modelId="{BBD1A715-17AE-41BE-981D-AAD419324DDF}" type="presParOf" srcId="{694EDE54-8C86-479E-99DC-4B807BAE7F05}" destId="{4F14B1F5-4637-488A-8921-5DCFB6D54140}" srcOrd="7" destOrd="0" presId="urn:microsoft.com/office/officeart/2008/layout/VerticalCurvedList"/>
    <dgm:cxn modelId="{B61F9D44-0348-4D8B-8885-097B7909FFAB}" type="presParOf" srcId="{694EDE54-8C86-479E-99DC-4B807BAE7F05}" destId="{3CACDAAA-E001-41DF-A6E7-DC7ECB0ED3E3}" srcOrd="8" destOrd="0" presId="urn:microsoft.com/office/officeart/2008/layout/VerticalCurvedList"/>
    <dgm:cxn modelId="{F7A8709E-9B56-4ECA-B507-720281A59870}" type="presParOf" srcId="{3CACDAAA-E001-41DF-A6E7-DC7ECB0ED3E3}" destId="{39D9B566-AE78-4520-95AB-4B4883277548}" srcOrd="0" destOrd="0" presId="urn:microsoft.com/office/officeart/2008/layout/VerticalCurvedList"/>
    <dgm:cxn modelId="{E2280A48-3BCD-42D2-8AF3-F2F2D9E0422B}" type="presParOf" srcId="{694EDE54-8C86-479E-99DC-4B807BAE7F05}" destId="{9949010A-8610-4A05-BCE0-DFCA31597640}" srcOrd="9" destOrd="0" presId="urn:microsoft.com/office/officeart/2008/layout/VerticalCurvedList"/>
    <dgm:cxn modelId="{D7AB9825-48DF-4146-9A76-5888103E0040}" type="presParOf" srcId="{694EDE54-8C86-479E-99DC-4B807BAE7F05}" destId="{B1F96655-77BE-4575-8AFB-3AD9435112B1}" srcOrd="10" destOrd="0" presId="urn:microsoft.com/office/officeart/2008/layout/VerticalCurvedList"/>
    <dgm:cxn modelId="{B1506D67-4A17-4E5B-B78E-7F1DEAEDD5CC}" type="presParOf" srcId="{B1F96655-77BE-4575-8AFB-3AD9435112B1}" destId="{46E10128-5DC3-4405-BEFA-D631CC2F3057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F5B07BF-0D4B-49B0-A6C2-41ACA60983AE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3DBFCAE-2156-4991-B040-F319630B216D}">
      <dgm:prSet/>
      <dgm:spPr>
        <a:solidFill>
          <a:schemeClr val="bg1"/>
        </a:solidFill>
      </dgm:spPr>
      <dgm:t>
        <a:bodyPr/>
        <a:lstStyle/>
        <a:p>
          <a:pPr rtl="0"/>
          <a:r>
            <a:rPr lang="ru-RU" dirty="0" smtClean="0">
              <a:solidFill>
                <a:schemeClr val="tx1"/>
              </a:solidFill>
            </a:rPr>
            <a:t>ИСКАЖЕНИЕ СООБЩЕНИЙ</a:t>
          </a:r>
          <a:endParaRPr lang="ru-RU" dirty="0">
            <a:solidFill>
              <a:schemeClr val="tx1"/>
            </a:solidFill>
          </a:endParaRPr>
        </a:p>
      </dgm:t>
    </dgm:pt>
    <dgm:pt modelId="{5D7A2FD0-48EF-4792-A74E-D687D6C76D32}" type="parTrans" cxnId="{3214EB6E-B066-4084-A8A8-4395EBF26CA2}">
      <dgm:prSet/>
      <dgm:spPr/>
      <dgm:t>
        <a:bodyPr/>
        <a:lstStyle/>
        <a:p>
          <a:endParaRPr lang="ru-RU"/>
        </a:p>
      </dgm:t>
    </dgm:pt>
    <dgm:pt modelId="{5DDF9447-ACEC-445A-B1A0-7919FB6366CD}" type="sibTrans" cxnId="{3214EB6E-B066-4084-A8A8-4395EBF26CA2}">
      <dgm:prSet/>
      <dgm:spPr/>
      <dgm:t>
        <a:bodyPr/>
        <a:lstStyle/>
        <a:p>
          <a:endParaRPr lang="ru-RU"/>
        </a:p>
      </dgm:t>
    </dgm:pt>
    <dgm:pt modelId="{CEAE7278-135D-42CF-8DB0-118253D30059}">
      <dgm:prSet/>
      <dgm:spPr>
        <a:noFill/>
      </dgm:spPr>
      <dgm:t>
        <a:bodyPr/>
        <a:lstStyle/>
        <a:p>
          <a:pPr rtl="0"/>
          <a:r>
            <a:rPr lang="ru-RU" dirty="0" smtClean="0">
              <a:solidFill>
                <a:schemeClr val="tx1"/>
              </a:solidFill>
            </a:rPr>
            <a:t>ИНФОРМАЦИОННЫЕ ПЕРЕГРУЗКИ</a:t>
          </a:r>
          <a:endParaRPr lang="ru-RU" dirty="0">
            <a:solidFill>
              <a:schemeClr val="tx1"/>
            </a:solidFill>
          </a:endParaRPr>
        </a:p>
      </dgm:t>
    </dgm:pt>
    <dgm:pt modelId="{C6A0A010-BE6F-41D2-BD33-6FC92D6F07D7}" type="parTrans" cxnId="{5BAC0BFF-F5AB-4FB0-8F4A-829C9F67CDAD}">
      <dgm:prSet/>
      <dgm:spPr/>
      <dgm:t>
        <a:bodyPr/>
        <a:lstStyle/>
        <a:p>
          <a:endParaRPr lang="ru-RU"/>
        </a:p>
      </dgm:t>
    </dgm:pt>
    <dgm:pt modelId="{3DCA8161-D80F-4E45-9E50-3038F9D3B24A}" type="sibTrans" cxnId="{5BAC0BFF-F5AB-4FB0-8F4A-829C9F67CDAD}">
      <dgm:prSet/>
      <dgm:spPr/>
      <dgm:t>
        <a:bodyPr/>
        <a:lstStyle/>
        <a:p>
          <a:endParaRPr lang="ru-RU"/>
        </a:p>
      </dgm:t>
    </dgm:pt>
    <dgm:pt modelId="{492C8DDE-8AE1-472D-8827-1AD734EB608E}">
      <dgm:prSet/>
      <dgm:spPr>
        <a:noFill/>
      </dgm:spPr>
      <dgm:t>
        <a:bodyPr/>
        <a:lstStyle/>
        <a:p>
          <a:pPr rtl="0"/>
          <a:r>
            <a:rPr lang="ru-RU" dirty="0" smtClean="0">
              <a:solidFill>
                <a:schemeClr val="tx1"/>
              </a:solidFill>
            </a:rPr>
            <a:t>НЕУДОВЛЕТВОРИТЕЛЬНАЯ СТРУКТУРА ОРГАНИЗАЦИИ</a:t>
          </a:r>
          <a:endParaRPr lang="ru-RU" dirty="0">
            <a:solidFill>
              <a:schemeClr val="tx1"/>
            </a:solidFill>
          </a:endParaRPr>
        </a:p>
      </dgm:t>
    </dgm:pt>
    <dgm:pt modelId="{77262BA0-5929-4247-8865-094AA17432D6}" type="parTrans" cxnId="{B36A215E-7DEA-4426-8355-65DBE4BE9610}">
      <dgm:prSet/>
      <dgm:spPr/>
      <dgm:t>
        <a:bodyPr/>
        <a:lstStyle/>
        <a:p>
          <a:endParaRPr lang="ru-RU"/>
        </a:p>
      </dgm:t>
    </dgm:pt>
    <dgm:pt modelId="{A91E898E-A34E-488A-95BF-1B7EA177101D}" type="sibTrans" cxnId="{B36A215E-7DEA-4426-8355-65DBE4BE9610}">
      <dgm:prSet/>
      <dgm:spPr/>
      <dgm:t>
        <a:bodyPr/>
        <a:lstStyle/>
        <a:p>
          <a:endParaRPr lang="ru-RU"/>
        </a:p>
      </dgm:t>
    </dgm:pt>
    <dgm:pt modelId="{85F31A82-30F5-47A2-9BF3-0C019EDF0612}" type="pres">
      <dgm:prSet presAssocID="{5F5B07BF-0D4B-49B0-A6C2-41ACA60983AE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694EDE54-8C86-479E-99DC-4B807BAE7F05}" type="pres">
      <dgm:prSet presAssocID="{5F5B07BF-0D4B-49B0-A6C2-41ACA60983AE}" presName="Name1" presStyleCnt="0"/>
      <dgm:spPr/>
    </dgm:pt>
    <dgm:pt modelId="{03668E75-3F47-4DBD-8F2E-E13A1A3B85C6}" type="pres">
      <dgm:prSet presAssocID="{5F5B07BF-0D4B-49B0-A6C2-41ACA60983AE}" presName="cycle" presStyleCnt="0"/>
      <dgm:spPr/>
    </dgm:pt>
    <dgm:pt modelId="{4B33BE3E-AB70-4A0B-8690-6936CE66253E}" type="pres">
      <dgm:prSet presAssocID="{5F5B07BF-0D4B-49B0-A6C2-41ACA60983AE}" presName="srcNode" presStyleLbl="node1" presStyleIdx="0" presStyleCnt="3"/>
      <dgm:spPr/>
    </dgm:pt>
    <dgm:pt modelId="{050656BF-4CA8-4616-BEB4-63E542B71E6A}" type="pres">
      <dgm:prSet presAssocID="{5F5B07BF-0D4B-49B0-A6C2-41ACA60983AE}" presName="conn" presStyleLbl="parChTrans1D2" presStyleIdx="0" presStyleCnt="1"/>
      <dgm:spPr/>
      <dgm:t>
        <a:bodyPr/>
        <a:lstStyle/>
        <a:p>
          <a:endParaRPr lang="ru-RU"/>
        </a:p>
      </dgm:t>
    </dgm:pt>
    <dgm:pt modelId="{1CD6725F-E94C-4CDE-B25C-5E8337F637B8}" type="pres">
      <dgm:prSet presAssocID="{5F5B07BF-0D4B-49B0-A6C2-41ACA60983AE}" presName="extraNode" presStyleLbl="node1" presStyleIdx="0" presStyleCnt="3"/>
      <dgm:spPr/>
    </dgm:pt>
    <dgm:pt modelId="{27E1EA19-DB71-45DF-8EF9-9F49B9F6B74B}" type="pres">
      <dgm:prSet presAssocID="{5F5B07BF-0D4B-49B0-A6C2-41ACA60983AE}" presName="dstNode" presStyleLbl="node1" presStyleIdx="0" presStyleCnt="3"/>
      <dgm:spPr/>
    </dgm:pt>
    <dgm:pt modelId="{994D9A02-FFCD-433D-ACBF-611F15050C21}" type="pres">
      <dgm:prSet presAssocID="{73DBFCAE-2156-4991-B040-F319630B216D}" presName="text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B4A688-D234-43F2-A56B-8FDA0200D0F8}" type="pres">
      <dgm:prSet presAssocID="{73DBFCAE-2156-4991-B040-F319630B216D}" presName="accent_1" presStyleCnt="0"/>
      <dgm:spPr/>
    </dgm:pt>
    <dgm:pt modelId="{F9160996-E8A5-4F3B-96BD-2CD6CD563AE3}" type="pres">
      <dgm:prSet presAssocID="{73DBFCAE-2156-4991-B040-F319630B216D}" presName="accentRepeatNode" presStyleLbl="solidFgAcc1" presStyleIdx="0" presStyleCnt="3"/>
      <dgm:spPr>
        <a:solidFill>
          <a:srgbClr val="FFC000"/>
        </a:solidFill>
      </dgm:spPr>
    </dgm:pt>
    <dgm:pt modelId="{D2B38B9F-8BAD-4BCE-A1FA-D76A7AA53D40}" type="pres">
      <dgm:prSet presAssocID="{CEAE7278-135D-42CF-8DB0-118253D30059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4BCA611-7C69-4245-B913-18A587358670}" type="pres">
      <dgm:prSet presAssocID="{CEAE7278-135D-42CF-8DB0-118253D30059}" presName="accent_2" presStyleCnt="0"/>
      <dgm:spPr/>
    </dgm:pt>
    <dgm:pt modelId="{A2C969FD-8C68-4A50-9472-BBBA80F39BA5}" type="pres">
      <dgm:prSet presAssocID="{CEAE7278-135D-42CF-8DB0-118253D30059}" presName="accentRepeatNode" presStyleLbl="solidFgAcc1" presStyleIdx="1" presStyleCnt="3"/>
      <dgm:spPr>
        <a:solidFill>
          <a:srgbClr val="FFC000"/>
        </a:solidFill>
      </dgm:spPr>
    </dgm:pt>
    <dgm:pt modelId="{B8C47701-0677-43D6-B5C6-03889BD8E9BE}" type="pres">
      <dgm:prSet presAssocID="{492C8DDE-8AE1-472D-8827-1AD734EB608E}" presName="text_3" presStyleLbl="node1" presStyleIdx="2" presStyleCnt="3" custLinFactNeighborX="-999" custLinFactNeighborY="701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DC5644B-A378-483E-8184-957A2B016222}" type="pres">
      <dgm:prSet presAssocID="{492C8DDE-8AE1-472D-8827-1AD734EB608E}" presName="accent_3" presStyleCnt="0"/>
      <dgm:spPr/>
    </dgm:pt>
    <dgm:pt modelId="{B3E67110-DE6C-4461-856F-B9601CA79C5E}" type="pres">
      <dgm:prSet presAssocID="{492C8DDE-8AE1-472D-8827-1AD734EB608E}" presName="accentRepeatNode" presStyleLbl="solidFgAcc1" presStyleIdx="2" presStyleCnt="3"/>
      <dgm:spPr>
        <a:solidFill>
          <a:srgbClr val="FFC000"/>
        </a:solidFill>
      </dgm:spPr>
    </dgm:pt>
  </dgm:ptLst>
  <dgm:cxnLst>
    <dgm:cxn modelId="{B29078E4-F84B-4D11-83B1-CD3C54D8794E}" type="presOf" srcId="{5DDF9447-ACEC-445A-B1A0-7919FB6366CD}" destId="{050656BF-4CA8-4616-BEB4-63E542B71E6A}" srcOrd="0" destOrd="0" presId="urn:microsoft.com/office/officeart/2008/layout/VerticalCurvedList"/>
    <dgm:cxn modelId="{738B693E-0B4F-4043-A13C-BA6FD2C7478D}" type="presOf" srcId="{CEAE7278-135D-42CF-8DB0-118253D30059}" destId="{D2B38B9F-8BAD-4BCE-A1FA-D76A7AA53D40}" srcOrd="0" destOrd="0" presId="urn:microsoft.com/office/officeart/2008/layout/VerticalCurvedList"/>
    <dgm:cxn modelId="{3214EB6E-B066-4084-A8A8-4395EBF26CA2}" srcId="{5F5B07BF-0D4B-49B0-A6C2-41ACA60983AE}" destId="{73DBFCAE-2156-4991-B040-F319630B216D}" srcOrd="0" destOrd="0" parTransId="{5D7A2FD0-48EF-4792-A74E-D687D6C76D32}" sibTransId="{5DDF9447-ACEC-445A-B1A0-7919FB6366CD}"/>
    <dgm:cxn modelId="{B36A215E-7DEA-4426-8355-65DBE4BE9610}" srcId="{5F5B07BF-0D4B-49B0-A6C2-41ACA60983AE}" destId="{492C8DDE-8AE1-472D-8827-1AD734EB608E}" srcOrd="2" destOrd="0" parTransId="{77262BA0-5929-4247-8865-094AA17432D6}" sibTransId="{A91E898E-A34E-488A-95BF-1B7EA177101D}"/>
    <dgm:cxn modelId="{2D763D4A-FF2D-405F-B7F9-E55146276FCA}" type="presOf" srcId="{5F5B07BF-0D4B-49B0-A6C2-41ACA60983AE}" destId="{85F31A82-30F5-47A2-9BF3-0C019EDF0612}" srcOrd="0" destOrd="0" presId="urn:microsoft.com/office/officeart/2008/layout/VerticalCurvedList"/>
    <dgm:cxn modelId="{5BAC0BFF-F5AB-4FB0-8F4A-829C9F67CDAD}" srcId="{5F5B07BF-0D4B-49B0-A6C2-41ACA60983AE}" destId="{CEAE7278-135D-42CF-8DB0-118253D30059}" srcOrd="1" destOrd="0" parTransId="{C6A0A010-BE6F-41D2-BD33-6FC92D6F07D7}" sibTransId="{3DCA8161-D80F-4E45-9E50-3038F9D3B24A}"/>
    <dgm:cxn modelId="{10A7C58A-7B57-488B-B155-08E02AC41596}" type="presOf" srcId="{73DBFCAE-2156-4991-B040-F319630B216D}" destId="{994D9A02-FFCD-433D-ACBF-611F15050C21}" srcOrd="0" destOrd="0" presId="urn:microsoft.com/office/officeart/2008/layout/VerticalCurvedList"/>
    <dgm:cxn modelId="{4C0CB024-5C11-47A9-985D-CBE8CEA23875}" type="presOf" srcId="{492C8DDE-8AE1-472D-8827-1AD734EB608E}" destId="{B8C47701-0677-43D6-B5C6-03889BD8E9BE}" srcOrd="0" destOrd="0" presId="urn:microsoft.com/office/officeart/2008/layout/VerticalCurvedList"/>
    <dgm:cxn modelId="{FDAABED6-8BAD-4D46-862E-F35E3B8A819B}" type="presParOf" srcId="{85F31A82-30F5-47A2-9BF3-0C019EDF0612}" destId="{694EDE54-8C86-479E-99DC-4B807BAE7F05}" srcOrd="0" destOrd="0" presId="urn:microsoft.com/office/officeart/2008/layout/VerticalCurvedList"/>
    <dgm:cxn modelId="{8FB8A256-9E37-4BA8-B30B-C8C2E28FF82F}" type="presParOf" srcId="{694EDE54-8C86-479E-99DC-4B807BAE7F05}" destId="{03668E75-3F47-4DBD-8F2E-E13A1A3B85C6}" srcOrd="0" destOrd="0" presId="urn:microsoft.com/office/officeart/2008/layout/VerticalCurvedList"/>
    <dgm:cxn modelId="{BD702AF6-4AAB-4236-91D3-8A556562DFDB}" type="presParOf" srcId="{03668E75-3F47-4DBD-8F2E-E13A1A3B85C6}" destId="{4B33BE3E-AB70-4A0B-8690-6936CE66253E}" srcOrd="0" destOrd="0" presId="urn:microsoft.com/office/officeart/2008/layout/VerticalCurvedList"/>
    <dgm:cxn modelId="{D6950A4D-7F5C-40FA-9608-696CBE1960B6}" type="presParOf" srcId="{03668E75-3F47-4DBD-8F2E-E13A1A3B85C6}" destId="{050656BF-4CA8-4616-BEB4-63E542B71E6A}" srcOrd="1" destOrd="0" presId="urn:microsoft.com/office/officeart/2008/layout/VerticalCurvedList"/>
    <dgm:cxn modelId="{D728971A-035E-4DE6-996B-BE74BEDF1818}" type="presParOf" srcId="{03668E75-3F47-4DBD-8F2E-E13A1A3B85C6}" destId="{1CD6725F-E94C-4CDE-B25C-5E8337F637B8}" srcOrd="2" destOrd="0" presId="urn:microsoft.com/office/officeart/2008/layout/VerticalCurvedList"/>
    <dgm:cxn modelId="{120DDDEF-DD46-49BA-B2F5-6BB5B7733307}" type="presParOf" srcId="{03668E75-3F47-4DBD-8F2E-E13A1A3B85C6}" destId="{27E1EA19-DB71-45DF-8EF9-9F49B9F6B74B}" srcOrd="3" destOrd="0" presId="urn:microsoft.com/office/officeart/2008/layout/VerticalCurvedList"/>
    <dgm:cxn modelId="{F4A95C6D-3F9D-4B53-806C-DDA8928BCDF8}" type="presParOf" srcId="{694EDE54-8C86-479E-99DC-4B807BAE7F05}" destId="{994D9A02-FFCD-433D-ACBF-611F15050C21}" srcOrd="1" destOrd="0" presId="urn:microsoft.com/office/officeart/2008/layout/VerticalCurvedList"/>
    <dgm:cxn modelId="{831C2C11-2B3B-495F-81F6-D64423524DE0}" type="presParOf" srcId="{694EDE54-8C86-479E-99DC-4B807BAE7F05}" destId="{90B4A688-D234-43F2-A56B-8FDA0200D0F8}" srcOrd="2" destOrd="0" presId="urn:microsoft.com/office/officeart/2008/layout/VerticalCurvedList"/>
    <dgm:cxn modelId="{E7DA370C-D288-48E6-9126-7C4879C847D4}" type="presParOf" srcId="{90B4A688-D234-43F2-A56B-8FDA0200D0F8}" destId="{F9160996-E8A5-4F3B-96BD-2CD6CD563AE3}" srcOrd="0" destOrd="0" presId="urn:microsoft.com/office/officeart/2008/layout/VerticalCurvedList"/>
    <dgm:cxn modelId="{44753382-11C2-4FDC-B6F2-9986B868C479}" type="presParOf" srcId="{694EDE54-8C86-479E-99DC-4B807BAE7F05}" destId="{D2B38B9F-8BAD-4BCE-A1FA-D76A7AA53D40}" srcOrd="3" destOrd="0" presId="urn:microsoft.com/office/officeart/2008/layout/VerticalCurvedList"/>
    <dgm:cxn modelId="{60B73A7C-D75F-43B4-95E2-676948790A7D}" type="presParOf" srcId="{694EDE54-8C86-479E-99DC-4B807BAE7F05}" destId="{A4BCA611-7C69-4245-B913-18A587358670}" srcOrd="4" destOrd="0" presId="urn:microsoft.com/office/officeart/2008/layout/VerticalCurvedList"/>
    <dgm:cxn modelId="{527328C7-6EE1-4D41-8629-DBE6E509D3E4}" type="presParOf" srcId="{A4BCA611-7C69-4245-B913-18A587358670}" destId="{A2C969FD-8C68-4A50-9472-BBBA80F39BA5}" srcOrd="0" destOrd="0" presId="urn:microsoft.com/office/officeart/2008/layout/VerticalCurvedList"/>
    <dgm:cxn modelId="{3E487185-873F-44E2-888D-1BA6313B36CC}" type="presParOf" srcId="{694EDE54-8C86-479E-99DC-4B807BAE7F05}" destId="{B8C47701-0677-43D6-B5C6-03889BD8E9BE}" srcOrd="5" destOrd="0" presId="urn:microsoft.com/office/officeart/2008/layout/VerticalCurvedList"/>
    <dgm:cxn modelId="{167A395C-AD5E-4AC6-BFE9-EB1E6D4FF7EB}" type="presParOf" srcId="{694EDE54-8C86-479E-99DC-4B807BAE7F05}" destId="{1DC5644B-A378-483E-8184-957A2B016222}" srcOrd="6" destOrd="0" presId="urn:microsoft.com/office/officeart/2008/layout/VerticalCurvedList"/>
    <dgm:cxn modelId="{26813D3B-3344-4729-A521-EDD8081CC8B8}" type="presParOf" srcId="{1DC5644B-A378-483E-8184-957A2B016222}" destId="{B3E67110-DE6C-4461-856F-B9601CA79C5E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E3B5F9-BAD8-4A3E-A511-43450FCC59B5}">
      <dsp:nvSpPr>
        <dsp:cNvPr id="0" name=""/>
        <dsp:cNvSpPr/>
      </dsp:nvSpPr>
      <dsp:spPr>
        <a:xfrm>
          <a:off x="5048477" y="1379018"/>
          <a:ext cx="2256106" cy="7595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0740"/>
              </a:lnTo>
              <a:lnTo>
                <a:pt x="2256106" y="380740"/>
              </a:lnTo>
              <a:lnTo>
                <a:pt x="2256106" y="75954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CFCABF1-4266-4946-83B9-6709ED3C4887}">
      <dsp:nvSpPr>
        <dsp:cNvPr id="0" name=""/>
        <dsp:cNvSpPr/>
      </dsp:nvSpPr>
      <dsp:spPr>
        <a:xfrm>
          <a:off x="2939346" y="1379018"/>
          <a:ext cx="2109131" cy="759542"/>
        </a:xfrm>
        <a:custGeom>
          <a:avLst/>
          <a:gdLst/>
          <a:ahLst/>
          <a:cxnLst/>
          <a:rect l="0" t="0" r="0" b="0"/>
          <a:pathLst>
            <a:path>
              <a:moveTo>
                <a:pt x="2109131" y="0"/>
              </a:moveTo>
              <a:lnTo>
                <a:pt x="2109131" y="380740"/>
              </a:lnTo>
              <a:lnTo>
                <a:pt x="0" y="380740"/>
              </a:lnTo>
              <a:lnTo>
                <a:pt x="0" y="75954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CB55045-5ADC-4567-A1F2-A0313824851E}">
      <dsp:nvSpPr>
        <dsp:cNvPr id="0" name=""/>
        <dsp:cNvSpPr/>
      </dsp:nvSpPr>
      <dsp:spPr>
        <a:xfrm>
          <a:off x="3547791" y="0"/>
          <a:ext cx="3001371" cy="1379018"/>
        </a:xfrm>
        <a:prstGeom prst="rect">
          <a:avLst/>
        </a:prstGeom>
        <a:noFill/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lvl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kern="1200" dirty="0" smtClean="0">
              <a:solidFill>
                <a:schemeClr val="tx2"/>
              </a:solidFill>
            </a:rPr>
            <a:t>Виды коммуникации</a:t>
          </a:r>
          <a:endParaRPr lang="ru-RU" sz="3300" kern="1200" dirty="0">
            <a:solidFill>
              <a:schemeClr val="tx2"/>
            </a:solidFill>
          </a:endParaRPr>
        </a:p>
      </dsp:txBody>
      <dsp:txXfrm>
        <a:off x="3547791" y="0"/>
        <a:ext cx="3001371" cy="1379018"/>
      </dsp:txXfrm>
    </dsp:sp>
    <dsp:sp modelId="{37768267-B511-4E17-BBCE-BA2741FF142F}">
      <dsp:nvSpPr>
        <dsp:cNvPr id="0" name=""/>
        <dsp:cNvSpPr/>
      </dsp:nvSpPr>
      <dsp:spPr>
        <a:xfrm>
          <a:off x="1135529" y="2138560"/>
          <a:ext cx="3607634" cy="1803817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lvl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kern="1200" dirty="0" smtClean="0">
              <a:solidFill>
                <a:schemeClr val="tx2"/>
              </a:solidFill>
            </a:rPr>
            <a:t>Межличностные</a:t>
          </a:r>
          <a:endParaRPr lang="ru-RU" sz="3300" kern="1200" dirty="0">
            <a:solidFill>
              <a:schemeClr val="tx2"/>
            </a:solidFill>
          </a:endParaRPr>
        </a:p>
      </dsp:txBody>
      <dsp:txXfrm>
        <a:off x="1135529" y="2138560"/>
        <a:ext cx="3607634" cy="1803817"/>
      </dsp:txXfrm>
    </dsp:sp>
    <dsp:sp modelId="{5098701B-F963-48A4-A1A1-CBCCF96E7839}">
      <dsp:nvSpPr>
        <dsp:cNvPr id="0" name=""/>
        <dsp:cNvSpPr/>
      </dsp:nvSpPr>
      <dsp:spPr>
        <a:xfrm>
          <a:off x="5500766" y="2138560"/>
          <a:ext cx="3607634" cy="1803817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lvl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kern="1200" dirty="0" smtClean="0">
              <a:solidFill>
                <a:schemeClr val="tx2"/>
              </a:solidFill>
            </a:rPr>
            <a:t>Организационные</a:t>
          </a:r>
          <a:endParaRPr lang="ru-RU" sz="3300" kern="1200" dirty="0">
            <a:solidFill>
              <a:schemeClr val="tx2"/>
            </a:solidFill>
          </a:endParaRPr>
        </a:p>
      </dsp:txBody>
      <dsp:txXfrm>
        <a:off x="5500766" y="2138560"/>
        <a:ext cx="3607634" cy="180381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BD041E-08F1-40BA-8FE0-8198554B8E25}">
      <dsp:nvSpPr>
        <dsp:cNvPr id="0" name=""/>
        <dsp:cNvSpPr/>
      </dsp:nvSpPr>
      <dsp:spPr>
        <a:xfrm>
          <a:off x="0" y="1960947"/>
          <a:ext cx="2379496" cy="951798"/>
        </a:xfrm>
        <a:prstGeom prst="chevron">
          <a:avLst/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accent1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>
              <a:solidFill>
                <a:schemeClr val="accent6">
                  <a:lumMod val="50000"/>
                </a:schemeClr>
              </a:solidFill>
            </a:rPr>
            <a:t>Отправитель</a:t>
          </a:r>
          <a:endParaRPr lang="ru-RU" sz="1700" kern="1200" dirty="0">
            <a:solidFill>
              <a:schemeClr val="accent6">
                <a:lumMod val="50000"/>
              </a:schemeClr>
            </a:solidFill>
          </a:endParaRPr>
        </a:p>
      </dsp:txBody>
      <dsp:txXfrm>
        <a:off x="475899" y="1960947"/>
        <a:ext cx="1427698" cy="951798"/>
      </dsp:txXfrm>
    </dsp:sp>
    <dsp:sp modelId="{C7B64627-5935-4F73-A789-01D338D4F2E3}">
      <dsp:nvSpPr>
        <dsp:cNvPr id="0" name=""/>
        <dsp:cNvSpPr/>
      </dsp:nvSpPr>
      <dsp:spPr>
        <a:xfrm>
          <a:off x="2144220" y="1977241"/>
          <a:ext cx="2379496" cy="951798"/>
        </a:xfrm>
        <a:prstGeom prst="chevron">
          <a:avLst/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accent1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>
              <a:solidFill>
                <a:schemeClr val="accent6">
                  <a:lumMod val="50000"/>
                </a:schemeClr>
              </a:solidFill>
            </a:rPr>
            <a:t>Идея</a:t>
          </a:r>
          <a:endParaRPr lang="ru-RU" sz="1700" kern="1200" dirty="0">
            <a:solidFill>
              <a:schemeClr val="accent6">
                <a:lumMod val="50000"/>
              </a:schemeClr>
            </a:solidFill>
          </a:endParaRPr>
        </a:p>
      </dsp:txBody>
      <dsp:txXfrm>
        <a:off x="2620119" y="1977241"/>
        <a:ext cx="1427698" cy="951798"/>
      </dsp:txXfrm>
    </dsp:sp>
    <dsp:sp modelId="{3158E12D-2499-4304-B69A-90944C8B29FB}">
      <dsp:nvSpPr>
        <dsp:cNvPr id="0" name=""/>
        <dsp:cNvSpPr/>
      </dsp:nvSpPr>
      <dsp:spPr>
        <a:xfrm>
          <a:off x="4285766" y="1977241"/>
          <a:ext cx="2379496" cy="951798"/>
        </a:xfrm>
        <a:prstGeom prst="chevron">
          <a:avLst/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accent1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>
              <a:solidFill>
                <a:schemeClr val="accent6">
                  <a:lumMod val="50000"/>
                </a:schemeClr>
              </a:solidFill>
            </a:rPr>
            <a:t>Сообщение</a:t>
          </a:r>
          <a:endParaRPr lang="ru-RU" sz="1700" kern="1200" dirty="0">
            <a:solidFill>
              <a:schemeClr val="accent6">
                <a:lumMod val="50000"/>
              </a:schemeClr>
            </a:solidFill>
          </a:endParaRPr>
        </a:p>
      </dsp:txBody>
      <dsp:txXfrm>
        <a:off x="4761665" y="1977241"/>
        <a:ext cx="1427698" cy="951798"/>
      </dsp:txXfrm>
    </dsp:sp>
    <dsp:sp modelId="{393335E9-E188-420C-909F-5E3812D15CC0}">
      <dsp:nvSpPr>
        <dsp:cNvPr id="0" name=""/>
        <dsp:cNvSpPr/>
      </dsp:nvSpPr>
      <dsp:spPr>
        <a:xfrm>
          <a:off x="6427312" y="1977241"/>
          <a:ext cx="2379496" cy="951798"/>
        </a:xfrm>
        <a:prstGeom prst="chevron">
          <a:avLst/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accent1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>
              <a:solidFill>
                <a:schemeClr val="accent6">
                  <a:lumMod val="50000"/>
                </a:schemeClr>
              </a:solidFill>
            </a:rPr>
            <a:t>Получатель</a:t>
          </a:r>
          <a:endParaRPr lang="ru-RU" sz="1700" kern="1200" dirty="0">
            <a:solidFill>
              <a:schemeClr val="accent6">
                <a:lumMod val="50000"/>
              </a:schemeClr>
            </a:solidFill>
          </a:endParaRPr>
        </a:p>
      </dsp:txBody>
      <dsp:txXfrm>
        <a:off x="6903211" y="1977241"/>
        <a:ext cx="1427698" cy="951798"/>
      </dsp:txXfrm>
    </dsp:sp>
    <dsp:sp modelId="{EB6586DD-54C1-429D-A517-FA44D173074B}">
      <dsp:nvSpPr>
        <dsp:cNvPr id="0" name=""/>
        <dsp:cNvSpPr/>
      </dsp:nvSpPr>
      <dsp:spPr>
        <a:xfrm>
          <a:off x="8568859" y="1977241"/>
          <a:ext cx="2379496" cy="951798"/>
        </a:xfrm>
        <a:prstGeom prst="chevron">
          <a:avLst/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accent1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>
              <a:solidFill>
                <a:schemeClr val="accent6">
                  <a:lumMod val="50000"/>
                </a:schemeClr>
              </a:solidFill>
            </a:rPr>
            <a:t>Понята ли идея?</a:t>
          </a:r>
          <a:endParaRPr lang="ru-RU" sz="1700" kern="1200" dirty="0">
            <a:solidFill>
              <a:schemeClr val="accent6">
                <a:lumMod val="50000"/>
              </a:schemeClr>
            </a:solidFill>
          </a:endParaRPr>
        </a:p>
      </dsp:txBody>
      <dsp:txXfrm>
        <a:off x="9044758" y="1977241"/>
        <a:ext cx="1427698" cy="95179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0656BF-4CA8-4616-BEB4-63E542B71E6A}">
      <dsp:nvSpPr>
        <dsp:cNvPr id="0" name=""/>
        <dsp:cNvSpPr/>
      </dsp:nvSpPr>
      <dsp:spPr>
        <a:xfrm>
          <a:off x="-5607629" y="-858455"/>
          <a:ext cx="6676536" cy="6676536"/>
        </a:xfrm>
        <a:prstGeom prst="blockArc">
          <a:avLst>
            <a:gd name="adj1" fmla="val 18900000"/>
            <a:gd name="adj2" fmla="val 2700000"/>
            <a:gd name="adj3" fmla="val 324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4D9A02-FFCD-433D-ACBF-611F15050C21}">
      <dsp:nvSpPr>
        <dsp:cNvPr id="0" name=""/>
        <dsp:cNvSpPr/>
      </dsp:nvSpPr>
      <dsp:spPr>
        <a:xfrm>
          <a:off x="467299" y="309877"/>
          <a:ext cx="9150707" cy="620151"/>
        </a:xfrm>
        <a:prstGeom prst="rect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2245" tIns="86360" rIns="86360" bIns="86360" numCol="1" spcCol="1270" anchor="ctr" anchorCtr="0">
          <a:noAutofit/>
        </a:bodyPr>
        <a:lstStyle/>
        <a:p>
          <a:pPr lvl="0" algn="l" defTabSz="1511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400" kern="1200" dirty="0" smtClean="0">
              <a:solidFill>
                <a:schemeClr val="tx2"/>
              </a:solidFill>
            </a:rPr>
            <a:t>Восприятие</a:t>
          </a:r>
          <a:endParaRPr lang="ru-RU" sz="3400" kern="1200" dirty="0">
            <a:solidFill>
              <a:schemeClr val="tx2"/>
            </a:solidFill>
          </a:endParaRPr>
        </a:p>
      </dsp:txBody>
      <dsp:txXfrm>
        <a:off x="467299" y="309877"/>
        <a:ext cx="9150707" cy="620151"/>
      </dsp:txXfrm>
    </dsp:sp>
    <dsp:sp modelId="{F9160996-E8A5-4F3B-96BD-2CD6CD563AE3}">
      <dsp:nvSpPr>
        <dsp:cNvPr id="0" name=""/>
        <dsp:cNvSpPr/>
      </dsp:nvSpPr>
      <dsp:spPr>
        <a:xfrm>
          <a:off x="79704" y="232358"/>
          <a:ext cx="775189" cy="775189"/>
        </a:xfrm>
        <a:prstGeom prst="ellipse">
          <a:avLst/>
        </a:prstGeom>
        <a:solidFill>
          <a:srgbClr val="FFC000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B38B9F-8BAD-4BCE-A1FA-D76A7AA53D40}">
      <dsp:nvSpPr>
        <dsp:cNvPr id="0" name=""/>
        <dsp:cNvSpPr/>
      </dsp:nvSpPr>
      <dsp:spPr>
        <a:xfrm>
          <a:off x="911681" y="1239807"/>
          <a:ext cx="8706325" cy="620151"/>
        </a:xfrm>
        <a:prstGeom prst="rect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2245" tIns="86360" rIns="86360" bIns="86360" numCol="1" spcCol="1270" anchor="ctr" anchorCtr="0">
          <a:noAutofit/>
        </a:bodyPr>
        <a:lstStyle/>
        <a:p>
          <a:pPr lvl="0" algn="l" defTabSz="1511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400" kern="1200" dirty="0" smtClean="0">
              <a:solidFill>
                <a:schemeClr val="tx2"/>
              </a:solidFill>
            </a:rPr>
            <a:t>Семантика </a:t>
          </a:r>
          <a:endParaRPr lang="ru-RU" sz="3400" kern="1200" dirty="0">
            <a:solidFill>
              <a:schemeClr val="tx2"/>
            </a:solidFill>
          </a:endParaRPr>
        </a:p>
      </dsp:txBody>
      <dsp:txXfrm>
        <a:off x="911681" y="1239807"/>
        <a:ext cx="8706325" cy="620151"/>
      </dsp:txXfrm>
    </dsp:sp>
    <dsp:sp modelId="{A2C969FD-8C68-4A50-9472-BBBA80F39BA5}">
      <dsp:nvSpPr>
        <dsp:cNvPr id="0" name=""/>
        <dsp:cNvSpPr/>
      </dsp:nvSpPr>
      <dsp:spPr>
        <a:xfrm>
          <a:off x="524087" y="1162288"/>
          <a:ext cx="775189" cy="775189"/>
        </a:xfrm>
        <a:prstGeom prst="ellipse">
          <a:avLst/>
        </a:prstGeom>
        <a:solidFill>
          <a:srgbClr val="FFC000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8C47701-0677-43D6-B5C6-03889BD8E9BE}">
      <dsp:nvSpPr>
        <dsp:cNvPr id="0" name=""/>
        <dsp:cNvSpPr/>
      </dsp:nvSpPr>
      <dsp:spPr>
        <a:xfrm>
          <a:off x="962457" y="2213258"/>
          <a:ext cx="8569935" cy="620151"/>
        </a:xfrm>
        <a:prstGeom prst="rect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2245" tIns="86360" rIns="86360" bIns="86360" numCol="1" spcCol="1270" anchor="ctr" anchorCtr="0">
          <a:noAutofit/>
        </a:bodyPr>
        <a:lstStyle/>
        <a:p>
          <a:pPr lvl="0" algn="l" defTabSz="1511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400" kern="1200" dirty="0" smtClean="0">
              <a:solidFill>
                <a:schemeClr val="tx2"/>
              </a:solidFill>
            </a:rPr>
            <a:t>Обмен невербальной информацией</a:t>
          </a:r>
          <a:endParaRPr lang="ru-RU" sz="3400" kern="1200" dirty="0">
            <a:solidFill>
              <a:schemeClr val="tx2"/>
            </a:solidFill>
          </a:endParaRPr>
        </a:p>
      </dsp:txBody>
      <dsp:txXfrm>
        <a:off x="962457" y="2213258"/>
        <a:ext cx="8569935" cy="620151"/>
      </dsp:txXfrm>
    </dsp:sp>
    <dsp:sp modelId="{B3E67110-DE6C-4461-856F-B9601CA79C5E}">
      <dsp:nvSpPr>
        <dsp:cNvPr id="0" name=""/>
        <dsp:cNvSpPr/>
      </dsp:nvSpPr>
      <dsp:spPr>
        <a:xfrm>
          <a:off x="660476" y="2092217"/>
          <a:ext cx="775189" cy="775189"/>
        </a:xfrm>
        <a:prstGeom prst="ellipse">
          <a:avLst/>
        </a:prstGeom>
        <a:solidFill>
          <a:srgbClr val="FFC000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F14B1F5-4637-488A-8921-5DCFB6D54140}">
      <dsp:nvSpPr>
        <dsp:cNvPr id="0" name=""/>
        <dsp:cNvSpPr/>
      </dsp:nvSpPr>
      <dsp:spPr>
        <a:xfrm>
          <a:off x="911681" y="3099666"/>
          <a:ext cx="8706325" cy="620151"/>
        </a:xfrm>
        <a:prstGeom prst="rect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2245" tIns="86360" rIns="86360" bIns="86360" numCol="1" spcCol="1270" anchor="ctr" anchorCtr="0">
          <a:noAutofit/>
        </a:bodyPr>
        <a:lstStyle/>
        <a:p>
          <a:pPr lvl="0" algn="l" defTabSz="1511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400" kern="1200" dirty="0" smtClean="0">
              <a:solidFill>
                <a:schemeClr val="tx2"/>
              </a:solidFill>
            </a:rPr>
            <a:t>Некачественная обратная связь</a:t>
          </a:r>
          <a:endParaRPr lang="ru-RU" sz="3400" kern="1200" dirty="0">
            <a:solidFill>
              <a:schemeClr val="tx2"/>
            </a:solidFill>
          </a:endParaRPr>
        </a:p>
      </dsp:txBody>
      <dsp:txXfrm>
        <a:off x="911681" y="3099666"/>
        <a:ext cx="8706325" cy="620151"/>
      </dsp:txXfrm>
    </dsp:sp>
    <dsp:sp modelId="{39D9B566-AE78-4520-95AB-4B4883277548}">
      <dsp:nvSpPr>
        <dsp:cNvPr id="0" name=""/>
        <dsp:cNvSpPr/>
      </dsp:nvSpPr>
      <dsp:spPr>
        <a:xfrm>
          <a:off x="524087" y="3022147"/>
          <a:ext cx="775189" cy="775189"/>
        </a:xfrm>
        <a:prstGeom prst="ellipse">
          <a:avLst/>
        </a:prstGeom>
        <a:solidFill>
          <a:srgbClr val="FFC000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49010A-8610-4A05-BCE0-DFCA31597640}">
      <dsp:nvSpPr>
        <dsp:cNvPr id="0" name=""/>
        <dsp:cNvSpPr/>
      </dsp:nvSpPr>
      <dsp:spPr>
        <a:xfrm>
          <a:off x="467299" y="4029596"/>
          <a:ext cx="9150707" cy="620151"/>
        </a:xfrm>
        <a:prstGeom prst="rect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2245" tIns="86360" rIns="86360" bIns="86360" numCol="1" spcCol="1270" anchor="ctr" anchorCtr="0">
          <a:noAutofit/>
        </a:bodyPr>
        <a:lstStyle/>
        <a:p>
          <a:pPr lvl="0" algn="l" defTabSz="1511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400" kern="1200" dirty="0" smtClean="0">
              <a:solidFill>
                <a:schemeClr val="tx2"/>
              </a:solidFill>
            </a:rPr>
            <a:t>Плохое слушание</a:t>
          </a:r>
          <a:endParaRPr lang="ru-RU" sz="3400" kern="1200" dirty="0">
            <a:solidFill>
              <a:schemeClr val="tx2"/>
            </a:solidFill>
          </a:endParaRPr>
        </a:p>
      </dsp:txBody>
      <dsp:txXfrm>
        <a:off x="467299" y="4029596"/>
        <a:ext cx="9150707" cy="620151"/>
      </dsp:txXfrm>
    </dsp:sp>
    <dsp:sp modelId="{46E10128-5DC3-4405-BEFA-D631CC2F3057}">
      <dsp:nvSpPr>
        <dsp:cNvPr id="0" name=""/>
        <dsp:cNvSpPr/>
      </dsp:nvSpPr>
      <dsp:spPr>
        <a:xfrm>
          <a:off x="79704" y="3952077"/>
          <a:ext cx="775189" cy="775189"/>
        </a:xfrm>
        <a:prstGeom prst="ellipse">
          <a:avLst/>
        </a:prstGeom>
        <a:solidFill>
          <a:srgbClr val="FFC000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0656BF-4CA8-4616-BEB4-63E542B71E6A}">
      <dsp:nvSpPr>
        <dsp:cNvPr id="0" name=""/>
        <dsp:cNvSpPr/>
      </dsp:nvSpPr>
      <dsp:spPr>
        <a:xfrm>
          <a:off x="-5606740" y="-858455"/>
          <a:ext cx="6676536" cy="6676536"/>
        </a:xfrm>
        <a:prstGeom prst="blockArc">
          <a:avLst>
            <a:gd name="adj1" fmla="val 18900000"/>
            <a:gd name="adj2" fmla="val 2700000"/>
            <a:gd name="adj3" fmla="val 324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4D9A02-FFCD-433D-ACBF-611F15050C21}">
      <dsp:nvSpPr>
        <dsp:cNvPr id="0" name=""/>
        <dsp:cNvSpPr/>
      </dsp:nvSpPr>
      <dsp:spPr>
        <a:xfrm>
          <a:off x="688395" y="495962"/>
          <a:ext cx="8930500" cy="991925"/>
        </a:xfrm>
        <a:prstGeom prst="rect">
          <a:avLst/>
        </a:prstGeom>
        <a:solidFill>
          <a:schemeClr val="bg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7340" tIns="78740" rIns="78740" bIns="78740" numCol="1" spcCol="1270" anchor="ctr" anchorCtr="0">
          <a:noAutofit/>
        </a:bodyPr>
        <a:lstStyle/>
        <a:p>
          <a:pPr lvl="0" algn="l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kern="1200" dirty="0" smtClean="0">
              <a:solidFill>
                <a:schemeClr val="tx1"/>
              </a:solidFill>
            </a:rPr>
            <a:t>ИСКАЖЕНИЕ СООБЩЕНИЙ</a:t>
          </a:r>
          <a:endParaRPr lang="ru-RU" sz="3100" kern="1200" dirty="0">
            <a:solidFill>
              <a:schemeClr val="tx1"/>
            </a:solidFill>
          </a:endParaRPr>
        </a:p>
      </dsp:txBody>
      <dsp:txXfrm>
        <a:off x="688395" y="495962"/>
        <a:ext cx="8930500" cy="991925"/>
      </dsp:txXfrm>
    </dsp:sp>
    <dsp:sp modelId="{F9160996-E8A5-4F3B-96BD-2CD6CD563AE3}">
      <dsp:nvSpPr>
        <dsp:cNvPr id="0" name=""/>
        <dsp:cNvSpPr/>
      </dsp:nvSpPr>
      <dsp:spPr>
        <a:xfrm>
          <a:off x="68442" y="371971"/>
          <a:ext cx="1239906" cy="1239906"/>
        </a:xfrm>
        <a:prstGeom prst="ellipse">
          <a:avLst/>
        </a:prstGeom>
        <a:solidFill>
          <a:srgbClr val="FFC000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B38B9F-8BAD-4BCE-A1FA-D76A7AA53D40}">
      <dsp:nvSpPr>
        <dsp:cNvPr id="0" name=""/>
        <dsp:cNvSpPr/>
      </dsp:nvSpPr>
      <dsp:spPr>
        <a:xfrm>
          <a:off x="1048960" y="1983850"/>
          <a:ext cx="8569935" cy="991925"/>
        </a:xfrm>
        <a:prstGeom prst="rect">
          <a:avLst/>
        </a:prstGeom>
        <a:noFill/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7340" tIns="78740" rIns="78740" bIns="78740" numCol="1" spcCol="1270" anchor="ctr" anchorCtr="0">
          <a:noAutofit/>
        </a:bodyPr>
        <a:lstStyle/>
        <a:p>
          <a:pPr lvl="0" algn="l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kern="1200" dirty="0" smtClean="0">
              <a:solidFill>
                <a:schemeClr val="tx1"/>
              </a:solidFill>
            </a:rPr>
            <a:t>ИНФОРМАЦИОННЫЕ ПЕРЕГРУЗКИ</a:t>
          </a:r>
          <a:endParaRPr lang="ru-RU" sz="3100" kern="1200" dirty="0">
            <a:solidFill>
              <a:schemeClr val="tx1"/>
            </a:solidFill>
          </a:endParaRPr>
        </a:p>
      </dsp:txBody>
      <dsp:txXfrm>
        <a:off x="1048960" y="1983850"/>
        <a:ext cx="8569935" cy="991925"/>
      </dsp:txXfrm>
    </dsp:sp>
    <dsp:sp modelId="{A2C969FD-8C68-4A50-9472-BBBA80F39BA5}">
      <dsp:nvSpPr>
        <dsp:cNvPr id="0" name=""/>
        <dsp:cNvSpPr/>
      </dsp:nvSpPr>
      <dsp:spPr>
        <a:xfrm>
          <a:off x="429007" y="1859859"/>
          <a:ext cx="1239906" cy="1239906"/>
        </a:xfrm>
        <a:prstGeom prst="ellipse">
          <a:avLst/>
        </a:prstGeom>
        <a:solidFill>
          <a:srgbClr val="FFC000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8C47701-0677-43D6-B5C6-03889BD8E9BE}">
      <dsp:nvSpPr>
        <dsp:cNvPr id="0" name=""/>
        <dsp:cNvSpPr/>
      </dsp:nvSpPr>
      <dsp:spPr>
        <a:xfrm>
          <a:off x="599180" y="3541350"/>
          <a:ext cx="8930500" cy="991925"/>
        </a:xfrm>
        <a:prstGeom prst="rect">
          <a:avLst/>
        </a:prstGeom>
        <a:noFill/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7340" tIns="78740" rIns="78740" bIns="78740" numCol="1" spcCol="1270" anchor="ctr" anchorCtr="0">
          <a:noAutofit/>
        </a:bodyPr>
        <a:lstStyle/>
        <a:p>
          <a:pPr lvl="0" algn="l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kern="1200" dirty="0" smtClean="0">
              <a:solidFill>
                <a:schemeClr val="tx1"/>
              </a:solidFill>
            </a:rPr>
            <a:t>НЕУДОВЛЕТВОРИТЕЛЬНАЯ СТРУКТУРА ОРГАНИЗАЦИИ</a:t>
          </a:r>
          <a:endParaRPr lang="ru-RU" sz="3100" kern="1200" dirty="0">
            <a:solidFill>
              <a:schemeClr val="tx1"/>
            </a:solidFill>
          </a:endParaRPr>
        </a:p>
      </dsp:txBody>
      <dsp:txXfrm>
        <a:off x="599180" y="3541350"/>
        <a:ext cx="8930500" cy="991925"/>
      </dsp:txXfrm>
    </dsp:sp>
    <dsp:sp modelId="{B3E67110-DE6C-4461-856F-B9601CA79C5E}">
      <dsp:nvSpPr>
        <dsp:cNvPr id="0" name=""/>
        <dsp:cNvSpPr/>
      </dsp:nvSpPr>
      <dsp:spPr>
        <a:xfrm>
          <a:off x="68442" y="3347746"/>
          <a:ext cx="1239906" cy="1239906"/>
        </a:xfrm>
        <a:prstGeom prst="ellipse">
          <a:avLst/>
        </a:prstGeom>
        <a:solidFill>
          <a:srgbClr val="FFC000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812800" y="1219200"/>
            <a:ext cx="10566400" cy="9144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 sz="1800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2641601" y="3962400"/>
            <a:ext cx="8682567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 sz="180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1" y="1524000"/>
            <a:ext cx="10164233" cy="1752600"/>
          </a:xfrm>
        </p:spPr>
        <p:txBody>
          <a:bodyPr/>
          <a:lstStyle>
            <a:lvl1pPr>
              <a:defRPr sz="5000"/>
            </a:lvl1pPr>
          </a:lstStyle>
          <a:p>
            <a:pPr lvl="0"/>
            <a:r>
              <a:rPr lang="ru-RU" altLang="en-US" noProof="0" smtClean="0"/>
              <a:t>Образец заголовка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641600" y="3962400"/>
            <a:ext cx="87376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pPr lvl="0"/>
            <a:r>
              <a:rPr lang="ru-RU" altLang="en-US" noProof="0" smtClean="0"/>
              <a:t>Образец подзаголовка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3950084-CB55-42DF-8EDE-C2C97E755744}" type="datetimeFigureOut">
              <a:rPr lang="ru-RU" smtClean="0"/>
              <a:t>06.04.2016</a:t>
            </a:fld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3638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901F31-117A-4C6D-8442-F9DBFA1B82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7392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950084-CB55-42DF-8EDE-C2C97E755744}" type="datetimeFigureOut">
              <a:rPr lang="ru-RU" smtClean="0"/>
              <a:t>06.04.2016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01F31-117A-4C6D-8442-F9DBFA1B82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30500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950084-CB55-42DF-8EDE-C2C97E755744}" type="datetimeFigureOut">
              <a:rPr lang="ru-RU" smtClean="0"/>
              <a:t>06.04.2016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01F31-117A-4C6D-8442-F9DBFA1B82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78279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950084-CB55-42DF-8EDE-C2C97E755744}" type="datetimeFigureOut">
              <a:rPr lang="ru-RU" smtClean="0"/>
              <a:t>06.04.2016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01F31-117A-4C6D-8442-F9DBFA1B82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1948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950084-CB55-42DF-8EDE-C2C97E755744}" type="datetimeFigureOut">
              <a:rPr lang="ru-RU" smtClean="0"/>
              <a:t>06.04.2016</a:t>
            </a:fld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01F31-117A-4C6D-8442-F9DBFA1B82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0565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950084-CB55-42DF-8EDE-C2C97E755744}" type="datetimeFigureOut">
              <a:rPr lang="ru-RU" smtClean="0"/>
              <a:t>06.04.2016</a:t>
            </a:fld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01F31-117A-4C6D-8442-F9DBFA1B82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5159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950084-CB55-42DF-8EDE-C2C97E755744}" type="datetimeFigureOut">
              <a:rPr lang="ru-RU" smtClean="0"/>
              <a:t>06.04.2016</a:t>
            </a:fld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01F31-117A-4C6D-8442-F9DBFA1B82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26393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950084-CB55-42DF-8EDE-C2C97E755744}" type="datetimeFigureOut">
              <a:rPr lang="ru-RU" smtClean="0"/>
              <a:t>06.04.2016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01F31-117A-4C6D-8442-F9DBFA1B82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56563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950084-CB55-42DF-8EDE-C2C97E755744}" type="datetimeFigureOut">
              <a:rPr lang="ru-RU" smtClean="0"/>
              <a:t>06.04.2016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01F31-117A-4C6D-8442-F9DBFA1B82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0307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950084-CB55-42DF-8EDE-C2C97E755744}" type="datetimeFigureOut">
              <a:rPr lang="ru-RU" smtClean="0"/>
              <a:t>06.04.2016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01F31-117A-4C6D-8442-F9DBFA1B82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62541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7813"/>
            <a:ext cx="27432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7813"/>
            <a:ext cx="80264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950084-CB55-42DF-8EDE-C2C97E755744}" type="datetimeFigureOut">
              <a:rPr lang="ru-RU" smtClean="0"/>
              <a:t>06.04.2016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01F31-117A-4C6D-8442-F9DBFA1B82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64844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7814"/>
            <a:ext cx="109728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30725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950084-CB55-42DF-8EDE-C2C97E755744}" type="datetimeFigureOut">
              <a:rPr lang="ru-RU" smtClean="0"/>
              <a:t>06.04.2016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01F31-117A-4C6D-8442-F9DBFA1B82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63806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7814"/>
            <a:ext cx="109728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текста</a:t>
            </a:r>
          </a:p>
          <a:p>
            <a:pPr lvl="1"/>
            <a:r>
              <a:rPr lang="ru-RU" altLang="en-US" smtClean="0"/>
              <a:t>Второй уровень</a:t>
            </a:r>
          </a:p>
          <a:p>
            <a:pPr lvl="2"/>
            <a:r>
              <a:rPr lang="ru-RU" altLang="en-US" smtClean="0"/>
              <a:t>Третий уровень</a:t>
            </a:r>
          </a:p>
          <a:p>
            <a:pPr lvl="3"/>
            <a:r>
              <a:rPr lang="ru-RU" altLang="en-US" smtClean="0"/>
              <a:t>Четвертый уровень</a:t>
            </a:r>
          </a:p>
          <a:p>
            <a:pPr lvl="4"/>
            <a:r>
              <a:rPr lang="ru-RU" altLang="en-US" smtClean="0"/>
              <a:t>Пятый уровень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3638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+mj-lt"/>
                <a:cs typeface="Arial" charset="0"/>
              </a:defRPr>
            </a:lvl1pPr>
          </a:lstStyle>
          <a:p>
            <a:fld id="{03950084-CB55-42DF-8EDE-C2C97E755744}" type="datetimeFigureOut">
              <a:rPr lang="ru-RU" smtClean="0"/>
              <a:t>06.04.2016</a:t>
            </a:fld>
            <a:endParaRPr lang="ru-RU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j-lt"/>
                <a:cs typeface="Arial" charset="0"/>
              </a:defRPr>
            </a:lvl1pPr>
          </a:lstStyle>
          <a:p>
            <a:endParaRPr lang="ru-RU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3638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Garamond" panose="02020404030301010803" pitchFamily="18" charset="0"/>
              </a:defRPr>
            </a:lvl1pPr>
          </a:lstStyle>
          <a:p>
            <a:fld id="{9E901F31-117A-4C6D-8442-F9DBFA1B8296}" type="slidenum">
              <a:rPr lang="ru-RU" smtClean="0"/>
              <a:t>‹#›</a:t>
            </a:fld>
            <a:endParaRPr lang="ru-RU"/>
          </a:p>
        </p:txBody>
      </p:sp>
      <p:sp>
        <p:nvSpPr>
          <p:cNvPr id="1031" name="Freeform 7"/>
          <p:cNvSpPr>
            <a:spLocks noChangeArrowheads="1"/>
          </p:cNvSpPr>
          <p:nvPr/>
        </p:nvSpPr>
        <p:spPr bwMode="auto">
          <a:xfrm>
            <a:off x="508000" y="228600"/>
            <a:ext cx="10972800" cy="6096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 sz="1800"/>
          </a:p>
        </p:txBody>
      </p:sp>
      <p:sp>
        <p:nvSpPr>
          <p:cNvPr id="1032" name="Line 8"/>
          <p:cNvSpPr>
            <a:spLocks noChangeShapeType="1"/>
          </p:cNvSpPr>
          <p:nvPr/>
        </p:nvSpPr>
        <p:spPr bwMode="auto">
          <a:xfrm>
            <a:off x="609600" y="6172200"/>
            <a:ext cx="109728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 sz="1800"/>
          </a:p>
        </p:txBody>
      </p:sp>
    </p:spTree>
    <p:extLst>
      <p:ext uri="{BB962C8B-B14F-4D97-AF65-F5344CB8AC3E}">
        <p14:creationId xmlns:p14="http://schemas.microsoft.com/office/powerpoint/2010/main" val="1029464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anose="05000000000000000000" pitchFamily="2" charset="2"/>
        <a:buChar char="q"/>
        <a:defRPr sz="2600">
          <a:solidFill>
            <a:schemeClr val="tx1"/>
          </a:solidFill>
          <a:latin typeface="+mn-lt"/>
          <a:cs typeface="+mn-cs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2200">
          <a:solidFill>
            <a:schemeClr val="tx1"/>
          </a:solidFill>
          <a:latin typeface="+mn-lt"/>
          <a:cs typeface="+mn-cs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q"/>
        <a:defRPr sz="2000">
          <a:solidFill>
            <a:schemeClr val="tx1"/>
          </a:solidFill>
          <a:latin typeface="+mn-lt"/>
          <a:cs typeface="+mn-cs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Коммуникация в менеджменте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1.Понятие </a:t>
            </a:r>
            <a:r>
              <a:rPr lang="ru-RU" dirty="0"/>
              <a:t>управленческих коммуникаций</a:t>
            </a:r>
          </a:p>
          <a:p>
            <a:r>
              <a:rPr lang="ru-RU" dirty="0" smtClean="0"/>
              <a:t>2. Классификация </a:t>
            </a:r>
            <a:r>
              <a:rPr lang="ru-RU" dirty="0"/>
              <a:t>коммуникаций в организациях</a:t>
            </a:r>
          </a:p>
          <a:p>
            <a:r>
              <a:rPr lang="ru-RU" dirty="0" smtClean="0"/>
              <a:t>3. Элементы </a:t>
            </a:r>
            <a:r>
              <a:rPr lang="ru-RU" dirty="0"/>
              <a:t>коммуникативного процесса в </a:t>
            </a:r>
            <a:r>
              <a:rPr lang="ru-RU" dirty="0" smtClean="0"/>
              <a:t>организации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572208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226539" y="1600200"/>
            <a:ext cx="7738921" cy="4530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5182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7814"/>
            <a:ext cx="10972800" cy="1769647"/>
          </a:xfrm>
        </p:spPr>
        <p:txBody>
          <a:bodyPr/>
          <a:lstStyle/>
          <a:p>
            <a:pPr lvl="0" algn="ctr"/>
            <a:r>
              <a:rPr lang="ru-RU" b="1" i="1" dirty="0" smtClean="0"/>
              <a:t>Коммуникации </a:t>
            </a:r>
            <a:r>
              <a:rPr lang="ru-RU" b="1" i="1" dirty="0"/>
              <a:t>– это процесс обмена информацией между двумя и более людьми</a:t>
            </a:r>
            <a:r>
              <a:rPr lang="ru-RU" dirty="0"/>
              <a:t>.</a:t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40740196"/>
              </p:ext>
            </p:extLst>
          </p:nvPr>
        </p:nvGraphicFramePr>
        <p:xfrm>
          <a:off x="903515" y="1868202"/>
          <a:ext cx="10243930" cy="39443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73414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0574" y="158544"/>
            <a:ext cx="10972800" cy="1139825"/>
          </a:xfrm>
        </p:spPr>
        <p:txBody>
          <a:bodyPr/>
          <a:lstStyle/>
          <a:p>
            <a:pPr algn="ctr"/>
            <a:r>
              <a:rPr lang="ru-RU" smtClean="0"/>
              <a:t>Виды коммуникаций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10941270"/>
              </p:ext>
            </p:extLst>
          </p:nvPr>
        </p:nvGraphicFramePr>
        <p:xfrm>
          <a:off x="889906" y="898071"/>
          <a:ext cx="10956473" cy="5426723"/>
        </p:xfrm>
        <a:graphic>
          <a:graphicData uri="http://schemas.openxmlformats.org/drawingml/2006/table">
            <a:tbl>
              <a:tblPr/>
              <a:tblGrid>
                <a:gridCol w="2016580"/>
                <a:gridCol w="8939893"/>
              </a:tblGrid>
              <a:tr h="325308"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effectLst/>
                          <a:latin typeface="+mn-lt"/>
                        </a:rPr>
                        <a:t>С внешней средой</a:t>
                      </a:r>
                    </a:p>
                  </a:txBody>
                  <a:tcPr marL="4631" marR="4631" marT="4631" marB="4631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83107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effectLst/>
                          <a:latin typeface="+mn-lt"/>
                        </a:rPr>
                        <a:t>Формальные</a:t>
                      </a:r>
                      <a:endParaRPr lang="ru-RU" sz="2000" dirty="0">
                        <a:effectLst/>
                        <a:latin typeface="+mn-lt"/>
                      </a:endParaRPr>
                    </a:p>
                  </a:txBody>
                  <a:tcPr marL="4631" marR="4631" marT="4631" marB="4631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360000" algn="l"/>
                      <a:r>
                        <a:rPr lang="ru-RU" sz="2000" dirty="0" smtClean="0">
                          <a:effectLst/>
                          <a:latin typeface="+mn-lt"/>
                        </a:rPr>
                        <a:t> -с </a:t>
                      </a:r>
                      <a:r>
                        <a:rPr lang="ru-RU" sz="2000" dirty="0">
                          <a:effectLst/>
                          <a:latin typeface="+mn-lt"/>
                        </a:rPr>
                        <a:t>клиентами </a:t>
                      </a:r>
                      <a:r>
                        <a:rPr lang="ru-RU" sz="2000" dirty="0" smtClean="0">
                          <a:effectLst/>
                          <a:latin typeface="+mn-lt"/>
                        </a:rPr>
                        <a:t>- с </a:t>
                      </a:r>
                      <a:r>
                        <a:rPr lang="ru-RU" sz="2000" dirty="0">
                          <a:effectLst/>
                          <a:latin typeface="+mn-lt"/>
                        </a:rPr>
                        <a:t>помощью рекламы и других средств </a:t>
                      </a:r>
                      <a:r>
                        <a:rPr lang="ru-RU" sz="2000" dirty="0" smtClean="0">
                          <a:effectLst/>
                          <a:latin typeface="+mn-lt"/>
                        </a:rPr>
                        <a:t> стимулирования</a:t>
                      </a:r>
                      <a:r>
                        <a:rPr lang="ru-RU" sz="2000" dirty="0">
                          <a:effectLst/>
                          <a:latin typeface="+mn-lt"/>
                        </a:rPr>
                        <a:t>; </a:t>
                      </a:r>
                      <a:endParaRPr lang="ru-RU" sz="2000" dirty="0" smtClean="0">
                        <a:effectLst/>
                        <a:latin typeface="+mn-lt"/>
                      </a:endParaRPr>
                    </a:p>
                    <a:p>
                      <a:pPr indent="360000" algn="l"/>
                      <a:r>
                        <a:rPr lang="ru-RU" sz="2000" dirty="0" smtClean="0">
                          <a:effectLst/>
                          <a:latin typeface="+mn-lt"/>
                        </a:rPr>
                        <a:t>-с </a:t>
                      </a:r>
                      <a:r>
                        <a:rPr lang="ru-RU" sz="2000" dirty="0">
                          <a:effectLst/>
                          <a:latin typeface="+mn-lt"/>
                        </a:rPr>
                        <a:t>общественностью формируют определенный образ, имидж организации на местном, общенациональном и международном уровнях; </a:t>
                      </a:r>
                      <a:endParaRPr lang="ru-RU" sz="2000" dirty="0" smtClean="0">
                        <a:effectLst/>
                        <a:latin typeface="+mn-lt"/>
                      </a:endParaRPr>
                    </a:p>
                    <a:p>
                      <a:pPr indent="360000" algn="l"/>
                      <a:r>
                        <a:rPr lang="ru-RU" sz="2000" dirty="0" smtClean="0">
                          <a:effectLst/>
                          <a:latin typeface="+mn-lt"/>
                        </a:rPr>
                        <a:t>-с государством</a:t>
                      </a:r>
                      <a:r>
                        <a:rPr lang="ru-RU" sz="2000" baseline="0" dirty="0" smtClean="0">
                          <a:effectLst/>
                          <a:latin typeface="+mn-lt"/>
                        </a:rPr>
                        <a:t> -</a:t>
                      </a:r>
                      <a:r>
                        <a:rPr lang="ru-RU" sz="2000" dirty="0" smtClean="0">
                          <a:effectLst/>
                          <a:latin typeface="+mn-lt"/>
                        </a:rPr>
                        <a:t>различные </a:t>
                      </a:r>
                      <a:r>
                        <a:rPr lang="ru-RU" sz="2000" dirty="0">
                          <a:effectLst/>
                          <a:latin typeface="+mn-lt"/>
                        </a:rPr>
                        <a:t>отчеты. </a:t>
                      </a:r>
                    </a:p>
                  </a:txBody>
                  <a:tcPr marL="4631" marR="4631" marT="4631" marB="4631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1022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effectLst/>
                          <a:latin typeface="+mn-lt"/>
                        </a:rPr>
                        <a:t>Неформальные</a:t>
                      </a:r>
                      <a:endParaRPr lang="ru-RU" sz="2000" dirty="0">
                        <a:effectLst/>
                        <a:latin typeface="+mn-lt"/>
                      </a:endParaRPr>
                    </a:p>
                  </a:txBody>
                  <a:tcPr marL="4631" marR="4631" marT="4631" marB="4631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 smtClean="0">
                          <a:effectLst/>
                          <a:latin typeface="+mn-lt"/>
                        </a:rPr>
                        <a:t>     слухи</a:t>
                      </a:r>
                      <a:r>
                        <a:rPr lang="ru-RU" sz="2000" dirty="0">
                          <a:effectLst/>
                          <a:latin typeface="+mn-lt"/>
                        </a:rPr>
                        <a:t>, сплетни, сарафанное радио – неформальные формы и способы передачи устной информации.</a:t>
                      </a:r>
                    </a:p>
                  </a:txBody>
                  <a:tcPr marL="4631" marR="4631" marT="4631" marB="4631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7055"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effectLst/>
                          <a:latin typeface="+mn-lt"/>
                        </a:rPr>
                        <a:t>Внутри организации</a:t>
                      </a:r>
                    </a:p>
                  </a:txBody>
                  <a:tcPr marL="4631" marR="4631" marT="4631" marB="4631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6492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Формальные:</a:t>
                      </a:r>
                    </a:p>
                    <a:p>
                      <a:pPr algn="ctr"/>
                      <a:endParaRPr lang="ru-RU" sz="2000" dirty="0" smtClean="0">
                        <a:effectLst/>
                        <a:latin typeface="+mn-lt"/>
                      </a:endParaRPr>
                    </a:p>
                  </a:txBody>
                  <a:tcPr marL="4631" marR="4631" marT="4631" marB="4631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ru-RU" sz="2000" dirty="0" smtClean="0">
                          <a:effectLst/>
                          <a:latin typeface="+mn-lt"/>
                        </a:rPr>
                        <a:t>     Межуровневые</a:t>
                      </a:r>
                      <a:r>
                        <a:rPr lang="ru-RU" sz="2000" dirty="0" smtClean="0">
                          <a:effectLst/>
                          <a:latin typeface="+mn-lt"/>
                        </a:rPr>
                        <a:t>:</a:t>
                      </a:r>
                    </a:p>
                    <a:p>
                      <a:pPr marL="0" indent="0" algn="l">
                        <a:buNone/>
                      </a:pPr>
                      <a:r>
                        <a:rPr lang="ru-RU" sz="2000" dirty="0" smtClean="0">
                          <a:effectLst/>
                          <a:latin typeface="+mn-lt"/>
                        </a:rPr>
                        <a:t>       </a:t>
                      </a:r>
                      <a:r>
                        <a:rPr lang="ru-RU" sz="2000" b="0" dirty="0" smtClean="0">
                          <a:effectLst/>
                          <a:latin typeface="+mn-lt"/>
                        </a:rPr>
                        <a:t>- нисходящие;</a:t>
                      </a:r>
                    </a:p>
                    <a:p>
                      <a:pPr marL="0" marR="0" indent="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 smtClean="0">
                          <a:effectLst/>
                          <a:latin typeface="+mn-lt"/>
                        </a:rPr>
                        <a:t>- восходящие</a:t>
                      </a:r>
                      <a:r>
                        <a:rPr lang="ru-RU" sz="2000" dirty="0" smtClean="0">
                          <a:effectLst/>
                          <a:latin typeface="+mn-lt"/>
                        </a:rPr>
                        <a:t>;</a:t>
                      </a:r>
                    </a:p>
                    <a:p>
                      <a:pPr marL="0" marR="0" indent="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по горизонтали</a:t>
                      </a:r>
                      <a:endParaRPr lang="ru-RU" sz="20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360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effectLst/>
                          <a:latin typeface="+mn-lt"/>
                        </a:rPr>
                        <a:t>Руководитель </a:t>
                      </a:r>
                      <a:r>
                        <a:rPr lang="ru-RU" sz="2000" dirty="0" smtClean="0">
                          <a:effectLst/>
                          <a:latin typeface="+mn-lt"/>
                        </a:rPr>
                        <a:t>– подчиненный</a:t>
                      </a:r>
                    </a:p>
                    <a:p>
                      <a:pPr marL="34290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effectLst/>
                          <a:latin typeface="+mn-lt"/>
                        </a:rPr>
                        <a:t>- руководитель </a:t>
                      </a:r>
                      <a:r>
                        <a:rPr lang="ru-RU" sz="2000" dirty="0" smtClean="0">
                          <a:effectLst/>
                          <a:latin typeface="+mn-lt"/>
                        </a:rPr>
                        <a:t>– группа</a:t>
                      </a:r>
                      <a:endParaRPr lang="ru-RU" sz="2000" dirty="0">
                        <a:effectLst/>
                        <a:latin typeface="+mn-lt"/>
                      </a:endParaRPr>
                    </a:p>
                  </a:txBody>
                  <a:tcPr marL="4631" marR="4631" marT="4631" marB="4631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5308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effectLst/>
                          <a:latin typeface="+mn-lt"/>
                        </a:rPr>
                        <a:t>Неформальные</a:t>
                      </a:r>
                      <a:r>
                        <a:rPr lang="ru-RU" sz="2000" dirty="0" smtClean="0">
                          <a:effectLst/>
                          <a:latin typeface="+mn-lt"/>
                        </a:rPr>
                        <a:t>:</a:t>
                      </a:r>
                      <a:endParaRPr lang="ru-RU" sz="2000" dirty="0">
                        <a:effectLst/>
                        <a:latin typeface="+mn-lt"/>
                      </a:endParaRPr>
                    </a:p>
                  </a:txBody>
                  <a:tcPr marL="4631" marR="4631" marT="4631" marB="4631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effectLst/>
                          <a:latin typeface="+mn-lt"/>
                        </a:rPr>
                        <a:t>       Слухи</a:t>
                      </a:r>
                      <a:endParaRPr lang="ru-RU" sz="2000" dirty="0">
                        <a:effectLst/>
                        <a:latin typeface="+mn-lt"/>
                      </a:endParaRPr>
                    </a:p>
                  </a:txBody>
                  <a:tcPr marL="4631" marR="4631" marT="4631" marB="4631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5449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09600" y="277814"/>
            <a:ext cx="10972800" cy="1451595"/>
          </a:xfrm>
        </p:spPr>
        <p:txBody>
          <a:bodyPr/>
          <a:lstStyle/>
          <a:p>
            <a:r>
              <a:rPr lang="ru-RU" b="1" i="1" u="sng" dirty="0"/>
              <a:t>Элементы и этапы процесса коммуникаций</a:t>
            </a:r>
            <a:br>
              <a:rPr lang="ru-RU" b="1" i="1" u="sng" dirty="0"/>
            </a:br>
            <a:endParaRPr lang="ru-RU" dirty="0"/>
          </a:p>
        </p:txBody>
      </p:sp>
      <p:graphicFrame>
        <p:nvGraphicFramePr>
          <p:cNvPr id="3" name="Объект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95094485"/>
              </p:ext>
            </p:extLst>
          </p:nvPr>
        </p:nvGraphicFramePr>
        <p:xfrm>
          <a:off x="609600" y="1224644"/>
          <a:ext cx="10951029" cy="49062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1690007" y="1898197"/>
            <a:ext cx="1820635" cy="80826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Формулирует</a:t>
            </a:r>
          </a:p>
          <a:p>
            <a:pPr algn="ctr"/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или</a:t>
            </a:r>
          </a:p>
          <a:p>
            <a:pPr algn="ctr"/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отбирает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810000" y="1898197"/>
            <a:ext cx="1820635" cy="80826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Кодирует и</a:t>
            </a:r>
          </a:p>
          <a:p>
            <a:pPr algn="ctr"/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выбирает канал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875564" y="1898197"/>
            <a:ext cx="1820635" cy="80826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Передает по каналу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137072" y="1903640"/>
            <a:ext cx="1820635" cy="80826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Декодирует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5077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grpSp>
        <p:nvGrpSpPr>
          <p:cNvPr id="5" name="Группа 4"/>
          <p:cNvGrpSpPr/>
          <p:nvPr/>
        </p:nvGrpSpPr>
        <p:grpSpPr>
          <a:xfrm>
            <a:off x="2027582" y="536713"/>
            <a:ext cx="7812157" cy="5355675"/>
            <a:chOff x="2027582" y="536713"/>
            <a:chExt cx="7812157" cy="5355675"/>
          </a:xfrm>
        </p:grpSpPr>
        <p:sp>
          <p:nvSpPr>
            <p:cNvPr id="6" name="Полилиния 5"/>
            <p:cNvSpPr/>
            <p:nvPr/>
          </p:nvSpPr>
          <p:spPr>
            <a:xfrm>
              <a:off x="5152444" y="536713"/>
              <a:ext cx="1562431" cy="1071135"/>
            </a:xfrm>
            <a:custGeom>
              <a:avLst/>
              <a:gdLst>
                <a:gd name="connsiteX0" fmla="*/ 0 w 1562431"/>
                <a:gd name="connsiteY0" fmla="*/ 1071135 h 1071135"/>
                <a:gd name="connsiteX1" fmla="*/ 781211 w 1562431"/>
                <a:gd name="connsiteY1" fmla="*/ 0 h 1071135"/>
                <a:gd name="connsiteX2" fmla="*/ 781220 w 1562431"/>
                <a:gd name="connsiteY2" fmla="*/ 0 h 1071135"/>
                <a:gd name="connsiteX3" fmla="*/ 1562431 w 1562431"/>
                <a:gd name="connsiteY3" fmla="*/ 1071135 h 1071135"/>
                <a:gd name="connsiteX4" fmla="*/ 0 w 1562431"/>
                <a:gd name="connsiteY4" fmla="*/ 1071135 h 1071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62431" h="1071135">
                  <a:moveTo>
                    <a:pt x="0" y="1071135"/>
                  </a:moveTo>
                  <a:lnTo>
                    <a:pt x="781211" y="0"/>
                  </a:lnTo>
                  <a:lnTo>
                    <a:pt x="781220" y="0"/>
                  </a:lnTo>
                  <a:lnTo>
                    <a:pt x="1562431" y="1071135"/>
                  </a:lnTo>
                  <a:lnTo>
                    <a:pt x="0" y="1071135"/>
                  </a:lnTo>
                  <a:close/>
                </a:path>
              </a:pathLst>
            </a:custGeom>
            <a:solidFill>
              <a:srgbClr val="FFC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400" tIns="25400" rIns="25400" bIns="25400" numCol="1" spcCol="1270" anchor="ctr" anchorCtr="0">
              <a:noAutofit/>
            </a:bodyPr>
            <a:lstStyle/>
            <a:p>
              <a:pPr lvl="0" algn="ctr" defTabSz="8890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kern="1200" dirty="0" smtClean="0">
                  <a:solidFill>
                    <a:schemeClr val="accent6">
                      <a:lumMod val="75000"/>
                    </a:schemeClr>
                  </a:solidFill>
                </a:rPr>
                <a:t>Разговор лицом к лицу</a:t>
              </a:r>
              <a:endParaRPr lang="ru-RU" sz="2000" b="1" kern="120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7" name="Полилиния 6"/>
            <p:cNvSpPr/>
            <p:nvPr/>
          </p:nvSpPr>
          <p:spPr>
            <a:xfrm>
              <a:off x="4371229" y="1607848"/>
              <a:ext cx="3124862" cy="1071135"/>
            </a:xfrm>
            <a:custGeom>
              <a:avLst/>
              <a:gdLst>
                <a:gd name="connsiteX0" fmla="*/ 0 w 3124862"/>
                <a:gd name="connsiteY0" fmla="*/ 1071135 h 1071135"/>
                <a:gd name="connsiteX1" fmla="*/ 781211 w 3124862"/>
                <a:gd name="connsiteY1" fmla="*/ 0 h 1071135"/>
                <a:gd name="connsiteX2" fmla="*/ 2343651 w 3124862"/>
                <a:gd name="connsiteY2" fmla="*/ 0 h 1071135"/>
                <a:gd name="connsiteX3" fmla="*/ 3124862 w 3124862"/>
                <a:gd name="connsiteY3" fmla="*/ 1071135 h 1071135"/>
                <a:gd name="connsiteX4" fmla="*/ 0 w 3124862"/>
                <a:gd name="connsiteY4" fmla="*/ 1071135 h 1071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24862" h="1071135">
                  <a:moveTo>
                    <a:pt x="0" y="1071135"/>
                  </a:moveTo>
                  <a:lnTo>
                    <a:pt x="781211" y="0"/>
                  </a:lnTo>
                  <a:lnTo>
                    <a:pt x="2343651" y="0"/>
                  </a:lnTo>
                  <a:lnTo>
                    <a:pt x="3124862" y="1071135"/>
                  </a:lnTo>
                  <a:lnTo>
                    <a:pt x="0" y="1071135"/>
                  </a:lnTo>
                  <a:close/>
                </a:path>
              </a:pathLst>
            </a:custGeom>
            <a:solidFill>
              <a:srgbClr val="FFC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86221" tIns="39370" rIns="586221" bIns="39370" numCol="1" spcCol="1270" anchor="ctr" anchorCtr="0">
              <a:noAutofit/>
            </a:bodyPr>
            <a:lstStyle/>
            <a:p>
              <a:pPr lvl="0" algn="ctr" defTabSz="13779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3100" kern="1200" dirty="0" smtClean="0">
                  <a:solidFill>
                    <a:schemeClr val="accent6">
                      <a:lumMod val="75000"/>
                    </a:schemeClr>
                  </a:solidFill>
                </a:rPr>
                <a:t>Телефон</a:t>
              </a:r>
              <a:endParaRPr lang="ru-RU" sz="3100" kern="120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8" name="Полилиния 7"/>
            <p:cNvSpPr/>
            <p:nvPr/>
          </p:nvSpPr>
          <p:spPr>
            <a:xfrm>
              <a:off x="3590013" y="2678983"/>
              <a:ext cx="4687294" cy="1071135"/>
            </a:xfrm>
            <a:custGeom>
              <a:avLst/>
              <a:gdLst>
                <a:gd name="connsiteX0" fmla="*/ 0 w 4687294"/>
                <a:gd name="connsiteY0" fmla="*/ 1071135 h 1071135"/>
                <a:gd name="connsiteX1" fmla="*/ 781211 w 4687294"/>
                <a:gd name="connsiteY1" fmla="*/ 0 h 1071135"/>
                <a:gd name="connsiteX2" fmla="*/ 3906083 w 4687294"/>
                <a:gd name="connsiteY2" fmla="*/ 0 h 1071135"/>
                <a:gd name="connsiteX3" fmla="*/ 4687294 w 4687294"/>
                <a:gd name="connsiteY3" fmla="*/ 1071135 h 1071135"/>
                <a:gd name="connsiteX4" fmla="*/ 0 w 4687294"/>
                <a:gd name="connsiteY4" fmla="*/ 1071135 h 1071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87294" h="1071135">
                  <a:moveTo>
                    <a:pt x="0" y="1071135"/>
                  </a:moveTo>
                  <a:lnTo>
                    <a:pt x="781211" y="0"/>
                  </a:lnTo>
                  <a:lnTo>
                    <a:pt x="3906083" y="0"/>
                  </a:lnTo>
                  <a:lnTo>
                    <a:pt x="4687294" y="1071135"/>
                  </a:lnTo>
                  <a:lnTo>
                    <a:pt x="0" y="1071135"/>
                  </a:lnTo>
                  <a:close/>
                </a:path>
              </a:pathLst>
            </a:custGeom>
            <a:solidFill>
              <a:srgbClr val="FFC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59646" tIns="39370" rIns="859647" bIns="39370" numCol="1" spcCol="1270" anchor="ctr" anchorCtr="0">
              <a:noAutofit/>
            </a:bodyPr>
            <a:lstStyle/>
            <a:p>
              <a:pPr lvl="0" algn="ctr" defTabSz="13779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3100" kern="1200" dirty="0" smtClean="0">
                  <a:solidFill>
                    <a:schemeClr val="accent6">
                      <a:lumMod val="75000"/>
                    </a:schemeClr>
                  </a:solidFill>
                </a:rPr>
                <a:t>Электронная почта, интернет</a:t>
              </a:r>
              <a:endParaRPr lang="ru-RU" sz="3100" kern="120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9" name="Полилиния 8"/>
            <p:cNvSpPr/>
            <p:nvPr/>
          </p:nvSpPr>
          <p:spPr>
            <a:xfrm>
              <a:off x="2788923" y="3730237"/>
              <a:ext cx="6249725" cy="1071135"/>
            </a:xfrm>
            <a:custGeom>
              <a:avLst/>
              <a:gdLst>
                <a:gd name="connsiteX0" fmla="*/ 0 w 6249725"/>
                <a:gd name="connsiteY0" fmla="*/ 1071135 h 1071135"/>
                <a:gd name="connsiteX1" fmla="*/ 781211 w 6249725"/>
                <a:gd name="connsiteY1" fmla="*/ 0 h 1071135"/>
                <a:gd name="connsiteX2" fmla="*/ 5468514 w 6249725"/>
                <a:gd name="connsiteY2" fmla="*/ 0 h 1071135"/>
                <a:gd name="connsiteX3" fmla="*/ 6249725 w 6249725"/>
                <a:gd name="connsiteY3" fmla="*/ 1071135 h 1071135"/>
                <a:gd name="connsiteX4" fmla="*/ 0 w 6249725"/>
                <a:gd name="connsiteY4" fmla="*/ 1071135 h 1071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49725" h="1071135">
                  <a:moveTo>
                    <a:pt x="0" y="1071135"/>
                  </a:moveTo>
                  <a:lnTo>
                    <a:pt x="781211" y="0"/>
                  </a:lnTo>
                  <a:lnTo>
                    <a:pt x="5468514" y="0"/>
                  </a:lnTo>
                  <a:lnTo>
                    <a:pt x="6249725" y="1071135"/>
                  </a:lnTo>
                  <a:lnTo>
                    <a:pt x="0" y="1071135"/>
                  </a:lnTo>
                  <a:close/>
                </a:path>
              </a:pathLst>
            </a:custGeom>
            <a:solidFill>
              <a:srgbClr val="FFC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33072" tIns="39370" rIns="1133072" bIns="39370" numCol="1" spcCol="1270" anchor="ctr" anchorCtr="0">
              <a:noAutofit/>
            </a:bodyPr>
            <a:lstStyle/>
            <a:p>
              <a:pPr lvl="0" algn="ctr" defTabSz="13779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3100" kern="1200" dirty="0" smtClean="0">
                  <a:solidFill>
                    <a:schemeClr val="accent6">
                      <a:lumMod val="75000"/>
                    </a:schemeClr>
                  </a:solidFill>
                </a:rPr>
                <a:t>Письма, записки</a:t>
              </a:r>
              <a:endParaRPr lang="ru-RU" sz="3100" kern="120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10" name="Полилиния 9"/>
            <p:cNvSpPr/>
            <p:nvPr/>
          </p:nvSpPr>
          <p:spPr>
            <a:xfrm>
              <a:off x="2027582" y="4821253"/>
              <a:ext cx="7812157" cy="1071135"/>
            </a:xfrm>
            <a:custGeom>
              <a:avLst/>
              <a:gdLst>
                <a:gd name="connsiteX0" fmla="*/ 0 w 7812157"/>
                <a:gd name="connsiteY0" fmla="*/ 1071135 h 1071135"/>
                <a:gd name="connsiteX1" fmla="*/ 781211 w 7812157"/>
                <a:gd name="connsiteY1" fmla="*/ 0 h 1071135"/>
                <a:gd name="connsiteX2" fmla="*/ 7030946 w 7812157"/>
                <a:gd name="connsiteY2" fmla="*/ 0 h 1071135"/>
                <a:gd name="connsiteX3" fmla="*/ 7812157 w 7812157"/>
                <a:gd name="connsiteY3" fmla="*/ 1071135 h 1071135"/>
                <a:gd name="connsiteX4" fmla="*/ 0 w 7812157"/>
                <a:gd name="connsiteY4" fmla="*/ 1071135 h 1071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12157" h="1071135">
                  <a:moveTo>
                    <a:pt x="0" y="1071135"/>
                  </a:moveTo>
                  <a:lnTo>
                    <a:pt x="781211" y="0"/>
                  </a:lnTo>
                  <a:lnTo>
                    <a:pt x="7030946" y="0"/>
                  </a:lnTo>
                  <a:lnTo>
                    <a:pt x="7812157" y="1071135"/>
                  </a:lnTo>
                  <a:lnTo>
                    <a:pt x="0" y="1071135"/>
                  </a:lnTo>
                  <a:close/>
                </a:path>
              </a:pathLst>
            </a:custGeom>
            <a:solidFill>
              <a:srgbClr val="FFC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06497" tIns="39370" rIns="1406498" bIns="39370" numCol="1" spcCol="1270" anchor="ctr" anchorCtr="0">
              <a:noAutofit/>
            </a:bodyPr>
            <a:lstStyle/>
            <a:p>
              <a:pPr lvl="0" algn="ctr" defTabSz="13779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3100" kern="1200" dirty="0" smtClean="0">
                  <a:solidFill>
                    <a:schemeClr val="accent6">
                      <a:lumMod val="75000"/>
                    </a:schemeClr>
                  </a:solidFill>
                </a:rPr>
                <a:t>Формальные отчеты, доски объявлений</a:t>
              </a:r>
              <a:endParaRPr lang="ru-RU" sz="3100" kern="120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sp>
        <p:nvSpPr>
          <p:cNvPr id="12" name="Скругленный прямоугольник 11"/>
          <p:cNvSpPr/>
          <p:nvPr/>
        </p:nvSpPr>
        <p:spPr>
          <a:xfrm>
            <a:off x="457203" y="1449967"/>
            <a:ext cx="954156" cy="3448507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3200" dirty="0">
                <a:solidFill>
                  <a:schemeClr val="accent6">
                    <a:lumMod val="75000"/>
                  </a:schemeClr>
                </a:solidFill>
              </a:rPr>
              <a:t>Емкость</a:t>
            </a:r>
            <a:r>
              <a:rPr lang="ru-RU" sz="3200" dirty="0" smtClean="0">
                <a:solidFill>
                  <a:schemeClr val="accent6">
                    <a:lumMod val="75000"/>
                  </a:schemeClr>
                </a:solidFill>
              </a:rPr>
              <a:t> канала</a:t>
            </a:r>
            <a:endParaRPr lang="ru-RU" sz="3200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14" name="Прямая со стрелкой 13"/>
          <p:cNvCxnSpPr/>
          <p:nvPr/>
        </p:nvCxnSpPr>
        <p:spPr>
          <a:xfrm>
            <a:off x="1779105" y="337930"/>
            <a:ext cx="0" cy="5554458"/>
          </a:xfrm>
          <a:prstGeom prst="straightConnector1">
            <a:avLst/>
          </a:prstGeom>
          <a:ln w="381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 14"/>
          <p:cNvSpPr/>
          <p:nvPr/>
        </p:nvSpPr>
        <p:spPr>
          <a:xfrm>
            <a:off x="1162881" y="5648121"/>
            <a:ext cx="496956" cy="4885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0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785193" y="411715"/>
            <a:ext cx="874644" cy="4885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max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527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400" b="1" i="1" u="sng" dirty="0">
                <a:latin typeface="Times New Roman"/>
                <a:ea typeface="Times New Roman"/>
              </a:rPr>
              <a:t>Преграды на пути межличностных коммуникаций</a:t>
            </a:r>
            <a:endParaRPr lang="ru-RU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41316140"/>
              </p:ext>
            </p:extLst>
          </p:nvPr>
        </p:nvGraphicFramePr>
        <p:xfrm>
          <a:off x="609600" y="1600201"/>
          <a:ext cx="9687339" cy="4959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93264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400" b="1" i="1" dirty="0"/>
              <a:t>Преграды в организационных коммуникациях</a:t>
            </a:r>
            <a:endParaRPr lang="ru-RU" sz="4400" b="1" i="1" u="sng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54915699"/>
              </p:ext>
            </p:extLst>
          </p:nvPr>
        </p:nvGraphicFramePr>
        <p:xfrm>
          <a:off x="609600" y="1600201"/>
          <a:ext cx="9687339" cy="4959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10559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Совершенствование коммуникаций в организациях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b="1" i="1" u="sng" dirty="0"/>
          </a:p>
          <a:p>
            <a:r>
              <a:rPr lang="ru-RU" dirty="0"/>
              <a:t>РЕГУЛИРОВАНИЕ ИНФОРМАЦИОННЫХ ПОТОКОВ</a:t>
            </a:r>
          </a:p>
          <a:p>
            <a:r>
              <a:rPr lang="ru-RU" dirty="0"/>
              <a:t>УПРАВЛЕНЧЕСКИЕ ДЕЙСТВИЯ. </a:t>
            </a:r>
            <a:endParaRPr lang="ru-RU" dirty="0" smtClean="0"/>
          </a:p>
          <a:p>
            <a:r>
              <a:rPr lang="ru-RU" dirty="0" smtClean="0"/>
              <a:t>СИСТЕМЫ </a:t>
            </a:r>
            <a:r>
              <a:rPr lang="ru-RU" dirty="0"/>
              <a:t>ОБРАТНОЙ СВЯЗИ</a:t>
            </a:r>
          </a:p>
          <a:p>
            <a:r>
              <a:rPr lang="ru-RU" dirty="0"/>
              <a:t>СИСТЕМЫ СБОРА ПРЕДЛОЖЕНИЙ. </a:t>
            </a:r>
          </a:p>
          <a:p>
            <a:r>
              <a:rPr lang="ru-RU" dirty="0"/>
              <a:t>ИНФОРМАЦИОННЫЕ </a:t>
            </a:r>
            <a:r>
              <a:rPr lang="ru-RU" dirty="0" smtClean="0"/>
              <a:t>БЮЛЛЕТЕНИСОВРЕМЕННАЯ </a:t>
            </a:r>
            <a:r>
              <a:rPr lang="ru-RU" dirty="0"/>
              <a:t>ИНФОРМАЦИОННАЯ ТЕХНОЛОГИЯ</a:t>
            </a:r>
          </a:p>
        </p:txBody>
      </p:sp>
    </p:spTree>
    <p:extLst>
      <p:ext uri="{BB962C8B-B14F-4D97-AF65-F5344CB8AC3E}">
        <p14:creationId xmlns:p14="http://schemas.microsoft.com/office/powerpoint/2010/main" val="30734555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Язык – это система кодирования любых человеческих коммуникаций. Чем больше систем вы познаете, тем более объемней будет система мира</a:t>
            </a:r>
          </a:p>
          <a:p>
            <a:endParaRPr lang="ru-RU" dirty="0"/>
          </a:p>
          <a:p>
            <a:pPr marL="0" indent="0">
              <a:buNone/>
            </a:pPr>
            <a:r>
              <a:rPr lang="ru-RU" dirty="0" smtClean="0"/>
              <a:t>Навыки бизнес-коммуникаций</a:t>
            </a:r>
          </a:p>
          <a:p>
            <a:r>
              <a:rPr lang="en-US" dirty="0" smtClean="0"/>
              <a:t>https://www.youtube.com/watch?v=BHAzKeKtjNM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09083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Край">
  <a:themeElements>
    <a:clrScheme name="Край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Край">
      <a:majorFont>
        <a:latin typeface="Garamond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Край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ай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ай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Override1.xml><?xml version="1.0" encoding="utf-8"?>
<a:themeOverride xmlns:a="http://schemas.openxmlformats.org/drawingml/2006/main">
  <a:clrScheme name="Край 7">
    <a:dk1>
      <a:srgbClr val="000000"/>
    </a:dk1>
    <a:lt1>
      <a:srgbClr val="FFFFFF"/>
    </a:lt1>
    <a:dk2>
      <a:srgbClr val="006633"/>
    </a:dk2>
    <a:lt2>
      <a:srgbClr val="5F5F5F"/>
    </a:lt2>
    <a:accent1>
      <a:srgbClr val="CC9900"/>
    </a:accent1>
    <a:accent2>
      <a:srgbClr val="3B812F"/>
    </a:accent2>
    <a:accent3>
      <a:srgbClr val="FFFFFF"/>
    </a:accent3>
    <a:accent4>
      <a:srgbClr val="000000"/>
    </a:accent4>
    <a:accent5>
      <a:srgbClr val="E2CAAA"/>
    </a:accent5>
    <a:accent6>
      <a:srgbClr val="35742A"/>
    </a:accent6>
    <a:hlink>
      <a:srgbClr val="996600"/>
    </a:hlink>
    <a:folHlink>
      <a:srgbClr val="AFBF39"/>
    </a:folHlink>
  </a:clrScheme>
</a:themeOverride>
</file>

<file path=ppt/theme/themeOverride2.xml><?xml version="1.0" encoding="utf-8"?>
<a:themeOverride xmlns:a="http://schemas.openxmlformats.org/drawingml/2006/main">
  <a:clrScheme name="Край 7">
    <a:dk1>
      <a:srgbClr val="000000"/>
    </a:dk1>
    <a:lt1>
      <a:srgbClr val="FFFFFF"/>
    </a:lt1>
    <a:dk2>
      <a:srgbClr val="006633"/>
    </a:dk2>
    <a:lt2>
      <a:srgbClr val="5F5F5F"/>
    </a:lt2>
    <a:accent1>
      <a:srgbClr val="CC9900"/>
    </a:accent1>
    <a:accent2>
      <a:srgbClr val="3B812F"/>
    </a:accent2>
    <a:accent3>
      <a:srgbClr val="FFFFFF"/>
    </a:accent3>
    <a:accent4>
      <a:srgbClr val="000000"/>
    </a:accent4>
    <a:accent5>
      <a:srgbClr val="E2CAAA"/>
    </a:accent5>
    <a:accent6>
      <a:srgbClr val="35742A"/>
    </a:accent6>
    <a:hlink>
      <a:srgbClr val="996600"/>
    </a:hlink>
    <a:folHlink>
      <a:srgbClr val="AFBF39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282</TotalTime>
  <Words>241</Words>
  <Application>Microsoft Office PowerPoint</Application>
  <PresentationFormat>Произвольный</PresentationFormat>
  <Paragraphs>68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Край</vt:lpstr>
      <vt:lpstr>Коммуникация в менеджменте</vt:lpstr>
      <vt:lpstr>Презентация PowerPoint</vt:lpstr>
      <vt:lpstr>Коммуникации – это процесс обмена информацией между двумя и более людьми. </vt:lpstr>
      <vt:lpstr>Виды коммуникаций</vt:lpstr>
      <vt:lpstr>Элементы и этапы процесса коммуникаций </vt:lpstr>
      <vt:lpstr>Презентация PowerPoint</vt:lpstr>
      <vt:lpstr>Преграды на пути межличностных коммуникаций</vt:lpstr>
      <vt:lpstr>Преграды в организационных коммуникациях</vt:lpstr>
      <vt:lpstr>Совершенствование коммуникаций в организациях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Коммуникация в менеджменте</dc:title>
  <dc:creator>Нина Потехина</dc:creator>
  <cp:lastModifiedBy>Вход в компьютер</cp:lastModifiedBy>
  <cp:revision>19</cp:revision>
  <dcterms:created xsi:type="dcterms:W3CDTF">2015-11-16T00:52:37Z</dcterms:created>
  <dcterms:modified xsi:type="dcterms:W3CDTF">2016-04-06T09:02:57Z</dcterms:modified>
</cp:coreProperties>
</file>