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9" r:id="rId2"/>
    <p:sldId id="260" r:id="rId3"/>
    <p:sldId id="277" r:id="rId4"/>
    <p:sldId id="261" r:id="rId5"/>
    <p:sldId id="269" r:id="rId6"/>
    <p:sldId id="262" r:id="rId7"/>
    <p:sldId id="263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D302222-253E-47A1-A3C2-47C92CE44BD8}">
          <p14:sldIdLst>
            <p14:sldId id="259"/>
            <p14:sldId id="260"/>
            <p14:sldId id="277"/>
            <p14:sldId id="261"/>
            <p14:sldId id="269"/>
            <p14:sldId id="262"/>
            <p14:sldId id="263"/>
            <p14:sldId id="266"/>
          </p14:sldIdLst>
        </p14:section>
        <p14:section name="Раздел без заголовка" id="{CC02F4CA-8834-4CB5-B1E9-721A675B54B3}">
          <p14:sldIdLst/>
        </p14:section>
        <p14:section name="Раздел без заголовка" id="{2560403F-DD30-41EC-A9EF-778F9B9022C0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99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AC0983-4FE7-493C-9F94-65962426E08A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44F47D-0780-4B8B-8540-CFB922D526E1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ru-RU" sz="3200" dirty="0" smtClean="0">
              <a:solidFill>
                <a:schemeClr val="tx2"/>
              </a:solidFill>
            </a:rPr>
            <a:t>Установление  стандартов</a:t>
          </a:r>
          <a:endParaRPr lang="ru-RU" sz="3200" dirty="0">
            <a:solidFill>
              <a:schemeClr val="tx2"/>
            </a:solidFill>
          </a:endParaRPr>
        </a:p>
      </dgm:t>
    </dgm:pt>
    <dgm:pt modelId="{5E959E64-B0CB-43EB-946B-D72BAFB967DD}" type="parTrans" cxnId="{7A22F621-4988-4EED-83F2-CFDA963D5975}">
      <dgm:prSet/>
      <dgm:spPr/>
      <dgm:t>
        <a:bodyPr/>
        <a:lstStyle/>
        <a:p>
          <a:endParaRPr lang="ru-RU"/>
        </a:p>
      </dgm:t>
    </dgm:pt>
    <dgm:pt modelId="{8561CB37-1778-4143-8213-0C1D7BACBEC0}" type="sibTrans" cxnId="{7A22F621-4988-4EED-83F2-CFDA963D5975}">
      <dgm:prSet/>
      <dgm:spPr/>
      <dgm:t>
        <a:bodyPr/>
        <a:lstStyle/>
        <a:p>
          <a:endParaRPr lang="ru-RU"/>
        </a:p>
      </dgm:t>
    </dgm:pt>
    <dgm:pt modelId="{65645ED3-2544-4B00-94E3-7598890CE7E8}">
      <dgm:prSet custT="1"/>
      <dgm:spPr>
        <a:solidFill>
          <a:srgbClr val="FFC000"/>
        </a:solidFill>
      </dgm:spPr>
      <dgm:t>
        <a:bodyPr/>
        <a:lstStyle/>
        <a:p>
          <a:pPr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dirty="0" smtClean="0">
              <a:solidFill>
                <a:schemeClr val="tx2"/>
              </a:solidFill>
            </a:rPr>
            <a:t>Сопоставление  достигнутых  результатов</a:t>
          </a:r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 smtClean="0">
              <a:solidFill>
                <a:schemeClr val="tx1"/>
              </a:solidFill>
            </a:rPr>
            <a:t>измерение  результатов </a:t>
          </a:r>
        </a:p>
        <a:p>
          <a:pPr marL="0" marR="0" indent="0" defTabSz="48895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400" dirty="0" smtClean="0">
              <a:solidFill>
                <a:schemeClr val="tx1"/>
              </a:solidFill>
            </a:rPr>
            <a:t>передача  и  распространение  информации </a:t>
          </a:r>
        </a:p>
        <a:p>
          <a:pPr marL="0" marR="0" indent="0" defTabSz="48895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400" dirty="0" smtClean="0">
              <a:solidFill>
                <a:schemeClr val="tx1"/>
              </a:solidFill>
            </a:rPr>
            <a:t>оценка  информации  о  результатах.</a:t>
          </a:r>
        </a:p>
        <a:p>
          <a:pPr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dirty="0"/>
        </a:p>
      </dgm:t>
    </dgm:pt>
    <dgm:pt modelId="{4063178A-EA46-4838-B399-FD3DD3FC84E0}" type="parTrans" cxnId="{1B47E6E7-F2B1-46BD-BCCD-DF50F7B2E968}">
      <dgm:prSet/>
      <dgm:spPr/>
      <dgm:t>
        <a:bodyPr/>
        <a:lstStyle/>
        <a:p>
          <a:endParaRPr lang="ru-RU"/>
        </a:p>
      </dgm:t>
    </dgm:pt>
    <dgm:pt modelId="{CE09D89E-2520-434A-AA60-1E648BC6B3D3}" type="sibTrans" cxnId="{1B47E6E7-F2B1-46BD-BCCD-DF50F7B2E968}">
      <dgm:prSet/>
      <dgm:spPr/>
      <dgm:t>
        <a:bodyPr/>
        <a:lstStyle/>
        <a:p>
          <a:endParaRPr lang="ru-RU"/>
        </a:p>
      </dgm:t>
    </dgm:pt>
    <dgm:pt modelId="{72337CB1-4457-4B78-A9C0-62325B4DFA9D}">
      <dgm:prSet/>
      <dgm:spPr>
        <a:solidFill>
          <a:srgbClr val="FFC000"/>
        </a:solidFill>
      </dgm:spPr>
      <dgm:t>
        <a:bodyPr/>
        <a:lstStyle/>
        <a:p>
          <a:pPr rtl="0"/>
          <a:r>
            <a:rPr lang="ru-RU" dirty="0" smtClean="0">
              <a:solidFill>
                <a:schemeClr val="tx2"/>
              </a:solidFill>
            </a:rPr>
            <a:t>Принятие  необходимых  корректирующих  действий с  установленными стандартами.</a:t>
          </a:r>
          <a:endParaRPr lang="ru-RU" dirty="0">
            <a:solidFill>
              <a:schemeClr val="tx2"/>
            </a:solidFill>
          </a:endParaRPr>
        </a:p>
      </dgm:t>
    </dgm:pt>
    <dgm:pt modelId="{24A00383-DB11-404F-8C56-0ACD68150CDE}" type="parTrans" cxnId="{0D47436A-203C-45CF-9F18-9ACAC3E21273}">
      <dgm:prSet/>
      <dgm:spPr/>
      <dgm:t>
        <a:bodyPr/>
        <a:lstStyle/>
        <a:p>
          <a:endParaRPr lang="ru-RU"/>
        </a:p>
      </dgm:t>
    </dgm:pt>
    <dgm:pt modelId="{D145F5BE-D281-4EC5-9A17-36A388BA561B}" type="sibTrans" cxnId="{0D47436A-203C-45CF-9F18-9ACAC3E21273}">
      <dgm:prSet/>
      <dgm:spPr/>
      <dgm:t>
        <a:bodyPr/>
        <a:lstStyle/>
        <a:p>
          <a:endParaRPr lang="ru-RU"/>
        </a:p>
      </dgm:t>
    </dgm:pt>
    <dgm:pt modelId="{E39B688D-A01C-421D-AF26-2F45E6F25614}" type="pres">
      <dgm:prSet presAssocID="{52AC0983-4FE7-493C-9F94-65962426E08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43F5C4-A799-4388-A46F-7423CF13DB95}" type="pres">
      <dgm:prSet presAssocID="{72337CB1-4457-4B78-A9C0-62325B4DFA9D}" presName="boxAndChildren" presStyleCnt="0"/>
      <dgm:spPr/>
    </dgm:pt>
    <dgm:pt modelId="{9D5DD60E-35AE-4F15-89AA-1DFAE2C312CB}" type="pres">
      <dgm:prSet presAssocID="{72337CB1-4457-4B78-A9C0-62325B4DFA9D}" presName="parentTextBox" presStyleLbl="node1" presStyleIdx="0" presStyleCnt="3" custScaleY="147864" custLinFactNeighborY="220"/>
      <dgm:spPr/>
      <dgm:t>
        <a:bodyPr/>
        <a:lstStyle/>
        <a:p>
          <a:endParaRPr lang="ru-RU"/>
        </a:p>
      </dgm:t>
    </dgm:pt>
    <dgm:pt modelId="{ADD9CBF9-AF54-4D7D-BE13-A62CBB3ABC4D}" type="pres">
      <dgm:prSet presAssocID="{CE09D89E-2520-434A-AA60-1E648BC6B3D3}" presName="sp" presStyleCnt="0"/>
      <dgm:spPr/>
    </dgm:pt>
    <dgm:pt modelId="{F1C3D5C8-9C5F-4E15-85F7-8ED59D75236B}" type="pres">
      <dgm:prSet presAssocID="{65645ED3-2544-4B00-94E3-7598890CE7E8}" presName="arrowAndChildren" presStyleCnt="0"/>
      <dgm:spPr/>
    </dgm:pt>
    <dgm:pt modelId="{8B300741-8FE4-4FE8-A0B7-F5BD569E96B9}" type="pres">
      <dgm:prSet presAssocID="{65645ED3-2544-4B00-94E3-7598890CE7E8}" presName="parentTextArrow" presStyleLbl="node1" presStyleIdx="1" presStyleCnt="3" custScaleY="167988" custLinFactNeighborY="-1212"/>
      <dgm:spPr/>
      <dgm:t>
        <a:bodyPr/>
        <a:lstStyle/>
        <a:p>
          <a:endParaRPr lang="ru-RU"/>
        </a:p>
      </dgm:t>
    </dgm:pt>
    <dgm:pt modelId="{CAE399F7-07E6-4DC2-99FE-AE2EEDA5BC55}" type="pres">
      <dgm:prSet presAssocID="{8561CB37-1778-4143-8213-0C1D7BACBEC0}" presName="sp" presStyleCnt="0"/>
      <dgm:spPr/>
    </dgm:pt>
    <dgm:pt modelId="{22D26C48-6A50-4343-838C-EC45857EF821}" type="pres">
      <dgm:prSet presAssocID="{9C44F47D-0780-4B8B-8540-CFB922D526E1}" presName="arrowAndChildren" presStyleCnt="0"/>
      <dgm:spPr/>
    </dgm:pt>
    <dgm:pt modelId="{764FDA2C-071E-42BD-8CE5-D05E8168C1B5}" type="pres">
      <dgm:prSet presAssocID="{9C44F47D-0780-4B8B-8540-CFB922D526E1}" presName="parentTextArrow" presStyleLbl="node1" presStyleIdx="2" presStyleCnt="3" custLinFactNeighborY="-10650"/>
      <dgm:spPr/>
      <dgm:t>
        <a:bodyPr/>
        <a:lstStyle/>
        <a:p>
          <a:endParaRPr lang="ru-RU"/>
        </a:p>
      </dgm:t>
    </dgm:pt>
  </dgm:ptLst>
  <dgm:cxnLst>
    <dgm:cxn modelId="{1B47E6E7-F2B1-46BD-BCCD-DF50F7B2E968}" srcId="{52AC0983-4FE7-493C-9F94-65962426E08A}" destId="{65645ED3-2544-4B00-94E3-7598890CE7E8}" srcOrd="1" destOrd="0" parTransId="{4063178A-EA46-4838-B399-FD3DD3FC84E0}" sibTransId="{CE09D89E-2520-434A-AA60-1E648BC6B3D3}"/>
    <dgm:cxn modelId="{7A22F621-4988-4EED-83F2-CFDA963D5975}" srcId="{52AC0983-4FE7-493C-9F94-65962426E08A}" destId="{9C44F47D-0780-4B8B-8540-CFB922D526E1}" srcOrd="0" destOrd="0" parTransId="{5E959E64-B0CB-43EB-946B-D72BAFB967DD}" sibTransId="{8561CB37-1778-4143-8213-0C1D7BACBEC0}"/>
    <dgm:cxn modelId="{1663EA3A-FCB2-4A6A-968B-E6309EE2D9E2}" type="presOf" srcId="{9C44F47D-0780-4B8B-8540-CFB922D526E1}" destId="{764FDA2C-071E-42BD-8CE5-D05E8168C1B5}" srcOrd="0" destOrd="0" presId="urn:microsoft.com/office/officeart/2005/8/layout/process4"/>
    <dgm:cxn modelId="{EC4D3955-6350-4237-9557-18CD525FEDC7}" type="presOf" srcId="{72337CB1-4457-4B78-A9C0-62325B4DFA9D}" destId="{9D5DD60E-35AE-4F15-89AA-1DFAE2C312CB}" srcOrd="0" destOrd="0" presId="urn:microsoft.com/office/officeart/2005/8/layout/process4"/>
    <dgm:cxn modelId="{0D47436A-203C-45CF-9F18-9ACAC3E21273}" srcId="{52AC0983-4FE7-493C-9F94-65962426E08A}" destId="{72337CB1-4457-4B78-A9C0-62325B4DFA9D}" srcOrd="2" destOrd="0" parTransId="{24A00383-DB11-404F-8C56-0ACD68150CDE}" sibTransId="{D145F5BE-D281-4EC5-9A17-36A388BA561B}"/>
    <dgm:cxn modelId="{0DEAB3C0-C675-426A-818C-7B27E1808504}" type="presOf" srcId="{65645ED3-2544-4B00-94E3-7598890CE7E8}" destId="{8B300741-8FE4-4FE8-A0B7-F5BD569E96B9}" srcOrd="0" destOrd="0" presId="urn:microsoft.com/office/officeart/2005/8/layout/process4"/>
    <dgm:cxn modelId="{F852D7CC-59AD-419E-8D7D-1E66622F27E4}" type="presOf" srcId="{52AC0983-4FE7-493C-9F94-65962426E08A}" destId="{E39B688D-A01C-421D-AF26-2F45E6F25614}" srcOrd="0" destOrd="0" presId="urn:microsoft.com/office/officeart/2005/8/layout/process4"/>
    <dgm:cxn modelId="{57EDA99D-B58F-45AE-B1E5-B408B2025604}" type="presParOf" srcId="{E39B688D-A01C-421D-AF26-2F45E6F25614}" destId="{6E43F5C4-A799-4388-A46F-7423CF13DB95}" srcOrd="0" destOrd="0" presId="urn:microsoft.com/office/officeart/2005/8/layout/process4"/>
    <dgm:cxn modelId="{3E0ACB79-9893-4B98-A038-5FA074681D8E}" type="presParOf" srcId="{6E43F5C4-A799-4388-A46F-7423CF13DB95}" destId="{9D5DD60E-35AE-4F15-89AA-1DFAE2C312CB}" srcOrd="0" destOrd="0" presId="urn:microsoft.com/office/officeart/2005/8/layout/process4"/>
    <dgm:cxn modelId="{47B8C24C-82A7-4FDF-A778-3AEE7258BBD4}" type="presParOf" srcId="{E39B688D-A01C-421D-AF26-2F45E6F25614}" destId="{ADD9CBF9-AF54-4D7D-BE13-A62CBB3ABC4D}" srcOrd="1" destOrd="0" presId="urn:microsoft.com/office/officeart/2005/8/layout/process4"/>
    <dgm:cxn modelId="{F1AEFB99-1DFE-4E69-81B2-C4A7699ABC4B}" type="presParOf" srcId="{E39B688D-A01C-421D-AF26-2F45E6F25614}" destId="{F1C3D5C8-9C5F-4E15-85F7-8ED59D75236B}" srcOrd="2" destOrd="0" presId="urn:microsoft.com/office/officeart/2005/8/layout/process4"/>
    <dgm:cxn modelId="{D950A6DB-0205-4C50-B301-2AF50BDF77D6}" type="presParOf" srcId="{F1C3D5C8-9C5F-4E15-85F7-8ED59D75236B}" destId="{8B300741-8FE4-4FE8-A0B7-F5BD569E96B9}" srcOrd="0" destOrd="0" presId="urn:microsoft.com/office/officeart/2005/8/layout/process4"/>
    <dgm:cxn modelId="{AFAB9609-12FC-49F8-9447-33CF1EBDA7AC}" type="presParOf" srcId="{E39B688D-A01C-421D-AF26-2F45E6F25614}" destId="{CAE399F7-07E6-4DC2-99FE-AE2EEDA5BC55}" srcOrd="3" destOrd="0" presId="urn:microsoft.com/office/officeart/2005/8/layout/process4"/>
    <dgm:cxn modelId="{044E205B-93EC-4EB2-8622-591E9BC6510B}" type="presParOf" srcId="{E39B688D-A01C-421D-AF26-2F45E6F25614}" destId="{22D26C48-6A50-4343-838C-EC45857EF821}" srcOrd="4" destOrd="0" presId="urn:microsoft.com/office/officeart/2005/8/layout/process4"/>
    <dgm:cxn modelId="{8EAD3908-5962-48A9-AEAC-31DDEFC1CF72}" type="presParOf" srcId="{22D26C48-6A50-4343-838C-EC45857EF821}" destId="{764FDA2C-071E-42BD-8CE5-D05E8168C1B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74F954-6FE4-40B0-96B5-A80896B66674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94F5CAD-7CD5-40CB-9382-754EC6C0FAC4}">
      <dgm:prSet phldrT="[Текст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sz="2400" dirty="0" smtClean="0">
              <a:solidFill>
                <a:schemeClr val="accent6">
                  <a:lumMod val="50000"/>
                </a:schemeClr>
              </a:solidFill>
            </a:rPr>
            <a:t>По времени осуществления</a:t>
          </a:r>
          <a:endParaRPr lang="ru-RU" sz="2400" dirty="0">
            <a:solidFill>
              <a:schemeClr val="accent6">
                <a:lumMod val="50000"/>
              </a:schemeClr>
            </a:solidFill>
          </a:endParaRPr>
        </a:p>
      </dgm:t>
    </dgm:pt>
    <dgm:pt modelId="{4975DA64-C1FE-40DC-A210-4115C59C9C9B}" type="parTrans" cxnId="{35CD80BF-0BC1-4418-9606-423E0A1C5D8F}">
      <dgm:prSet/>
      <dgm:spPr/>
      <dgm:t>
        <a:bodyPr/>
        <a:lstStyle/>
        <a:p>
          <a:endParaRPr lang="ru-RU"/>
        </a:p>
      </dgm:t>
    </dgm:pt>
    <dgm:pt modelId="{7001A828-157C-424F-A590-BDCD738658E8}" type="sibTrans" cxnId="{35CD80BF-0BC1-4418-9606-423E0A1C5D8F}">
      <dgm:prSet/>
      <dgm:spPr/>
      <dgm:t>
        <a:bodyPr/>
        <a:lstStyle/>
        <a:p>
          <a:endParaRPr lang="ru-RU"/>
        </a:p>
      </dgm:t>
    </dgm:pt>
    <dgm:pt modelId="{8380EE28-8B58-4C83-BE51-0081742C4D29}">
      <dgm:prSet phldrT="[Текст]" custT="1"/>
      <dgm:spPr/>
      <dgm:t>
        <a:bodyPr/>
        <a:lstStyle/>
        <a:p>
          <a:r>
            <a:rPr lang="ru-RU" sz="1800" dirty="0" smtClean="0"/>
            <a:t>предварительный</a:t>
          </a:r>
        </a:p>
        <a:p>
          <a:r>
            <a:rPr lang="ru-RU" sz="1800" dirty="0" smtClean="0"/>
            <a:t>(вход)</a:t>
          </a:r>
          <a:endParaRPr lang="ru-RU" sz="1800" dirty="0"/>
        </a:p>
      </dgm:t>
    </dgm:pt>
    <dgm:pt modelId="{04CFDE43-7982-4BFE-9932-B0ACE701A224}" type="parTrans" cxnId="{6A95FDA7-16D0-4575-8901-F8681F160F38}">
      <dgm:prSet/>
      <dgm:spPr/>
      <dgm:t>
        <a:bodyPr/>
        <a:lstStyle/>
        <a:p>
          <a:endParaRPr lang="ru-RU"/>
        </a:p>
      </dgm:t>
    </dgm:pt>
    <dgm:pt modelId="{DC1E051F-AE45-4799-B8B6-850DAC6C4429}" type="sibTrans" cxnId="{6A95FDA7-16D0-4575-8901-F8681F160F38}">
      <dgm:prSet/>
      <dgm:spPr/>
      <dgm:t>
        <a:bodyPr/>
        <a:lstStyle/>
        <a:p>
          <a:endParaRPr lang="ru-RU"/>
        </a:p>
      </dgm:t>
    </dgm:pt>
    <dgm:pt modelId="{A0DF4EB8-ED77-4F58-95F0-89ECB08110E1}">
      <dgm:prSet phldrT="[Текст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sz="2400" dirty="0" smtClean="0">
              <a:solidFill>
                <a:schemeClr val="accent6">
                  <a:lumMod val="50000"/>
                </a:schemeClr>
              </a:solidFill>
            </a:rPr>
            <a:t>По субъектам контроля</a:t>
          </a:r>
          <a:endParaRPr lang="ru-RU" sz="2400" dirty="0">
            <a:solidFill>
              <a:schemeClr val="accent6">
                <a:lumMod val="50000"/>
              </a:schemeClr>
            </a:solidFill>
          </a:endParaRPr>
        </a:p>
      </dgm:t>
    </dgm:pt>
    <dgm:pt modelId="{AD277D29-1E1D-482E-B62E-0BFF65A46ACC}" type="parTrans" cxnId="{C49566FD-BE51-4396-B31B-4A0A4E1FB377}">
      <dgm:prSet/>
      <dgm:spPr/>
      <dgm:t>
        <a:bodyPr/>
        <a:lstStyle/>
        <a:p>
          <a:endParaRPr lang="ru-RU"/>
        </a:p>
      </dgm:t>
    </dgm:pt>
    <dgm:pt modelId="{60B1A940-A7C1-46A7-A1B5-009A8FBE0864}" type="sibTrans" cxnId="{C49566FD-BE51-4396-B31B-4A0A4E1FB377}">
      <dgm:prSet/>
      <dgm:spPr/>
      <dgm:t>
        <a:bodyPr/>
        <a:lstStyle/>
        <a:p>
          <a:endParaRPr lang="ru-RU"/>
        </a:p>
      </dgm:t>
    </dgm:pt>
    <dgm:pt modelId="{FBB514EC-395F-4084-ABD2-8EDBB438F28B}">
      <dgm:prSet phldrT="[Текст]"/>
      <dgm:spPr/>
      <dgm:t>
        <a:bodyPr/>
        <a:lstStyle/>
        <a:p>
          <a:r>
            <a:rPr lang="ru-RU" dirty="0" smtClean="0"/>
            <a:t>внешний</a:t>
          </a:r>
          <a:endParaRPr lang="ru-RU" dirty="0"/>
        </a:p>
      </dgm:t>
    </dgm:pt>
    <dgm:pt modelId="{22D85D35-549E-4A25-947D-B790BC77A292}" type="parTrans" cxnId="{3D52CCDB-4FD9-4B7D-A448-FC2E8FDE1836}">
      <dgm:prSet/>
      <dgm:spPr/>
      <dgm:t>
        <a:bodyPr/>
        <a:lstStyle/>
        <a:p>
          <a:endParaRPr lang="ru-RU"/>
        </a:p>
      </dgm:t>
    </dgm:pt>
    <dgm:pt modelId="{C9646958-322B-424C-AA2B-E654E30D9993}" type="sibTrans" cxnId="{3D52CCDB-4FD9-4B7D-A448-FC2E8FDE1836}">
      <dgm:prSet/>
      <dgm:spPr/>
      <dgm:t>
        <a:bodyPr/>
        <a:lstStyle/>
        <a:p>
          <a:endParaRPr lang="ru-RU"/>
        </a:p>
      </dgm:t>
    </dgm:pt>
    <dgm:pt modelId="{FD148024-4DC1-4E62-B2ED-A2EF981B1BB8}">
      <dgm:prSet phldrT="[Текст]"/>
      <dgm:spPr/>
      <dgm:t>
        <a:bodyPr/>
        <a:lstStyle/>
        <a:p>
          <a:r>
            <a:rPr lang="ru-RU" dirty="0" smtClean="0"/>
            <a:t>внутренний</a:t>
          </a:r>
          <a:endParaRPr lang="ru-RU" dirty="0"/>
        </a:p>
      </dgm:t>
    </dgm:pt>
    <dgm:pt modelId="{22AD7EA9-3CC6-4F40-8809-1C0D19713E8E}" type="parTrans" cxnId="{BC0DF29A-5932-4C36-B222-A74988ED1581}">
      <dgm:prSet/>
      <dgm:spPr/>
      <dgm:t>
        <a:bodyPr/>
        <a:lstStyle/>
        <a:p>
          <a:endParaRPr lang="ru-RU"/>
        </a:p>
      </dgm:t>
    </dgm:pt>
    <dgm:pt modelId="{AE4085E9-85F5-4307-AA64-F1E71813B2E6}" type="sibTrans" cxnId="{BC0DF29A-5932-4C36-B222-A74988ED1581}">
      <dgm:prSet/>
      <dgm:spPr/>
      <dgm:t>
        <a:bodyPr/>
        <a:lstStyle/>
        <a:p>
          <a:endParaRPr lang="ru-RU"/>
        </a:p>
      </dgm:t>
    </dgm:pt>
    <dgm:pt modelId="{D99951E3-BD2C-46F6-9ECC-1886F1ABA99F}">
      <dgm:prSet custT="1"/>
      <dgm:spPr/>
      <dgm:t>
        <a:bodyPr/>
        <a:lstStyle/>
        <a:p>
          <a:r>
            <a:rPr lang="ru-RU" sz="1800" dirty="0" smtClean="0"/>
            <a:t>текущий (процесс)</a:t>
          </a:r>
          <a:endParaRPr lang="ru-RU" sz="1800" dirty="0"/>
        </a:p>
      </dgm:t>
    </dgm:pt>
    <dgm:pt modelId="{003894FB-C866-48EB-9BB6-FC3A24931DDF}" type="parTrans" cxnId="{10495DE2-ACAF-470D-9924-611945B8D7F1}">
      <dgm:prSet/>
      <dgm:spPr/>
      <dgm:t>
        <a:bodyPr/>
        <a:lstStyle/>
        <a:p>
          <a:endParaRPr lang="ru-RU"/>
        </a:p>
      </dgm:t>
    </dgm:pt>
    <dgm:pt modelId="{190A86EC-9AB8-4BFF-8D04-F5D053200399}" type="sibTrans" cxnId="{10495DE2-ACAF-470D-9924-611945B8D7F1}">
      <dgm:prSet/>
      <dgm:spPr/>
      <dgm:t>
        <a:bodyPr/>
        <a:lstStyle/>
        <a:p>
          <a:endParaRPr lang="ru-RU"/>
        </a:p>
      </dgm:t>
    </dgm:pt>
    <dgm:pt modelId="{CD64C26F-6537-4079-A3FF-10E5583E0816}">
      <dgm:prSet custT="1"/>
      <dgm:spPr/>
      <dgm:t>
        <a:bodyPr/>
        <a:lstStyle/>
        <a:p>
          <a:r>
            <a:rPr lang="ru-RU" sz="1800" dirty="0" smtClean="0"/>
            <a:t>заключительный</a:t>
          </a:r>
        </a:p>
        <a:p>
          <a:r>
            <a:rPr lang="ru-RU" sz="1800" dirty="0" smtClean="0"/>
            <a:t>(выход)</a:t>
          </a:r>
          <a:endParaRPr lang="ru-RU" sz="1800" dirty="0"/>
        </a:p>
      </dgm:t>
    </dgm:pt>
    <dgm:pt modelId="{3272BBEE-37E0-423B-965C-68967243AF83}" type="parTrans" cxnId="{7A9D5041-4312-4AB1-A858-F6F2A0E2AB0E}">
      <dgm:prSet/>
      <dgm:spPr/>
      <dgm:t>
        <a:bodyPr/>
        <a:lstStyle/>
        <a:p>
          <a:endParaRPr lang="ru-RU"/>
        </a:p>
      </dgm:t>
    </dgm:pt>
    <dgm:pt modelId="{7933B836-9863-486B-AC89-B93FC53F1385}" type="sibTrans" cxnId="{7A9D5041-4312-4AB1-A858-F6F2A0E2AB0E}">
      <dgm:prSet/>
      <dgm:spPr/>
      <dgm:t>
        <a:bodyPr/>
        <a:lstStyle/>
        <a:p>
          <a:endParaRPr lang="ru-RU"/>
        </a:p>
      </dgm:t>
    </dgm:pt>
    <dgm:pt modelId="{425E6C31-EEDF-49E3-8E35-72AEEC542DC4}">
      <dgm:prSet/>
      <dgm:spPr/>
      <dgm:t>
        <a:bodyPr/>
        <a:lstStyle/>
        <a:p>
          <a:r>
            <a:rPr lang="ru-RU" dirty="0" smtClean="0"/>
            <a:t>взаимный</a:t>
          </a:r>
          <a:endParaRPr lang="ru-RU" dirty="0"/>
        </a:p>
      </dgm:t>
    </dgm:pt>
    <dgm:pt modelId="{1A57ED0E-DAA6-4AAA-8AC7-EB2704AC1489}" type="parTrans" cxnId="{2AFCC9FB-E5EC-40EA-8611-09EF40583AC0}">
      <dgm:prSet/>
      <dgm:spPr/>
      <dgm:t>
        <a:bodyPr/>
        <a:lstStyle/>
        <a:p>
          <a:endParaRPr lang="ru-RU"/>
        </a:p>
      </dgm:t>
    </dgm:pt>
    <dgm:pt modelId="{73BBB43F-1E8A-41DE-A66A-0DE70AD49A41}" type="sibTrans" cxnId="{2AFCC9FB-E5EC-40EA-8611-09EF40583AC0}">
      <dgm:prSet/>
      <dgm:spPr/>
      <dgm:t>
        <a:bodyPr/>
        <a:lstStyle/>
        <a:p>
          <a:endParaRPr lang="ru-RU"/>
        </a:p>
      </dgm:t>
    </dgm:pt>
    <dgm:pt modelId="{C2399893-42D3-4A44-AD3B-CB7E6A62574D}" type="pres">
      <dgm:prSet presAssocID="{6E74F954-6FE4-40B0-96B5-A80896B6667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F55F7E4-3CB9-4424-903F-597D9FC4CD23}" type="pres">
      <dgm:prSet presAssocID="{B94F5CAD-7CD5-40CB-9382-754EC6C0FAC4}" presName="root" presStyleCnt="0"/>
      <dgm:spPr/>
    </dgm:pt>
    <dgm:pt modelId="{E64CD72D-56AC-47C0-AA15-39778FDA19FB}" type="pres">
      <dgm:prSet presAssocID="{B94F5CAD-7CD5-40CB-9382-754EC6C0FAC4}" presName="rootComposite" presStyleCnt="0"/>
      <dgm:spPr/>
    </dgm:pt>
    <dgm:pt modelId="{701D9258-3F09-4C21-A5A8-057B5CFDF50F}" type="pres">
      <dgm:prSet presAssocID="{B94F5CAD-7CD5-40CB-9382-754EC6C0FAC4}" presName="rootText" presStyleLbl="node1" presStyleIdx="0" presStyleCnt="2" custScaleX="165132" custLinFactNeighborX="846" custLinFactNeighborY="1316"/>
      <dgm:spPr/>
      <dgm:t>
        <a:bodyPr/>
        <a:lstStyle/>
        <a:p>
          <a:endParaRPr lang="ru-RU"/>
        </a:p>
      </dgm:t>
    </dgm:pt>
    <dgm:pt modelId="{91325AD1-16F7-49FB-8D22-D59BBEBD7F8A}" type="pres">
      <dgm:prSet presAssocID="{B94F5CAD-7CD5-40CB-9382-754EC6C0FAC4}" presName="rootConnector" presStyleLbl="node1" presStyleIdx="0" presStyleCnt="2"/>
      <dgm:spPr/>
    </dgm:pt>
    <dgm:pt modelId="{A7A2FECE-ACAC-42FF-B1E1-976FD4463C7B}" type="pres">
      <dgm:prSet presAssocID="{B94F5CAD-7CD5-40CB-9382-754EC6C0FAC4}" presName="childShape" presStyleCnt="0"/>
      <dgm:spPr/>
    </dgm:pt>
    <dgm:pt modelId="{2F7E18F0-287B-4D5C-9C60-625133867691}" type="pres">
      <dgm:prSet presAssocID="{04CFDE43-7982-4BFE-9932-B0ACE701A224}" presName="Name13" presStyleLbl="parChTrans1D2" presStyleIdx="0" presStyleCnt="6"/>
      <dgm:spPr/>
    </dgm:pt>
    <dgm:pt modelId="{C74B6F44-ADD7-4266-973F-F7BAF19C0154}" type="pres">
      <dgm:prSet presAssocID="{8380EE28-8B58-4C83-BE51-0081742C4D29}" presName="childText" presStyleLbl="bgAcc1" presStyleIdx="0" presStyleCnt="6" custScaleX="1526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021843-ACD2-48CB-AA03-BB6665803BD4}" type="pres">
      <dgm:prSet presAssocID="{003894FB-C866-48EB-9BB6-FC3A24931DDF}" presName="Name13" presStyleLbl="parChTrans1D2" presStyleIdx="1" presStyleCnt="6"/>
      <dgm:spPr/>
    </dgm:pt>
    <dgm:pt modelId="{17758274-4B51-4A56-A6BA-3E58BD370218}" type="pres">
      <dgm:prSet presAssocID="{D99951E3-BD2C-46F6-9ECC-1886F1ABA99F}" presName="childText" presStyleLbl="bgAcc1" presStyleIdx="1" presStyleCnt="6" custScaleX="156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B3B1E3-B02D-4A69-A036-489ECDD6DE04}" type="pres">
      <dgm:prSet presAssocID="{3272BBEE-37E0-423B-965C-68967243AF83}" presName="Name13" presStyleLbl="parChTrans1D2" presStyleIdx="2" presStyleCnt="6"/>
      <dgm:spPr/>
    </dgm:pt>
    <dgm:pt modelId="{A6EB1E77-510F-4BC8-9E36-C0EFF737DF45}" type="pres">
      <dgm:prSet presAssocID="{CD64C26F-6537-4079-A3FF-10E5583E0816}" presName="childText" presStyleLbl="bgAcc1" presStyleIdx="2" presStyleCnt="6" custScaleX="152661">
        <dgm:presLayoutVars>
          <dgm:bulletEnabled val="1"/>
        </dgm:presLayoutVars>
      </dgm:prSet>
      <dgm:spPr/>
    </dgm:pt>
    <dgm:pt modelId="{F1013317-0281-46EF-AC3D-B4C407005151}" type="pres">
      <dgm:prSet presAssocID="{A0DF4EB8-ED77-4F58-95F0-89ECB08110E1}" presName="root" presStyleCnt="0"/>
      <dgm:spPr/>
    </dgm:pt>
    <dgm:pt modelId="{DE6BF94B-B8D5-49E6-88DA-50547B168F4B}" type="pres">
      <dgm:prSet presAssocID="{A0DF4EB8-ED77-4F58-95F0-89ECB08110E1}" presName="rootComposite" presStyleCnt="0"/>
      <dgm:spPr/>
    </dgm:pt>
    <dgm:pt modelId="{7A15ACB0-5C48-4DBB-943D-70695D7F3D80}" type="pres">
      <dgm:prSet presAssocID="{A0DF4EB8-ED77-4F58-95F0-89ECB08110E1}" presName="rootText" presStyleLbl="node1" presStyleIdx="1" presStyleCnt="2" custScaleX="152798" custLinFactNeighborX="291" custLinFactNeighborY="-264"/>
      <dgm:spPr/>
    </dgm:pt>
    <dgm:pt modelId="{9BE4588A-DAB2-4C57-B591-D7AA9B1DD3A6}" type="pres">
      <dgm:prSet presAssocID="{A0DF4EB8-ED77-4F58-95F0-89ECB08110E1}" presName="rootConnector" presStyleLbl="node1" presStyleIdx="1" presStyleCnt="2"/>
      <dgm:spPr/>
    </dgm:pt>
    <dgm:pt modelId="{8D720838-7757-4DAD-B15B-77D1D9200F16}" type="pres">
      <dgm:prSet presAssocID="{A0DF4EB8-ED77-4F58-95F0-89ECB08110E1}" presName="childShape" presStyleCnt="0"/>
      <dgm:spPr/>
    </dgm:pt>
    <dgm:pt modelId="{53EED807-3E32-4A84-B7AF-0F5C1016345D}" type="pres">
      <dgm:prSet presAssocID="{22D85D35-549E-4A25-947D-B790BC77A292}" presName="Name13" presStyleLbl="parChTrans1D2" presStyleIdx="3" presStyleCnt="6"/>
      <dgm:spPr/>
    </dgm:pt>
    <dgm:pt modelId="{7E8D6350-A797-4663-8C92-86810DDD2F08}" type="pres">
      <dgm:prSet presAssocID="{FBB514EC-395F-4084-ABD2-8EDBB438F28B}" presName="childText" presStyleLbl="bgAcc1" presStyleIdx="3" presStyleCnt="6">
        <dgm:presLayoutVars>
          <dgm:bulletEnabled val="1"/>
        </dgm:presLayoutVars>
      </dgm:prSet>
      <dgm:spPr/>
    </dgm:pt>
    <dgm:pt modelId="{5AFAAA80-159A-4E77-A7A8-D57887832598}" type="pres">
      <dgm:prSet presAssocID="{1A57ED0E-DAA6-4AAA-8AC7-EB2704AC1489}" presName="Name13" presStyleLbl="parChTrans1D2" presStyleIdx="4" presStyleCnt="6"/>
      <dgm:spPr/>
    </dgm:pt>
    <dgm:pt modelId="{F6C22868-C7F5-443E-B7BB-BD5DC7424B48}" type="pres">
      <dgm:prSet presAssocID="{425E6C31-EEDF-49E3-8E35-72AEEC542DC4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E5BF31-3796-417D-9EAE-AC2B00B79186}" type="pres">
      <dgm:prSet presAssocID="{22AD7EA9-3CC6-4F40-8809-1C0D19713E8E}" presName="Name13" presStyleLbl="parChTrans1D2" presStyleIdx="5" presStyleCnt="6"/>
      <dgm:spPr/>
    </dgm:pt>
    <dgm:pt modelId="{35671649-CF27-427F-83F3-30D4532F2868}" type="pres">
      <dgm:prSet presAssocID="{FD148024-4DC1-4E62-B2ED-A2EF981B1BB8}" presName="childText" presStyleLbl="bgAcc1" presStyleIdx="5" presStyleCnt="6">
        <dgm:presLayoutVars>
          <dgm:bulletEnabled val="1"/>
        </dgm:presLayoutVars>
      </dgm:prSet>
      <dgm:spPr/>
    </dgm:pt>
  </dgm:ptLst>
  <dgm:cxnLst>
    <dgm:cxn modelId="{8343E06B-5E23-4080-A4AD-1C22DD69615F}" type="presOf" srcId="{B94F5CAD-7CD5-40CB-9382-754EC6C0FAC4}" destId="{701D9258-3F09-4C21-A5A8-057B5CFDF50F}" srcOrd="0" destOrd="0" presId="urn:microsoft.com/office/officeart/2005/8/layout/hierarchy3"/>
    <dgm:cxn modelId="{1B0F0445-0B5F-41AE-A174-994FA59B18F0}" type="presOf" srcId="{22D85D35-549E-4A25-947D-B790BC77A292}" destId="{53EED807-3E32-4A84-B7AF-0F5C1016345D}" srcOrd="0" destOrd="0" presId="urn:microsoft.com/office/officeart/2005/8/layout/hierarchy3"/>
    <dgm:cxn modelId="{35CD80BF-0BC1-4418-9606-423E0A1C5D8F}" srcId="{6E74F954-6FE4-40B0-96B5-A80896B66674}" destId="{B94F5CAD-7CD5-40CB-9382-754EC6C0FAC4}" srcOrd="0" destOrd="0" parTransId="{4975DA64-C1FE-40DC-A210-4115C59C9C9B}" sibTransId="{7001A828-157C-424F-A590-BDCD738658E8}"/>
    <dgm:cxn modelId="{2AFCC9FB-E5EC-40EA-8611-09EF40583AC0}" srcId="{A0DF4EB8-ED77-4F58-95F0-89ECB08110E1}" destId="{425E6C31-EEDF-49E3-8E35-72AEEC542DC4}" srcOrd="1" destOrd="0" parTransId="{1A57ED0E-DAA6-4AAA-8AC7-EB2704AC1489}" sibTransId="{73BBB43F-1E8A-41DE-A66A-0DE70AD49A41}"/>
    <dgm:cxn modelId="{FE10DEC0-B4D1-4237-A198-A8404F04D7B5}" type="presOf" srcId="{003894FB-C866-48EB-9BB6-FC3A24931DDF}" destId="{B0021843-ACD2-48CB-AA03-BB6665803BD4}" srcOrd="0" destOrd="0" presId="urn:microsoft.com/office/officeart/2005/8/layout/hierarchy3"/>
    <dgm:cxn modelId="{1C779366-3CD9-4A6E-A06C-1FDADB377D8B}" type="presOf" srcId="{22AD7EA9-3CC6-4F40-8809-1C0D19713E8E}" destId="{8AE5BF31-3796-417D-9EAE-AC2B00B79186}" srcOrd="0" destOrd="0" presId="urn:microsoft.com/office/officeart/2005/8/layout/hierarchy3"/>
    <dgm:cxn modelId="{3AC4439A-CD32-4D37-B07B-CE0D870B139B}" type="presOf" srcId="{A0DF4EB8-ED77-4F58-95F0-89ECB08110E1}" destId="{9BE4588A-DAB2-4C57-B591-D7AA9B1DD3A6}" srcOrd="1" destOrd="0" presId="urn:microsoft.com/office/officeart/2005/8/layout/hierarchy3"/>
    <dgm:cxn modelId="{6A95FDA7-16D0-4575-8901-F8681F160F38}" srcId="{B94F5CAD-7CD5-40CB-9382-754EC6C0FAC4}" destId="{8380EE28-8B58-4C83-BE51-0081742C4D29}" srcOrd="0" destOrd="0" parTransId="{04CFDE43-7982-4BFE-9932-B0ACE701A224}" sibTransId="{DC1E051F-AE45-4799-B8B6-850DAC6C4429}"/>
    <dgm:cxn modelId="{46397B68-857F-4FD3-BE0C-8BEE315C5D96}" type="presOf" srcId="{8380EE28-8B58-4C83-BE51-0081742C4D29}" destId="{C74B6F44-ADD7-4266-973F-F7BAF19C0154}" srcOrd="0" destOrd="0" presId="urn:microsoft.com/office/officeart/2005/8/layout/hierarchy3"/>
    <dgm:cxn modelId="{4E113006-6648-4961-B0C6-8ECF4BAF869A}" type="presOf" srcId="{425E6C31-EEDF-49E3-8E35-72AEEC542DC4}" destId="{F6C22868-C7F5-443E-B7BB-BD5DC7424B48}" srcOrd="0" destOrd="0" presId="urn:microsoft.com/office/officeart/2005/8/layout/hierarchy3"/>
    <dgm:cxn modelId="{7A9D5041-4312-4AB1-A858-F6F2A0E2AB0E}" srcId="{B94F5CAD-7CD5-40CB-9382-754EC6C0FAC4}" destId="{CD64C26F-6537-4079-A3FF-10E5583E0816}" srcOrd="2" destOrd="0" parTransId="{3272BBEE-37E0-423B-965C-68967243AF83}" sibTransId="{7933B836-9863-486B-AC89-B93FC53F1385}"/>
    <dgm:cxn modelId="{10495DE2-ACAF-470D-9924-611945B8D7F1}" srcId="{B94F5CAD-7CD5-40CB-9382-754EC6C0FAC4}" destId="{D99951E3-BD2C-46F6-9ECC-1886F1ABA99F}" srcOrd="1" destOrd="0" parTransId="{003894FB-C866-48EB-9BB6-FC3A24931DDF}" sibTransId="{190A86EC-9AB8-4BFF-8D04-F5D053200399}"/>
    <dgm:cxn modelId="{44F8BA8E-4A2B-4F75-A142-E47D27B15E8E}" type="presOf" srcId="{FBB514EC-395F-4084-ABD2-8EDBB438F28B}" destId="{7E8D6350-A797-4663-8C92-86810DDD2F08}" srcOrd="0" destOrd="0" presId="urn:microsoft.com/office/officeart/2005/8/layout/hierarchy3"/>
    <dgm:cxn modelId="{8969AED5-C3D5-4E12-8389-E62CA2B21451}" type="presOf" srcId="{1A57ED0E-DAA6-4AAA-8AC7-EB2704AC1489}" destId="{5AFAAA80-159A-4E77-A7A8-D57887832598}" srcOrd="0" destOrd="0" presId="urn:microsoft.com/office/officeart/2005/8/layout/hierarchy3"/>
    <dgm:cxn modelId="{C49566FD-BE51-4396-B31B-4A0A4E1FB377}" srcId="{6E74F954-6FE4-40B0-96B5-A80896B66674}" destId="{A0DF4EB8-ED77-4F58-95F0-89ECB08110E1}" srcOrd="1" destOrd="0" parTransId="{AD277D29-1E1D-482E-B62E-0BFF65A46ACC}" sibTransId="{60B1A940-A7C1-46A7-A1B5-009A8FBE0864}"/>
    <dgm:cxn modelId="{58C220A5-732A-4118-B041-DBB7C1B9C72E}" type="presOf" srcId="{CD64C26F-6537-4079-A3FF-10E5583E0816}" destId="{A6EB1E77-510F-4BC8-9E36-C0EFF737DF45}" srcOrd="0" destOrd="0" presId="urn:microsoft.com/office/officeart/2005/8/layout/hierarchy3"/>
    <dgm:cxn modelId="{6032E9DF-9430-4D80-A216-5FDC532EBF3E}" type="presOf" srcId="{3272BBEE-37E0-423B-965C-68967243AF83}" destId="{EFB3B1E3-B02D-4A69-A036-489ECDD6DE04}" srcOrd="0" destOrd="0" presId="urn:microsoft.com/office/officeart/2005/8/layout/hierarchy3"/>
    <dgm:cxn modelId="{136FC443-FD29-4339-B0F8-68CDC9676DBA}" type="presOf" srcId="{04CFDE43-7982-4BFE-9932-B0ACE701A224}" destId="{2F7E18F0-287B-4D5C-9C60-625133867691}" srcOrd="0" destOrd="0" presId="urn:microsoft.com/office/officeart/2005/8/layout/hierarchy3"/>
    <dgm:cxn modelId="{BC0DF29A-5932-4C36-B222-A74988ED1581}" srcId="{A0DF4EB8-ED77-4F58-95F0-89ECB08110E1}" destId="{FD148024-4DC1-4E62-B2ED-A2EF981B1BB8}" srcOrd="2" destOrd="0" parTransId="{22AD7EA9-3CC6-4F40-8809-1C0D19713E8E}" sibTransId="{AE4085E9-85F5-4307-AA64-F1E71813B2E6}"/>
    <dgm:cxn modelId="{63F058B8-55A1-40DC-BEB2-417667E5D686}" type="presOf" srcId="{B94F5CAD-7CD5-40CB-9382-754EC6C0FAC4}" destId="{91325AD1-16F7-49FB-8D22-D59BBEBD7F8A}" srcOrd="1" destOrd="0" presId="urn:microsoft.com/office/officeart/2005/8/layout/hierarchy3"/>
    <dgm:cxn modelId="{2C99EEEF-E0AA-42E4-8D0B-FEAD49E408B9}" type="presOf" srcId="{A0DF4EB8-ED77-4F58-95F0-89ECB08110E1}" destId="{7A15ACB0-5C48-4DBB-943D-70695D7F3D80}" srcOrd="0" destOrd="0" presId="urn:microsoft.com/office/officeart/2005/8/layout/hierarchy3"/>
    <dgm:cxn modelId="{3D52CCDB-4FD9-4B7D-A448-FC2E8FDE1836}" srcId="{A0DF4EB8-ED77-4F58-95F0-89ECB08110E1}" destId="{FBB514EC-395F-4084-ABD2-8EDBB438F28B}" srcOrd="0" destOrd="0" parTransId="{22D85D35-549E-4A25-947D-B790BC77A292}" sibTransId="{C9646958-322B-424C-AA2B-E654E30D9993}"/>
    <dgm:cxn modelId="{0DE648D7-2FF6-498E-8533-CA9C2C47222F}" type="presOf" srcId="{D99951E3-BD2C-46F6-9ECC-1886F1ABA99F}" destId="{17758274-4B51-4A56-A6BA-3E58BD370218}" srcOrd="0" destOrd="0" presId="urn:microsoft.com/office/officeart/2005/8/layout/hierarchy3"/>
    <dgm:cxn modelId="{8B94451B-B408-49DD-A135-EE5C6EF88969}" type="presOf" srcId="{FD148024-4DC1-4E62-B2ED-A2EF981B1BB8}" destId="{35671649-CF27-427F-83F3-30D4532F2868}" srcOrd="0" destOrd="0" presId="urn:microsoft.com/office/officeart/2005/8/layout/hierarchy3"/>
    <dgm:cxn modelId="{A1B57046-DFDE-4D6F-AC7F-B5CE80DC11F0}" type="presOf" srcId="{6E74F954-6FE4-40B0-96B5-A80896B66674}" destId="{C2399893-42D3-4A44-AD3B-CB7E6A62574D}" srcOrd="0" destOrd="0" presId="urn:microsoft.com/office/officeart/2005/8/layout/hierarchy3"/>
    <dgm:cxn modelId="{2801F7DE-B9FB-499B-9275-13EAF73BD03F}" type="presParOf" srcId="{C2399893-42D3-4A44-AD3B-CB7E6A62574D}" destId="{BF55F7E4-3CB9-4424-903F-597D9FC4CD23}" srcOrd="0" destOrd="0" presId="urn:microsoft.com/office/officeart/2005/8/layout/hierarchy3"/>
    <dgm:cxn modelId="{3B64907A-3481-4B63-BFF3-1275C671ABC9}" type="presParOf" srcId="{BF55F7E4-3CB9-4424-903F-597D9FC4CD23}" destId="{E64CD72D-56AC-47C0-AA15-39778FDA19FB}" srcOrd="0" destOrd="0" presId="urn:microsoft.com/office/officeart/2005/8/layout/hierarchy3"/>
    <dgm:cxn modelId="{46B6EB5C-E34C-4928-BCE5-C6042F4123B0}" type="presParOf" srcId="{E64CD72D-56AC-47C0-AA15-39778FDA19FB}" destId="{701D9258-3F09-4C21-A5A8-057B5CFDF50F}" srcOrd="0" destOrd="0" presId="urn:microsoft.com/office/officeart/2005/8/layout/hierarchy3"/>
    <dgm:cxn modelId="{2E2120F4-AAA1-4F8E-821C-4C4CFA3EC417}" type="presParOf" srcId="{E64CD72D-56AC-47C0-AA15-39778FDA19FB}" destId="{91325AD1-16F7-49FB-8D22-D59BBEBD7F8A}" srcOrd="1" destOrd="0" presId="urn:microsoft.com/office/officeart/2005/8/layout/hierarchy3"/>
    <dgm:cxn modelId="{4501C96B-893E-4C20-8CF7-C0EE4C767861}" type="presParOf" srcId="{BF55F7E4-3CB9-4424-903F-597D9FC4CD23}" destId="{A7A2FECE-ACAC-42FF-B1E1-976FD4463C7B}" srcOrd="1" destOrd="0" presId="urn:microsoft.com/office/officeart/2005/8/layout/hierarchy3"/>
    <dgm:cxn modelId="{6DE5AF87-9B0C-43D5-A587-10EEE74B3D6A}" type="presParOf" srcId="{A7A2FECE-ACAC-42FF-B1E1-976FD4463C7B}" destId="{2F7E18F0-287B-4D5C-9C60-625133867691}" srcOrd="0" destOrd="0" presId="urn:microsoft.com/office/officeart/2005/8/layout/hierarchy3"/>
    <dgm:cxn modelId="{7F6F4198-68DE-4658-9B60-E4611D23F1D3}" type="presParOf" srcId="{A7A2FECE-ACAC-42FF-B1E1-976FD4463C7B}" destId="{C74B6F44-ADD7-4266-973F-F7BAF19C0154}" srcOrd="1" destOrd="0" presId="urn:microsoft.com/office/officeart/2005/8/layout/hierarchy3"/>
    <dgm:cxn modelId="{5CFEC38D-911E-480A-AC22-BF5C5FAEB07B}" type="presParOf" srcId="{A7A2FECE-ACAC-42FF-B1E1-976FD4463C7B}" destId="{B0021843-ACD2-48CB-AA03-BB6665803BD4}" srcOrd="2" destOrd="0" presId="urn:microsoft.com/office/officeart/2005/8/layout/hierarchy3"/>
    <dgm:cxn modelId="{534DA1B9-1785-42A1-A1F5-F30AA2775D17}" type="presParOf" srcId="{A7A2FECE-ACAC-42FF-B1E1-976FD4463C7B}" destId="{17758274-4B51-4A56-A6BA-3E58BD370218}" srcOrd="3" destOrd="0" presId="urn:microsoft.com/office/officeart/2005/8/layout/hierarchy3"/>
    <dgm:cxn modelId="{790454A8-4537-48F9-9DC7-BF65A36EAA1A}" type="presParOf" srcId="{A7A2FECE-ACAC-42FF-B1E1-976FD4463C7B}" destId="{EFB3B1E3-B02D-4A69-A036-489ECDD6DE04}" srcOrd="4" destOrd="0" presId="urn:microsoft.com/office/officeart/2005/8/layout/hierarchy3"/>
    <dgm:cxn modelId="{45273FAA-4219-4418-80F8-B6E1B17B5BA5}" type="presParOf" srcId="{A7A2FECE-ACAC-42FF-B1E1-976FD4463C7B}" destId="{A6EB1E77-510F-4BC8-9E36-C0EFF737DF45}" srcOrd="5" destOrd="0" presId="urn:microsoft.com/office/officeart/2005/8/layout/hierarchy3"/>
    <dgm:cxn modelId="{4215DB01-5AA3-49F2-A6A3-D5CBC9C35CFD}" type="presParOf" srcId="{C2399893-42D3-4A44-AD3B-CB7E6A62574D}" destId="{F1013317-0281-46EF-AC3D-B4C407005151}" srcOrd="1" destOrd="0" presId="urn:microsoft.com/office/officeart/2005/8/layout/hierarchy3"/>
    <dgm:cxn modelId="{73E47651-C5EE-45C4-A60C-D7F0F1AAAB72}" type="presParOf" srcId="{F1013317-0281-46EF-AC3D-B4C407005151}" destId="{DE6BF94B-B8D5-49E6-88DA-50547B168F4B}" srcOrd="0" destOrd="0" presId="urn:microsoft.com/office/officeart/2005/8/layout/hierarchy3"/>
    <dgm:cxn modelId="{69B8B559-E566-4942-ACD7-0A035A1A0EB0}" type="presParOf" srcId="{DE6BF94B-B8D5-49E6-88DA-50547B168F4B}" destId="{7A15ACB0-5C48-4DBB-943D-70695D7F3D80}" srcOrd="0" destOrd="0" presId="urn:microsoft.com/office/officeart/2005/8/layout/hierarchy3"/>
    <dgm:cxn modelId="{7C830521-9A81-4FFE-9419-CA9AD51A0BC4}" type="presParOf" srcId="{DE6BF94B-B8D5-49E6-88DA-50547B168F4B}" destId="{9BE4588A-DAB2-4C57-B591-D7AA9B1DD3A6}" srcOrd="1" destOrd="0" presId="urn:microsoft.com/office/officeart/2005/8/layout/hierarchy3"/>
    <dgm:cxn modelId="{A9F00F2F-ECDB-4CFC-B8CF-FC61CD30957F}" type="presParOf" srcId="{F1013317-0281-46EF-AC3D-B4C407005151}" destId="{8D720838-7757-4DAD-B15B-77D1D9200F16}" srcOrd="1" destOrd="0" presId="urn:microsoft.com/office/officeart/2005/8/layout/hierarchy3"/>
    <dgm:cxn modelId="{2D5433D5-0880-4B83-AC84-CAD64DF9B847}" type="presParOf" srcId="{8D720838-7757-4DAD-B15B-77D1D9200F16}" destId="{53EED807-3E32-4A84-B7AF-0F5C1016345D}" srcOrd="0" destOrd="0" presId="urn:microsoft.com/office/officeart/2005/8/layout/hierarchy3"/>
    <dgm:cxn modelId="{09F68758-C2FB-436A-9CAA-3740084FCABA}" type="presParOf" srcId="{8D720838-7757-4DAD-B15B-77D1D9200F16}" destId="{7E8D6350-A797-4663-8C92-86810DDD2F08}" srcOrd="1" destOrd="0" presId="urn:microsoft.com/office/officeart/2005/8/layout/hierarchy3"/>
    <dgm:cxn modelId="{A3C105DE-566D-4C52-9AAD-28F840778838}" type="presParOf" srcId="{8D720838-7757-4DAD-B15B-77D1D9200F16}" destId="{5AFAAA80-159A-4E77-A7A8-D57887832598}" srcOrd="2" destOrd="0" presId="urn:microsoft.com/office/officeart/2005/8/layout/hierarchy3"/>
    <dgm:cxn modelId="{48435AFC-9A19-4E54-9CEF-35C6331BF575}" type="presParOf" srcId="{8D720838-7757-4DAD-B15B-77D1D9200F16}" destId="{F6C22868-C7F5-443E-B7BB-BD5DC7424B48}" srcOrd="3" destOrd="0" presId="urn:microsoft.com/office/officeart/2005/8/layout/hierarchy3"/>
    <dgm:cxn modelId="{817772AE-5A77-407D-B424-A68A807F41E8}" type="presParOf" srcId="{8D720838-7757-4DAD-B15B-77D1D9200F16}" destId="{8AE5BF31-3796-417D-9EAE-AC2B00B79186}" srcOrd="4" destOrd="0" presId="urn:microsoft.com/office/officeart/2005/8/layout/hierarchy3"/>
    <dgm:cxn modelId="{651DE2B4-BA01-4863-8B34-26D4887B5AE0}" type="presParOf" srcId="{8D720838-7757-4DAD-B15B-77D1D9200F16}" destId="{35671649-CF27-427F-83F3-30D4532F2868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17BF79-F21A-4100-99C5-08EC68224AE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CFB2B37-295E-457F-A270-905AFCCCDA9A}">
      <dgm:prSet/>
      <dgm:spPr/>
      <dgm:t>
        <a:bodyPr/>
        <a:lstStyle/>
        <a:p>
          <a:pPr rtl="0"/>
          <a:r>
            <a:rPr lang="ru-RU" dirty="0" smtClean="0"/>
            <a:t>Стратегическая  направленность  контроля</a:t>
          </a:r>
          <a:endParaRPr lang="ru-RU" dirty="0"/>
        </a:p>
      </dgm:t>
    </dgm:pt>
    <dgm:pt modelId="{7F4AFA66-138E-49A0-B95A-2DBE7C367410}" type="parTrans" cxnId="{16202B78-674E-498A-A75D-AF7640749949}">
      <dgm:prSet/>
      <dgm:spPr/>
      <dgm:t>
        <a:bodyPr/>
        <a:lstStyle/>
        <a:p>
          <a:endParaRPr lang="ru-RU"/>
        </a:p>
      </dgm:t>
    </dgm:pt>
    <dgm:pt modelId="{7B7BC932-E290-4CD3-BE71-A14C56BA24E4}" type="sibTrans" cxnId="{16202B78-674E-498A-A75D-AF7640749949}">
      <dgm:prSet/>
      <dgm:spPr/>
      <dgm:t>
        <a:bodyPr/>
        <a:lstStyle/>
        <a:p>
          <a:endParaRPr lang="ru-RU"/>
        </a:p>
      </dgm:t>
    </dgm:pt>
    <dgm:pt modelId="{188115BE-09A8-4534-B100-AA924B0F630A}">
      <dgm:prSet/>
      <dgm:spPr/>
      <dgm:t>
        <a:bodyPr/>
        <a:lstStyle/>
        <a:p>
          <a:pPr rtl="0"/>
          <a:r>
            <a:rPr lang="ru-RU" dirty="0" smtClean="0"/>
            <a:t>Ориентация на результаты </a:t>
          </a:r>
          <a:endParaRPr lang="ru-RU" dirty="0"/>
        </a:p>
      </dgm:t>
    </dgm:pt>
    <dgm:pt modelId="{867FAD91-2199-4420-B806-05F227B527D1}" type="parTrans" cxnId="{876602D5-BE30-44D9-A4C5-A32927759B08}">
      <dgm:prSet/>
      <dgm:spPr/>
      <dgm:t>
        <a:bodyPr/>
        <a:lstStyle/>
        <a:p>
          <a:endParaRPr lang="ru-RU"/>
        </a:p>
      </dgm:t>
    </dgm:pt>
    <dgm:pt modelId="{7D770DCA-79D2-468D-A797-15ADB2DE3C44}" type="sibTrans" cxnId="{876602D5-BE30-44D9-A4C5-A32927759B08}">
      <dgm:prSet/>
      <dgm:spPr/>
      <dgm:t>
        <a:bodyPr/>
        <a:lstStyle/>
        <a:p>
          <a:endParaRPr lang="ru-RU"/>
        </a:p>
      </dgm:t>
    </dgm:pt>
    <dgm:pt modelId="{68CB0AFA-F101-4B2D-936B-59A23265F699}">
      <dgm:prSet/>
      <dgm:spPr/>
      <dgm:t>
        <a:bodyPr/>
        <a:lstStyle/>
        <a:p>
          <a:pPr rtl="0"/>
          <a:r>
            <a:rPr lang="ru-RU" smtClean="0"/>
            <a:t>Соответствие  делу </a:t>
          </a:r>
          <a:endParaRPr lang="ru-RU"/>
        </a:p>
      </dgm:t>
    </dgm:pt>
    <dgm:pt modelId="{221A1B30-ABB8-45F2-A58A-423079AC23C8}" type="parTrans" cxnId="{7FA99346-3A40-4047-AE64-08C3B1B8AE1E}">
      <dgm:prSet/>
      <dgm:spPr/>
      <dgm:t>
        <a:bodyPr/>
        <a:lstStyle/>
        <a:p>
          <a:endParaRPr lang="ru-RU"/>
        </a:p>
      </dgm:t>
    </dgm:pt>
    <dgm:pt modelId="{F4F98D8A-EBDA-449E-B1CE-8824A4027FE1}" type="sibTrans" cxnId="{7FA99346-3A40-4047-AE64-08C3B1B8AE1E}">
      <dgm:prSet/>
      <dgm:spPr/>
      <dgm:t>
        <a:bodyPr/>
        <a:lstStyle/>
        <a:p>
          <a:endParaRPr lang="ru-RU"/>
        </a:p>
      </dgm:t>
    </dgm:pt>
    <dgm:pt modelId="{61F02595-4F0A-48F8-A13E-BB55B68D4A0A}">
      <dgm:prSet/>
      <dgm:spPr/>
      <dgm:t>
        <a:bodyPr/>
        <a:lstStyle/>
        <a:p>
          <a:pPr rtl="0"/>
          <a:r>
            <a:rPr lang="ru-RU" dirty="0" smtClean="0"/>
            <a:t>Гибкость контроля </a:t>
          </a:r>
          <a:endParaRPr lang="ru-RU" dirty="0"/>
        </a:p>
      </dgm:t>
    </dgm:pt>
    <dgm:pt modelId="{F41FE5F1-22CA-4A87-918C-C6F6F6FF710B}" type="parTrans" cxnId="{43CAA812-0A4A-4B70-8354-F02E13BFDB6B}">
      <dgm:prSet/>
      <dgm:spPr/>
      <dgm:t>
        <a:bodyPr/>
        <a:lstStyle/>
        <a:p>
          <a:endParaRPr lang="ru-RU"/>
        </a:p>
      </dgm:t>
    </dgm:pt>
    <dgm:pt modelId="{7CD8D8ED-CC32-4D77-9006-34D2CDA02290}" type="sibTrans" cxnId="{43CAA812-0A4A-4B70-8354-F02E13BFDB6B}">
      <dgm:prSet/>
      <dgm:spPr/>
      <dgm:t>
        <a:bodyPr/>
        <a:lstStyle/>
        <a:p>
          <a:endParaRPr lang="ru-RU"/>
        </a:p>
      </dgm:t>
    </dgm:pt>
    <dgm:pt modelId="{A5089317-9F20-4472-9F1C-296693FCAB00}">
      <dgm:prSet/>
      <dgm:spPr/>
      <dgm:t>
        <a:bodyPr/>
        <a:lstStyle/>
        <a:p>
          <a:pPr rtl="0"/>
          <a:r>
            <a:rPr lang="ru-RU" smtClean="0"/>
            <a:t>Простота  контроля </a:t>
          </a:r>
          <a:endParaRPr lang="ru-RU"/>
        </a:p>
      </dgm:t>
    </dgm:pt>
    <dgm:pt modelId="{B1E7D488-65B8-4975-BCB3-2F303BAE8534}" type="parTrans" cxnId="{95CB8B2F-DB30-40ED-90FB-962CA02D7643}">
      <dgm:prSet/>
      <dgm:spPr/>
      <dgm:t>
        <a:bodyPr/>
        <a:lstStyle/>
        <a:p>
          <a:endParaRPr lang="ru-RU"/>
        </a:p>
      </dgm:t>
    </dgm:pt>
    <dgm:pt modelId="{451C0FC1-F760-4100-B2AA-EDE8632A11E6}" type="sibTrans" cxnId="{95CB8B2F-DB30-40ED-90FB-962CA02D7643}">
      <dgm:prSet/>
      <dgm:spPr/>
      <dgm:t>
        <a:bodyPr/>
        <a:lstStyle/>
        <a:p>
          <a:endParaRPr lang="ru-RU"/>
        </a:p>
      </dgm:t>
    </dgm:pt>
    <dgm:pt modelId="{0FD33B64-815B-4E3C-8922-051765FE90A1}">
      <dgm:prSet/>
      <dgm:spPr/>
      <dgm:t>
        <a:bodyPr/>
        <a:lstStyle/>
        <a:p>
          <a:pPr rtl="0"/>
          <a:r>
            <a:rPr lang="ru-RU" dirty="0" smtClean="0"/>
            <a:t>Экономичность  контроля.</a:t>
          </a:r>
          <a:endParaRPr lang="ru-RU" dirty="0"/>
        </a:p>
      </dgm:t>
    </dgm:pt>
    <dgm:pt modelId="{9042EB7B-1BAE-42BC-B7E5-C31D877C0D8E}" type="parTrans" cxnId="{CDD319CD-809F-43F4-A642-EE0FD5AC754D}">
      <dgm:prSet/>
      <dgm:spPr/>
      <dgm:t>
        <a:bodyPr/>
        <a:lstStyle/>
        <a:p>
          <a:endParaRPr lang="ru-RU"/>
        </a:p>
      </dgm:t>
    </dgm:pt>
    <dgm:pt modelId="{DF9F1C86-9B5B-4D9C-A510-4607FDA5523B}" type="sibTrans" cxnId="{CDD319CD-809F-43F4-A642-EE0FD5AC754D}">
      <dgm:prSet/>
      <dgm:spPr/>
      <dgm:t>
        <a:bodyPr/>
        <a:lstStyle/>
        <a:p>
          <a:endParaRPr lang="ru-RU"/>
        </a:p>
      </dgm:t>
    </dgm:pt>
    <dgm:pt modelId="{830C14D4-28A9-43FE-93CF-F85C37A9486D}" type="pres">
      <dgm:prSet presAssocID="{7B17BF79-F21A-4100-99C5-08EC68224AE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D540ABB-9BC5-40A8-A1D2-1DBEC8FF8571}" type="pres">
      <dgm:prSet presAssocID="{7B17BF79-F21A-4100-99C5-08EC68224AE4}" presName="Name1" presStyleCnt="0"/>
      <dgm:spPr/>
    </dgm:pt>
    <dgm:pt modelId="{57A749FB-D5BE-49FE-AE0B-659855A976E1}" type="pres">
      <dgm:prSet presAssocID="{7B17BF79-F21A-4100-99C5-08EC68224AE4}" presName="cycle" presStyleCnt="0"/>
      <dgm:spPr/>
    </dgm:pt>
    <dgm:pt modelId="{7A5DEF31-D515-4915-A65C-F1D8A9B6139F}" type="pres">
      <dgm:prSet presAssocID="{7B17BF79-F21A-4100-99C5-08EC68224AE4}" presName="srcNode" presStyleLbl="node1" presStyleIdx="0" presStyleCnt="6"/>
      <dgm:spPr/>
    </dgm:pt>
    <dgm:pt modelId="{C83DF1A8-75B6-4A8E-B83A-E7CCDE799103}" type="pres">
      <dgm:prSet presAssocID="{7B17BF79-F21A-4100-99C5-08EC68224AE4}" presName="conn" presStyleLbl="parChTrans1D2" presStyleIdx="0" presStyleCnt="1"/>
      <dgm:spPr/>
      <dgm:t>
        <a:bodyPr/>
        <a:lstStyle/>
        <a:p>
          <a:endParaRPr lang="ru-RU"/>
        </a:p>
      </dgm:t>
    </dgm:pt>
    <dgm:pt modelId="{0428E175-5EBD-4C6E-BFA0-6849D93274BD}" type="pres">
      <dgm:prSet presAssocID="{7B17BF79-F21A-4100-99C5-08EC68224AE4}" presName="extraNode" presStyleLbl="node1" presStyleIdx="0" presStyleCnt="6"/>
      <dgm:spPr/>
    </dgm:pt>
    <dgm:pt modelId="{2124401D-9AC6-4E66-AA8D-7EED81A43324}" type="pres">
      <dgm:prSet presAssocID="{7B17BF79-F21A-4100-99C5-08EC68224AE4}" presName="dstNode" presStyleLbl="node1" presStyleIdx="0" presStyleCnt="6"/>
      <dgm:spPr/>
    </dgm:pt>
    <dgm:pt modelId="{D01C0EC0-3D21-43D0-8EB5-10C6FC18F0CC}" type="pres">
      <dgm:prSet presAssocID="{FCFB2B37-295E-457F-A270-905AFCCCDA9A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5A2146-78B0-4D9A-94C1-E3B4963EAAB0}" type="pres">
      <dgm:prSet presAssocID="{FCFB2B37-295E-457F-A270-905AFCCCDA9A}" presName="accent_1" presStyleCnt="0"/>
      <dgm:spPr/>
    </dgm:pt>
    <dgm:pt modelId="{6A0A50EA-2FBE-4EE3-A437-D2EEC321EA6B}" type="pres">
      <dgm:prSet presAssocID="{FCFB2B37-295E-457F-A270-905AFCCCDA9A}" presName="accentRepeatNode" presStyleLbl="solidFgAcc1" presStyleIdx="0" presStyleCnt="6"/>
      <dgm:spPr>
        <a:solidFill>
          <a:srgbClr val="FFC000"/>
        </a:solidFill>
      </dgm:spPr>
    </dgm:pt>
    <dgm:pt modelId="{E8C6E596-5921-42A2-AC89-CA1AA7E7F3B3}" type="pres">
      <dgm:prSet presAssocID="{188115BE-09A8-4534-B100-AA924B0F630A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BD7132-C54B-4E47-8AED-83272889CA70}" type="pres">
      <dgm:prSet presAssocID="{188115BE-09A8-4534-B100-AA924B0F630A}" presName="accent_2" presStyleCnt="0"/>
      <dgm:spPr/>
    </dgm:pt>
    <dgm:pt modelId="{5BEF5640-9F7E-41A9-983C-00FAF6F81085}" type="pres">
      <dgm:prSet presAssocID="{188115BE-09A8-4534-B100-AA924B0F630A}" presName="accentRepeatNode" presStyleLbl="solidFgAcc1" presStyleIdx="1" presStyleCnt="6"/>
      <dgm:spPr>
        <a:solidFill>
          <a:srgbClr val="FFC000"/>
        </a:solidFill>
      </dgm:spPr>
    </dgm:pt>
    <dgm:pt modelId="{18843D60-517A-4633-8AE4-4DB7836A9CD0}" type="pres">
      <dgm:prSet presAssocID="{68CB0AFA-F101-4B2D-936B-59A23265F699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C413C6-6F83-4BB1-A9F1-E2C428108561}" type="pres">
      <dgm:prSet presAssocID="{68CB0AFA-F101-4B2D-936B-59A23265F699}" presName="accent_3" presStyleCnt="0"/>
      <dgm:spPr/>
    </dgm:pt>
    <dgm:pt modelId="{2ADBAE03-E667-4B3A-BEBD-AB7D8AD38CF7}" type="pres">
      <dgm:prSet presAssocID="{68CB0AFA-F101-4B2D-936B-59A23265F699}" presName="accentRepeatNode" presStyleLbl="solidFgAcc1" presStyleIdx="2" presStyleCnt="6"/>
      <dgm:spPr>
        <a:solidFill>
          <a:srgbClr val="FFC000"/>
        </a:solidFill>
      </dgm:spPr>
    </dgm:pt>
    <dgm:pt modelId="{8BA272BA-F18A-4E48-B1CB-DCB0E6BA4A94}" type="pres">
      <dgm:prSet presAssocID="{61F02595-4F0A-48F8-A13E-BB55B68D4A0A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CF6F67-901D-474A-BF6F-D453C1E74B8E}" type="pres">
      <dgm:prSet presAssocID="{61F02595-4F0A-48F8-A13E-BB55B68D4A0A}" presName="accent_4" presStyleCnt="0"/>
      <dgm:spPr/>
    </dgm:pt>
    <dgm:pt modelId="{F7DFA0F7-311A-4C98-BC40-998D13E280CB}" type="pres">
      <dgm:prSet presAssocID="{61F02595-4F0A-48F8-A13E-BB55B68D4A0A}" presName="accentRepeatNode" presStyleLbl="solidFgAcc1" presStyleIdx="3" presStyleCnt="6"/>
      <dgm:spPr>
        <a:solidFill>
          <a:srgbClr val="FFC000"/>
        </a:solidFill>
      </dgm:spPr>
    </dgm:pt>
    <dgm:pt modelId="{A9DE08C9-AF93-45A3-83D4-73E4AC2690B9}" type="pres">
      <dgm:prSet presAssocID="{A5089317-9F20-4472-9F1C-296693FCAB00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F6896A-DFFC-4EA1-9F1D-FB09135FB960}" type="pres">
      <dgm:prSet presAssocID="{A5089317-9F20-4472-9F1C-296693FCAB00}" presName="accent_5" presStyleCnt="0"/>
      <dgm:spPr/>
    </dgm:pt>
    <dgm:pt modelId="{4B837D8C-0F9B-4591-BF7B-E4FBB1033FEC}" type="pres">
      <dgm:prSet presAssocID="{A5089317-9F20-4472-9F1C-296693FCAB00}" presName="accentRepeatNode" presStyleLbl="solidFgAcc1" presStyleIdx="4" presStyleCnt="6"/>
      <dgm:spPr>
        <a:solidFill>
          <a:srgbClr val="FFC000"/>
        </a:solidFill>
      </dgm:spPr>
    </dgm:pt>
    <dgm:pt modelId="{DB5D1906-B03B-4BC5-81B0-849A790E309A}" type="pres">
      <dgm:prSet presAssocID="{0FD33B64-815B-4E3C-8922-051765FE90A1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FE87C0-2EC2-4116-8594-D74F32E9A4BE}" type="pres">
      <dgm:prSet presAssocID="{0FD33B64-815B-4E3C-8922-051765FE90A1}" presName="accent_6" presStyleCnt="0"/>
      <dgm:spPr/>
    </dgm:pt>
    <dgm:pt modelId="{59603629-D922-4EBE-9861-3B36D6DAC252}" type="pres">
      <dgm:prSet presAssocID="{0FD33B64-815B-4E3C-8922-051765FE90A1}" presName="accentRepeatNode" presStyleLbl="solidFgAcc1" presStyleIdx="5" presStyleCnt="6"/>
      <dgm:spPr>
        <a:solidFill>
          <a:srgbClr val="FFC000"/>
        </a:solidFill>
      </dgm:spPr>
    </dgm:pt>
  </dgm:ptLst>
  <dgm:cxnLst>
    <dgm:cxn modelId="{26789EE4-2891-457E-8BFA-BA36D3EFEFE2}" type="presOf" srcId="{61F02595-4F0A-48F8-A13E-BB55B68D4A0A}" destId="{8BA272BA-F18A-4E48-B1CB-DCB0E6BA4A94}" srcOrd="0" destOrd="0" presId="urn:microsoft.com/office/officeart/2008/layout/VerticalCurvedList"/>
    <dgm:cxn modelId="{CDD319CD-809F-43F4-A642-EE0FD5AC754D}" srcId="{7B17BF79-F21A-4100-99C5-08EC68224AE4}" destId="{0FD33B64-815B-4E3C-8922-051765FE90A1}" srcOrd="5" destOrd="0" parTransId="{9042EB7B-1BAE-42BC-B7E5-C31D877C0D8E}" sibTransId="{DF9F1C86-9B5B-4D9C-A510-4607FDA5523B}"/>
    <dgm:cxn modelId="{4766F996-D17F-498B-97E7-E1BF9194A419}" type="presOf" srcId="{7B7BC932-E290-4CD3-BE71-A14C56BA24E4}" destId="{C83DF1A8-75B6-4A8E-B83A-E7CCDE799103}" srcOrd="0" destOrd="0" presId="urn:microsoft.com/office/officeart/2008/layout/VerticalCurvedList"/>
    <dgm:cxn modelId="{876602D5-BE30-44D9-A4C5-A32927759B08}" srcId="{7B17BF79-F21A-4100-99C5-08EC68224AE4}" destId="{188115BE-09A8-4534-B100-AA924B0F630A}" srcOrd="1" destOrd="0" parTransId="{867FAD91-2199-4420-B806-05F227B527D1}" sibTransId="{7D770DCA-79D2-468D-A797-15ADB2DE3C44}"/>
    <dgm:cxn modelId="{C3B81466-E9DA-4E98-A760-4329B3B94C05}" type="presOf" srcId="{68CB0AFA-F101-4B2D-936B-59A23265F699}" destId="{18843D60-517A-4633-8AE4-4DB7836A9CD0}" srcOrd="0" destOrd="0" presId="urn:microsoft.com/office/officeart/2008/layout/VerticalCurvedList"/>
    <dgm:cxn modelId="{4DDD80B1-39FD-4999-87FD-2BA6C7B2A992}" type="presOf" srcId="{A5089317-9F20-4472-9F1C-296693FCAB00}" destId="{A9DE08C9-AF93-45A3-83D4-73E4AC2690B9}" srcOrd="0" destOrd="0" presId="urn:microsoft.com/office/officeart/2008/layout/VerticalCurvedList"/>
    <dgm:cxn modelId="{C2367B8B-8410-4DB6-A439-30B42EFC7A2E}" type="presOf" srcId="{7B17BF79-F21A-4100-99C5-08EC68224AE4}" destId="{830C14D4-28A9-43FE-93CF-F85C37A9486D}" srcOrd="0" destOrd="0" presId="urn:microsoft.com/office/officeart/2008/layout/VerticalCurvedList"/>
    <dgm:cxn modelId="{98980881-CDD5-4A7F-81CC-18522D84C8DF}" type="presOf" srcId="{188115BE-09A8-4534-B100-AA924B0F630A}" destId="{E8C6E596-5921-42A2-AC89-CA1AA7E7F3B3}" srcOrd="0" destOrd="0" presId="urn:microsoft.com/office/officeart/2008/layout/VerticalCurvedList"/>
    <dgm:cxn modelId="{CA792E87-09C1-497D-8687-3508255C155E}" type="presOf" srcId="{FCFB2B37-295E-457F-A270-905AFCCCDA9A}" destId="{D01C0EC0-3D21-43D0-8EB5-10C6FC18F0CC}" srcOrd="0" destOrd="0" presId="urn:microsoft.com/office/officeart/2008/layout/VerticalCurvedList"/>
    <dgm:cxn modelId="{16202B78-674E-498A-A75D-AF7640749949}" srcId="{7B17BF79-F21A-4100-99C5-08EC68224AE4}" destId="{FCFB2B37-295E-457F-A270-905AFCCCDA9A}" srcOrd="0" destOrd="0" parTransId="{7F4AFA66-138E-49A0-B95A-2DBE7C367410}" sibTransId="{7B7BC932-E290-4CD3-BE71-A14C56BA24E4}"/>
    <dgm:cxn modelId="{95CB8B2F-DB30-40ED-90FB-962CA02D7643}" srcId="{7B17BF79-F21A-4100-99C5-08EC68224AE4}" destId="{A5089317-9F20-4472-9F1C-296693FCAB00}" srcOrd="4" destOrd="0" parTransId="{B1E7D488-65B8-4975-BCB3-2F303BAE8534}" sibTransId="{451C0FC1-F760-4100-B2AA-EDE8632A11E6}"/>
    <dgm:cxn modelId="{B3240E94-BF37-4D3D-9CC1-BDFC75CFBB9D}" type="presOf" srcId="{0FD33B64-815B-4E3C-8922-051765FE90A1}" destId="{DB5D1906-B03B-4BC5-81B0-849A790E309A}" srcOrd="0" destOrd="0" presId="urn:microsoft.com/office/officeart/2008/layout/VerticalCurvedList"/>
    <dgm:cxn modelId="{7FA99346-3A40-4047-AE64-08C3B1B8AE1E}" srcId="{7B17BF79-F21A-4100-99C5-08EC68224AE4}" destId="{68CB0AFA-F101-4B2D-936B-59A23265F699}" srcOrd="2" destOrd="0" parTransId="{221A1B30-ABB8-45F2-A58A-423079AC23C8}" sibTransId="{F4F98D8A-EBDA-449E-B1CE-8824A4027FE1}"/>
    <dgm:cxn modelId="{43CAA812-0A4A-4B70-8354-F02E13BFDB6B}" srcId="{7B17BF79-F21A-4100-99C5-08EC68224AE4}" destId="{61F02595-4F0A-48F8-A13E-BB55B68D4A0A}" srcOrd="3" destOrd="0" parTransId="{F41FE5F1-22CA-4A87-918C-C6F6F6FF710B}" sibTransId="{7CD8D8ED-CC32-4D77-9006-34D2CDA02290}"/>
    <dgm:cxn modelId="{10BBC340-EACE-450E-9393-0004175AFC70}" type="presParOf" srcId="{830C14D4-28A9-43FE-93CF-F85C37A9486D}" destId="{ED540ABB-9BC5-40A8-A1D2-1DBEC8FF8571}" srcOrd="0" destOrd="0" presId="urn:microsoft.com/office/officeart/2008/layout/VerticalCurvedList"/>
    <dgm:cxn modelId="{E9824C10-F0CA-4CCD-91A8-042A34436FAB}" type="presParOf" srcId="{ED540ABB-9BC5-40A8-A1D2-1DBEC8FF8571}" destId="{57A749FB-D5BE-49FE-AE0B-659855A976E1}" srcOrd="0" destOrd="0" presId="urn:microsoft.com/office/officeart/2008/layout/VerticalCurvedList"/>
    <dgm:cxn modelId="{010D72AD-45F6-4601-A6E8-D7CF65B13E8C}" type="presParOf" srcId="{57A749FB-D5BE-49FE-AE0B-659855A976E1}" destId="{7A5DEF31-D515-4915-A65C-F1D8A9B6139F}" srcOrd="0" destOrd="0" presId="urn:microsoft.com/office/officeart/2008/layout/VerticalCurvedList"/>
    <dgm:cxn modelId="{C7E47740-68B6-4492-A703-02D454CF766C}" type="presParOf" srcId="{57A749FB-D5BE-49FE-AE0B-659855A976E1}" destId="{C83DF1A8-75B6-4A8E-B83A-E7CCDE799103}" srcOrd="1" destOrd="0" presId="urn:microsoft.com/office/officeart/2008/layout/VerticalCurvedList"/>
    <dgm:cxn modelId="{E65A7DED-07DA-4B06-A3BB-51309E972304}" type="presParOf" srcId="{57A749FB-D5BE-49FE-AE0B-659855A976E1}" destId="{0428E175-5EBD-4C6E-BFA0-6849D93274BD}" srcOrd="2" destOrd="0" presId="urn:microsoft.com/office/officeart/2008/layout/VerticalCurvedList"/>
    <dgm:cxn modelId="{C1529142-8CC0-4713-87AD-4F05BD2FC9D1}" type="presParOf" srcId="{57A749FB-D5BE-49FE-AE0B-659855A976E1}" destId="{2124401D-9AC6-4E66-AA8D-7EED81A43324}" srcOrd="3" destOrd="0" presId="urn:microsoft.com/office/officeart/2008/layout/VerticalCurvedList"/>
    <dgm:cxn modelId="{D7C21CD5-065D-4CBE-BF22-E02C25A4A586}" type="presParOf" srcId="{ED540ABB-9BC5-40A8-A1D2-1DBEC8FF8571}" destId="{D01C0EC0-3D21-43D0-8EB5-10C6FC18F0CC}" srcOrd="1" destOrd="0" presId="urn:microsoft.com/office/officeart/2008/layout/VerticalCurvedList"/>
    <dgm:cxn modelId="{73429B59-196A-4D32-BC11-958FCCA6B320}" type="presParOf" srcId="{ED540ABB-9BC5-40A8-A1D2-1DBEC8FF8571}" destId="{6F5A2146-78B0-4D9A-94C1-E3B4963EAAB0}" srcOrd="2" destOrd="0" presId="urn:microsoft.com/office/officeart/2008/layout/VerticalCurvedList"/>
    <dgm:cxn modelId="{B1C42503-43F5-4B9C-83AA-CE148CD7C439}" type="presParOf" srcId="{6F5A2146-78B0-4D9A-94C1-E3B4963EAAB0}" destId="{6A0A50EA-2FBE-4EE3-A437-D2EEC321EA6B}" srcOrd="0" destOrd="0" presId="urn:microsoft.com/office/officeart/2008/layout/VerticalCurvedList"/>
    <dgm:cxn modelId="{5CFB37C6-030D-49BC-9D9C-02223AB2FCB8}" type="presParOf" srcId="{ED540ABB-9BC5-40A8-A1D2-1DBEC8FF8571}" destId="{E8C6E596-5921-42A2-AC89-CA1AA7E7F3B3}" srcOrd="3" destOrd="0" presId="urn:microsoft.com/office/officeart/2008/layout/VerticalCurvedList"/>
    <dgm:cxn modelId="{C6C2BF4E-1B91-408E-8EB1-FBB6D054C5B4}" type="presParOf" srcId="{ED540ABB-9BC5-40A8-A1D2-1DBEC8FF8571}" destId="{C3BD7132-C54B-4E47-8AED-83272889CA70}" srcOrd="4" destOrd="0" presId="urn:microsoft.com/office/officeart/2008/layout/VerticalCurvedList"/>
    <dgm:cxn modelId="{2EC65976-9D81-4CE6-ACA2-BB0A92FA3A06}" type="presParOf" srcId="{C3BD7132-C54B-4E47-8AED-83272889CA70}" destId="{5BEF5640-9F7E-41A9-983C-00FAF6F81085}" srcOrd="0" destOrd="0" presId="urn:microsoft.com/office/officeart/2008/layout/VerticalCurvedList"/>
    <dgm:cxn modelId="{FDC4E10D-2F39-4708-BF5F-D37A2D36E879}" type="presParOf" srcId="{ED540ABB-9BC5-40A8-A1D2-1DBEC8FF8571}" destId="{18843D60-517A-4633-8AE4-4DB7836A9CD0}" srcOrd="5" destOrd="0" presId="urn:microsoft.com/office/officeart/2008/layout/VerticalCurvedList"/>
    <dgm:cxn modelId="{9FE99D9E-7F14-4BA1-8781-FDB17627D932}" type="presParOf" srcId="{ED540ABB-9BC5-40A8-A1D2-1DBEC8FF8571}" destId="{04C413C6-6F83-4BB1-A9F1-E2C428108561}" srcOrd="6" destOrd="0" presId="urn:microsoft.com/office/officeart/2008/layout/VerticalCurvedList"/>
    <dgm:cxn modelId="{90137B93-8E33-4564-8C1D-71C078CAEFED}" type="presParOf" srcId="{04C413C6-6F83-4BB1-A9F1-E2C428108561}" destId="{2ADBAE03-E667-4B3A-BEBD-AB7D8AD38CF7}" srcOrd="0" destOrd="0" presId="urn:microsoft.com/office/officeart/2008/layout/VerticalCurvedList"/>
    <dgm:cxn modelId="{72438657-8A75-4DCF-95E6-CA27F4EF6719}" type="presParOf" srcId="{ED540ABB-9BC5-40A8-A1D2-1DBEC8FF8571}" destId="{8BA272BA-F18A-4E48-B1CB-DCB0E6BA4A94}" srcOrd="7" destOrd="0" presId="urn:microsoft.com/office/officeart/2008/layout/VerticalCurvedList"/>
    <dgm:cxn modelId="{A9E24C6B-51AC-4395-AAD9-EFB4C4D9317F}" type="presParOf" srcId="{ED540ABB-9BC5-40A8-A1D2-1DBEC8FF8571}" destId="{63CF6F67-901D-474A-BF6F-D453C1E74B8E}" srcOrd="8" destOrd="0" presId="urn:microsoft.com/office/officeart/2008/layout/VerticalCurvedList"/>
    <dgm:cxn modelId="{28123575-1841-4B65-B73C-4B89A6826EED}" type="presParOf" srcId="{63CF6F67-901D-474A-BF6F-D453C1E74B8E}" destId="{F7DFA0F7-311A-4C98-BC40-998D13E280CB}" srcOrd="0" destOrd="0" presId="urn:microsoft.com/office/officeart/2008/layout/VerticalCurvedList"/>
    <dgm:cxn modelId="{65BCAEAE-10E0-40CA-BC9D-2F8859917F1F}" type="presParOf" srcId="{ED540ABB-9BC5-40A8-A1D2-1DBEC8FF8571}" destId="{A9DE08C9-AF93-45A3-83D4-73E4AC2690B9}" srcOrd="9" destOrd="0" presId="urn:microsoft.com/office/officeart/2008/layout/VerticalCurvedList"/>
    <dgm:cxn modelId="{84531F55-CC79-4AFB-8B08-EC07AAFB9A57}" type="presParOf" srcId="{ED540ABB-9BC5-40A8-A1D2-1DBEC8FF8571}" destId="{2AF6896A-DFFC-4EA1-9F1D-FB09135FB960}" srcOrd="10" destOrd="0" presId="urn:microsoft.com/office/officeart/2008/layout/VerticalCurvedList"/>
    <dgm:cxn modelId="{A7BB1CAF-9E19-4C47-94EF-8054EBFBF7B1}" type="presParOf" srcId="{2AF6896A-DFFC-4EA1-9F1D-FB09135FB960}" destId="{4B837D8C-0F9B-4591-BF7B-E4FBB1033FEC}" srcOrd="0" destOrd="0" presId="urn:microsoft.com/office/officeart/2008/layout/VerticalCurvedList"/>
    <dgm:cxn modelId="{816E7886-948F-4B2F-A44F-CD503B8A14DE}" type="presParOf" srcId="{ED540ABB-9BC5-40A8-A1D2-1DBEC8FF8571}" destId="{DB5D1906-B03B-4BC5-81B0-849A790E309A}" srcOrd="11" destOrd="0" presId="urn:microsoft.com/office/officeart/2008/layout/VerticalCurvedList"/>
    <dgm:cxn modelId="{59234186-8D0E-42F7-A886-5BA749B524E4}" type="presParOf" srcId="{ED540ABB-9BC5-40A8-A1D2-1DBEC8FF8571}" destId="{22FE87C0-2EC2-4116-8594-D74F32E9A4BE}" srcOrd="12" destOrd="0" presId="urn:microsoft.com/office/officeart/2008/layout/VerticalCurvedList"/>
    <dgm:cxn modelId="{A1C97C94-7644-4CB5-B873-ADDFBF6118A8}" type="presParOf" srcId="{22FE87C0-2EC2-4116-8594-D74F32E9A4BE}" destId="{59603629-D922-4EBE-9861-3B36D6DAC25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5DD60E-35AE-4F15-89AA-1DFAE2C312CB}">
      <dsp:nvSpPr>
        <dsp:cNvPr id="0" name=""/>
        <dsp:cNvSpPr/>
      </dsp:nvSpPr>
      <dsp:spPr>
        <a:xfrm>
          <a:off x="0" y="3462700"/>
          <a:ext cx="8229600" cy="1250586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solidFill>
                <a:schemeClr val="tx2"/>
              </a:solidFill>
            </a:rPr>
            <a:t>Принятие  необходимых  корректирующих  действий с  установленными стандартами.</a:t>
          </a:r>
          <a:endParaRPr lang="ru-RU" sz="3000" kern="1200" dirty="0">
            <a:solidFill>
              <a:schemeClr val="tx2"/>
            </a:solidFill>
          </a:endParaRPr>
        </a:p>
      </dsp:txBody>
      <dsp:txXfrm>
        <a:off x="0" y="3462700"/>
        <a:ext cx="8229600" cy="1250586"/>
      </dsp:txXfrm>
    </dsp:sp>
    <dsp:sp modelId="{8B300741-8FE4-4FE8-A0B7-F5BD569E96B9}">
      <dsp:nvSpPr>
        <dsp:cNvPr id="0" name=""/>
        <dsp:cNvSpPr/>
      </dsp:nvSpPr>
      <dsp:spPr>
        <a:xfrm rot="10800000">
          <a:off x="0" y="1273393"/>
          <a:ext cx="8229600" cy="2185173"/>
        </a:xfrm>
        <a:prstGeom prst="upArrowCallou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2"/>
              </a:solidFill>
            </a:rPr>
            <a:t>Сопоставление  достигнутых  результатов</a:t>
          </a: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>
              <a:solidFill>
                <a:schemeClr val="tx1"/>
              </a:solidFill>
            </a:rPr>
            <a:t>измерение  результатов </a:t>
          </a:r>
        </a:p>
        <a:p>
          <a:pPr marL="0" marR="0" lvl="0" indent="0" algn="ctr" defTabSz="48895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>
              <a:solidFill>
                <a:schemeClr val="tx1"/>
              </a:solidFill>
            </a:rPr>
            <a:t>передача  и  распространение  информации </a:t>
          </a:r>
        </a:p>
        <a:p>
          <a:pPr marL="0" marR="0" lvl="0" indent="0" algn="ctr" defTabSz="48895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>
              <a:solidFill>
                <a:schemeClr val="tx1"/>
              </a:solidFill>
            </a:rPr>
            <a:t>оценка  информации  о  результатах.</a:t>
          </a:r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10800000">
        <a:off x="0" y="1273393"/>
        <a:ext cx="8229600" cy="1419860"/>
      </dsp:txXfrm>
    </dsp:sp>
    <dsp:sp modelId="{764FDA2C-071E-42BD-8CE5-D05E8168C1B5}">
      <dsp:nvSpPr>
        <dsp:cNvPr id="0" name=""/>
        <dsp:cNvSpPr/>
      </dsp:nvSpPr>
      <dsp:spPr>
        <a:xfrm rot="10800000">
          <a:off x="0" y="0"/>
          <a:ext cx="8229600" cy="1300791"/>
        </a:xfrm>
        <a:prstGeom prst="upArrowCallou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2"/>
              </a:solidFill>
            </a:rPr>
            <a:t>Установление  стандартов</a:t>
          </a:r>
          <a:endParaRPr lang="ru-RU" sz="3200" kern="1200" dirty="0">
            <a:solidFill>
              <a:schemeClr val="tx2"/>
            </a:solidFill>
          </a:endParaRPr>
        </a:p>
      </dsp:txBody>
      <dsp:txXfrm rot="10800000">
        <a:off x="0" y="0"/>
        <a:ext cx="8229600" cy="8452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1D9258-3F09-4C21-A5A8-057B5CFDF50F}">
      <dsp:nvSpPr>
        <dsp:cNvPr id="0" name=""/>
        <dsp:cNvSpPr/>
      </dsp:nvSpPr>
      <dsp:spPr>
        <a:xfrm>
          <a:off x="1296148" y="13502"/>
          <a:ext cx="2822532" cy="854629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6">
                  <a:lumMod val="50000"/>
                </a:schemeClr>
              </a:solidFill>
            </a:rPr>
            <a:t>По времени осуществления</a:t>
          </a:r>
          <a:endParaRPr lang="ru-RU" sz="24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1321179" y="38533"/>
        <a:ext cx="2772470" cy="804567"/>
      </dsp:txXfrm>
    </dsp:sp>
    <dsp:sp modelId="{2F7E18F0-287B-4D5C-9C60-625133867691}">
      <dsp:nvSpPr>
        <dsp:cNvPr id="0" name=""/>
        <dsp:cNvSpPr/>
      </dsp:nvSpPr>
      <dsp:spPr>
        <a:xfrm>
          <a:off x="1578401" y="868131"/>
          <a:ext cx="267792" cy="6297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9724"/>
              </a:lnTo>
              <a:lnTo>
                <a:pt x="267792" y="6297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4B6F44-ADD7-4266-973F-F7BAF19C0154}">
      <dsp:nvSpPr>
        <dsp:cNvPr id="0" name=""/>
        <dsp:cNvSpPr/>
      </dsp:nvSpPr>
      <dsp:spPr>
        <a:xfrm>
          <a:off x="1846194" y="1070542"/>
          <a:ext cx="2087482" cy="854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предварительный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(вход)</a:t>
          </a:r>
          <a:endParaRPr lang="ru-RU" sz="1800" kern="1200" dirty="0"/>
        </a:p>
      </dsp:txBody>
      <dsp:txXfrm>
        <a:off x="1871225" y="1095573"/>
        <a:ext cx="2037420" cy="804567"/>
      </dsp:txXfrm>
    </dsp:sp>
    <dsp:sp modelId="{B0021843-ACD2-48CB-AA03-BB6665803BD4}">
      <dsp:nvSpPr>
        <dsp:cNvPr id="0" name=""/>
        <dsp:cNvSpPr/>
      </dsp:nvSpPr>
      <dsp:spPr>
        <a:xfrm>
          <a:off x="1578401" y="868131"/>
          <a:ext cx="267792" cy="1698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8011"/>
              </a:lnTo>
              <a:lnTo>
                <a:pt x="267792" y="16980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758274-4B51-4A56-A6BA-3E58BD370218}">
      <dsp:nvSpPr>
        <dsp:cNvPr id="0" name=""/>
        <dsp:cNvSpPr/>
      </dsp:nvSpPr>
      <dsp:spPr>
        <a:xfrm>
          <a:off x="1846194" y="2138828"/>
          <a:ext cx="2141003" cy="854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текущий (процесс)</a:t>
          </a:r>
          <a:endParaRPr lang="ru-RU" sz="1800" kern="1200" dirty="0"/>
        </a:p>
      </dsp:txBody>
      <dsp:txXfrm>
        <a:off x="1871225" y="2163859"/>
        <a:ext cx="2090941" cy="804567"/>
      </dsp:txXfrm>
    </dsp:sp>
    <dsp:sp modelId="{EFB3B1E3-B02D-4A69-A036-489ECDD6DE04}">
      <dsp:nvSpPr>
        <dsp:cNvPr id="0" name=""/>
        <dsp:cNvSpPr/>
      </dsp:nvSpPr>
      <dsp:spPr>
        <a:xfrm>
          <a:off x="1578401" y="868131"/>
          <a:ext cx="267792" cy="2766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6297"/>
              </a:lnTo>
              <a:lnTo>
                <a:pt x="267792" y="27662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EB1E77-510F-4BC8-9E36-C0EFF737DF45}">
      <dsp:nvSpPr>
        <dsp:cNvPr id="0" name=""/>
        <dsp:cNvSpPr/>
      </dsp:nvSpPr>
      <dsp:spPr>
        <a:xfrm>
          <a:off x="1846194" y="3207115"/>
          <a:ext cx="2087496" cy="854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заключительный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(выход)</a:t>
          </a:r>
          <a:endParaRPr lang="ru-RU" sz="1800" kern="1200" dirty="0"/>
        </a:p>
      </dsp:txBody>
      <dsp:txXfrm>
        <a:off x="1871225" y="3232146"/>
        <a:ext cx="2037434" cy="804567"/>
      </dsp:txXfrm>
    </dsp:sp>
    <dsp:sp modelId="{7A15ACB0-5C48-4DBB-943D-70695D7F3D80}">
      <dsp:nvSpPr>
        <dsp:cNvPr id="0" name=""/>
        <dsp:cNvSpPr/>
      </dsp:nvSpPr>
      <dsp:spPr>
        <a:xfrm>
          <a:off x="4536509" y="0"/>
          <a:ext cx="2611712" cy="854629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6">
                  <a:lumMod val="50000"/>
                </a:schemeClr>
              </a:solidFill>
            </a:rPr>
            <a:t>По субъектам контроля</a:t>
          </a:r>
          <a:endParaRPr lang="ru-RU" sz="24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561540" y="25031"/>
        <a:ext cx="2561650" cy="804567"/>
      </dsp:txXfrm>
    </dsp:sp>
    <dsp:sp modelId="{53EED807-3E32-4A84-B7AF-0F5C1016345D}">
      <dsp:nvSpPr>
        <dsp:cNvPr id="0" name=""/>
        <dsp:cNvSpPr/>
      </dsp:nvSpPr>
      <dsp:spPr>
        <a:xfrm>
          <a:off x="4797680" y="854629"/>
          <a:ext cx="256197" cy="643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3227"/>
              </a:lnTo>
              <a:lnTo>
                <a:pt x="256197" y="643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8D6350-A797-4663-8C92-86810DDD2F08}">
      <dsp:nvSpPr>
        <dsp:cNvPr id="0" name=""/>
        <dsp:cNvSpPr/>
      </dsp:nvSpPr>
      <dsp:spPr>
        <a:xfrm>
          <a:off x="5053877" y="1070542"/>
          <a:ext cx="1367406" cy="854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внешний</a:t>
          </a:r>
          <a:endParaRPr lang="ru-RU" sz="1800" kern="1200" dirty="0"/>
        </a:p>
      </dsp:txBody>
      <dsp:txXfrm>
        <a:off x="5078908" y="1095573"/>
        <a:ext cx="1317344" cy="804567"/>
      </dsp:txXfrm>
    </dsp:sp>
    <dsp:sp modelId="{5AFAAA80-159A-4E77-A7A8-D57887832598}">
      <dsp:nvSpPr>
        <dsp:cNvPr id="0" name=""/>
        <dsp:cNvSpPr/>
      </dsp:nvSpPr>
      <dsp:spPr>
        <a:xfrm>
          <a:off x="4797680" y="854629"/>
          <a:ext cx="256197" cy="17115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1514"/>
              </a:lnTo>
              <a:lnTo>
                <a:pt x="256197" y="17115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22868-C7F5-443E-B7BB-BD5DC7424B48}">
      <dsp:nvSpPr>
        <dsp:cNvPr id="0" name=""/>
        <dsp:cNvSpPr/>
      </dsp:nvSpPr>
      <dsp:spPr>
        <a:xfrm>
          <a:off x="5053877" y="2138828"/>
          <a:ext cx="1367406" cy="854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взаимный</a:t>
          </a:r>
          <a:endParaRPr lang="ru-RU" sz="1800" kern="1200" dirty="0"/>
        </a:p>
      </dsp:txBody>
      <dsp:txXfrm>
        <a:off x="5078908" y="2163859"/>
        <a:ext cx="1317344" cy="804567"/>
      </dsp:txXfrm>
    </dsp:sp>
    <dsp:sp modelId="{8AE5BF31-3796-417D-9EAE-AC2B00B79186}">
      <dsp:nvSpPr>
        <dsp:cNvPr id="0" name=""/>
        <dsp:cNvSpPr/>
      </dsp:nvSpPr>
      <dsp:spPr>
        <a:xfrm>
          <a:off x="4797680" y="854629"/>
          <a:ext cx="256197" cy="2779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9800"/>
              </a:lnTo>
              <a:lnTo>
                <a:pt x="256197" y="27798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671649-CF27-427F-83F3-30D4532F2868}">
      <dsp:nvSpPr>
        <dsp:cNvPr id="0" name=""/>
        <dsp:cNvSpPr/>
      </dsp:nvSpPr>
      <dsp:spPr>
        <a:xfrm>
          <a:off x="5053877" y="3207115"/>
          <a:ext cx="1367406" cy="854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внутренний</a:t>
          </a:r>
          <a:endParaRPr lang="ru-RU" sz="1800" kern="1200" dirty="0"/>
        </a:p>
      </dsp:txBody>
      <dsp:txXfrm>
        <a:off x="5078908" y="3232146"/>
        <a:ext cx="1317344" cy="8045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3DF1A8-75B6-4A8E-B83A-E7CCDE799103}">
      <dsp:nvSpPr>
        <dsp:cNvPr id="0" name=""/>
        <dsp:cNvSpPr/>
      </dsp:nvSpPr>
      <dsp:spPr>
        <a:xfrm>
          <a:off x="-5122379" y="-784684"/>
          <a:ext cx="6100094" cy="61000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1C0EC0-3D21-43D0-8EB5-10C6FC18F0CC}">
      <dsp:nvSpPr>
        <dsp:cNvPr id="0" name=""/>
        <dsp:cNvSpPr/>
      </dsp:nvSpPr>
      <dsp:spPr>
        <a:xfrm>
          <a:off x="364689" y="238587"/>
          <a:ext cx="7802352" cy="4769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615" tIns="66040" rIns="66040" bIns="6604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Стратегическая  направленность  контроля</a:t>
          </a:r>
          <a:endParaRPr lang="ru-RU" sz="2600" kern="1200" dirty="0"/>
        </a:p>
      </dsp:txBody>
      <dsp:txXfrm>
        <a:off x="364689" y="238587"/>
        <a:ext cx="7802352" cy="476994"/>
      </dsp:txXfrm>
    </dsp:sp>
    <dsp:sp modelId="{6A0A50EA-2FBE-4EE3-A437-D2EEC321EA6B}">
      <dsp:nvSpPr>
        <dsp:cNvPr id="0" name=""/>
        <dsp:cNvSpPr/>
      </dsp:nvSpPr>
      <dsp:spPr>
        <a:xfrm>
          <a:off x="66567" y="178963"/>
          <a:ext cx="596243" cy="596243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C6E596-5921-42A2-AC89-CA1AA7E7F3B3}">
      <dsp:nvSpPr>
        <dsp:cNvPr id="0" name=""/>
        <dsp:cNvSpPr/>
      </dsp:nvSpPr>
      <dsp:spPr>
        <a:xfrm>
          <a:off x="757050" y="953989"/>
          <a:ext cx="7409991" cy="4769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615" tIns="66040" rIns="66040" bIns="6604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Ориентация на результаты </a:t>
          </a:r>
          <a:endParaRPr lang="ru-RU" sz="2600" kern="1200" dirty="0"/>
        </a:p>
      </dsp:txBody>
      <dsp:txXfrm>
        <a:off x="757050" y="953989"/>
        <a:ext cx="7409991" cy="476994"/>
      </dsp:txXfrm>
    </dsp:sp>
    <dsp:sp modelId="{5BEF5640-9F7E-41A9-983C-00FAF6F81085}">
      <dsp:nvSpPr>
        <dsp:cNvPr id="0" name=""/>
        <dsp:cNvSpPr/>
      </dsp:nvSpPr>
      <dsp:spPr>
        <a:xfrm>
          <a:off x="458928" y="894365"/>
          <a:ext cx="596243" cy="596243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843D60-517A-4633-8AE4-4DB7836A9CD0}">
      <dsp:nvSpPr>
        <dsp:cNvPr id="0" name=""/>
        <dsp:cNvSpPr/>
      </dsp:nvSpPr>
      <dsp:spPr>
        <a:xfrm>
          <a:off x="936466" y="1669390"/>
          <a:ext cx="7230575" cy="4769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615" tIns="66040" rIns="66040" bIns="6604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smtClean="0"/>
            <a:t>Соответствие  делу </a:t>
          </a:r>
          <a:endParaRPr lang="ru-RU" sz="2600" kern="1200"/>
        </a:p>
      </dsp:txBody>
      <dsp:txXfrm>
        <a:off x="936466" y="1669390"/>
        <a:ext cx="7230575" cy="476994"/>
      </dsp:txXfrm>
    </dsp:sp>
    <dsp:sp modelId="{2ADBAE03-E667-4B3A-BEBD-AB7D8AD38CF7}">
      <dsp:nvSpPr>
        <dsp:cNvPr id="0" name=""/>
        <dsp:cNvSpPr/>
      </dsp:nvSpPr>
      <dsp:spPr>
        <a:xfrm>
          <a:off x="638345" y="1609766"/>
          <a:ext cx="596243" cy="596243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A272BA-F18A-4E48-B1CB-DCB0E6BA4A94}">
      <dsp:nvSpPr>
        <dsp:cNvPr id="0" name=""/>
        <dsp:cNvSpPr/>
      </dsp:nvSpPr>
      <dsp:spPr>
        <a:xfrm>
          <a:off x="936466" y="2384339"/>
          <a:ext cx="7230575" cy="4769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615" tIns="66040" rIns="66040" bIns="6604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Гибкость контроля </a:t>
          </a:r>
          <a:endParaRPr lang="ru-RU" sz="2600" kern="1200" dirty="0"/>
        </a:p>
      </dsp:txBody>
      <dsp:txXfrm>
        <a:off x="936466" y="2384339"/>
        <a:ext cx="7230575" cy="476994"/>
      </dsp:txXfrm>
    </dsp:sp>
    <dsp:sp modelId="{F7DFA0F7-311A-4C98-BC40-998D13E280CB}">
      <dsp:nvSpPr>
        <dsp:cNvPr id="0" name=""/>
        <dsp:cNvSpPr/>
      </dsp:nvSpPr>
      <dsp:spPr>
        <a:xfrm>
          <a:off x="638345" y="2324714"/>
          <a:ext cx="596243" cy="596243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DE08C9-AF93-45A3-83D4-73E4AC2690B9}">
      <dsp:nvSpPr>
        <dsp:cNvPr id="0" name=""/>
        <dsp:cNvSpPr/>
      </dsp:nvSpPr>
      <dsp:spPr>
        <a:xfrm>
          <a:off x="757050" y="3099740"/>
          <a:ext cx="7409991" cy="4769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615" tIns="66040" rIns="66040" bIns="6604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smtClean="0"/>
            <a:t>Простота  контроля </a:t>
          </a:r>
          <a:endParaRPr lang="ru-RU" sz="2600" kern="1200"/>
        </a:p>
      </dsp:txBody>
      <dsp:txXfrm>
        <a:off x="757050" y="3099740"/>
        <a:ext cx="7409991" cy="476994"/>
      </dsp:txXfrm>
    </dsp:sp>
    <dsp:sp modelId="{4B837D8C-0F9B-4591-BF7B-E4FBB1033FEC}">
      <dsp:nvSpPr>
        <dsp:cNvPr id="0" name=""/>
        <dsp:cNvSpPr/>
      </dsp:nvSpPr>
      <dsp:spPr>
        <a:xfrm>
          <a:off x="458928" y="3040116"/>
          <a:ext cx="596243" cy="596243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5D1906-B03B-4BC5-81B0-849A790E309A}">
      <dsp:nvSpPr>
        <dsp:cNvPr id="0" name=""/>
        <dsp:cNvSpPr/>
      </dsp:nvSpPr>
      <dsp:spPr>
        <a:xfrm>
          <a:off x="364689" y="3815142"/>
          <a:ext cx="7802352" cy="4769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615" tIns="66040" rIns="66040" bIns="6604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Экономичность  контроля.</a:t>
          </a:r>
          <a:endParaRPr lang="ru-RU" sz="2600" kern="1200" dirty="0"/>
        </a:p>
      </dsp:txBody>
      <dsp:txXfrm>
        <a:off x="364689" y="3815142"/>
        <a:ext cx="7802352" cy="476994"/>
      </dsp:txXfrm>
    </dsp:sp>
    <dsp:sp modelId="{59603629-D922-4EBE-9861-3B36D6DAC252}">
      <dsp:nvSpPr>
        <dsp:cNvPr id="0" name=""/>
        <dsp:cNvSpPr/>
      </dsp:nvSpPr>
      <dsp:spPr>
        <a:xfrm>
          <a:off x="66567" y="3755517"/>
          <a:ext cx="596243" cy="596243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65DBF-80C4-49D8-B006-E25B254667D6}" type="datetimeFigureOut">
              <a:rPr lang="ru-RU" smtClean="0"/>
              <a:t>06.04.2016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AAFE9-312B-43AF-8FF2-E21674C25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17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DFD1016-722D-41AF-A05E-706E95C29174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7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64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5E2BE-4B6F-4C17-A140-3291CDDD7ED2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545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D20CD-5FF9-4BFF-9671-A50DD5EC6C8B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81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983FC-CF9A-45FC-A7DB-D59F12CDAFC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637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5F01C-B4EB-4D33-8BBA-93EBF9BDBAD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632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8A8F7A-57F5-4A2B-9572-114FD8F0B5E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58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30F7C-0991-4F7C-968A-88515BB98336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276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BD01AB-23BF-47F0-9924-07030C55691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704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8B6A0-7363-4722-8541-5085B2DA5404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577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73DF34-BB49-40EE-B8AB-BA8DA2F5B298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75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729E4-9B49-4343-9EEA-00A9A78F8AD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813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3DEA965-87F5-4689-983C-7102E9E80EFA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7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226C2D-F9BA-469F-AEB1-0A6198226A0B}" type="slidenum">
              <a:rPr lang="ru-RU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767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Функция контроля в менеджменте</a:t>
            </a:r>
            <a:endParaRPr lang="ru-R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9712" y="3933056"/>
            <a:ext cx="6553200" cy="2924944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/>
              <a:t>Этапы процесса контроля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/>
              <a:t>Виды контроля в менеджменте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127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32656"/>
            <a:ext cx="8147248" cy="5798269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А. </a:t>
            </a:r>
            <a:r>
              <a:rPr lang="ru-RU" dirty="0" err="1">
                <a:solidFill>
                  <a:schemeClr val="tx2"/>
                </a:solidFill>
              </a:rPr>
              <a:t>Файоль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smtClean="0"/>
              <a:t>: </a:t>
            </a:r>
            <a:r>
              <a:rPr lang="ru-RU" dirty="0"/>
              <a:t>«На предприятии контроль заключается в том, чтобы </a:t>
            </a:r>
            <a:r>
              <a:rPr lang="ru-RU" dirty="0" smtClean="0"/>
              <a:t>проверить</a:t>
            </a:r>
            <a:r>
              <a:rPr lang="ru-RU" dirty="0"/>
              <a:t>,  всё  ли  выполняется  в  соответствии  с  утверждёнными  планами, </a:t>
            </a:r>
            <a:r>
              <a:rPr lang="ru-RU" dirty="0" smtClean="0"/>
              <a:t>разработанными  </a:t>
            </a:r>
            <a:r>
              <a:rPr lang="ru-RU" dirty="0"/>
              <a:t>инструкциями  и  установленными  принципами.  Его  цель  </a:t>
            </a:r>
            <a:r>
              <a:rPr lang="ru-RU" dirty="0" smtClean="0"/>
              <a:t>–выявить </a:t>
            </a:r>
            <a:r>
              <a:rPr lang="ru-RU" dirty="0"/>
              <a:t>слабые места и ошибки, своевременно исправить их и не допускать </a:t>
            </a:r>
            <a:r>
              <a:rPr lang="ru-RU" dirty="0" smtClean="0"/>
              <a:t>повторения</a:t>
            </a:r>
            <a:r>
              <a:rPr lang="ru-RU" dirty="0"/>
              <a:t>.  Контролируется  всё:  предметы,  люди,  действия». </a:t>
            </a:r>
          </a:p>
        </p:txBody>
      </p:sp>
    </p:spTree>
    <p:extLst>
      <p:ext uri="{BB962C8B-B14F-4D97-AF65-F5344CB8AC3E}">
        <p14:creationId xmlns:p14="http://schemas.microsoft.com/office/powerpoint/2010/main" val="71257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КОНТРОЛЬ — </a:t>
            </a:r>
            <a:r>
              <a:rPr lang="ru-RU" sz="2800" b="1" dirty="0"/>
              <a:t>это процесс обеспечения достижения организацией своих целей.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772816"/>
            <a:ext cx="187220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Виды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2636912"/>
            <a:ext cx="22322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Предварительный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3475252"/>
            <a:ext cx="208823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Текущий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55776" y="4365104"/>
            <a:ext cx="23042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Заключительный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32040" y="1531640"/>
            <a:ext cx="1800200" cy="529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Процесс контроля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12160" y="2348880"/>
            <a:ext cx="2304256" cy="5400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Установление стандартов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951500" y="3164094"/>
            <a:ext cx="2916324" cy="6223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/>
              <a:t>Сопоставление достигнутых результатов с установленными стандартами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156176" y="4051316"/>
            <a:ext cx="2592288" cy="7458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Действия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187624" y="2204864"/>
            <a:ext cx="0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187624" y="2888940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1187624" y="3786410"/>
            <a:ext cx="10801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1187624" y="4617132"/>
            <a:ext cx="13681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6228184" y="2060848"/>
            <a:ext cx="50405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7020272" y="2888940"/>
            <a:ext cx="0" cy="252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7164288" y="3786410"/>
            <a:ext cx="0" cy="2649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85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610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Неопределённость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dirty="0"/>
              <a:t>Предупреждение  возникновения  кризисных  </a:t>
            </a:r>
            <a:r>
              <a:rPr lang="ru-RU" dirty="0" smtClean="0"/>
              <a:t>ситуаций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Возрастающая  </a:t>
            </a:r>
            <a:r>
              <a:rPr lang="ru-RU" dirty="0"/>
              <a:t>сложность  организаций,  занимающихся  </a:t>
            </a:r>
            <a:r>
              <a:rPr lang="ru-RU" dirty="0" smtClean="0"/>
              <a:t>бизнесом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Поддержание  </a:t>
            </a:r>
            <a:r>
              <a:rPr lang="ru-RU" dirty="0"/>
              <a:t>успеха.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Причины необходимости контроля: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3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Принципы </a:t>
            </a:r>
            <a:r>
              <a:rPr lang="ru-RU" dirty="0" smtClean="0"/>
              <a:t>контроля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1328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- </a:t>
            </a:r>
            <a:r>
              <a:rPr lang="ru-RU" dirty="0"/>
              <a:t>объективность;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- достоверность полученной информации;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- непрерывность;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- независимость и неподкупность;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- охват контролем всех важнейших сторон деятельности;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- приемлемость рекомендаций, результатов контроля для практики.</a:t>
            </a:r>
          </a:p>
        </p:txBody>
      </p:sp>
    </p:spTree>
    <p:extLst>
      <p:ext uri="{BB962C8B-B14F-4D97-AF65-F5344CB8AC3E}">
        <p14:creationId xmlns:p14="http://schemas.microsoft.com/office/powerpoint/2010/main" val="336725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Этапы контроля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0034191"/>
              </p:ext>
            </p:extLst>
          </p:nvPr>
        </p:nvGraphicFramePr>
        <p:xfrm>
          <a:off x="457200" y="1417638"/>
          <a:ext cx="8229600" cy="4713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583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Виды контроля: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92095020"/>
              </p:ext>
            </p:extLst>
          </p:nvPr>
        </p:nvGraphicFramePr>
        <p:xfrm>
          <a:off x="395536" y="1628800"/>
          <a:ext cx="84249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315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эффективного контроля: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2587389"/>
              </p:ext>
            </p:extLst>
          </p:nvPr>
        </p:nvGraphicFramePr>
        <p:xfrm>
          <a:off x="457200" y="1600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41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215</Words>
  <Application>Microsoft Office PowerPoint</Application>
  <PresentationFormat>Экран (4:3)</PresentationFormat>
  <Paragraphs>53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Край</vt:lpstr>
      <vt:lpstr>Функция контроля в менеджменте</vt:lpstr>
      <vt:lpstr>Презентация PowerPoint</vt:lpstr>
      <vt:lpstr>КОНТРОЛЬ — это процесс обеспечения достижения организацией своих целей.</vt:lpstr>
      <vt:lpstr>Причины необходимости контроля:  </vt:lpstr>
      <vt:lpstr>Принципы контроля </vt:lpstr>
      <vt:lpstr>Этапы контроля</vt:lpstr>
      <vt:lpstr>Виды контроля:  </vt:lpstr>
      <vt:lpstr>Характеристики эффективного контроля: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Вход в компьютер</cp:lastModifiedBy>
  <cp:revision>43</cp:revision>
  <dcterms:created xsi:type="dcterms:W3CDTF">2014-09-29T02:22:34Z</dcterms:created>
  <dcterms:modified xsi:type="dcterms:W3CDTF">2016-04-06T08:28:00Z</dcterms:modified>
</cp:coreProperties>
</file>