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19"/>
  </p:notesMasterIdLst>
  <p:sldIdLst>
    <p:sldId id="259" r:id="rId3"/>
    <p:sldId id="257" r:id="rId4"/>
    <p:sldId id="289" r:id="rId5"/>
    <p:sldId id="258" r:id="rId6"/>
    <p:sldId id="291" r:id="rId7"/>
    <p:sldId id="290" r:id="rId8"/>
    <p:sldId id="283" r:id="rId9"/>
    <p:sldId id="294" r:id="rId10"/>
    <p:sldId id="270" r:id="rId11"/>
    <p:sldId id="271" r:id="rId12"/>
    <p:sldId id="272" r:id="rId13"/>
    <p:sldId id="302" r:id="rId14"/>
    <p:sldId id="273" r:id="rId15"/>
    <p:sldId id="300" r:id="rId16"/>
    <p:sldId id="274" r:id="rId17"/>
    <p:sldId id="29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D302222-253E-47A1-A3C2-47C92CE44BD8}">
          <p14:sldIdLst>
            <p14:sldId id="259"/>
            <p14:sldId id="257"/>
            <p14:sldId id="289"/>
            <p14:sldId id="258"/>
            <p14:sldId id="291"/>
            <p14:sldId id="290"/>
            <p14:sldId id="283"/>
            <p14:sldId id="294"/>
            <p14:sldId id="270"/>
            <p14:sldId id="271"/>
            <p14:sldId id="272"/>
            <p14:sldId id="302"/>
            <p14:sldId id="273"/>
            <p14:sldId id="300"/>
            <p14:sldId id="274"/>
            <p14:sldId id="296"/>
          </p14:sldIdLst>
        </p14:section>
        <p14:section name="Раздел без заголовка" id="{2560403F-DD30-41EC-A9EF-778F9B9022C0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99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463B97-CCBB-4492-A30F-E69AD9541ABD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BB9C37-1902-4C02-8AAD-7BBD8BF8C2BE}">
      <dgm:prSet custT="1"/>
      <dgm:spPr/>
      <dgm:t>
        <a:bodyPr/>
        <a:lstStyle/>
        <a:p>
          <a:pPr rtl="0"/>
          <a:r>
            <a:rPr lang="ru-RU" sz="1800" dirty="0" smtClean="0"/>
            <a:t>1.  </a:t>
          </a:r>
          <a:r>
            <a:rPr lang="ru-RU" sz="2400" dirty="0" smtClean="0"/>
            <a:t>Форма принудительной мотивации с использованием властных полномочий руководителя. (приказ)</a:t>
          </a:r>
          <a:endParaRPr lang="ru-RU" sz="2400" dirty="0"/>
        </a:p>
      </dgm:t>
    </dgm:pt>
    <dgm:pt modelId="{19E2F54D-605E-49E1-A0A8-D540CFE3B8EA}" type="parTrans" cxnId="{B2F7BDEE-B177-4B8C-9D2D-39C221673A1F}">
      <dgm:prSet/>
      <dgm:spPr/>
      <dgm:t>
        <a:bodyPr/>
        <a:lstStyle/>
        <a:p>
          <a:endParaRPr lang="ru-RU"/>
        </a:p>
      </dgm:t>
    </dgm:pt>
    <dgm:pt modelId="{19C6CB8E-DEED-4D38-B2DE-90FC66866301}" type="sibTrans" cxnId="{B2F7BDEE-B177-4B8C-9D2D-39C221673A1F}">
      <dgm:prSet/>
      <dgm:spPr/>
      <dgm:t>
        <a:bodyPr/>
        <a:lstStyle/>
        <a:p>
          <a:endParaRPr lang="ru-RU"/>
        </a:p>
      </dgm:t>
    </dgm:pt>
    <dgm:pt modelId="{47440575-115E-4087-842C-045680B9A8D4}">
      <dgm:prSet/>
      <dgm:spPr/>
      <dgm:t>
        <a:bodyPr/>
        <a:lstStyle/>
        <a:p>
          <a:pPr rtl="0"/>
          <a:r>
            <a:rPr lang="ru-RU" dirty="0" smtClean="0"/>
            <a:t>2. Форма материальной мотивации, использующая механизм экономических интересов. (побуждение к работе, материальная заинтересованность). </a:t>
          </a:r>
          <a:endParaRPr lang="ru-RU" dirty="0"/>
        </a:p>
      </dgm:t>
    </dgm:pt>
    <dgm:pt modelId="{85BAD293-A0F1-43C7-84E1-FFE85F725CB2}" type="parTrans" cxnId="{5D7AD914-A136-49D3-AA8B-06ED9A0054E6}">
      <dgm:prSet/>
      <dgm:spPr/>
      <dgm:t>
        <a:bodyPr/>
        <a:lstStyle/>
        <a:p>
          <a:endParaRPr lang="ru-RU"/>
        </a:p>
      </dgm:t>
    </dgm:pt>
    <dgm:pt modelId="{7EE6F054-AD37-4DCD-9709-B47693994061}" type="sibTrans" cxnId="{5D7AD914-A136-49D3-AA8B-06ED9A0054E6}">
      <dgm:prSet/>
      <dgm:spPr/>
      <dgm:t>
        <a:bodyPr/>
        <a:lstStyle/>
        <a:p>
          <a:endParaRPr lang="ru-RU"/>
        </a:p>
      </dgm:t>
    </dgm:pt>
    <dgm:pt modelId="{BFFA0049-77A0-4BBA-8CB8-D75D14C8CF7B}">
      <dgm:prSet/>
      <dgm:spPr/>
      <dgm:t>
        <a:bodyPr/>
        <a:lstStyle/>
        <a:p>
          <a:pPr rtl="0"/>
          <a:r>
            <a:rPr lang="ru-RU" smtClean="0"/>
            <a:t>3. Форма социальной мотивации, основанная на обращении к личности человека, к кругу его духовных ценностей. </a:t>
          </a:r>
          <a:endParaRPr lang="ru-RU"/>
        </a:p>
      </dgm:t>
    </dgm:pt>
    <dgm:pt modelId="{3DCEF159-7870-40F6-9888-5FA7F0DF9B9B}" type="parTrans" cxnId="{A0FFDEB4-CA86-4850-BD4C-872245C7C505}">
      <dgm:prSet/>
      <dgm:spPr/>
      <dgm:t>
        <a:bodyPr/>
        <a:lstStyle/>
        <a:p>
          <a:endParaRPr lang="ru-RU"/>
        </a:p>
      </dgm:t>
    </dgm:pt>
    <dgm:pt modelId="{282BE696-FD5B-4257-94F3-99F91A2C8E71}" type="sibTrans" cxnId="{A0FFDEB4-CA86-4850-BD4C-872245C7C505}">
      <dgm:prSet/>
      <dgm:spPr/>
      <dgm:t>
        <a:bodyPr/>
        <a:lstStyle/>
        <a:p>
          <a:endParaRPr lang="ru-RU"/>
        </a:p>
      </dgm:t>
    </dgm:pt>
    <dgm:pt modelId="{8BD85020-8C89-4110-9566-C794B134ADE2}" type="pres">
      <dgm:prSet presAssocID="{06463B97-CCBB-4492-A30F-E69AD9541ABD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87EAB0-AE98-4517-AB47-F494329D1D45}" type="pres">
      <dgm:prSet presAssocID="{7ABB9C37-1902-4C02-8AAD-7BBD8BF8C2BE}" presName="composite" presStyleCnt="0"/>
      <dgm:spPr/>
    </dgm:pt>
    <dgm:pt modelId="{8801F623-AEB6-4048-B1B0-53CE3CB99C4C}" type="pres">
      <dgm:prSet presAssocID="{7ABB9C37-1902-4C02-8AAD-7BBD8BF8C2BE}" presName="imgShp" presStyleLbl="fgImgPlace1" presStyleIdx="0" presStyleCnt="3" custScaleX="128843" custScaleY="99060" custLinFactNeighborX="-35813" custLinFactNeighborY="-358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3F8443E8-25E0-4682-8FDA-39461292DD83}" type="pres">
      <dgm:prSet presAssocID="{7ABB9C37-1902-4C02-8AAD-7BBD8BF8C2BE}" presName="txShp" presStyleLbl="node1" presStyleIdx="0" presStyleCnt="3" custScaleX="1463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6BAF56-E178-4031-AF5D-2568F36DD145}" type="pres">
      <dgm:prSet presAssocID="{19C6CB8E-DEED-4D38-B2DE-90FC66866301}" presName="spacing" presStyleCnt="0"/>
      <dgm:spPr/>
    </dgm:pt>
    <dgm:pt modelId="{91653435-111A-471D-B302-0429D0D3BAB3}" type="pres">
      <dgm:prSet presAssocID="{47440575-115E-4087-842C-045680B9A8D4}" presName="composite" presStyleCnt="0"/>
      <dgm:spPr/>
    </dgm:pt>
    <dgm:pt modelId="{D47DA85B-DDA6-4908-A09C-7B92278A7637}" type="pres">
      <dgm:prSet presAssocID="{47440575-115E-4087-842C-045680B9A8D4}" presName="imgShp" presStyleLbl="fgImgPlace1" presStyleIdx="1" presStyleCnt="3" custLinFactNeighborX="-80607" custLinFactNeighborY="-570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9AF9650-E0A7-426D-B374-303688912E70}" type="pres">
      <dgm:prSet presAssocID="{47440575-115E-4087-842C-045680B9A8D4}" presName="txShp" presStyleLbl="node1" presStyleIdx="1" presStyleCnt="3" custScaleX="1383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852F30-7D13-4ED9-8BC8-E89D738AA41E}" type="pres">
      <dgm:prSet presAssocID="{7EE6F054-AD37-4DCD-9709-B47693994061}" presName="spacing" presStyleCnt="0"/>
      <dgm:spPr/>
    </dgm:pt>
    <dgm:pt modelId="{453CC8AF-17EF-41FA-B1DD-AC3092536A5B}" type="pres">
      <dgm:prSet presAssocID="{BFFA0049-77A0-4BBA-8CB8-D75D14C8CF7B}" presName="composite" presStyleCnt="0"/>
      <dgm:spPr/>
    </dgm:pt>
    <dgm:pt modelId="{CAA7D792-5600-4CCF-A85E-6778884298CF}" type="pres">
      <dgm:prSet presAssocID="{BFFA0049-77A0-4BBA-8CB8-D75D14C8CF7B}" presName="imgShp" presStyleLbl="fgImgPlace1" presStyleIdx="2" presStyleCnt="3" custScaleX="98188" custLinFactNeighborX="-74257" custLinFactNeighborY="-6146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3ADD0717-5239-4517-A91C-65ED8ACC563D}" type="pres">
      <dgm:prSet presAssocID="{BFFA0049-77A0-4BBA-8CB8-D75D14C8CF7B}" presName="txShp" presStyleLbl="node1" presStyleIdx="2" presStyleCnt="3" custScaleX="1346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D794B6-1E73-4615-99F8-8CD09594ED16}" type="presOf" srcId="{BFFA0049-77A0-4BBA-8CB8-D75D14C8CF7B}" destId="{3ADD0717-5239-4517-A91C-65ED8ACC563D}" srcOrd="0" destOrd="0" presId="urn:microsoft.com/office/officeart/2005/8/layout/vList3"/>
    <dgm:cxn modelId="{9B8E50E8-377E-41D9-A527-BE8FFFAD0577}" type="presOf" srcId="{47440575-115E-4087-842C-045680B9A8D4}" destId="{29AF9650-E0A7-426D-B374-303688912E70}" srcOrd="0" destOrd="0" presId="urn:microsoft.com/office/officeart/2005/8/layout/vList3"/>
    <dgm:cxn modelId="{2F88DEF6-9F4C-422E-A77F-0B1B47CE4967}" type="presOf" srcId="{06463B97-CCBB-4492-A30F-E69AD9541ABD}" destId="{8BD85020-8C89-4110-9566-C794B134ADE2}" srcOrd="0" destOrd="0" presId="urn:microsoft.com/office/officeart/2005/8/layout/vList3"/>
    <dgm:cxn modelId="{5D7AD914-A136-49D3-AA8B-06ED9A0054E6}" srcId="{06463B97-CCBB-4492-A30F-E69AD9541ABD}" destId="{47440575-115E-4087-842C-045680B9A8D4}" srcOrd="1" destOrd="0" parTransId="{85BAD293-A0F1-43C7-84E1-FFE85F725CB2}" sibTransId="{7EE6F054-AD37-4DCD-9709-B47693994061}"/>
    <dgm:cxn modelId="{FD9952E1-0962-4BB2-9ECD-3F4116EC4F81}" type="presOf" srcId="{7ABB9C37-1902-4C02-8AAD-7BBD8BF8C2BE}" destId="{3F8443E8-25E0-4682-8FDA-39461292DD83}" srcOrd="0" destOrd="0" presId="urn:microsoft.com/office/officeart/2005/8/layout/vList3"/>
    <dgm:cxn modelId="{B2F7BDEE-B177-4B8C-9D2D-39C221673A1F}" srcId="{06463B97-CCBB-4492-A30F-E69AD9541ABD}" destId="{7ABB9C37-1902-4C02-8AAD-7BBD8BF8C2BE}" srcOrd="0" destOrd="0" parTransId="{19E2F54D-605E-49E1-A0A8-D540CFE3B8EA}" sibTransId="{19C6CB8E-DEED-4D38-B2DE-90FC66866301}"/>
    <dgm:cxn modelId="{A0FFDEB4-CA86-4850-BD4C-872245C7C505}" srcId="{06463B97-CCBB-4492-A30F-E69AD9541ABD}" destId="{BFFA0049-77A0-4BBA-8CB8-D75D14C8CF7B}" srcOrd="2" destOrd="0" parTransId="{3DCEF159-7870-40F6-9888-5FA7F0DF9B9B}" sibTransId="{282BE696-FD5B-4257-94F3-99F91A2C8E71}"/>
    <dgm:cxn modelId="{648A1369-ACA7-4705-9B31-1D91F5CF16FB}" type="presParOf" srcId="{8BD85020-8C89-4110-9566-C794B134ADE2}" destId="{5F87EAB0-AE98-4517-AB47-F494329D1D45}" srcOrd="0" destOrd="0" presId="urn:microsoft.com/office/officeart/2005/8/layout/vList3"/>
    <dgm:cxn modelId="{8A3EC756-F92F-44B0-B779-A71DF9FEDF6D}" type="presParOf" srcId="{5F87EAB0-AE98-4517-AB47-F494329D1D45}" destId="{8801F623-AEB6-4048-B1B0-53CE3CB99C4C}" srcOrd="0" destOrd="0" presId="urn:microsoft.com/office/officeart/2005/8/layout/vList3"/>
    <dgm:cxn modelId="{F6A7527E-712F-47C7-A04D-7D2C5D599C70}" type="presParOf" srcId="{5F87EAB0-AE98-4517-AB47-F494329D1D45}" destId="{3F8443E8-25E0-4682-8FDA-39461292DD83}" srcOrd="1" destOrd="0" presId="urn:microsoft.com/office/officeart/2005/8/layout/vList3"/>
    <dgm:cxn modelId="{C531F3B8-69E3-4F35-B0F6-293E3EC7CACD}" type="presParOf" srcId="{8BD85020-8C89-4110-9566-C794B134ADE2}" destId="{D76BAF56-E178-4031-AF5D-2568F36DD145}" srcOrd="1" destOrd="0" presId="urn:microsoft.com/office/officeart/2005/8/layout/vList3"/>
    <dgm:cxn modelId="{67F07876-2BAD-4F76-AA8C-6EFDAC202932}" type="presParOf" srcId="{8BD85020-8C89-4110-9566-C794B134ADE2}" destId="{91653435-111A-471D-B302-0429D0D3BAB3}" srcOrd="2" destOrd="0" presId="urn:microsoft.com/office/officeart/2005/8/layout/vList3"/>
    <dgm:cxn modelId="{9E181A91-975C-48C6-9F73-8FCE59C2B1EE}" type="presParOf" srcId="{91653435-111A-471D-B302-0429D0D3BAB3}" destId="{D47DA85B-DDA6-4908-A09C-7B92278A7637}" srcOrd="0" destOrd="0" presId="urn:microsoft.com/office/officeart/2005/8/layout/vList3"/>
    <dgm:cxn modelId="{6D125E37-04BA-4A30-8430-3F314192BB22}" type="presParOf" srcId="{91653435-111A-471D-B302-0429D0D3BAB3}" destId="{29AF9650-E0A7-426D-B374-303688912E70}" srcOrd="1" destOrd="0" presId="urn:microsoft.com/office/officeart/2005/8/layout/vList3"/>
    <dgm:cxn modelId="{7B66D1BB-8326-4D36-8026-04FAE374BF69}" type="presParOf" srcId="{8BD85020-8C89-4110-9566-C794B134ADE2}" destId="{47852F30-7D13-4ED9-8BC8-E89D738AA41E}" srcOrd="3" destOrd="0" presId="urn:microsoft.com/office/officeart/2005/8/layout/vList3"/>
    <dgm:cxn modelId="{9D5A5FFA-5D32-4812-82F3-EC7F9284B7A8}" type="presParOf" srcId="{8BD85020-8C89-4110-9566-C794B134ADE2}" destId="{453CC8AF-17EF-41FA-B1DD-AC3092536A5B}" srcOrd="4" destOrd="0" presId="urn:microsoft.com/office/officeart/2005/8/layout/vList3"/>
    <dgm:cxn modelId="{13B027D6-0E32-4F9E-A3C2-91B15834F52F}" type="presParOf" srcId="{453CC8AF-17EF-41FA-B1DD-AC3092536A5B}" destId="{CAA7D792-5600-4CCF-A85E-6778884298CF}" srcOrd="0" destOrd="0" presId="urn:microsoft.com/office/officeart/2005/8/layout/vList3"/>
    <dgm:cxn modelId="{C9DAE2B7-7412-4C01-8A31-E3237D664305}" type="presParOf" srcId="{453CC8AF-17EF-41FA-B1DD-AC3092536A5B}" destId="{3ADD0717-5239-4517-A91C-65ED8ACC563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57D248-CDB2-46D4-A2C5-0BF616C0657F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224588C-D759-4E93-AF4C-B798E2C51644}">
      <dgm:prSet/>
      <dgm:spPr/>
      <dgm:t>
        <a:bodyPr/>
        <a:lstStyle/>
        <a:p>
          <a:pPr rtl="0"/>
          <a:r>
            <a:rPr lang="ru-RU" smtClean="0"/>
            <a:t>Материальная заинтересованность</a:t>
          </a:r>
          <a:endParaRPr lang="ru-RU"/>
        </a:p>
      </dgm:t>
    </dgm:pt>
    <dgm:pt modelId="{308260A7-A581-4DAE-A76D-EB10325D78FC}" type="parTrans" cxnId="{477AC554-2163-4E90-A95F-7395FDE050B2}">
      <dgm:prSet/>
      <dgm:spPr/>
      <dgm:t>
        <a:bodyPr/>
        <a:lstStyle/>
        <a:p>
          <a:endParaRPr lang="ru-RU"/>
        </a:p>
      </dgm:t>
    </dgm:pt>
    <dgm:pt modelId="{55BA94B3-C527-44B2-ACE8-5EF854CE2834}" type="sibTrans" cxnId="{477AC554-2163-4E90-A95F-7395FDE050B2}">
      <dgm:prSet/>
      <dgm:spPr/>
      <dgm:t>
        <a:bodyPr/>
        <a:lstStyle/>
        <a:p>
          <a:endParaRPr lang="ru-RU"/>
        </a:p>
      </dgm:t>
    </dgm:pt>
    <dgm:pt modelId="{9D09CAB9-1216-4472-9624-007E8DF4909A}">
      <dgm:prSet/>
      <dgm:spPr/>
      <dgm:t>
        <a:bodyPr/>
        <a:lstStyle/>
        <a:p>
          <a:pPr rtl="0"/>
          <a:r>
            <a:rPr lang="ru-RU" smtClean="0"/>
            <a:t>Интерес  к  выполняемой  работе.  </a:t>
          </a:r>
          <a:endParaRPr lang="ru-RU"/>
        </a:p>
      </dgm:t>
    </dgm:pt>
    <dgm:pt modelId="{B5E27971-4A8B-440C-B6BC-1C5AD520FAB9}" type="parTrans" cxnId="{16766CAF-5040-449D-99CC-D9FE6130C47E}">
      <dgm:prSet/>
      <dgm:spPr/>
      <dgm:t>
        <a:bodyPr/>
        <a:lstStyle/>
        <a:p>
          <a:endParaRPr lang="ru-RU"/>
        </a:p>
      </dgm:t>
    </dgm:pt>
    <dgm:pt modelId="{E259E957-B550-49D0-9758-3C186CC14675}" type="sibTrans" cxnId="{16766CAF-5040-449D-99CC-D9FE6130C47E}">
      <dgm:prSet/>
      <dgm:spPr/>
      <dgm:t>
        <a:bodyPr/>
        <a:lstStyle/>
        <a:p>
          <a:endParaRPr lang="ru-RU"/>
        </a:p>
      </dgm:t>
    </dgm:pt>
    <dgm:pt modelId="{22CFA1C0-EAC2-4C23-AC2D-1DAC5931BD4D}">
      <dgm:prSet/>
      <dgm:spPr/>
      <dgm:t>
        <a:bodyPr/>
        <a:lstStyle/>
        <a:p>
          <a:pPr rtl="0"/>
          <a:r>
            <a:rPr lang="ru-RU" smtClean="0"/>
            <a:t>Ощущение собственной значимости, причастности к общему делу (своей </a:t>
          </a:r>
          <a:endParaRPr lang="ru-RU"/>
        </a:p>
      </dgm:t>
    </dgm:pt>
    <dgm:pt modelId="{0E7D34BF-013F-4365-BD60-A23558B90BB4}" type="parTrans" cxnId="{FC94B636-248C-4C5F-946A-6C203F17E544}">
      <dgm:prSet/>
      <dgm:spPr/>
      <dgm:t>
        <a:bodyPr/>
        <a:lstStyle/>
        <a:p>
          <a:endParaRPr lang="ru-RU"/>
        </a:p>
      </dgm:t>
    </dgm:pt>
    <dgm:pt modelId="{B4DA7087-C289-439B-9381-CB3A4ADDB047}" type="sibTrans" cxnId="{FC94B636-248C-4C5F-946A-6C203F17E544}">
      <dgm:prSet/>
      <dgm:spPr/>
      <dgm:t>
        <a:bodyPr/>
        <a:lstStyle/>
        <a:p>
          <a:endParaRPr lang="ru-RU"/>
        </a:p>
      </dgm:t>
    </dgm:pt>
    <dgm:pt modelId="{5A9484C7-42CE-48FE-8ACC-A0F8DC43014E}">
      <dgm:prSet/>
      <dgm:spPr/>
      <dgm:t>
        <a:bodyPr/>
        <a:lstStyle/>
        <a:p>
          <a:pPr rtl="0"/>
          <a:r>
            <a:rPr lang="ru-RU" smtClean="0"/>
            <a:t>фирмы, своего государства, всего человечества). </a:t>
          </a:r>
          <a:endParaRPr lang="ru-RU"/>
        </a:p>
      </dgm:t>
    </dgm:pt>
    <dgm:pt modelId="{428CF269-0AB7-4C2D-856A-F648B45F1A7A}" type="parTrans" cxnId="{8D2840E4-0229-4340-B6F1-163F16E570E3}">
      <dgm:prSet/>
      <dgm:spPr/>
      <dgm:t>
        <a:bodyPr/>
        <a:lstStyle/>
        <a:p>
          <a:endParaRPr lang="ru-RU"/>
        </a:p>
      </dgm:t>
    </dgm:pt>
    <dgm:pt modelId="{409AAB4C-A2AB-46DF-8F0C-03297BCB1FD9}" type="sibTrans" cxnId="{8D2840E4-0229-4340-B6F1-163F16E570E3}">
      <dgm:prSet/>
      <dgm:spPr/>
      <dgm:t>
        <a:bodyPr/>
        <a:lstStyle/>
        <a:p>
          <a:endParaRPr lang="ru-RU"/>
        </a:p>
      </dgm:t>
    </dgm:pt>
    <dgm:pt modelId="{914CC055-D6FF-4174-980B-0C31E6945872}">
      <dgm:prSet/>
      <dgm:spPr/>
      <dgm:t>
        <a:bodyPr/>
        <a:lstStyle/>
        <a:p>
          <a:pPr rtl="0"/>
          <a:r>
            <a:rPr lang="ru-RU" smtClean="0"/>
            <a:t>Карьерный рост </a:t>
          </a:r>
          <a:endParaRPr lang="ru-RU"/>
        </a:p>
      </dgm:t>
    </dgm:pt>
    <dgm:pt modelId="{1D4AA0A5-7DBC-4C67-B0FE-7B86AC84FA6B}" type="parTrans" cxnId="{F7A41157-49C6-49C5-83FF-44A73251DAE5}">
      <dgm:prSet/>
      <dgm:spPr/>
      <dgm:t>
        <a:bodyPr/>
        <a:lstStyle/>
        <a:p>
          <a:endParaRPr lang="ru-RU"/>
        </a:p>
      </dgm:t>
    </dgm:pt>
    <dgm:pt modelId="{C9A36358-A580-40A9-A093-56B51EC1CC5A}" type="sibTrans" cxnId="{F7A41157-49C6-49C5-83FF-44A73251DAE5}">
      <dgm:prSet/>
      <dgm:spPr/>
      <dgm:t>
        <a:bodyPr/>
        <a:lstStyle/>
        <a:p>
          <a:endParaRPr lang="ru-RU"/>
        </a:p>
      </dgm:t>
    </dgm:pt>
    <dgm:pt modelId="{6EE95C25-1F69-4C64-AF7A-44C7226437F2}">
      <dgm:prSet/>
      <dgm:spPr/>
      <dgm:t>
        <a:bodyPr/>
        <a:lstStyle/>
        <a:p>
          <a:pPr rtl="0"/>
          <a:r>
            <a:rPr lang="ru-RU" smtClean="0"/>
            <a:t>Удовлетворение  потребности  в  общении  с  людьми  своего  круга.  </a:t>
          </a:r>
          <a:endParaRPr lang="ru-RU"/>
        </a:p>
      </dgm:t>
    </dgm:pt>
    <dgm:pt modelId="{5AF83615-1C7F-4CDC-A5C8-5ADA946E529D}" type="parTrans" cxnId="{7BF7C7BB-F025-4F11-B2FE-A20479102D69}">
      <dgm:prSet/>
      <dgm:spPr/>
      <dgm:t>
        <a:bodyPr/>
        <a:lstStyle/>
        <a:p>
          <a:endParaRPr lang="ru-RU"/>
        </a:p>
      </dgm:t>
    </dgm:pt>
    <dgm:pt modelId="{16500BCE-F80E-4C54-B5D7-9906569FACCC}" type="sibTrans" cxnId="{7BF7C7BB-F025-4F11-B2FE-A20479102D69}">
      <dgm:prSet/>
      <dgm:spPr/>
      <dgm:t>
        <a:bodyPr/>
        <a:lstStyle/>
        <a:p>
          <a:endParaRPr lang="ru-RU"/>
        </a:p>
      </dgm:t>
    </dgm:pt>
    <dgm:pt modelId="{DBEBFC6D-71D3-4379-8D28-1C72DB4AA74D}">
      <dgm:prSet/>
      <dgm:spPr/>
      <dgm:t>
        <a:bodyPr/>
        <a:lstStyle/>
        <a:p>
          <a:pPr rtl="0"/>
          <a:r>
            <a:rPr lang="ru-RU" dirty="0" smtClean="0"/>
            <a:t>Удовлетворение  условиями  труда</a:t>
          </a:r>
          <a:endParaRPr lang="ru-RU" dirty="0"/>
        </a:p>
      </dgm:t>
    </dgm:pt>
    <dgm:pt modelId="{C1B0C5F0-67C4-40BA-B1EE-314298C11773}" type="parTrans" cxnId="{A336253F-2548-40CA-8DF1-D049C6557014}">
      <dgm:prSet/>
      <dgm:spPr/>
      <dgm:t>
        <a:bodyPr/>
        <a:lstStyle/>
        <a:p>
          <a:endParaRPr lang="ru-RU"/>
        </a:p>
      </dgm:t>
    </dgm:pt>
    <dgm:pt modelId="{73D3A289-D648-4951-BBCD-1FE19506B1B5}" type="sibTrans" cxnId="{A336253F-2548-40CA-8DF1-D049C6557014}">
      <dgm:prSet/>
      <dgm:spPr/>
      <dgm:t>
        <a:bodyPr/>
        <a:lstStyle/>
        <a:p>
          <a:endParaRPr lang="ru-RU"/>
        </a:p>
      </dgm:t>
    </dgm:pt>
    <dgm:pt modelId="{064354F2-2529-4C00-A660-3E1E19249580}" type="pres">
      <dgm:prSet presAssocID="{B257D248-CDB2-46D4-A2C5-0BF616C0657F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01A8DF74-7F66-4138-947D-8DCF8BAE47FF}" type="pres">
      <dgm:prSet presAssocID="{B257D248-CDB2-46D4-A2C5-0BF616C0657F}" presName="pyramid" presStyleLbl="node1" presStyleIdx="0" presStyleCnt="1"/>
      <dgm:spPr/>
    </dgm:pt>
    <dgm:pt modelId="{595C228E-9731-45CC-8661-DCF56D93DF89}" type="pres">
      <dgm:prSet presAssocID="{B257D248-CDB2-46D4-A2C5-0BF616C0657F}" presName="theList" presStyleCnt="0"/>
      <dgm:spPr/>
    </dgm:pt>
    <dgm:pt modelId="{2232867F-084F-445F-890E-B2AAE9EBDB5D}" type="pres">
      <dgm:prSet presAssocID="{5224588C-D759-4E93-AF4C-B798E2C51644}" presName="aNode" presStyleLbl="fg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82C99A-4768-4102-91DB-543E76F53818}" type="pres">
      <dgm:prSet presAssocID="{5224588C-D759-4E93-AF4C-B798E2C51644}" presName="aSpace" presStyleCnt="0"/>
      <dgm:spPr/>
    </dgm:pt>
    <dgm:pt modelId="{C3C369D0-96F8-4D36-9645-80E1B2078E8D}" type="pres">
      <dgm:prSet presAssocID="{9D09CAB9-1216-4472-9624-007E8DF4909A}" presName="aNode" presStyleLbl="fg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277BD1-2EEB-4428-A916-3E33746C1515}" type="pres">
      <dgm:prSet presAssocID="{9D09CAB9-1216-4472-9624-007E8DF4909A}" presName="aSpace" presStyleCnt="0"/>
      <dgm:spPr/>
    </dgm:pt>
    <dgm:pt modelId="{B068BFB3-4369-416B-A4CC-B9AA38373CB0}" type="pres">
      <dgm:prSet presAssocID="{22CFA1C0-EAC2-4C23-AC2D-1DAC5931BD4D}" presName="aNode" presStyleLbl="fg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06F6CE-D87D-4A69-9ADB-1EA17455BC75}" type="pres">
      <dgm:prSet presAssocID="{22CFA1C0-EAC2-4C23-AC2D-1DAC5931BD4D}" presName="aSpace" presStyleCnt="0"/>
      <dgm:spPr/>
    </dgm:pt>
    <dgm:pt modelId="{79DD7CB3-6509-49AC-85A5-3A2F91C47C85}" type="pres">
      <dgm:prSet presAssocID="{5A9484C7-42CE-48FE-8ACC-A0F8DC43014E}" presName="aNode" presStyleLbl="fg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CB49B8-8ED8-43E8-A583-650B52E9BFDA}" type="pres">
      <dgm:prSet presAssocID="{5A9484C7-42CE-48FE-8ACC-A0F8DC43014E}" presName="aSpace" presStyleCnt="0"/>
      <dgm:spPr/>
    </dgm:pt>
    <dgm:pt modelId="{489638CC-8732-446E-81DC-941CFE988E5C}" type="pres">
      <dgm:prSet presAssocID="{914CC055-D6FF-4174-980B-0C31E6945872}" presName="aNode" presStyleLbl="fg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4A255F-E7D4-4648-A1ED-5C855442CF1C}" type="pres">
      <dgm:prSet presAssocID="{914CC055-D6FF-4174-980B-0C31E6945872}" presName="aSpace" presStyleCnt="0"/>
      <dgm:spPr/>
    </dgm:pt>
    <dgm:pt modelId="{0206504F-7FF8-4BD7-912D-D0657AB5D8C5}" type="pres">
      <dgm:prSet presAssocID="{6EE95C25-1F69-4C64-AF7A-44C7226437F2}" presName="aNode" presStyleLbl="fg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742A2F-6D8B-4D13-9B4D-6F67DC36ABB1}" type="pres">
      <dgm:prSet presAssocID="{6EE95C25-1F69-4C64-AF7A-44C7226437F2}" presName="aSpace" presStyleCnt="0"/>
      <dgm:spPr/>
    </dgm:pt>
    <dgm:pt modelId="{BD7CB797-2F6F-4F67-A086-C542DCE5D0BF}" type="pres">
      <dgm:prSet presAssocID="{DBEBFC6D-71D3-4379-8D28-1C72DB4AA74D}" presName="aNode" presStyleLbl="fg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125C9D-7306-4087-B8A9-9E7EAF55EFB9}" type="pres">
      <dgm:prSet presAssocID="{DBEBFC6D-71D3-4379-8D28-1C72DB4AA74D}" presName="aSpace" presStyleCnt="0"/>
      <dgm:spPr/>
    </dgm:pt>
  </dgm:ptLst>
  <dgm:cxnLst>
    <dgm:cxn modelId="{54217962-A9D4-41ED-99CC-5785B2753BC4}" type="presOf" srcId="{DBEBFC6D-71D3-4379-8D28-1C72DB4AA74D}" destId="{BD7CB797-2F6F-4F67-A086-C542DCE5D0BF}" srcOrd="0" destOrd="0" presId="urn:microsoft.com/office/officeart/2005/8/layout/pyramid2"/>
    <dgm:cxn modelId="{BE00BC8B-ADA4-4360-854A-1E2E28A73534}" type="presOf" srcId="{22CFA1C0-EAC2-4C23-AC2D-1DAC5931BD4D}" destId="{B068BFB3-4369-416B-A4CC-B9AA38373CB0}" srcOrd="0" destOrd="0" presId="urn:microsoft.com/office/officeart/2005/8/layout/pyramid2"/>
    <dgm:cxn modelId="{7BF7C7BB-F025-4F11-B2FE-A20479102D69}" srcId="{B257D248-CDB2-46D4-A2C5-0BF616C0657F}" destId="{6EE95C25-1F69-4C64-AF7A-44C7226437F2}" srcOrd="5" destOrd="0" parTransId="{5AF83615-1C7F-4CDC-A5C8-5ADA946E529D}" sibTransId="{16500BCE-F80E-4C54-B5D7-9906569FACCC}"/>
    <dgm:cxn modelId="{A336253F-2548-40CA-8DF1-D049C6557014}" srcId="{B257D248-CDB2-46D4-A2C5-0BF616C0657F}" destId="{DBEBFC6D-71D3-4379-8D28-1C72DB4AA74D}" srcOrd="6" destOrd="0" parTransId="{C1B0C5F0-67C4-40BA-B1EE-314298C11773}" sibTransId="{73D3A289-D648-4951-BBCD-1FE19506B1B5}"/>
    <dgm:cxn modelId="{51618AA9-571F-4808-A283-12E0B76C702C}" type="presOf" srcId="{914CC055-D6FF-4174-980B-0C31E6945872}" destId="{489638CC-8732-446E-81DC-941CFE988E5C}" srcOrd="0" destOrd="0" presId="urn:microsoft.com/office/officeart/2005/8/layout/pyramid2"/>
    <dgm:cxn modelId="{F7A41157-49C6-49C5-83FF-44A73251DAE5}" srcId="{B257D248-CDB2-46D4-A2C5-0BF616C0657F}" destId="{914CC055-D6FF-4174-980B-0C31E6945872}" srcOrd="4" destOrd="0" parTransId="{1D4AA0A5-7DBC-4C67-B0FE-7B86AC84FA6B}" sibTransId="{C9A36358-A580-40A9-A093-56B51EC1CC5A}"/>
    <dgm:cxn modelId="{493F3247-659A-4EE2-AFE1-33F11DCAE9B9}" type="presOf" srcId="{5224588C-D759-4E93-AF4C-B798E2C51644}" destId="{2232867F-084F-445F-890E-B2AAE9EBDB5D}" srcOrd="0" destOrd="0" presId="urn:microsoft.com/office/officeart/2005/8/layout/pyramid2"/>
    <dgm:cxn modelId="{FC94B636-248C-4C5F-946A-6C203F17E544}" srcId="{B257D248-CDB2-46D4-A2C5-0BF616C0657F}" destId="{22CFA1C0-EAC2-4C23-AC2D-1DAC5931BD4D}" srcOrd="2" destOrd="0" parTransId="{0E7D34BF-013F-4365-BD60-A23558B90BB4}" sibTransId="{B4DA7087-C289-439B-9381-CB3A4ADDB047}"/>
    <dgm:cxn modelId="{8365E008-8AA4-4677-811D-8CDC3BAA43F4}" type="presOf" srcId="{9D09CAB9-1216-4472-9624-007E8DF4909A}" destId="{C3C369D0-96F8-4D36-9645-80E1B2078E8D}" srcOrd="0" destOrd="0" presId="urn:microsoft.com/office/officeart/2005/8/layout/pyramid2"/>
    <dgm:cxn modelId="{90CFC311-65BE-41D8-9464-F04995D449C3}" type="presOf" srcId="{6EE95C25-1F69-4C64-AF7A-44C7226437F2}" destId="{0206504F-7FF8-4BD7-912D-D0657AB5D8C5}" srcOrd="0" destOrd="0" presId="urn:microsoft.com/office/officeart/2005/8/layout/pyramid2"/>
    <dgm:cxn modelId="{8D2840E4-0229-4340-B6F1-163F16E570E3}" srcId="{B257D248-CDB2-46D4-A2C5-0BF616C0657F}" destId="{5A9484C7-42CE-48FE-8ACC-A0F8DC43014E}" srcOrd="3" destOrd="0" parTransId="{428CF269-0AB7-4C2D-856A-F648B45F1A7A}" sibTransId="{409AAB4C-A2AB-46DF-8F0C-03297BCB1FD9}"/>
    <dgm:cxn modelId="{477AC554-2163-4E90-A95F-7395FDE050B2}" srcId="{B257D248-CDB2-46D4-A2C5-0BF616C0657F}" destId="{5224588C-D759-4E93-AF4C-B798E2C51644}" srcOrd="0" destOrd="0" parTransId="{308260A7-A581-4DAE-A76D-EB10325D78FC}" sibTransId="{55BA94B3-C527-44B2-ACE8-5EF854CE2834}"/>
    <dgm:cxn modelId="{16766CAF-5040-449D-99CC-D9FE6130C47E}" srcId="{B257D248-CDB2-46D4-A2C5-0BF616C0657F}" destId="{9D09CAB9-1216-4472-9624-007E8DF4909A}" srcOrd="1" destOrd="0" parTransId="{B5E27971-4A8B-440C-B6BC-1C5AD520FAB9}" sibTransId="{E259E957-B550-49D0-9758-3C186CC14675}"/>
    <dgm:cxn modelId="{2BFC3805-D535-4190-B8BA-EBBF0C11046D}" type="presOf" srcId="{5A9484C7-42CE-48FE-8ACC-A0F8DC43014E}" destId="{79DD7CB3-6509-49AC-85A5-3A2F91C47C85}" srcOrd="0" destOrd="0" presId="urn:microsoft.com/office/officeart/2005/8/layout/pyramid2"/>
    <dgm:cxn modelId="{D78AE522-0C6D-4E84-8995-9E82AFD59A74}" type="presOf" srcId="{B257D248-CDB2-46D4-A2C5-0BF616C0657F}" destId="{064354F2-2529-4C00-A660-3E1E19249580}" srcOrd="0" destOrd="0" presId="urn:microsoft.com/office/officeart/2005/8/layout/pyramid2"/>
    <dgm:cxn modelId="{0F960174-20C3-4DD6-8620-71BCBB7F9A7D}" type="presParOf" srcId="{064354F2-2529-4C00-A660-3E1E19249580}" destId="{01A8DF74-7F66-4138-947D-8DCF8BAE47FF}" srcOrd="0" destOrd="0" presId="urn:microsoft.com/office/officeart/2005/8/layout/pyramid2"/>
    <dgm:cxn modelId="{F56AE47D-AD6F-4C5B-969E-CFFB40216247}" type="presParOf" srcId="{064354F2-2529-4C00-A660-3E1E19249580}" destId="{595C228E-9731-45CC-8661-DCF56D93DF89}" srcOrd="1" destOrd="0" presId="urn:microsoft.com/office/officeart/2005/8/layout/pyramid2"/>
    <dgm:cxn modelId="{4EB40CA6-FBAF-4C4B-B039-95A207024AD2}" type="presParOf" srcId="{595C228E-9731-45CC-8661-DCF56D93DF89}" destId="{2232867F-084F-445F-890E-B2AAE9EBDB5D}" srcOrd="0" destOrd="0" presId="urn:microsoft.com/office/officeart/2005/8/layout/pyramid2"/>
    <dgm:cxn modelId="{B0B48811-3F01-496D-9A7D-201DC16CBF92}" type="presParOf" srcId="{595C228E-9731-45CC-8661-DCF56D93DF89}" destId="{8F82C99A-4768-4102-91DB-543E76F53818}" srcOrd="1" destOrd="0" presId="urn:microsoft.com/office/officeart/2005/8/layout/pyramid2"/>
    <dgm:cxn modelId="{A4DE7BDE-954A-4E4B-BD9C-6B5C59A83CF4}" type="presParOf" srcId="{595C228E-9731-45CC-8661-DCF56D93DF89}" destId="{C3C369D0-96F8-4D36-9645-80E1B2078E8D}" srcOrd="2" destOrd="0" presId="urn:microsoft.com/office/officeart/2005/8/layout/pyramid2"/>
    <dgm:cxn modelId="{BE4A8468-D4B1-4975-8618-05127FB50CD8}" type="presParOf" srcId="{595C228E-9731-45CC-8661-DCF56D93DF89}" destId="{0D277BD1-2EEB-4428-A916-3E33746C1515}" srcOrd="3" destOrd="0" presId="urn:microsoft.com/office/officeart/2005/8/layout/pyramid2"/>
    <dgm:cxn modelId="{A4400971-D5A7-42D3-9198-6FD1B7A6A49F}" type="presParOf" srcId="{595C228E-9731-45CC-8661-DCF56D93DF89}" destId="{B068BFB3-4369-416B-A4CC-B9AA38373CB0}" srcOrd="4" destOrd="0" presId="urn:microsoft.com/office/officeart/2005/8/layout/pyramid2"/>
    <dgm:cxn modelId="{17D0A0B0-8CCC-451A-84CB-1F7DC1C06104}" type="presParOf" srcId="{595C228E-9731-45CC-8661-DCF56D93DF89}" destId="{6106F6CE-D87D-4A69-9ADB-1EA17455BC75}" srcOrd="5" destOrd="0" presId="urn:microsoft.com/office/officeart/2005/8/layout/pyramid2"/>
    <dgm:cxn modelId="{F8A97DA8-7AC5-491E-91B8-9944341F1042}" type="presParOf" srcId="{595C228E-9731-45CC-8661-DCF56D93DF89}" destId="{79DD7CB3-6509-49AC-85A5-3A2F91C47C85}" srcOrd="6" destOrd="0" presId="urn:microsoft.com/office/officeart/2005/8/layout/pyramid2"/>
    <dgm:cxn modelId="{6B8A9603-3F69-4293-AFE9-0B22BCBD3DCE}" type="presParOf" srcId="{595C228E-9731-45CC-8661-DCF56D93DF89}" destId="{04CB49B8-8ED8-43E8-A583-650B52E9BFDA}" srcOrd="7" destOrd="0" presId="urn:microsoft.com/office/officeart/2005/8/layout/pyramid2"/>
    <dgm:cxn modelId="{CA31C483-79A5-436A-83D8-5B93C91D5DF9}" type="presParOf" srcId="{595C228E-9731-45CC-8661-DCF56D93DF89}" destId="{489638CC-8732-446E-81DC-941CFE988E5C}" srcOrd="8" destOrd="0" presId="urn:microsoft.com/office/officeart/2005/8/layout/pyramid2"/>
    <dgm:cxn modelId="{8FB50B4F-7B20-495C-A9CA-DD15B16CCB21}" type="presParOf" srcId="{595C228E-9731-45CC-8661-DCF56D93DF89}" destId="{E14A255F-E7D4-4648-A1ED-5C855442CF1C}" srcOrd="9" destOrd="0" presId="urn:microsoft.com/office/officeart/2005/8/layout/pyramid2"/>
    <dgm:cxn modelId="{13336FB6-B8E1-4BA8-ADB4-05800154980D}" type="presParOf" srcId="{595C228E-9731-45CC-8661-DCF56D93DF89}" destId="{0206504F-7FF8-4BD7-912D-D0657AB5D8C5}" srcOrd="10" destOrd="0" presId="urn:microsoft.com/office/officeart/2005/8/layout/pyramid2"/>
    <dgm:cxn modelId="{2EDB8574-67EF-4456-AD47-A5D98D5B0ED4}" type="presParOf" srcId="{595C228E-9731-45CC-8661-DCF56D93DF89}" destId="{3A742A2F-6D8B-4D13-9B4D-6F67DC36ABB1}" srcOrd="11" destOrd="0" presId="urn:microsoft.com/office/officeart/2005/8/layout/pyramid2"/>
    <dgm:cxn modelId="{8F329873-9E11-4C9A-B490-95DA72E8B62E}" type="presParOf" srcId="{595C228E-9731-45CC-8661-DCF56D93DF89}" destId="{BD7CB797-2F6F-4F67-A086-C542DCE5D0BF}" srcOrd="12" destOrd="0" presId="urn:microsoft.com/office/officeart/2005/8/layout/pyramid2"/>
    <dgm:cxn modelId="{B76011C9-81A9-4D94-8495-511AD5D88BE0}" type="presParOf" srcId="{595C228E-9731-45CC-8661-DCF56D93DF89}" destId="{56125C9D-7306-4087-B8A9-9E7EAF55EFB9}" srcOrd="1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BFB227-9D55-471A-86D3-05682C7F9DDA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1AAC663-FD3F-470E-AABF-FEAB14B1A634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sz="2000" dirty="0" smtClean="0">
              <a:solidFill>
                <a:schemeClr val="accent6">
                  <a:lumMod val="50000"/>
                </a:schemeClr>
              </a:solidFill>
            </a:rPr>
            <a:t>Три базовые потребности в организации</a:t>
          </a:r>
          <a:endParaRPr lang="ru-RU" sz="2000" dirty="0">
            <a:solidFill>
              <a:schemeClr val="accent6">
                <a:lumMod val="50000"/>
              </a:schemeClr>
            </a:solidFill>
          </a:endParaRPr>
        </a:p>
      </dgm:t>
    </dgm:pt>
    <dgm:pt modelId="{6E8A2DBD-0CA6-4750-AF12-9E22757F843B}" type="parTrans" cxnId="{144974DA-1B79-4B00-80A5-DDABAB544618}">
      <dgm:prSet/>
      <dgm:spPr/>
      <dgm:t>
        <a:bodyPr/>
        <a:lstStyle/>
        <a:p>
          <a:endParaRPr lang="ru-RU"/>
        </a:p>
      </dgm:t>
    </dgm:pt>
    <dgm:pt modelId="{0DD63A97-651E-4BFF-999B-B82AD36F8BA1}" type="sibTrans" cxnId="{144974DA-1B79-4B00-80A5-DDABAB544618}">
      <dgm:prSet/>
      <dgm:spPr/>
      <dgm:t>
        <a:bodyPr/>
        <a:lstStyle/>
        <a:p>
          <a:endParaRPr lang="ru-RU"/>
        </a:p>
      </dgm:t>
    </dgm:pt>
    <dgm:pt modelId="{89B54FB5-5FF7-4BD9-ABBC-C925D4316271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sz="1800" dirty="0" smtClean="0">
              <a:solidFill>
                <a:schemeClr val="accent6">
                  <a:lumMod val="75000"/>
                </a:schemeClr>
              </a:solidFill>
            </a:rPr>
            <a:t>Власть</a:t>
          </a:r>
          <a:endParaRPr lang="ru-RU" sz="1800" dirty="0">
            <a:solidFill>
              <a:schemeClr val="accent6">
                <a:lumMod val="75000"/>
              </a:schemeClr>
            </a:solidFill>
          </a:endParaRPr>
        </a:p>
      </dgm:t>
    </dgm:pt>
    <dgm:pt modelId="{48FC6B32-20E1-40E5-8893-89450A57349A}" type="parTrans" cxnId="{9CA5FCE1-72A2-4C33-8DFB-6AC51E2C8E4B}">
      <dgm:prSet/>
      <dgm:spPr/>
      <dgm:t>
        <a:bodyPr/>
        <a:lstStyle/>
        <a:p>
          <a:endParaRPr lang="ru-RU"/>
        </a:p>
      </dgm:t>
    </dgm:pt>
    <dgm:pt modelId="{D7B4796C-D5D9-4E66-A2BF-BD230699A748}" type="sibTrans" cxnId="{9CA5FCE1-72A2-4C33-8DFB-6AC51E2C8E4B}">
      <dgm:prSet/>
      <dgm:spPr/>
      <dgm:t>
        <a:bodyPr/>
        <a:lstStyle/>
        <a:p>
          <a:endParaRPr lang="ru-RU"/>
        </a:p>
      </dgm:t>
    </dgm:pt>
    <dgm:pt modelId="{711C2204-E5B8-4C8C-BD50-3B0246BCD0D6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sz="1800" dirty="0" smtClean="0">
              <a:solidFill>
                <a:schemeClr val="accent6">
                  <a:lumMod val="75000"/>
                </a:schemeClr>
              </a:solidFill>
            </a:rPr>
            <a:t>Причастность</a:t>
          </a:r>
          <a:endParaRPr lang="ru-RU" sz="1800" dirty="0">
            <a:solidFill>
              <a:schemeClr val="accent6">
                <a:lumMod val="75000"/>
              </a:schemeClr>
            </a:solidFill>
          </a:endParaRPr>
        </a:p>
      </dgm:t>
    </dgm:pt>
    <dgm:pt modelId="{D1A2361C-F58E-424F-9BDD-B03D3179AA3D}" type="parTrans" cxnId="{590A5D6B-B886-48D6-83BA-F0D035DA2147}">
      <dgm:prSet/>
      <dgm:spPr/>
      <dgm:t>
        <a:bodyPr/>
        <a:lstStyle/>
        <a:p>
          <a:endParaRPr lang="ru-RU"/>
        </a:p>
      </dgm:t>
    </dgm:pt>
    <dgm:pt modelId="{20625552-171E-40B0-AB64-ABC6C8752851}" type="sibTrans" cxnId="{590A5D6B-B886-48D6-83BA-F0D035DA2147}">
      <dgm:prSet/>
      <dgm:spPr/>
      <dgm:t>
        <a:bodyPr/>
        <a:lstStyle/>
        <a:p>
          <a:endParaRPr lang="ru-RU"/>
        </a:p>
      </dgm:t>
    </dgm:pt>
    <dgm:pt modelId="{A4B34C70-CD53-4958-9E4A-FDC273744E06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sz="1800" dirty="0" smtClean="0">
              <a:solidFill>
                <a:schemeClr val="accent6">
                  <a:lumMod val="75000"/>
                </a:schemeClr>
              </a:solidFill>
            </a:rPr>
            <a:t>Успех</a:t>
          </a:r>
          <a:endParaRPr lang="ru-RU" sz="1800" dirty="0">
            <a:solidFill>
              <a:schemeClr val="accent6">
                <a:lumMod val="75000"/>
              </a:schemeClr>
            </a:solidFill>
          </a:endParaRPr>
        </a:p>
      </dgm:t>
    </dgm:pt>
    <dgm:pt modelId="{22FEA9D3-A5D7-4CAC-83CB-BCE4ED14F3E4}" type="parTrans" cxnId="{E8A9DD26-A780-45B9-AB75-A31E43C29CDC}">
      <dgm:prSet/>
      <dgm:spPr/>
      <dgm:t>
        <a:bodyPr/>
        <a:lstStyle/>
        <a:p>
          <a:endParaRPr lang="ru-RU"/>
        </a:p>
      </dgm:t>
    </dgm:pt>
    <dgm:pt modelId="{99632AEE-73DA-4363-99EA-D5BC70D8CD77}" type="sibTrans" cxnId="{E8A9DD26-A780-45B9-AB75-A31E43C29CDC}">
      <dgm:prSet/>
      <dgm:spPr/>
      <dgm:t>
        <a:bodyPr/>
        <a:lstStyle/>
        <a:p>
          <a:endParaRPr lang="ru-RU"/>
        </a:p>
      </dgm:t>
    </dgm:pt>
    <dgm:pt modelId="{56EB00B4-7D4B-4D25-B3EF-3A1589937925}" type="pres">
      <dgm:prSet presAssocID="{0CBFB227-9D55-471A-86D3-05682C7F9DDA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75E114-A9CB-41F0-ACD6-EE02B55E270F}" type="pres">
      <dgm:prSet presAssocID="{0CBFB227-9D55-471A-86D3-05682C7F9DDA}" presName="hierFlow" presStyleCnt="0"/>
      <dgm:spPr/>
    </dgm:pt>
    <dgm:pt modelId="{C3D60474-422A-4F1F-946D-506C0016F664}" type="pres">
      <dgm:prSet presAssocID="{0CBFB227-9D55-471A-86D3-05682C7F9DDA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0D7D94F-B51E-483F-B8DE-2210EC3C9727}" type="pres">
      <dgm:prSet presAssocID="{91AAC663-FD3F-470E-AABF-FEAB14B1A634}" presName="Name14" presStyleCnt="0"/>
      <dgm:spPr/>
    </dgm:pt>
    <dgm:pt modelId="{0E5260B2-56B5-4934-A244-0E2E26E51C87}" type="pres">
      <dgm:prSet presAssocID="{91AAC663-FD3F-470E-AABF-FEAB14B1A634}" presName="level1Shape" presStyleLbl="node0" presStyleIdx="0" presStyleCnt="1" custScaleX="523455" custLinFactNeighborX="5073" custLinFactNeighborY="-410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5BE5A5-607C-43CE-A051-C2CD8D302371}" type="pres">
      <dgm:prSet presAssocID="{91AAC663-FD3F-470E-AABF-FEAB14B1A634}" presName="hierChild2" presStyleCnt="0"/>
      <dgm:spPr/>
    </dgm:pt>
    <dgm:pt modelId="{6F7C3F5B-22D3-4230-AD90-0BB6482A8D67}" type="pres">
      <dgm:prSet presAssocID="{48FC6B32-20E1-40E5-8893-89450A57349A}" presName="Name19" presStyleLbl="parChTrans1D2" presStyleIdx="0" presStyleCnt="3"/>
      <dgm:spPr/>
      <dgm:t>
        <a:bodyPr/>
        <a:lstStyle/>
        <a:p>
          <a:endParaRPr lang="ru-RU"/>
        </a:p>
      </dgm:t>
    </dgm:pt>
    <dgm:pt modelId="{50B3B7CF-B320-4778-9D7D-678D4D65AC83}" type="pres">
      <dgm:prSet presAssocID="{89B54FB5-5FF7-4BD9-ABBC-C925D4316271}" presName="Name21" presStyleCnt="0"/>
      <dgm:spPr/>
    </dgm:pt>
    <dgm:pt modelId="{12E41D1A-B4B3-4C97-8093-0A89522C27E6}" type="pres">
      <dgm:prSet presAssocID="{89B54FB5-5FF7-4BD9-ABBC-C925D4316271}" presName="level2Shape" presStyleLbl="node2" presStyleIdx="0" presStyleCnt="3" custScaleX="163955" custLinFactX="-36076" custLinFactNeighborX="-100000" custLinFactNeighborY="-17251"/>
      <dgm:spPr/>
      <dgm:t>
        <a:bodyPr/>
        <a:lstStyle/>
        <a:p>
          <a:endParaRPr lang="ru-RU"/>
        </a:p>
      </dgm:t>
    </dgm:pt>
    <dgm:pt modelId="{CA6AF8B7-CE5B-4EC1-BDE9-6A1905AEC7C5}" type="pres">
      <dgm:prSet presAssocID="{89B54FB5-5FF7-4BD9-ABBC-C925D4316271}" presName="hierChild3" presStyleCnt="0"/>
      <dgm:spPr/>
    </dgm:pt>
    <dgm:pt modelId="{70AACAAD-6EE0-4547-8A31-C5080ED100BE}" type="pres">
      <dgm:prSet presAssocID="{D1A2361C-F58E-424F-9BDD-B03D3179AA3D}" presName="Name19" presStyleLbl="parChTrans1D2" presStyleIdx="1" presStyleCnt="3"/>
      <dgm:spPr/>
      <dgm:t>
        <a:bodyPr/>
        <a:lstStyle/>
        <a:p>
          <a:endParaRPr lang="ru-RU"/>
        </a:p>
      </dgm:t>
    </dgm:pt>
    <dgm:pt modelId="{73632812-971D-46A8-B9BD-327A4A700FF4}" type="pres">
      <dgm:prSet presAssocID="{711C2204-E5B8-4C8C-BD50-3B0246BCD0D6}" presName="Name21" presStyleCnt="0"/>
      <dgm:spPr/>
    </dgm:pt>
    <dgm:pt modelId="{D191DB96-B3E7-4BF0-809A-39DB20F61F77}" type="pres">
      <dgm:prSet presAssocID="{711C2204-E5B8-4C8C-BD50-3B0246BCD0D6}" presName="level2Shape" presStyleLbl="node2" presStyleIdx="1" presStyleCnt="3" custScaleX="150256" custLinFactX="75682" custLinFactNeighborX="100000" custLinFactNeighborY="-17251"/>
      <dgm:spPr/>
      <dgm:t>
        <a:bodyPr/>
        <a:lstStyle/>
        <a:p>
          <a:endParaRPr lang="ru-RU"/>
        </a:p>
      </dgm:t>
    </dgm:pt>
    <dgm:pt modelId="{6FAF0955-47E0-4A23-9EEC-882C65CBA08F}" type="pres">
      <dgm:prSet presAssocID="{711C2204-E5B8-4C8C-BD50-3B0246BCD0D6}" presName="hierChild3" presStyleCnt="0"/>
      <dgm:spPr/>
    </dgm:pt>
    <dgm:pt modelId="{7A557E33-8228-4776-9AE0-7B5F3B1688B0}" type="pres">
      <dgm:prSet presAssocID="{22FEA9D3-A5D7-4CAC-83CB-BCE4ED14F3E4}" presName="Name19" presStyleLbl="parChTrans1D2" presStyleIdx="2" presStyleCnt="3"/>
      <dgm:spPr/>
      <dgm:t>
        <a:bodyPr/>
        <a:lstStyle/>
        <a:p>
          <a:endParaRPr lang="ru-RU"/>
        </a:p>
      </dgm:t>
    </dgm:pt>
    <dgm:pt modelId="{12ECE1AB-460D-4AFA-959B-88C14A6D9224}" type="pres">
      <dgm:prSet presAssocID="{A4B34C70-CD53-4958-9E4A-FDC273744E06}" presName="Name21" presStyleCnt="0"/>
      <dgm:spPr/>
    </dgm:pt>
    <dgm:pt modelId="{834C3FDE-FA5C-4723-B660-DAF31F283EB9}" type="pres">
      <dgm:prSet presAssocID="{A4B34C70-CD53-4958-9E4A-FDC273744E06}" presName="level2Shape" presStyleLbl="node2" presStyleIdx="2" presStyleCnt="3" custScaleX="129587" custLinFactX="-72589" custLinFactNeighborX="-100000" custLinFactNeighborY="-13774"/>
      <dgm:spPr/>
      <dgm:t>
        <a:bodyPr/>
        <a:lstStyle/>
        <a:p>
          <a:endParaRPr lang="ru-RU"/>
        </a:p>
      </dgm:t>
    </dgm:pt>
    <dgm:pt modelId="{2BFEEF87-E88E-4DB3-99E7-649E7A5516C6}" type="pres">
      <dgm:prSet presAssocID="{A4B34C70-CD53-4958-9E4A-FDC273744E06}" presName="hierChild3" presStyleCnt="0"/>
      <dgm:spPr/>
    </dgm:pt>
    <dgm:pt modelId="{87D94DF7-463F-4AF4-A64B-8672F310A971}" type="pres">
      <dgm:prSet presAssocID="{0CBFB227-9D55-471A-86D3-05682C7F9DDA}" presName="bgShapesFlow" presStyleCnt="0"/>
      <dgm:spPr/>
    </dgm:pt>
  </dgm:ptLst>
  <dgm:cxnLst>
    <dgm:cxn modelId="{E8A9DD26-A780-45B9-AB75-A31E43C29CDC}" srcId="{91AAC663-FD3F-470E-AABF-FEAB14B1A634}" destId="{A4B34C70-CD53-4958-9E4A-FDC273744E06}" srcOrd="2" destOrd="0" parTransId="{22FEA9D3-A5D7-4CAC-83CB-BCE4ED14F3E4}" sibTransId="{99632AEE-73DA-4363-99EA-D5BC70D8CD77}"/>
    <dgm:cxn modelId="{590A5D6B-B886-48D6-83BA-F0D035DA2147}" srcId="{91AAC663-FD3F-470E-AABF-FEAB14B1A634}" destId="{711C2204-E5B8-4C8C-BD50-3B0246BCD0D6}" srcOrd="1" destOrd="0" parTransId="{D1A2361C-F58E-424F-9BDD-B03D3179AA3D}" sibTransId="{20625552-171E-40B0-AB64-ABC6C8752851}"/>
    <dgm:cxn modelId="{C3B97A0D-2A81-4AE5-9895-28FB7EA944F1}" type="presOf" srcId="{D1A2361C-F58E-424F-9BDD-B03D3179AA3D}" destId="{70AACAAD-6EE0-4547-8A31-C5080ED100BE}" srcOrd="0" destOrd="0" presId="urn:microsoft.com/office/officeart/2005/8/layout/hierarchy6"/>
    <dgm:cxn modelId="{2EDCDD29-C8C1-47B5-B4BC-AE4607F12E60}" type="presOf" srcId="{89B54FB5-5FF7-4BD9-ABBC-C925D4316271}" destId="{12E41D1A-B4B3-4C97-8093-0A89522C27E6}" srcOrd="0" destOrd="0" presId="urn:microsoft.com/office/officeart/2005/8/layout/hierarchy6"/>
    <dgm:cxn modelId="{01DC033F-D830-463C-A22F-07F34E8EDAD9}" type="presOf" srcId="{48FC6B32-20E1-40E5-8893-89450A57349A}" destId="{6F7C3F5B-22D3-4230-AD90-0BB6482A8D67}" srcOrd="0" destOrd="0" presId="urn:microsoft.com/office/officeart/2005/8/layout/hierarchy6"/>
    <dgm:cxn modelId="{9DC531F9-B388-4558-8D9E-662F32316519}" type="presOf" srcId="{91AAC663-FD3F-470E-AABF-FEAB14B1A634}" destId="{0E5260B2-56B5-4934-A244-0E2E26E51C87}" srcOrd="0" destOrd="0" presId="urn:microsoft.com/office/officeart/2005/8/layout/hierarchy6"/>
    <dgm:cxn modelId="{53881E53-9564-4DC2-9774-CF8E233412C5}" type="presOf" srcId="{22FEA9D3-A5D7-4CAC-83CB-BCE4ED14F3E4}" destId="{7A557E33-8228-4776-9AE0-7B5F3B1688B0}" srcOrd="0" destOrd="0" presId="urn:microsoft.com/office/officeart/2005/8/layout/hierarchy6"/>
    <dgm:cxn modelId="{144974DA-1B79-4B00-80A5-DDABAB544618}" srcId="{0CBFB227-9D55-471A-86D3-05682C7F9DDA}" destId="{91AAC663-FD3F-470E-AABF-FEAB14B1A634}" srcOrd="0" destOrd="0" parTransId="{6E8A2DBD-0CA6-4750-AF12-9E22757F843B}" sibTransId="{0DD63A97-651E-4BFF-999B-B82AD36F8BA1}"/>
    <dgm:cxn modelId="{F7FFDFE9-1C15-48DB-99AD-6A0829A3D9B0}" type="presOf" srcId="{711C2204-E5B8-4C8C-BD50-3B0246BCD0D6}" destId="{D191DB96-B3E7-4BF0-809A-39DB20F61F77}" srcOrd="0" destOrd="0" presId="urn:microsoft.com/office/officeart/2005/8/layout/hierarchy6"/>
    <dgm:cxn modelId="{9CA5FCE1-72A2-4C33-8DFB-6AC51E2C8E4B}" srcId="{91AAC663-FD3F-470E-AABF-FEAB14B1A634}" destId="{89B54FB5-5FF7-4BD9-ABBC-C925D4316271}" srcOrd="0" destOrd="0" parTransId="{48FC6B32-20E1-40E5-8893-89450A57349A}" sibTransId="{D7B4796C-D5D9-4E66-A2BF-BD230699A748}"/>
    <dgm:cxn modelId="{7E1C3C6E-ED01-49DF-9D16-832D34BEB42D}" type="presOf" srcId="{0CBFB227-9D55-471A-86D3-05682C7F9DDA}" destId="{56EB00B4-7D4B-4D25-B3EF-3A1589937925}" srcOrd="0" destOrd="0" presId="urn:microsoft.com/office/officeart/2005/8/layout/hierarchy6"/>
    <dgm:cxn modelId="{E8AA00BA-68CA-49EE-A1A7-5C13F00D5B79}" type="presOf" srcId="{A4B34C70-CD53-4958-9E4A-FDC273744E06}" destId="{834C3FDE-FA5C-4723-B660-DAF31F283EB9}" srcOrd="0" destOrd="0" presId="urn:microsoft.com/office/officeart/2005/8/layout/hierarchy6"/>
    <dgm:cxn modelId="{0A1472FA-16E6-4CB1-8E37-DE0C6B5410ED}" type="presParOf" srcId="{56EB00B4-7D4B-4D25-B3EF-3A1589937925}" destId="{F975E114-A9CB-41F0-ACD6-EE02B55E270F}" srcOrd="0" destOrd="0" presId="urn:microsoft.com/office/officeart/2005/8/layout/hierarchy6"/>
    <dgm:cxn modelId="{61E50838-492C-4D4C-853D-4DC4A86F28A1}" type="presParOf" srcId="{F975E114-A9CB-41F0-ACD6-EE02B55E270F}" destId="{C3D60474-422A-4F1F-946D-506C0016F664}" srcOrd="0" destOrd="0" presId="urn:microsoft.com/office/officeart/2005/8/layout/hierarchy6"/>
    <dgm:cxn modelId="{AC847DDF-B108-4CF9-A14B-3DEFC229A25D}" type="presParOf" srcId="{C3D60474-422A-4F1F-946D-506C0016F664}" destId="{D0D7D94F-B51E-483F-B8DE-2210EC3C9727}" srcOrd="0" destOrd="0" presId="urn:microsoft.com/office/officeart/2005/8/layout/hierarchy6"/>
    <dgm:cxn modelId="{06C23398-178B-44CB-BF52-0F53DADEBAFD}" type="presParOf" srcId="{D0D7D94F-B51E-483F-B8DE-2210EC3C9727}" destId="{0E5260B2-56B5-4934-A244-0E2E26E51C87}" srcOrd="0" destOrd="0" presId="urn:microsoft.com/office/officeart/2005/8/layout/hierarchy6"/>
    <dgm:cxn modelId="{8A819ED6-38EC-4D07-82C1-CBE292C02FDA}" type="presParOf" srcId="{D0D7D94F-B51E-483F-B8DE-2210EC3C9727}" destId="{E25BE5A5-607C-43CE-A051-C2CD8D302371}" srcOrd="1" destOrd="0" presId="urn:microsoft.com/office/officeart/2005/8/layout/hierarchy6"/>
    <dgm:cxn modelId="{8FB34D30-0B26-404C-8705-FF147501D846}" type="presParOf" srcId="{E25BE5A5-607C-43CE-A051-C2CD8D302371}" destId="{6F7C3F5B-22D3-4230-AD90-0BB6482A8D67}" srcOrd="0" destOrd="0" presId="urn:microsoft.com/office/officeart/2005/8/layout/hierarchy6"/>
    <dgm:cxn modelId="{688858A4-164A-43DA-A688-56130A5A9F8B}" type="presParOf" srcId="{E25BE5A5-607C-43CE-A051-C2CD8D302371}" destId="{50B3B7CF-B320-4778-9D7D-678D4D65AC83}" srcOrd="1" destOrd="0" presId="urn:microsoft.com/office/officeart/2005/8/layout/hierarchy6"/>
    <dgm:cxn modelId="{17A11DA3-0F92-4BD3-8540-F117EFC26534}" type="presParOf" srcId="{50B3B7CF-B320-4778-9D7D-678D4D65AC83}" destId="{12E41D1A-B4B3-4C97-8093-0A89522C27E6}" srcOrd="0" destOrd="0" presId="urn:microsoft.com/office/officeart/2005/8/layout/hierarchy6"/>
    <dgm:cxn modelId="{4B8A18C6-FC88-4944-BC50-29590250F8F8}" type="presParOf" srcId="{50B3B7CF-B320-4778-9D7D-678D4D65AC83}" destId="{CA6AF8B7-CE5B-4EC1-BDE9-6A1905AEC7C5}" srcOrd="1" destOrd="0" presId="urn:microsoft.com/office/officeart/2005/8/layout/hierarchy6"/>
    <dgm:cxn modelId="{5A32F5D9-51F8-4459-BAA0-BB8B5AB80723}" type="presParOf" srcId="{E25BE5A5-607C-43CE-A051-C2CD8D302371}" destId="{70AACAAD-6EE0-4547-8A31-C5080ED100BE}" srcOrd="2" destOrd="0" presId="urn:microsoft.com/office/officeart/2005/8/layout/hierarchy6"/>
    <dgm:cxn modelId="{5B68CA0A-FA7D-4F17-BFF1-6ABBE5991E9C}" type="presParOf" srcId="{E25BE5A5-607C-43CE-A051-C2CD8D302371}" destId="{73632812-971D-46A8-B9BD-327A4A700FF4}" srcOrd="3" destOrd="0" presId="urn:microsoft.com/office/officeart/2005/8/layout/hierarchy6"/>
    <dgm:cxn modelId="{5E5FCB5F-F97A-445B-90E5-E89D48A3AD38}" type="presParOf" srcId="{73632812-971D-46A8-B9BD-327A4A700FF4}" destId="{D191DB96-B3E7-4BF0-809A-39DB20F61F77}" srcOrd="0" destOrd="0" presId="urn:microsoft.com/office/officeart/2005/8/layout/hierarchy6"/>
    <dgm:cxn modelId="{7D8F3E6E-AE55-4911-8DCC-EF3ED6EE13B1}" type="presParOf" srcId="{73632812-971D-46A8-B9BD-327A4A700FF4}" destId="{6FAF0955-47E0-4A23-9EEC-882C65CBA08F}" srcOrd="1" destOrd="0" presId="urn:microsoft.com/office/officeart/2005/8/layout/hierarchy6"/>
    <dgm:cxn modelId="{BE4DC868-00F1-4CA1-B1EF-140ACF03A9B0}" type="presParOf" srcId="{E25BE5A5-607C-43CE-A051-C2CD8D302371}" destId="{7A557E33-8228-4776-9AE0-7B5F3B1688B0}" srcOrd="4" destOrd="0" presId="urn:microsoft.com/office/officeart/2005/8/layout/hierarchy6"/>
    <dgm:cxn modelId="{D3129ADD-E431-43DE-8AC9-5D5988810B87}" type="presParOf" srcId="{E25BE5A5-607C-43CE-A051-C2CD8D302371}" destId="{12ECE1AB-460D-4AFA-959B-88C14A6D9224}" srcOrd="5" destOrd="0" presId="urn:microsoft.com/office/officeart/2005/8/layout/hierarchy6"/>
    <dgm:cxn modelId="{9F8273AA-C15A-4BD6-A84C-0C274E37F946}" type="presParOf" srcId="{12ECE1AB-460D-4AFA-959B-88C14A6D9224}" destId="{834C3FDE-FA5C-4723-B660-DAF31F283EB9}" srcOrd="0" destOrd="0" presId="urn:microsoft.com/office/officeart/2005/8/layout/hierarchy6"/>
    <dgm:cxn modelId="{46F9B2DF-BDC6-4173-B494-391029811F6B}" type="presParOf" srcId="{12ECE1AB-460D-4AFA-959B-88C14A6D9224}" destId="{2BFEEF87-E88E-4DB3-99E7-649E7A5516C6}" srcOrd="1" destOrd="0" presId="urn:microsoft.com/office/officeart/2005/8/layout/hierarchy6"/>
    <dgm:cxn modelId="{73351187-A0F6-4C84-AECA-C3E4A35D34FD}" type="presParOf" srcId="{56EB00B4-7D4B-4D25-B3EF-3A1589937925}" destId="{87D94DF7-463F-4AF4-A64B-8672F310A971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345A469-CDBC-4284-81DF-2C9305528B3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4C8C9D-83A6-4C7C-B40D-BA9BE1FA6BDC}">
      <dgm:prSet phldrT="[Текст]"/>
      <dgm:spPr/>
      <dgm:t>
        <a:bodyPr/>
        <a:lstStyle/>
        <a:p>
          <a:r>
            <a:rPr lang="ru-RU" dirty="0" smtClean="0"/>
            <a:t>Факторы мотивации</a:t>
          </a:r>
          <a:endParaRPr lang="ru-RU" dirty="0"/>
        </a:p>
      </dgm:t>
    </dgm:pt>
    <dgm:pt modelId="{4959306C-D9E6-45FD-A78C-2432D566689C}" type="parTrans" cxnId="{AC00945A-1D12-4B07-9D19-68C0141EC69B}">
      <dgm:prSet/>
      <dgm:spPr/>
      <dgm:t>
        <a:bodyPr/>
        <a:lstStyle/>
        <a:p>
          <a:endParaRPr lang="ru-RU"/>
        </a:p>
      </dgm:t>
    </dgm:pt>
    <dgm:pt modelId="{1F826AA7-2810-45D0-B798-1005791061E5}" type="sibTrans" cxnId="{AC00945A-1D12-4B07-9D19-68C0141EC69B}">
      <dgm:prSet/>
      <dgm:spPr/>
      <dgm:t>
        <a:bodyPr/>
        <a:lstStyle/>
        <a:p>
          <a:endParaRPr lang="ru-RU"/>
        </a:p>
      </dgm:t>
    </dgm:pt>
    <dgm:pt modelId="{5491D303-B68F-4DCA-A53F-690A88C3A85E}">
      <dgm:prSet phldrT="[Текст]"/>
      <dgm:spPr/>
      <dgm:t>
        <a:bodyPr/>
        <a:lstStyle/>
        <a:p>
          <a:r>
            <a:rPr lang="ru-RU" dirty="0" smtClean="0"/>
            <a:t>Карьера</a:t>
          </a:r>
          <a:endParaRPr lang="ru-RU" dirty="0"/>
        </a:p>
      </dgm:t>
    </dgm:pt>
    <dgm:pt modelId="{A691FE2B-5806-4ED3-A237-5E39EA7A1D27}" type="parTrans" cxnId="{1A853F57-07ED-4ADE-A009-24444E54A200}">
      <dgm:prSet/>
      <dgm:spPr/>
      <dgm:t>
        <a:bodyPr/>
        <a:lstStyle/>
        <a:p>
          <a:endParaRPr lang="ru-RU"/>
        </a:p>
      </dgm:t>
    </dgm:pt>
    <dgm:pt modelId="{56B5A826-F2E3-42AE-A77F-075B34434D86}" type="sibTrans" cxnId="{1A853F57-07ED-4ADE-A009-24444E54A200}">
      <dgm:prSet/>
      <dgm:spPr/>
      <dgm:t>
        <a:bodyPr/>
        <a:lstStyle/>
        <a:p>
          <a:endParaRPr lang="ru-RU"/>
        </a:p>
      </dgm:t>
    </dgm:pt>
    <dgm:pt modelId="{9C401371-059D-43A9-ADDF-2639B19D041B}">
      <dgm:prSet phldrT="[Текст]"/>
      <dgm:spPr/>
      <dgm:t>
        <a:bodyPr/>
        <a:lstStyle/>
        <a:p>
          <a:r>
            <a:rPr lang="ru-RU" dirty="0" smtClean="0"/>
            <a:t>Причастность</a:t>
          </a:r>
          <a:endParaRPr lang="ru-RU" dirty="0"/>
        </a:p>
      </dgm:t>
    </dgm:pt>
    <dgm:pt modelId="{8EB43000-27F2-4AEE-83F7-12E0872F17E9}" type="parTrans" cxnId="{80FD83E1-DD32-4FE4-ADBF-42B872C781DC}">
      <dgm:prSet/>
      <dgm:spPr/>
      <dgm:t>
        <a:bodyPr/>
        <a:lstStyle/>
        <a:p>
          <a:endParaRPr lang="ru-RU"/>
        </a:p>
      </dgm:t>
    </dgm:pt>
    <dgm:pt modelId="{C031E859-A5EE-4DC3-A0B1-7B2F2096E768}" type="sibTrans" cxnId="{80FD83E1-DD32-4FE4-ADBF-42B872C781DC}">
      <dgm:prSet/>
      <dgm:spPr/>
      <dgm:t>
        <a:bodyPr/>
        <a:lstStyle/>
        <a:p>
          <a:endParaRPr lang="ru-RU"/>
        </a:p>
      </dgm:t>
    </dgm:pt>
    <dgm:pt modelId="{D67CEB95-87FF-405E-B900-6769C118B7CB}">
      <dgm:prSet phldrT="[Текст]"/>
      <dgm:spPr/>
      <dgm:t>
        <a:bodyPr/>
        <a:lstStyle/>
        <a:p>
          <a:r>
            <a:rPr lang="ru-RU" dirty="0" smtClean="0"/>
            <a:t>«Гигиенические» факторы</a:t>
          </a:r>
          <a:endParaRPr lang="ru-RU" dirty="0"/>
        </a:p>
      </dgm:t>
    </dgm:pt>
    <dgm:pt modelId="{3E932D44-3775-4FA1-BC65-D7A43FB089C5}" type="parTrans" cxnId="{84B8CF3B-C1B9-426A-B0B1-34473EC3629C}">
      <dgm:prSet/>
      <dgm:spPr/>
      <dgm:t>
        <a:bodyPr/>
        <a:lstStyle/>
        <a:p>
          <a:endParaRPr lang="ru-RU"/>
        </a:p>
      </dgm:t>
    </dgm:pt>
    <dgm:pt modelId="{FBBBAD7A-CB9B-4EB1-85FA-2ADA56691C0E}" type="sibTrans" cxnId="{84B8CF3B-C1B9-426A-B0B1-34473EC3629C}">
      <dgm:prSet/>
      <dgm:spPr/>
      <dgm:t>
        <a:bodyPr/>
        <a:lstStyle/>
        <a:p>
          <a:endParaRPr lang="ru-RU"/>
        </a:p>
      </dgm:t>
    </dgm:pt>
    <dgm:pt modelId="{53FA67B8-5BE2-419C-A98B-46B3F74763C8}">
      <dgm:prSet phldrT="[Текст]"/>
      <dgm:spPr/>
      <dgm:t>
        <a:bodyPr/>
        <a:lstStyle/>
        <a:p>
          <a:pPr algn="l"/>
          <a:r>
            <a:rPr lang="ru-RU" dirty="0" smtClean="0"/>
            <a:t>Зарплата</a:t>
          </a:r>
          <a:endParaRPr lang="ru-RU" dirty="0"/>
        </a:p>
      </dgm:t>
    </dgm:pt>
    <dgm:pt modelId="{49A993A5-8DBD-48DD-9B41-645545E33604}" type="parTrans" cxnId="{8AE044D2-CC88-4CA3-A1F1-74BB0AC7C050}">
      <dgm:prSet/>
      <dgm:spPr/>
      <dgm:t>
        <a:bodyPr/>
        <a:lstStyle/>
        <a:p>
          <a:endParaRPr lang="ru-RU"/>
        </a:p>
      </dgm:t>
    </dgm:pt>
    <dgm:pt modelId="{934C8F55-7B82-4570-9A99-35FACC1D0366}" type="sibTrans" cxnId="{8AE044D2-CC88-4CA3-A1F1-74BB0AC7C050}">
      <dgm:prSet/>
      <dgm:spPr/>
      <dgm:t>
        <a:bodyPr/>
        <a:lstStyle/>
        <a:p>
          <a:endParaRPr lang="ru-RU"/>
        </a:p>
      </dgm:t>
    </dgm:pt>
    <dgm:pt modelId="{1BEAAE5F-D07C-4771-B472-7926DF03EB8A}">
      <dgm:prSet phldrT="[Текст]"/>
      <dgm:spPr/>
      <dgm:t>
        <a:bodyPr/>
        <a:lstStyle/>
        <a:p>
          <a:pPr algn="l"/>
          <a:r>
            <a:rPr lang="ru-RU" dirty="0" smtClean="0"/>
            <a:t>Условия труда</a:t>
          </a:r>
          <a:endParaRPr lang="ru-RU" dirty="0"/>
        </a:p>
      </dgm:t>
    </dgm:pt>
    <dgm:pt modelId="{6E5C766A-623E-4997-A362-D53029CE2AFC}" type="parTrans" cxnId="{95F1CDB8-B62E-476E-96AC-23808EE489C9}">
      <dgm:prSet/>
      <dgm:spPr/>
      <dgm:t>
        <a:bodyPr/>
        <a:lstStyle/>
        <a:p>
          <a:endParaRPr lang="ru-RU"/>
        </a:p>
      </dgm:t>
    </dgm:pt>
    <dgm:pt modelId="{C584943B-53B6-4637-B9AC-3CAA46148F37}" type="sibTrans" cxnId="{95F1CDB8-B62E-476E-96AC-23808EE489C9}">
      <dgm:prSet/>
      <dgm:spPr/>
      <dgm:t>
        <a:bodyPr/>
        <a:lstStyle/>
        <a:p>
          <a:endParaRPr lang="ru-RU"/>
        </a:p>
      </dgm:t>
    </dgm:pt>
    <dgm:pt modelId="{128FC6DB-2F34-47CB-AB9C-AACF49E7BC29}">
      <dgm:prSet phldrT="[Текст]"/>
      <dgm:spPr/>
      <dgm:t>
        <a:bodyPr/>
        <a:lstStyle/>
        <a:p>
          <a:r>
            <a:rPr lang="ru-RU" dirty="0" smtClean="0"/>
            <a:t>Успех</a:t>
          </a:r>
          <a:endParaRPr lang="ru-RU" dirty="0"/>
        </a:p>
      </dgm:t>
    </dgm:pt>
    <dgm:pt modelId="{3FE602D8-DEA9-4455-964D-7DF7D8D25E35}" type="parTrans" cxnId="{ED6FF90C-C172-44A5-920D-5CAC608D4B17}">
      <dgm:prSet/>
      <dgm:spPr/>
      <dgm:t>
        <a:bodyPr/>
        <a:lstStyle/>
        <a:p>
          <a:endParaRPr lang="ru-RU"/>
        </a:p>
      </dgm:t>
    </dgm:pt>
    <dgm:pt modelId="{6947F30C-7AF6-4507-8DA9-E5ACC662D064}" type="sibTrans" cxnId="{ED6FF90C-C172-44A5-920D-5CAC608D4B17}">
      <dgm:prSet/>
      <dgm:spPr/>
      <dgm:t>
        <a:bodyPr/>
        <a:lstStyle/>
        <a:p>
          <a:endParaRPr lang="ru-RU"/>
        </a:p>
      </dgm:t>
    </dgm:pt>
    <dgm:pt modelId="{5BFC8AC9-FB8A-4F4D-8BD4-A69287B701A6}">
      <dgm:prSet phldrT="[Текст]"/>
      <dgm:spPr/>
      <dgm:t>
        <a:bodyPr/>
        <a:lstStyle/>
        <a:p>
          <a:r>
            <a:rPr lang="ru-RU" dirty="0" smtClean="0"/>
            <a:t>Ответственность</a:t>
          </a:r>
          <a:endParaRPr lang="ru-RU" dirty="0"/>
        </a:p>
      </dgm:t>
    </dgm:pt>
    <dgm:pt modelId="{0C65641B-8A24-4040-966B-F4C8B415294B}" type="parTrans" cxnId="{7184390D-41AE-4F37-B729-E94F081D3471}">
      <dgm:prSet/>
      <dgm:spPr/>
      <dgm:t>
        <a:bodyPr/>
        <a:lstStyle/>
        <a:p>
          <a:endParaRPr lang="ru-RU"/>
        </a:p>
      </dgm:t>
    </dgm:pt>
    <dgm:pt modelId="{8A495A90-303F-408C-838B-241F87E71DF6}" type="sibTrans" cxnId="{7184390D-41AE-4F37-B729-E94F081D3471}">
      <dgm:prSet/>
      <dgm:spPr/>
      <dgm:t>
        <a:bodyPr/>
        <a:lstStyle/>
        <a:p>
          <a:endParaRPr lang="ru-RU"/>
        </a:p>
      </dgm:t>
    </dgm:pt>
    <dgm:pt modelId="{04176237-C239-4685-9ABC-079E2340128B}">
      <dgm:prSet phldrT="[Текст]"/>
      <dgm:spPr/>
      <dgm:t>
        <a:bodyPr/>
        <a:lstStyle/>
        <a:p>
          <a:pPr algn="l"/>
          <a:r>
            <a:rPr lang="ru-RU" dirty="0" smtClean="0"/>
            <a:t>Отношение начальника</a:t>
          </a:r>
          <a:endParaRPr lang="ru-RU" dirty="0"/>
        </a:p>
      </dgm:t>
    </dgm:pt>
    <dgm:pt modelId="{9488D510-95B6-434E-8EB7-A3E71AA91850}" type="parTrans" cxnId="{890041DE-D6DD-4C4C-A566-F0C8E5A4CBD9}">
      <dgm:prSet/>
      <dgm:spPr/>
      <dgm:t>
        <a:bodyPr/>
        <a:lstStyle/>
        <a:p>
          <a:endParaRPr lang="ru-RU"/>
        </a:p>
      </dgm:t>
    </dgm:pt>
    <dgm:pt modelId="{AF390858-1FF5-48D5-95FB-E5A7EEB03A6C}" type="sibTrans" cxnId="{890041DE-D6DD-4C4C-A566-F0C8E5A4CBD9}">
      <dgm:prSet/>
      <dgm:spPr/>
      <dgm:t>
        <a:bodyPr/>
        <a:lstStyle/>
        <a:p>
          <a:endParaRPr lang="ru-RU"/>
        </a:p>
      </dgm:t>
    </dgm:pt>
    <dgm:pt modelId="{A8F6AFF5-8C44-49D2-8E5B-B60DF9B756AC}">
      <dgm:prSet phldrT="[Текст]"/>
      <dgm:spPr/>
      <dgm:t>
        <a:bodyPr/>
        <a:lstStyle/>
        <a:p>
          <a:pPr algn="ctr"/>
          <a:r>
            <a:rPr lang="ru-RU" dirty="0" smtClean="0"/>
            <a:t>Корпоративная       культура</a:t>
          </a:r>
          <a:endParaRPr lang="ru-RU" dirty="0"/>
        </a:p>
      </dgm:t>
    </dgm:pt>
    <dgm:pt modelId="{31284696-E0A4-466D-A500-1183BC498943}" type="parTrans" cxnId="{7814425E-663F-40BF-9112-6059E774D649}">
      <dgm:prSet/>
      <dgm:spPr/>
      <dgm:t>
        <a:bodyPr/>
        <a:lstStyle/>
        <a:p>
          <a:endParaRPr lang="ru-RU"/>
        </a:p>
      </dgm:t>
    </dgm:pt>
    <dgm:pt modelId="{DE92155F-788C-4534-A0EC-F6D3AD742673}" type="sibTrans" cxnId="{7814425E-663F-40BF-9112-6059E774D649}">
      <dgm:prSet/>
      <dgm:spPr/>
      <dgm:t>
        <a:bodyPr/>
        <a:lstStyle/>
        <a:p>
          <a:endParaRPr lang="ru-RU"/>
        </a:p>
      </dgm:t>
    </dgm:pt>
    <dgm:pt modelId="{FA3C65BE-9FD8-4598-A0CA-60DB8EF7778C}" type="pres">
      <dgm:prSet presAssocID="{6345A469-CDBC-4284-81DF-2C9305528B3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7D6D9A6-83DC-41E0-9915-A67825623B85}" type="pres">
      <dgm:prSet presAssocID="{E84C8C9D-83A6-4C7C-B40D-BA9BE1FA6BDC}" presName="composite" presStyleCnt="0"/>
      <dgm:spPr/>
    </dgm:pt>
    <dgm:pt modelId="{91E9F49A-B524-4658-8565-CB1796F725E5}" type="pres">
      <dgm:prSet presAssocID="{E84C8C9D-83A6-4C7C-B40D-BA9BE1FA6BDC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D327B9-2539-4B5D-AA96-412CD2E322AF}" type="pres">
      <dgm:prSet presAssocID="{E84C8C9D-83A6-4C7C-B40D-BA9BE1FA6BDC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337C8D-D1CC-480A-B76C-75A5B3B67D1D}" type="pres">
      <dgm:prSet presAssocID="{1F826AA7-2810-45D0-B798-1005791061E5}" presName="space" presStyleCnt="0"/>
      <dgm:spPr/>
    </dgm:pt>
    <dgm:pt modelId="{10B52133-2C1A-4162-AEED-F80CDA4FBC13}" type="pres">
      <dgm:prSet presAssocID="{D67CEB95-87FF-405E-B900-6769C118B7CB}" presName="composite" presStyleCnt="0"/>
      <dgm:spPr/>
    </dgm:pt>
    <dgm:pt modelId="{1F3A582A-F2ED-4458-851A-3F5D824356CD}" type="pres">
      <dgm:prSet presAssocID="{D67CEB95-87FF-405E-B900-6769C118B7CB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D00477-56FD-4ACF-BAA1-B0DE3B043EB9}" type="pres">
      <dgm:prSet presAssocID="{D67CEB95-87FF-405E-B900-6769C118B7CB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A9C9D63-78FB-4F8B-B82A-175FAE9B62FB}" type="presOf" srcId="{A8F6AFF5-8C44-49D2-8E5B-B60DF9B756AC}" destId="{3DD00477-56FD-4ACF-BAA1-B0DE3B043EB9}" srcOrd="0" destOrd="3" presId="urn:microsoft.com/office/officeart/2005/8/layout/hList1"/>
    <dgm:cxn modelId="{9DB8C93F-3D12-4FDC-8363-32606ED21B3A}" type="presOf" srcId="{E84C8C9D-83A6-4C7C-B40D-BA9BE1FA6BDC}" destId="{91E9F49A-B524-4658-8565-CB1796F725E5}" srcOrd="0" destOrd="0" presId="urn:microsoft.com/office/officeart/2005/8/layout/hList1"/>
    <dgm:cxn modelId="{E1EA425E-53A6-4B4A-A37B-A6ACF086394B}" type="presOf" srcId="{53FA67B8-5BE2-419C-A98B-46B3F74763C8}" destId="{3DD00477-56FD-4ACF-BAA1-B0DE3B043EB9}" srcOrd="0" destOrd="0" presId="urn:microsoft.com/office/officeart/2005/8/layout/hList1"/>
    <dgm:cxn modelId="{7A17CD0D-28DB-4DF0-93D5-C40D2BED4D3C}" type="presOf" srcId="{04176237-C239-4685-9ABC-079E2340128B}" destId="{3DD00477-56FD-4ACF-BAA1-B0DE3B043EB9}" srcOrd="0" destOrd="2" presId="urn:microsoft.com/office/officeart/2005/8/layout/hList1"/>
    <dgm:cxn modelId="{AC00945A-1D12-4B07-9D19-68C0141EC69B}" srcId="{6345A469-CDBC-4284-81DF-2C9305528B3A}" destId="{E84C8C9D-83A6-4C7C-B40D-BA9BE1FA6BDC}" srcOrd="0" destOrd="0" parTransId="{4959306C-D9E6-45FD-A78C-2432D566689C}" sibTransId="{1F826AA7-2810-45D0-B798-1005791061E5}"/>
    <dgm:cxn modelId="{1372C438-E29A-452A-B2B3-F7564E46AE55}" type="presOf" srcId="{6345A469-CDBC-4284-81DF-2C9305528B3A}" destId="{FA3C65BE-9FD8-4598-A0CA-60DB8EF7778C}" srcOrd="0" destOrd="0" presId="urn:microsoft.com/office/officeart/2005/8/layout/hList1"/>
    <dgm:cxn modelId="{6F012395-727F-4A65-81DE-EA8996350E3D}" type="presOf" srcId="{128FC6DB-2F34-47CB-AB9C-AACF49E7BC29}" destId="{4AD327B9-2539-4B5D-AA96-412CD2E322AF}" srcOrd="0" destOrd="2" presId="urn:microsoft.com/office/officeart/2005/8/layout/hList1"/>
    <dgm:cxn modelId="{84B8CF3B-C1B9-426A-B0B1-34473EC3629C}" srcId="{6345A469-CDBC-4284-81DF-2C9305528B3A}" destId="{D67CEB95-87FF-405E-B900-6769C118B7CB}" srcOrd="1" destOrd="0" parTransId="{3E932D44-3775-4FA1-BC65-D7A43FB089C5}" sibTransId="{FBBBAD7A-CB9B-4EB1-85FA-2ADA56691C0E}"/>
    <dgm:cxn modelId="{28BB6354-3403-457A-AEB8-51902A129575}" type="presOf" srcId="{1BEAAE5F-D07C-4771-B472-7926DF03EB8A}" destId="{3DD00477-56FD-4ACF-BAA1-B0DE3B043EB9}" srcOrd="0" destOrd="1" presId="urn:microsoft.com/office/officeart/2005/8/layout/hList1"/>
    <dgm:cxn modelId="{B1930E8A-3BD7-436D-B1FE-B473246FB4C0}" type="presOf" srcId="{5BFC8AC9-FB8A-4F4D-8BD4-A69287B701A6}" destId="{4AD327B9-2539-4B5D-AA96-412CD2E322AF}" srcOrd="0" destOrd="3" presId="urn:microsoft.com/office/officeart/2005/8/layout/hList1"/>
    <dgm:cxn modelId="{95F1CDB8-B62E-476E-96AC-23808EE489C9}" srcId="{D67CEB95-87FF-405E-B900-6769C118B7CB}" destId="{1BEAAE5F-D07C-4771-B472-7926DF03EB8A}" srcOrd="1" destOrd="0" parTransId="{6E5C766A-623E-4997-A362-D53029CE2AFC}" sibTransId="{C584943B-53B6-4637-B9AC-3CAA46148F37}"/>
    <dgm:cxn modelId="{1A853F57-07ED-4ADE-A009-24444E54A200}" srcId="{E84C8C9D-83A6-4C7C-B40D-BA9BE1FA6BDC}" destId="{5491D303-B68F-4DCA-A53F-690A88C3A85E}" srcOrd="0" destOrd="0" parTransId="{A691FE2B-5806-4ED3-A237-5E39EA7A1D27}" sibTransId="{56B5A826-F2E3-42AE-A77F-075B34434D86}"/>
    <dgm:cxn modelId="{7814425E-663F-40BF-9112-6059E774D649}" srcId="{D67CEB95-87FF-405E-B900-6769C118B7CB}" destId="{A8F6AFF5-8C44-49D2-8E5B-B60DF9B756AC}" srcOrd="3" destOrd="0" parTransId="{31284696-E0A4-466D-A500-1183BC498943}" sibTransId="{DE92155F-788C-4534-A0EC-F6D3AD742673}"/>
    <dgm:cxn modelId="{890041DE-D6DD-4C4C-A566-F0C8E5A4CBD9}" srcId="{D67CEB95-87FF-405E-B900-6769C118B7CB}" destId="{04176237-C239-4685-9ABC-079E2340128B}" srcOrd="2" destOrd="0" parTransId="{9488D510-95B6-434E-8EB7-A3E71AA91850}" sibTransId="{AF390858-1FF5-48D5-95FB-E5A7EEB03A6C}"/>
    <dgm:cxn modelId="{78F94A10-5BCD-40CA-BFAF-D07152755C95}" type="presOf" srcId="{9C401371-059D-43A9-ADDF-2639B19D041B}" destId="{4AD327B9-2539-4B5D-AA96-412CD2E322AF}" srcOrd="0" destOrd="1" presId="urn:microsoft.com/office/officeart/2005/8/layout/hList1"/>
    <dgm:cxn modelId="{5C554F73-DFC3-4611-8F6C-3BB039C8759A}" type="presOf" srcId="{5491D303-B68F-4DCA-A53F-690A88C3A85E}" destId="{4AD327B9-2539-4B5D-AA96-412CD2E322AF}" srcOrd="0" destOrd="0" presId="urn:microsoft.com/office/officeart/2005/8/layout/hList1"/>
    <dgm:cxn modelId="{B81FBEAD-B167-4F83-83B1-A5E6092C5B75}" type="presOf" srcId="{D67CEB95-87FF-405E-B900-6769C118B7CB}" destId="{1F3A582A-F2ED-4458-851A-3F5D824356CD}" srcOrd="0" destOrd="0" presId="urn:microsoft.com/office/officeart/2005/8/layout/hList1"/>
    <dgm:cxn modelId="{80FD83E1-DD32-4FE4-ADBF-42B872C781DC}" srcId="{E84C8C9D-83A6-4C7C-B40D-BA9BE1FA6BDC}" destId="{9C401371-059D-43A9-ADDF-2639B19D041B}" srcOrd="1" destOrd="0" parTransId="{8EB43000-27F2-4AEE-83F7-12E0872F17E9}" sibTransId="{C031E859-A5EE-4DC3-A0B1-7B2F2096E768}"/>
    <dgm:cxn modelId="{8AE044D2-CC88-4CA3-A1F1-74BB0AC7C050}" srcId="{D67CEB95-87FF-405E-B900-6769C118B7CB}" destId="{53FA67B8-5BE2-419C-A98B-46B3F74763C8}" srcOrd="0" destOrd="0" parTransId="{49A993A5-8DBD-48DD-9B41-645545E33604}" sibTransId="{934C8F55-7B82-4570-9A99-35FACC1D0366}"/>
    <dgm:cxn modelId="{7184390D-41AE-4F37-B729-E94F081D3471}" srcId="{E84C8C9D-83A6-4C7C-B40D-BA9BE1FA6BDC}" destId="{5BFC8AC9-FB8A-4F4D-8BD4-A69287B701A6}" srcOrd="3" destOrd="0" parTransId="{0C65641B-8A24-4040-966B-F4C8B415294B}" sibTransId="{8A495A90-303F-408C-838B-241F87E71DF6}"/>
    <dgm:cxn modelId="{ED6FF90C-C172-44A5-920D-5CAC608D4B17}" srcId="{E84C8C9D-83A6-4C7C-B40D-BA9BE1FA6BDC}" destId="{128FC6DB-2F34-47CB-AB9C-AACF49E7BC29}" srcOrd="2" destOrd="0" parTransId="{3FE602D8-DEA9-4455-964D-7DF7D8D25E35}" sibTransId="{6947F30C-7AF6-4507-8DA9-E5ACC662D064}"/>
    <dgm:cxn modelId="{5A718DE9-8DF8-49F5-B6B8-F2FE1F9D1745}" type="presParOf" srcId="{FA3C65BE-9FD8-4598-A0CA-60DB8EF7778C}" destId="{87D6D9A6-83DC-41E0-9915-A67825623B85}" srcOrd="0" destOrd="0" presId="urn:microsoft.com/office/officeart/2005/8/layout/hList1"/>
    <dgm:cxn modelId="{438B91A6-B71A-464E-8C6C-C039D9D35D1E}" type="presParOf" srcId="{87D6D9A6-83DC-41E0-9915-A67825623B85}" destId="{91E9F49A-B524-4658-8565-CB1796F725E5}" srcOrd="0" destOrd="0" presId="urn:microsoft.com/office/officeart/2005/8/layout/hList1"/>
    <dgm:cxn modelId="{326F0D87-BB9A-4CFA-B3BF-F1EDA71BC6A0}" type="presParOf" srcId="{87D6D9A6-83DC-41E0-9915-A67825623B85}" destId="{4AD327B9-2539-4B5D-AA96-412CD2E322AF}" srcOrd="1" destOrd="0" presId="urn:microsoft.com/office/officeart/2005/8/layout/hList1"/>
    <dgm:cxn modelId="{94B71333-0CE7-4D7C-8633-A4CD77568E30}" type="presParOf" srcId="{FA3C65BE-9FD8-4598-A0CA-60DB8EF7778C}" destId="{DC337C8D-D1CC-480A-B76C-75A5B3B67D1D}" srcOrd="1" destOrd="0" presId="urn:microsoft.com/office/officeart/2005/8/layout/hList1"/>
    <dgm:cxn modelId="{53487213-516F-47C1-AE57-C3255E61B11E}" type="presParOf" srcId="{FA3C65BE-9FD8-4598-A0CA-60DB8EF7778C}" destId="{10B52133-2C1A-4162-AEED-F80CDA4FBC13}" srcOrd="2" destOrd="0" presId="urn:microsoft.com/office/officeart/2005/8/layout/hList1"/>
    <dgm:cxn modelId="{E69F0F59-488B-412A-A3CD-76D98F9EF9FA}" type="presParOf" srcId="{10B52133-2C1A-4162-AEED-F80CDA4FBC13}" destId="{1F3A582A-F2ED-4458-851A-3F5D824356CD}" srcOrd="0" destOrd="0" presId="urn:microsoft.com/office/officeart/2005/8/layout/hList1"/>
    <dgm:cxn modelId="{3C0A40DB-BE9E-4123-9B54-CF01E1435F7E}" type="presParOf" srcId="{10B52133-2C1A-4162-AEED-F80CDA4FBC13}" destId="{3DD00477-56FD-4ACF-BAA1-B0DE3B043EB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E9968E1-CFAD-4BB3-801C-EB44C5D3582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BDEE2D3-2458-4E24-8646-FA27B0FEFA30}">
      <dgm:prSet/>
      <dgm:spPr>
        <a:solidFill>
          <a:srgbClr val="FFC000"/>
        </a:solidFill>
      </dgm:spPr>
      <dgm:t>
        <a:bodyPr/>
        <a:lstStyle/>
        <a:p>
          <a:pPr rtl="0"/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Люди субъективно определяют отношение полученного ими вознаграждения к затраченным ими усилиями, а затем сравнивают его с вознаграждением, получаемым другими за аналогичную работу.  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F5E48CF6-7B48-453E-8F7F-B5F7A9F96014}" type="parTrans" cxnId="{DAF97F0B-4CA8-4197-B6F8-E68A3556484A}">
      <dgm:prSet/>
      <dgm:spPr/>
      <dgm:t>
        <a:bodyPr/>
        <a:lstStyle/>
        <a:p>
          <a:endParaRPr lang="ru-RU"/>
        </a:p>
      </dgm:t>
    </dgm:pt>
    <dgm:pt modelId="{857E9F2E-A5F8-4C78-98D4-16F3E29DC362}" type="sibTrans" cxnId="{DAF97F0B-4CA8-4197-B6F8-E68A3556484A}">
      <dgm:prSet/>
      <dgm:spPr/>
      <dgm:t>
        <a:bodyPr/>
        <a:lstStyle/>
        <a:p>
          <a:endParaRPr lang="ru-RU"/>
        </a:p>
      </dgm:t>
    </dgm:pt>
    <dgm:pt modelId="{F0036EE3-F63C-4F47-8F1C-D8BB8C6FA6DB}">
      <dgm:prSet/>
      <dgm:spPr>
        <a:solidFill>
          <a:srgbClr val="92D050"/>
        </a:solidFill>
      </dgm:spPr>
      <dgm:t>
        <a:bodyPr/>
        <a:lstStyle/>
        <a:p>
          <a:pPr rtl="0"/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Если  в  результате,  они  обнаруживают  несправедливость в отношении  оценки  своего  труда,  они  будут  стремиться  уменьшить  его  интенсивность. 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E018C924-D54A-4583-A3AE-B746C80B5050}" type="parTrans" cxnId="{6AFEC1E0-EE71-44AD-BB67-82DB341D4AF8}">
      <dgm:prSet/>
      <dgm:spPr/>
      <dgm:t>
        <a:bodyPr/>
        <a:lstStyle/>
        <a:p>
          <a:endParaRPr lang="ru-RU"/>
        </a:p>
      </dgm:t>
    </dgm:pt>
    <dgm:pt modelId="{FB6405AA-9F65-4FB5-9391-FF782721C329}" type="sibTrans" cxnId="{6AFEC1E0-EE71-44AD-BB67-82DB341D4AF8}">
      <dgm:prSet/>
      <dgm:spPr/>
      <dgm:t>
        <a:bodyPr/>
        <a:lstStyle/>
        <a:p>
          <a:endParaRPr lang="ru-RU"/>
        </a:p>
      </dgm:t>
    </dgm:pt>
    <dgm:pt modelId="{69E08BA3-A88A-4C24-B90A-DB6F9408DBF0}">
      <dgm:prSet/>
      <dgm:spPr>
        <a:solidFill>
          <a:srgbClr val="FFC000"/>
        </a:solidFill>
      </dgm:spPr>
      <dgm:t>
        <a:bodyPr/>
        <a:lstStyle/>
        <a:p>
          <a:pPr rtl="0"/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Если люди чувствуют, что их личное вознаграждение выше, нежели у других, то это отнюдь не всегда оказывает положительное влияние на повышение ими интенсивности своего труда.  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6AAA67DC-B801-4188-AEBE-2A59FA7F7C8A}" type="parTrans" cxnId="{DF69471A-04EF-4027-98F8-F6BB91DF2C1A}">
      <dgm:prSet/>
      <dgm:spPr/>
      <dgm:t>
        <a:bodyPr/>
        <a:lstStyle/>
        <a:p>
          <a:endParaRPr lang="ru-RU"/>
        </a:p>
      </dgm:t>
    </dgm:pt>
    <dgm:pt modelId="{83A70F05-008C-4B9C-B960-723410DB0354}" type="sibTrans" cxnId="{DF69471A-04EF-4027-98F8-F6BB91DF2C1A}">
      <dgm:prSet/>
      <dgm:spPr/>
      <dgm:t>
        <a:bodyPr/>
        <a:lstStyle/>
        <a:p>
          <a:endParaRPr lang="ru-RU"/>
        </a:p>
      </dgm:t>
    </dgm:pt>
    <dgm:pt modelId="{044B762E-FA57-4ABE-A03D-AE03DADEA3A0}" type="pres">
      <dgm:prSet presAssocID="{7E9968E1-CFAD-4BB3-801C-EB44C5D3582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76975C-C9B7-4E5B-A268-6A7CF00E2470}" type="pres">
      <dgm:prSet presAssocID="{5BDEE2D3-2458-4E24-8646-FA27B0FEFA30}" presName="parentText" presStyleLbl="node1" presStyleIdx="0" presStyleCnt="3" custLinFactY="-156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4E6ECC-F6B0-4535-8DA6-B5FC01B0BD01}" type="pres">
      <dgm:prSet presAssocID="{857E9F2E-A5F8-4C78-98D4-16F3E29DC362}" presName="spacer" presStyleCnt="0"/>
      <dgm:spPr/>
    </dgm:pt>
    <dgm:pt modelId="{7C6802D7-5CDD-4B1D-A714-6FCB2DBAB39F}" type="pres">
      <dgm:prSet presAssocID="{F0036EE3-F63C-4F47-8F1C-D8BB8C6FA6D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693673-494C-4A31-B280-9A9AEEAA436C}" type="pres">
      <dgm:prSet presAssocID="{FB6405AA-9F65-4FB5-9391-FF782721C329}" presName="spacer" presStyleCnt="0"/>
      <dgm:spPr/>
    </dgm:pt>
    <dgm:pt modelId="{1875C5B0-71CE-48FA-A822-33C0AC91CB3C}" type="pres">
      <dgm:prSet presAssocID="{69E08BA3-A88A-4C24-B90A-DB6F9408DBF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581D623-2CD9-4D0F-8ABA-FC68F8DA3D83}" type="presOf" srcId="{F0036EE3-F63C-4F47-8F1C-D8BB8C6FA6DB}" destId="{7C6802D7-5CDD-4B1D-A714-6FCB2DBAB39F}" srcOrd="0" destOrd="0" presId="urn:microsoft.com/office/officeart/2005/8/layout/vList2"/>
    <dgm:cxn modelId="{9AA98ACD-4C97-48CF-B79B-20A509BD7128}" type="presOf" srcId="{7E9968E1-CFAD-4BB3-801C-EB44C5D35820}" destId="{044B762E-FA57-4ABE-A03D-AE03DADEA3A0}" srcOrd="0" destOrd="0" presId="urn:microsoft.com/office/officeart/2005/8/layout/vList2"/>
    <dgm:cxn modelId="{D6F8C82E-3DD9-4F5D-9BDA-83D41557D8C3}" type="presOf" srcId="{5BDEE2D3-2458-4E24-8646-FA27B0FEFA30}" destId="{5076975C-C9B7-4E5B-A268-6A7CF00E2470}" srcOrd="0" destOrd="0" presId="urn:microsoft.com/office/officeart/2005/8/layout/vList2"/>
    <dgm:cxn modelId="{BA587135-EBF6-401A-AA25-A37236539093}" type="presOf" srcId="{69E08BA3-A88A-4C24-B90A-DB6F9408DBF0}" destId="{1875C5B0-71CE-48FA-A822-33C0AC91CB3C}" srcOrd="0" destOrd="0" presId="urn:microsoft.com/office/officeart/2005/8/layout/vList2"/>
    <dgm:cxn modelId="{DAF97F0B-4CA8-4197-B6F8-E68A3556484A}" srcId="{7E9968E1-CFAD-4BB3-801C-EB44C5D35820}" destId="{5BDEE2D3-2458-4E24-8646-FA27B0FEFA30}" srcOrd="0" destOrd="0" parTransId="{F5E48CF6-7B48-453E-8F7F-B5F7A9F96014}" sibTransId="{857E9F2E-A5F8-4C78-98D4-16F3E29DC362}"/>
    <dgm:cxn modelId="{6AFEC1E0-EE71-44AD-BB67-82DB341D4AF8}" srcId="{7E9968E1-CFAD-4BB3-801C-EB44C5D35820}" destId="{F0036EE3-F63C-4F47-8F1C-D8BB8C6FA6DB}" srcOrd="1" destOrd="0" parTransId="{E018C924-D54A-4583-A3AE-B746C80B5050}" sibTransId="{FB6405AA-9F65-4FB5-9391-FF782721C329}"/>
    <dgm:cxn modelId="{DF69471A-04EF-4027-98F8-F6BB91DF2C1A}" srcId="{7E9968E1-CFAD-4BB3-801C-EB44C5D35820}" destId="{69E08BA3-A88A-4C24-B90A-DB6F9408DBF0}" srcOrd="2" destOrd="0" parTransId="{6AAA67DC-B801-4188-AEBE-2A59FA7F7C8A}" sibTransId="{83A70F05-008C-4B9C-B960-723410DB0354}"/>
    <dgm:cxn modelId="{8D4B9666-8AEA-4677-BB64-EF04E7AE717D}" type="presParOf" srcId="{044B762E-FA57-4ABE-A03D-AE03DADEA3A0}" destId="{5076975C-C9B7-4E5B-A268-6A7CF00E2470}" srcOrd="0" destOrd="0" presId="urn:microsoft.com/office/officeart/2005/8/layout/vList2"/>
    <dgm:cxn modelId="{CDF9577F-57AB-4B8D-A5E2-B3B1AB1F52A1}" type="presParOf" srcId="{044B762E-FA57-4ABE-A03D-AE03DADEA3A0}" destId="{1E4E6ECC-F6B0-4535-8DA6-B5FC01B0BD01}" srcOrd="1" destOrd="0" presId="urn:microsoft.com/office/officeart/2005/8/layout/vList2"/>
    <dgm:cxn modelId="{141EE4CF-D2A8-49A8-8686-97C622BC2417}" type="presParOf" srcId="{044B762E-FA57-4ABE-A03D-AE03DADEA3A0}" destId="{7C6802D7-5CDD-4B1D-A714-6FCB2DBAB39F}" srcOrd="2" destOrd="0" presId="urn:microsoft.com/office/officeart/2005/8/layout/vList2"/>
    <dgm:cxn modelId="{8FBD91E8-D1F8-498F-8342-D7A55607ADC5}" type="presParOf" srcId="{044B762E-FA57-4ABE-A03D-AE03DADEA3A0}" destId="{74693673-494C-4A31-B280-9A9AEEAA436C}" srcOrd="3" destOrd="0" presId="urn:microsoft.com/office/officeart/2005/8/layout/vList2"/>
    <dgm:cxn modelId="{60221D95-C452-4ADE-BCFD-29BDF07B64C0}" type="presParOf" srcId="{044B762E-FA57-4ABE-A03D-AE03DADEA3A0}" destId="{1875C5B0-71CE-48FA-A822-33C0AC91CB3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8443E8-25E0-4682-8FDA-39461292DD83}">
      <dsp:nvSpPr>
        <dsp:cNvPr id="0" name=""/>
        <dsp:cNvSpPr/>
      </dsp:nvSpPr>
      <dsp:spPr>
        <a:xfrm rot="10800000">
          <a:off x="115041" y="1192"/>
          <a:ext cx="8456716" cy="139109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3435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1.  </a:t>
          </a:r>
          <a:r>
            <a:rPr lang="ru-RU" sz="2400" kern="1200" dirty="0" smtClean="0"/>
            <a:t>Форма принудительной мотивации с использованием властных полномочий руководителя. (приказ)</a:t>
          </a:r>
          <a:endParaRPr lang="ru-RU" sz="2400" kern="1200" dirty="0"/>
        </a:p>
      </dsp:txBody>
      <dsp:txXfrm rot="10800000">
        <a:off x="462815" y="1192"/>
        <a:ext cx="8108942" cy="1391096"/>
      </dsp:txXfrm>
    </dsp:sp>
    <dsp:sp modelId="{8801F623-AEB6-4048-B1B0-53CE3CB99C4C}">
      <dsp:nvSpPr>
        <dsp:cNvPr id="0" name=""/>
        <dsp:cNvSpPr/>
      </dsp:nvSpPr>
      <dsp:spPr>
        <a:xfrm>
          <a:off x="60680" y="0"/>
          <a:ext cx="1792330" cy="1378020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AF9650-E0A7-426D-B374-303688912E70}">
      <dsp:nvSpPr>
        <dsp:cNvPr id="0" name=""/>
        <dsp:cNvSpPr/>
      </dsp:nvSpPr>
      <dsp:spPr>
        <a:xfrm rot="10800000">
          <a:off x="347785" y="1807542"/>
          <a:ext cx="7991228" cy="139109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3435" tIns="87630" rIns="163576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2. Форма материальной мотивации, использующая механизм экономических интересов. (побуждение к работе, материальная заинтересованность). </a:t>
          </a:r>
          <a:endParaRPr lang="ru-RU" sz="2300" kern="1200" dirty="0"/>
        </a:p>
      </dsp:txBody>
      <dsp:txXfrm rot="10800000">
        <a:off x="695559" y="1807542"/>
        <a:ext cx="7643454" cy="1391096"/>
      </dsp:txXfrm>
    </dsp:sp>
    <dsp:sp modelId="{D47DA85B-DDA6-4908-A09C-7B92278A7637}">
      <dsp:nvSpPr>
        <dsp:cNvPr id="0" name=""/>
        <dsp:cNvSpPr/>
      </dsp:nvSpPr>
      <dsp:spPr>
        <a:xfrm>
          <a:off x="0" y="1728193"/>
          <a:ext cx="1391096" cy="1391096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DD0717-5239-4517-A91C-65ED8ACC563D}">
      <dsp:nvSpPr>
        <dsp:cNvPr id="0" name=""/>
        <dsp:cNvSpPr/>
      </dsp:nvSpPr>
      <dsp:spPr>
        <a:xfrm rot="10800000">
          <a:off x="453008" y="3613891"/>
          <a:ext cx="7780782" cy="139109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3435" tIns="87630" rIns="163576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3. Форма социальной мотивации, основанная на обращении к личности человека, к кругу его духовных ценностей. </a:t>
          </a:r>
          <a:endParaRPr lang="ru-RU" sz="2300" kern="1200"/>
        </a:p>
      </dsp:txBody>
      <dsp:txXfrm rot="10800000">
        <a:off x="800782" y="3613891"/>
        <a:ext cx="7433008" cy="1391096"/>
      </dsp:txXfrm>
    </dsp:sp>
    <dsp:sp modelId="{CAA7D792-5600-4CCF-A85E-6778884298CF}">
      <dsp:nvSpPr>
        <dsp:cNvPr id="0" name=""/>
        <dsp:cNvSpPr/>
      </dsp:nvSpPr>
      <dsp:spPr>
        <a:xfrm>
          <a:off x="0" y="3528394"/>
          <a:ext cx="1365890" cy="1391096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A8DF74-7F66-4138-947D-8DCF8BAE47FF}">
      <dsp:nvSpPr>
        <dsp:cNvPr id="0" name=""/>
        <dsp:cNvSpPr/>
      </dsp:nvSpPr>
      <dsp:spPr>
        <a:xfrm>
          <a:off x="1517044" y="0"/>
          <a:ext cx="5157192" cy="515719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32867F-084F-445F-890E-B2AAE9EBDB5D}">
      <dsp:nvSpPr>
        <dsp:cNvPr id="0" name=""/>
        <dsp:cNvSpPr/>
      </dsp:nvSpPr>
      <dsp:spPr>
        <a:xfrm>
          <a:off x="4095640" y="516222"/>
          <a:ext cx="3352174" cy="52377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Материальная заинтересованность</a:t>
          </a:r>
          <a:endParaRPr lang="ru-RU" sz="1300" kern="1200"/>
        </a:p>
      </dsp:txBody>
      <dsp:txXfrm>
        <a:off x="4121209" y="541791"/>
        <a:ext cx="3301036" cy="472639"/>
      </dsp:txXfrm>
    </dsp:sp>
    <dsp:sp modelId="{C3C369D0-96F8-4D36-9645-80E1B2078E8D}">
      <dsp:nvSpPr>
        <dsp:cNvPr id="0" name=""/>
        <dsp:cNvSpPr/>
      </dsp:nvSpPr>
      <dsp:spPr>
        <a:xfrm>
          <a:off x="4095640" y="1105472"/>
          <a:ext cx="3352174" cy="52377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Интерес  к  выполняемой  работе.  </a:t>
          </a:r>
          <a:endParaRPr lang="ru-RU" sz="1300" kern="1200"/>
        </a:p>
      </dsp:txBody>
      <dsp:txXfrm>
        <a:off x="4121209" y="1131041"/>
        <a:ext cx="3301036" cy="472639"/>
      </dsp:txXfrm>
    </dsp:sp>
    <dsp:sp modelId="{B068BFB3-4369-416B-A4CC-B9AA38373CB0}">
      <dsp:nvSpPr>
        <dsp:cNvPr id="0" name=""/>
        <dsp:cNvSpPr/>
      </dsp:nvSpPr>
      <dsp:spPr>
        <a:xfrm>
          <a:off x="4095640" y="1694721"/>
          <a:ext cx="3352174" cy="52377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Ощущение собственной значимости, причастности к общему делу (своей </a:t>
          </a:r>
          <a:endParaRPr lang="ru-RU" sz="1300" kern="1200"/>
        </a:p>
      </dsp:txBody>
      <dsp:txXfrm>
        <a:off x="4121209" y="1720290"/>
        <a:ext cx="3301036" cy="472639"/>
      </dsp:txXfrm>
    </dsp:sp>
    <dsp:sp modelId="{79DD7CB3-6509-49AC-85A5-3A2F91C47C85}">
      <dsp:nvSpPr>
        <dsp:cNvPr id="0" name=""/>
        <dsp:cNvSpPr/>
      </dsp:nvSpPr>
      <dsp:spPr>
        <a:xfrm>
          <a:off x="4095640" y="2283971"/>
          <a:ext cx="3352174" cy="52377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фирмы, своего государства, всего человечества). </a:t>
          </a:r>
          <a:endParaRPr lang="ru-RU" sz="1300" kern="1200"/>
        </a:p>
      </dsp:txBody>
      <dsp:txXfrm>
        <a:off x="4121209" y="2309540"/>
        <a:ext cx="3301036" cy="472639"/>
      </dsp:txXfrm>
    </dsp:sp>
    <dsp:sp modelId="{489638CC-8732-446E-81DC-941CFE988E5C}">
      <dsp:nvSpPr>
        <dsp:cNvPr id="0" name=""/>
        <dsp:cNvSpPr/>
      </dsp:nvSpPr>
      <dsp:spPr>
        <a:xfrm>
          <a:off x="4095640" y="2873220"/>
          <a:ext cx="3352174" cy="52377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Карьерный рост </a:t>
          </a:r>
          <a:endParaRPr lang="ru-RU" sz="1300" kern="1200"/>
        </a:p>
      </dsp:txBody>
      <dsp:txXfrm>
        <a:off x="4121209" y="2898789"/>
        <a:ext cx="3301036" cy="472639"/>
      </dsp:txXfrm>
    </dsp:sp>
    <dsp:sp modelId="{0206504F-7FF8-4BD7-912D-D0657AB5D8C5}">
      <dsp:nvSpPr>
        <dsp:cNvPr id="0" name=""/>
        <dsp:cNvSpPr/>
      </dsp:nvSpPr>
      <dsp:spPr>
        <a:xfrm>
          <a:off x="4095640" y="3462470"/>
          <a:ext cx="3352174" cy="52377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Удовлетворение  потребности  в  общении  с  людьми  своего  круга.  </a:t>
          </a:r>
          <a:endParaRPr lang="ru-RU" sz="1300" kern="1200"/>
        </a:p>
      </dsp:txBody>
      <dsp:txXfrm>
        <a:off x="4121209" y="3488039"/>
        <a:ext cx="3301036" cy="472639"/>
      </dsp:txXfrm>
    </dsp:sp>
    <dsp:sp modelId="{BD7CB797-2F6F-4F67-A086-C542DCE5D0BF}">
      <dsp:nvSpPr>
        <dsp:cNvPr id="0" name=""/>
        <dsp:cNvSpPr/>
      </dsp:nvSpPr>
      <dsp:spPr>
        <a:xfrm>
          <a:off x="4095640" y="4051719"/>
          <a:ext cx="3352174" cy="52377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Удовлетворение  условиями  труда</a:t>
          </a:r>
          <a:endParaRPr lang="ru-RU" sz="1300" kern="1200" dirty="0"/>
        </a:p>
      </dsp:txBody>
      <dsp:txXfrm>
        <a:off x="4121209" y="4077288"/>
        <a:ext cx="3301036" cy="4726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5260B2-56B5-4934-A244-0E2E26E51C87}">
      <dsp:nvSpPr>
        <dsp:cNvPr id="0" name=""/>
        <dsp:cNvSpPr/>
      </dsp:nvSpPr>
      <dsp:spPr>
        <a:xfrm>
          <a:off x="4539" y="720079"/>
          <a:ext cx="7196260" cy="916508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1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6">
                  <a:lumMod val="50000"/>
                </a:schemeClr>
              </a:solidFill>
            </a:rPr>
            <a:t>Три базовые потребности в организации</a:t>
          </a:r>
          <a:endParaRPr lang="ru-RU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31383" y="746923"/>
        <a:ext cx="7142572" cy="862820"/>
      </dsp:txXfrm>
    </dsp:sp>
    <dsp:sp modelId="{6F7C3F5B-22D3-4230-AD90-0BB6482A8D67}">
      <dsp:nvSpPr>
        <dsp:cNvPr id="0" name=""/>
        <dsp:cNvSpPr/>
      </dsp:nvSpPr>
      <dsp:spPr>
        <a:xfrm>
          <a:off x="1126995" y="1636587"/>
          <a:ext cx="2475673" cy="584851"/>
        </a:xfrm>
        <a:custGeom>
          <a:avLst/>
          <a:gdLst/>
          <a:ahLst/>
          <a:cxnLst/>
          <a:rect l="0" t="0" r="0" b="0"/>
          <a:pathLst>
            <a:path>
              <a:moveTo>
                <a:pt x="2475673" y="0"/>
              </a:moveTo>
              <a:lnTo>
                <a:pt x="2475673" y="292425"/>
              </a:lnTo>
              <a:lnTo>
                <a:pt x="0" y="292425"/>
              </a:lnTo>
              <a:lnTo>
                <a:pt x="0" y="5848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E41D1A-B4B3-4C97-8093-0A89522C27E6}">
      <dsp:nvSpPr>
        <dsp:cNvPr id="0" name=""/>
        <dsp:cNvSpPr/>
      </dsp:nvSpPr>
      <dsp:spPr>
        <a:xfrm>
          <a:off x="0" y="2221438"/>
          <a:ext cx="2253991" cy="916508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1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6">
                  <a:lumMod val="75000"/>
                </a:schemeClr>
              </a:solidFill>
            </a:rPr>
            <a:t>Власть</a:t>
          </a:r>
          <a:endParaRPr lang="ru-RU" sz="1800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26844" y="2248282"/>
        <a:ext cx="2200303" cy="862820"/>
      </dsp:txXfrm>
    </dsp:sp>
    <dsp:sp modelId="{70AACAAD-6EE0-4547-8A31-C5080ED100BE}">
      <dsp:nvSpPr>
        <dsp:cNvPr id="0" name=""/>
        <dsp:cNvSpPr/>
      </dsp:nvSpPr>
      <dsp:spPr>
        <a:xfrm>
          <a:off x="3602669" y="1636587"/>
          <a:ext cx="2565299" cy="584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2425"/>
              </a:lnTo>
              <a:lnTo>
                <a:pt x="2565299" y="292425"/>
              </a:lnTo>
              <a:lnTo>
                <a:pt x="2565299" y="5848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91DB96-B3E7-4BF0-809A-39DB20F61F77}">
      <dsp:nvSpPr>
        <dsp:cNvPr id="0" name=""/>
        <dsp:cNvSpPr/>
      </dsp:nvSpPr>
      <dsp:spPr>
        <a:xfrm>
          <a:off x="5135137" y="2221438"/>
          <a:ext cx="2065662" cy="916508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1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6">
                  <a:lumMod val="75000"/>
                </a:schemeClr>
              </a:solidFill>
            </a:rPr>
            <a:t>Причастность</a:t>
          </a:r>
          <a:endParaRPr lang="ru-RU" sz="1800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5161981" y="2248282"/>
        <a:ext cx="2011974" cy="862820"/>
      </dsp:txXfrm>
    </dsp:sp>
    <dsp:sp modelId="{7A557E33-8228-4776-9AE0-7B5F3B1688B0}">
      <dsp:nvSpPr>
        <dsp:cNvPr id="0" name=""/>
        <dsp:cNvSpPr/>
      </dsp:nvSpPr>
      <dsp:spPr>
        <a:xfrm>
          <a:off x="3602669" y="1636587"/>
          <a:ext cx="197297" cy="6167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359"/>
              </a:lnTo>
              <a:lnTo>
                <a:pt x="197297" y="308359"/>
              </a:lnTo>
              <a:lnTo>
                <a:pt x="197297" y="6167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4C3FDE-FA5C-4723-B660-DAF31F283EB9}">
      <dsp:nvSpPr>
        <dsp:cNvPr id="0" name=""/>
        <dsp:cNvSpPr/>
      </dsp:nvSpPr>
      <dsp:spPr>
        <a:xfrm>
          <a:off x="2909210" y="2253305"/>
          <a:ext cx="1781512" cy="916508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1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6">
                  <a:lumMod val="75000"/>
                </a:schemeClr>
              </a:solidFill>
            </a:rPr>
            <a:t>Успех</a:t>
          </a:r>
          <a:endParaRPr lang="ru-RU" sz="1800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2936054" y="2280149"/>
        <a:ext cx="1727824" cy="8628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E9F49A-B524-4658-8565-CB1796F725E5}">
      <dsp:nvSpPr>
        <dsp:cNvPr id="0" name=""/>
        <dsp:cNvSpPr/>
      </dsp:nvSpPr>
      <dsp:spPr>
        <a:xfrm>
          <a:off x="32" y="457519"/>
          <a:ext cx="3084108" cy="8644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Факторы мотивации</a:t>
          </a:r>
          <a:endParaRPr lang="ru-RU" sz="2500" kern="1200" dirty="0"/>
        </a:p>
      </dsp:txBody>
      <dsp:txXfrm>
        <a:off x="32" y="457519"/>
        <a:ext cx="3084108" cy="864462"/>
      </dsp:txXfrm>
    </dsp:sp>
    <dsp:sp modelId="{4AD327B9-2539-4B5D-AA96-412CD2E322AF}">
      <dsp:nvSpPr>
        <dsp:cNvPr id="0" name=""/>
        <dsp:cNvSpPr/>
      </dsp:nvSpPr>
      <dsp:spPr>
        <a:xfrm>
          <a:off x="32" y="1321981"/>
          <a:ext cx="3084108" cy="250052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Карьера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Причастность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Успех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Ответственность</a:t>
          </a:r>
          <a:endParaRPr lang="ru-RU" sz="2500" kern="1200" dirty="0"/>
        </a:p>
      </dsp:txBody>
      <dsp:txXfrm>
        <a:off x="32" y="1321981"/>
        <a:ext cx="3084108" cy="2500523"/>
      </dsp:txXfrm>
    </dsp:sp>
    <dsp:sp modelId="{1F3A582A-F2ED-4458-851A-3F5D824356CD}">
      <dsp:nvSpPr>
        <dsp:cNvPr id="0" name=""/>
        <dsp:cNvSpPr/>
      </dsp:nvSpPr>
      <dsp:spPr>
        <a:xfrm>
          <a:off x="3515915" y="457519"/>
          <a:ext cx="3084108" cy="8644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«Гигиенические» факторы</a:t>
          </a:r>
          <a:endParaRPr lang="ru-RU" sz="2500" kern="1200" dirty="0"/>
        </a:p>
      </dsp:txBody>
      <dsp:txXfrm>
        <a:off x="3515915" y="457519"/>
        <a:ext cx="3084108" cy="864462"/>
      </dsp:txXfrm>
    </dsp:sp>
    <dsp:sp modelId="{3DD00477-56FD-4ACF-BAA1-B0DE3B043EB9}">
      <dsp:nvSpPr>
        <dsp:cNvPr id="0" name=""/>
        <dsp:cNvSpPr/>
      </dsp:nvSpPr>
      <dsp:spPr>
        <a:xfrm>
          <a:off x="3515915" y="1321981"/>
          <a:ext cx="3084108" cy="250052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Зарплата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Условия труда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Отношение начальника</a:t>
          </a:r>
          <a:endParaRPr lang="ru-RU" sz="2500" kern="1200" dirty="0"/>
        </a:p>
        <a:p>
          <a:pPr marL="228600" lvl="1" indent="-228600" algn="ctr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Корпоративная       культура</a:t>
          </a:r>
          <a:endParaRPr lang="ru-RU" sz="2500" kern="1200" dirty="0"/>
        </a:p>
      </dsp:txBody>
      <dsp:txXfrm>
        <a:off x="3515915" y="1321981"/>
        <a:ext cx="3084108" cy="250052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6975C-C9B7-4E5B-A268-6A7CF00E2470}">
      <dsp:nvSpPr>
        <dsp:cNvPr id="0" name=""/>
        <dsp:cNvSpPr/>
      </dsp:nvSpPr>
      <dsp:spPr>
        <a:xfrm>
          <a:off x="0" y="0"/>
          <a:ext cx="7992888" cy="1560780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solidFill>
                <a:schemeClr val="tx2">
                  <a:lumMod val="75000"/>
                </a:schemeClr>
              </a:solidFill>
            </a:rPr>
            <a:t>Люди субъективно определяют отношение полученного ими вознаграждения к затраченным ими усилиями, а затем сравнивают его с вознаграждением, получаемым другими за аналогичную работу.  </a:t>
          </a:r>
          <a:endParaRPr lang="ru-RU" sz="23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76191" y="76191"/>
        <a:ext cx="7840506" cy="1408398"/>
      </dsp:txXfrm>
    </dsp:sp>
    <dsp:sp modelId="{7C6802D7-5CDD-4B1D-A714-6FCB2DBAB39F}">
      <dsp:nvSpPr>
        <dsp:cNvPr id="0" name=""/>
        <dsp:cNvSpPr/>
      </dsp:nvSpPr>
      <dsp:spPr>
        <a:xfrm>
          <a:off x="0" y="1630153"/>
          <a:ext cx="7992888" cy="1560780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solidFill>
                <a:schemeClr val="tx2">
                  <a:lumMod val="75000"/>
                </a:schemeClr>
              </a:solidFill>
            </a:rPr>
            <a:t>Если  в  результате,  они  обнаруживают  несправедливость в отношении  оценки  своего  труда,  они  будут  стремиться  уменьшить  его  интенсивность. </a:t>
          </a:r>
          <a:endParaRPr lang="ru-RU" sz="23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76191" y="1706344"/>
        <a:ext cx="7840506" cy="1408398"/>
      </dsp:txXfrm>
    </dsp:sp>
    <dsp:sp modelId="{1875C5B0-71CE-48FA-A822-33C0AC91CB3C}">
      <dsp:nvSpPr>
        <dsp:cNvPr id="0" name=""/>
        <dsp:cNvSpPr/>
      </dsp:nvSpPr>
      <dsp:spPr>
        <a:xfrm>
          <a:off x="0" y="3257173"/>
          <a:ext cx="7992888" cy="1560780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solidFill>
                <a:schemeClr val="tx2">
                  <a:lumMod val="75000"/>
                </a:schemeClr>
              </a:solidFill>
            </a:rPr>
            <a:t>Если люди чувствуют, что их личное вознаграждение выше, нежели у других, то это отнюдь не всегда оказывает положительное влияние на повышение ими интенсивности своего труда.  </a:t>
          </a:r>
          <a:endParaRPr lang="ru-RU" sz="23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76191" y="3333364"/>
        <a:ext cx="7840506" cy="14083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65DBF-80C4-49D8-B006-E25B254667D6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AAFE9-312B-43AF-8FF2-E21674C25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177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710994E-8BCA-47BF-BBA8-B392EEF2041E}" type="slidenum">
              <a:rPr lang="ru-RU" altLang="ru-RU"/>
              <a:pPr eaLnBrk="1" hangingPunct="1"/>
              <a:t>3</a:t>
            </a:fld>
            <a:endParaRPr lang="ru-RU" altLang="ru-RU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850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3EA8F2E-B126-4154-9FA8-5F08D71B3A10}" type="slidenum">
              <a:rPr lang="ru-RU" altLang="ru-RU"/>
              <a:pPr eaLnBrk="1" hangingPunct="1"/>
              <a:t>6</a:t>
            </a:fld>
            <a:endParaRPr lang="ru-RU" altLang="ru-RU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805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DFD1016-722D-41AF-A05E-706E95C29174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127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064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55E2BE-4B6F-4C17-A140-3291CDDD7ED2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545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3D20CD-5FF9-4BFF-9671-A50DD5EC6C8B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819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5983FC-CF9A-45FC-A7DB-D59F12CDAFCE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637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45F01C-B4EB-4D33-8BBA-93EBF9BDBAD7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632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8A8F7A-57F5-4A2B-9572-114FD8F0B5E9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580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130F7C-0991-4F7C-968A-88515BB98336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276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BD01AB-23BF-47F0-9924-07030C556917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704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48B6A0-7363-4722-8541-5085B2DA5404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577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73DF34-BB49-40EE-B8AB-BA8DA2F5B298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75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C729E4-9B49-4343-9EEA-00A9A78F8AD9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813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3DEA965-87F5-4689-983C-7102E9E80EFA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78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DFD1016-722D-41AF-A05E-706E95C29174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127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495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55E2BE-4B6F-4C17-A140-3291CDDD7ED2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233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3D20CD-5FF9-4BFF-9671-A50DD5EC6C8B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88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5983FC-CF9A-45FC-A7DB-D59F12CDAFCE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5879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45F01C-B4EB-4D33-8BBA-93EBF9BDBAD7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1667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8A8F7A-57F5-4A2B-9572-114FD8F0B5E9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4707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130F7C-0991-4F7C-968A-88515BB98336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3506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BD01AB-23BF-47F0-9924-07030C556917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0913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48B6A0-7363-4722-8541-5085B2DA5404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2409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73DF34-BB49-40EE-B8AB-BA8DA2F5B298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2272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C729E4-9B49-4343-9EEA-00A9A78F8AD9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8656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3DEA965-87F5-4689-983C-7102E9E80EFA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046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226C2D-F9BA-469F-AEB1-0A6198226A0B}" type="slidenum">
              <a:rPr lang="ru-RU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103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767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226C2D-F9BA-469F-AEB1-0A6198226A0B}" type="slidenum">
              <a:rPr lang="ru-RU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103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353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10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Функция мотивации в менеджменте</a:t>
            </a:r>
            <a:endParaRPr lang="ru-RU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79712" y="3933056"/>
            <a:ext cx="6553200" cy="2924944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dirty="0" smtClean="0"/>
              <a:t>Сущность </a:t>
            </a:r>
            <a:r>
              <a:rPr lang="ru-RU" sz="2400" dirty="0" smtClean="0"/>
              <a:t>мотивации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dirty="0" smtClean="0"/>
              <a:t>Формы мотивации.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dirty="0" smtClean="0"/>
              <a:t> Теории мотивации:</a:t>
            </a:r>
          </a:p>
          <a:p>
            <a:pPr>
              <a:lnSpc>
                <a:spcPct val="90000"/>
              </a:lnSpc>
            </a:pPr>
            <a:r>
              <a:rPr lang="ru-RU" sz="2400" dirty="0" smtClean="0"/>
              <a:t>А) содержательные;</a:t>
            </a:r>
          </a:p>
          <a:p>
            <a:pPr>
              <a:lnSpc>
                <a:spcPct val="90000"/>
              </a:lnSpc>
            </a:pPr>
            <a:r>
              <a:rPr lang="ru-RU" sz="2400" dirty="0" smtClean="0"/>
              <a:t>Б) процессуальные</a:t>
            </a:r>
            <a:r>
              <a:rPr lang="ru-RU" sz="240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ru-RU" sz="2400"/>
              <a:t>4.Методы </a:t>
            </a:r>
            <a:r>
              <a:rPr lang="ru-RU" sz="2400" smtClean="0"/>
              <a:t>мотивации</a:t>
            </a:r>
            <a:endParaRPr lang="ru-RU" sz="2400" dirty="0"/>
          </a:p>
          <a:p>
            <a:pPr>
              <a:lnSpc>
                <a:spcPct val="90000"/>
              </a:lnSpc>
            </a:pPr>
            <a:endParaRPr lang="ru-RU" sz="2400" dirty="0"/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127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>
              <a:solidFill>
                <a:srgbClr val="003300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003300"/>
              </a:solidFill>
            </a:endParaRPr>
          </a:p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4"/>
          </p:nvPr>
        </p:nvSpPr>
        <p:spPr>
          <a:xfrm>
            <a:off x="3203848" y="620688"/>
            <a:ext cx="5482953" cy="5505475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«Когда речь идет о том, чтобы предприятие двигалось вперед, вся суть – в мотивации людей»</a:t>
            </a:r>
          </a:p>
          <a:p>
            <a:pPr marL="0" indent="0" algn="r">
              <a:buNone/>
            </a:pPr>
            <a:r>
              <a:rPr lang="ru-RU" sz="3600" dirty="0" smtClean="0"/>
              <a:t>Ли </a:t>
            </a:r>
            <a:r>
              <a:rPr lang="ru-RU" sz="3600" dirty="0" err="1" smtClean="0"/>
              <a:t>Якокка</a:t>
            </a:r>
            <a:endParaRPr lang="ru-RU" sz="36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41" y="3717032"/>
            <a:ext cx="288365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1850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"/>
          <p:cNvSpPr>
            <a:spLocks noChangeAspect="1" noChangeArrowheads="1"/>
          </p:cNvSpPr>
          <p:nvPr/>
        </p:nvSpPr>
        <p:spPr bwMode="auto">
          <a:xfrm>
            <a:off x="0" y="188913"/>
            <a:ext cx="9664700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5" name="Oval 4"/>
          <p:cNvSpPr>
            <a:spLocks noChangeArrowheads="1"/>
          </p:cNvSpPr>
          <p:nvPr/>
        </p:nvSpPr>
        <p:spPr bwMode="auto">
          <a:xfrm>
            <a:off x="3348038" y="836613"/>
            <a:ext cx="5430837" cy="5140325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5357813" y="623888"/>
            <a:ext cx="1414462" cy="3429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 dirty="0"/>
              <a:t>Потребность</a:t>
            </a:r>
            <a:endParaRPr lang="ru-RU" altLang="ru-RU" dirty="0"/>
          </a:p>
        </p:txBody>
      </p:sp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5286375" y="2071688"/>
            <a:ext cx="1568450" cy="3413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ценность</a:t>
            </a:r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5067300" y="4460875"/>
            <a:ext cx="1944688" cy="3270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/>
              <a:t>Вознаграждение</a:t>
            </a:r>
          </a:p>
        </p:txBody>
      </p:sp>
      <p:sp>
        <p:nvSpPr>
          <p:cNvPr id="3079" name="Rectangle 8"/>
          <p:cNvSpPr>
            <a:spLocks noChangeArrowheads="1"/>
          </p:cNvSpPr>
          <p:nvPr/>
        </p:nvSpPr>
        <p:spPr bwMode="auto">
          <a:xfrm>
            <a:off x="5357813" y="3049588"/>
            <a:ext cx="1255712" cy="3413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/>
              <a:t>мотив</a:t>
            </a:r>
          </a:p>
        </p:txBody>
      </p:sp>
      <p:sp>
        <p:nvSpPr>
          <p:cNvPr id="3080" name="Rectangle 9"/>
          <p:cNvSpPr>
            <a:spLocks noChangeArrowheads="1"/>
          </p:cNvSpPr>
          <p:nvPr/>
        </p:nvSpPr>
        <p:spPr bwMode="auto">
          <a:xfrm>
            <a:off x="4851400" y="5475288"/>
            <a:ext cx="2457450" cy="685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dirty="0"/>
              <a:t>Удовлетворенность</a:t>
            </a:r>
          </a:p>
          <a:p>
            <a:pPr algn="ctr" eaLnBrk="1" hangingPunct="1"/>
            <a:r>
              <a:rPr lang="ru-RU" altLang="ru-RU" sz="1600" dirty="0"/>
              <a:t>или</a:t>
            </a:r>
          </a:p>
          <a:p>
            <a:pPr algn="ctr" eaLnBrk="1" hangingPunct="1"/>
            <a:r>
              <a:rPr lang="ru-RU" altLang="ru-RU" sz="1600" dirty="0"/>
              <a:t>неудовлетворенность</a:t>
            </a:r>
          </a:p>
        </p:txBody>
      </p:sp>
      <p:sp>
        <p:nvSpPr>
          <p:cNvPr id="3081" name="Line 10"/>
          <p:cNvSpPr>
            <a:spLocks noChangeShapeType="1"/>
          </p:cNvSpPr>
          <p:nvPr/>
        </p:nvSpPr>
        <p:spPr bwMode="auto">
          <a:xfrm flipH="1">
            <a:off x="5030788" y="876300"/>
            <a:ext cx="327025" cy="1588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2" name="Line 11"/>
          <p:cNvSpPr>
            <a:spLocks noChangeShapeType="1"/>
          </p:cNvSpPr>
          <p:nvPr/>
        </p:nvSpPr>
        <p:spPr bwMode="auto">
          <a:xfrm flipH="1">
            <a:off x="5140325" y="876300"/>
            <a:ext cx="217488" cy="217488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3" name="Line 12"/>
          <p:cNvSpPr>
            <a:spLocks noChangeShapeType="1"/>
          </p:cNvSpPr>
          <p:nvPr/>
        </p:nvSpPr>
        <p:spPr bwMode="auto">
          <a:xfrm flipH="1">
            <a:off x="6697663" y="876300"/>
            <a:ext cx="323850" cy="1588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4" name="Line 13"/>
          <p:cNvSpPr>
            <a:spLocks noChangeShapeType="1"/>
          </p:cNvSpPr>
          <p:nvPr/>
        </p:nvSpPr>
        <p:spPr bwMode="auto">
          <a:xfrm>
            <a:off x="6734175" y="839788"/>
            <a:ext cx="252413" cy="217487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5" name="Line 14"/>
          <p:cNvSpPr>
            <a:spLocks noChangeShapeType="1"/>
          </p:cNvSpPr>
          <p:nvPr/>
        </p:nvSpPr>
        <p:spPr bwMode="auto">
          <a:xfrm>
            <a:off x="6045200" y="912813"/>
            <a:ext cx="0" cy="130333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6" name="Line 15"/>
          <p:cNvSpPr>
            <a:spLocks noChangeShapeType="1"/>
          </p:cNvSpPr>
          <p:nvPr/>
        </p:nvSpPr>
        <p:spPr bwMode="auto">
          <a:xfrm>
            <a:off x="6008688" y="2433638"/>
            <a:ext cx="0" cy="65246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7" name="Line 17"/>
          <p:cNvSpPr>
            <a:spLocks noChangeShapeType="1"/>
          </p:cNvSpPr>
          <p:nvPr/>
        </p:nvSpPr>
        <p:spPr bwMode="auto">
          <a:xfrm>
            <a:off x="6008688" y="4749800"/>
            <a:ext cx="0" cy="72548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46" name="Text Box 18"/>
          <p:cNvSpPr txBox="1">
            <a:spLocks noChangeArrowheads="1"/>
          </p:cNvSpPr>
          <p:nvPr/>
        </p:nvSpPr>
        <p:spPr bwMode="auto">
          <a:xfrm>
            <a:off x="250825" y="188913"/>
            <a:ext cx="4686300" cy="685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</a:pPr>
            <a:r>
              <a:rPr lang="ru-RU" sz="3200" dirty="0">
                <a:solidFill>
                  <a:srgbClr val="003300"/>
                </a:solidFill>
              </a:rPr>
              <a:t>Мотивация </a:t>
            </a:r>
            <a:r>
              <a:rPr lang="ru-RU" sz="3200" dirty="0"/>
              <a:t>- </a:t>
            </a:r>
            <a:r>
              <a:rPr lang="ru-RU" sz="2800" dirty="0">
                <a:solidFill>
                  <a:srgbClr val="003300"/>
                </a:solidFill>
              </a:rPr>
              <a:t>побуждение  кого-либо  (человека, группы  людей,  себя  самого)  к  более  эффективной  деятельности,  направленной на  достижение целей  организации. </a:t>
            </a:r>
            <a:r>
              <a:rPr lang="ru-RU" sz="3200" dirty="0"/>
              <a:t/>
            </a:r>
            <a:br>
              <a:rPr lang="ru-RU" sz="3200" dirty="0"/>
            </a:br>
            <a:endParaRPr lang="ru-RU" sz="300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0" name="Text Box 23"/>
          <p:cNvSpPr txBox="1">
            <a:spLocks noChangeArrowheads="1"/>
          </p:cNvSpPr>
          <p:nvPr/>
        </p:nvSpPr>
        <p:spPr bwMode="auto">
          <a:xfrm>
            <a:off x="5143500" y="3714750"/>
            <a:ext cx="182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>
                <a:solidFill>
                  <a:srgbClr val="C00000"/>
                </a:solidFill>
              </a:rPr>
              <a:t>поведение</a:t>
            </a:r>
          </a:p>
        </p:txBody>
      </p:sp>
      <p:sp>
        <p:nvSpPr>
          <p:cNvPr id="3091" name="Line 24"/>
          <p:cNvSpPr>
            <a:spLocks noChangeShapeType="1"/>
          </p:cNvSpPr>
          <p:nvPr/>
        </p:nvSpPr>
        <p:spPr bwMode="auto">
          <a:xfrm>
            <a:off x="6011863" y="3357563"/>
            <a:ext cx="0" cy="3587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92" name="Line 25"/>
          <p:cNvSpPr>
            <a:spLocks noChangeShapeType="1"/>
          </p:cNvSpPr>
          <p:nvPr/>
        </p:nvSpPr>
        <p:spPr bwMode="auto">
          <a:xfrm>
            <a:off x="6011863" y="4076700"/>
            <a:ext cx="0" cy="5032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40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Формы мотивации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1673040"/>
              </p:ext>
            </p:extLst>
          </p:nvPr>
        </p:nvGraphicFramePr>
        <p:xfrm>
          <a:off x="457200" y="1124744"/>
          <a:ext cx="8686800" cy="5006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758866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3300"/>
                </a:solidFill>
              </a:rPr>
              <a:t>Мотив  </a:t>
            </a:r>
            <a:r>
              <a:rPr lang="ru-RU" dirty="0"/>
              <a:t>-  это  то,  что  вызывает  определенные  действия человека.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79140" y="1700809"/>
          <a:ext cx="8964860" cy="5157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138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2557463" y="500063"/>
            <a:ext cx="3729037" cy="696912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u="sng" dirty="0">
                <a:solidFill>
                  <a:schemeClr val="tx2">
                    <a:lumMod val="75000"/>
                  </a:schemeClr>
                </a:solidFill>
              </a:rPr>
              <a:t>Теории мотивации</a:t>
            </a:r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4787900" y="2000250"/>
            <a:ext cx="3240088" cy="7096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</a:rPr>
              <a:t>Процессные теории</a:t>
            </a:r>
          </a:p>
          <a:p>
            <a:pPr algn="ctr" eaLnBrk="1" hangingPunct="1"/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</a:rPr>
              <a:t>мотивации</a:t>
            </a:r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755650" y="2000250"/>
            <a:ext cx="3240088" cy="7096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</a:rPr>
              <a:t>Содержательные теории</a:t>
            </a:r>
          </a:p>
          <a:p>
            <a:pPr algn="ctr" eaLnBrk="1" hangingPunct="1"/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</a:rPr>
              <a:t>мотивации</a:t>
            </a:r>
          </a:p>
        </p:txBody>
      </p:sp>
      <p:sp>
        <p:nvSpPr>
          <p:cNvPr id="4101" name="Text Box 10"/>
          <p:cNvSpPr txBox="1">
            <a:spLocks noChangeArrowheads="1"/>
          </p:cNvSpPr>
          <p:nvPr/>
        </p:nvSpPr>
        <p:spPr bwMode="auto">
          <a:xfrm>
            <a:off x="808038" y="2892425"/>
            <a:ext cx="2835275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</a:rPr>
              <a:t>Пирамида потребностей</a:t>
            </a:r>
          </a:p>
          <a:p>
            <a:pPr eaLnBrk="1" hangingPunct="1"/>
            <a:r>
              <a:rPr lang="ru-RU" altLang="ru-RU" b="1" dirty="0" err="1">
                <a:solidFill>
                  <a:schemeClr val="accent6">
                    <a:lumMod val="75000"/>
                  </a:schemeClr>
                </a:solidFill>
              </a:rPr>
              <a:t>Маслоу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</a:endParaRPr>
          </a:p>
          <a:p>
            <a:pPr eaLnBrk="1" hangingPunct="1"/>
            <a:endParaRPr lang="ru-RU" altLang="ru-RU" b="1" dirty="0">
              <a:solidFill>
                <a:schemeClr val="accent6">
                  <a:lumMod val="75000"/>
                </a:schemeClr>
              </a:solidFill>
            </a:endParaRPr>
          </a:p>
          <a:p>
            <a:pPr eaLnBrk="1" hangingPunct="1">
              <a:buFontTx/>
              <a:buChar char="•"/>
            </a:pPr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</a:rPr>
              <a:t>Теория потребностей</a:t>
            </a:r>
          </a:p>
          <a:p>
            <a:pPr eaLnBrk="1" hangingPunct="1"/>
            <a:r>
              <a:rPr lang="ru-RU" altLang="ru-RU" b="1" dirty="0" err="1" smtClean="0">
                <a:solidFill>
                  <a:schemeClr val="accent6">
                    <a:lumMod val="75000"/>
                  </a:schemeClr>
                </a:solidFill>
              </a:rPr>
              <a:t>МакКлелланда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</a:endParaRPr>
          </a:p>
          <a:p>
            <a:pPr eaLnBrk="1" hangingPunct="1">
              <a:buFontTx/>
              <a:buChar char="•"/>
            </a:pPr>
            <a:endParaRPr lang="ru-RU" altLang="ru-RU" b="1" dirty="0"/>
          </a:p>
          <a:p>
            <a:pPr eaLnBrk="1" hangingPunct="1">
              <a:buFontTx/>
              <a:buChar char="•"/>
            </a:pPr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</a:rPr>
              <a:t>Двухфакторная модель </a:t>
            </a:r>
          </a:p>
          <a:p>
            <a:pPr eaLnBrk="1" hangingPunct="1"/>
            <a:r>
              <a:rPr lang="ru-RU" altLang="ru-RU" b="1" dirty="0" err="1">
                <a:solidFill>
                  <a:schemeClr val="accent6">
                    <a:lumMod val="75000"/>
                  </a:schemeClr>
                </a:solidFill>
              </a:rPr>
              <a:t>Герцберга</a:t>
            </a:r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</a:rPr>
              <a:t> и др.</a:t>
            </a:r>
          </a:p>
          <a:p>
            <a:pPr eaLnBrk="1" hangingPunct="1"/>
            <a:endParaRPr lang="ru-RU" altLang="ru-RU" sz="1600" dirty="0"/>
          </a:p>
        </p:txBody>
      </p:sp>
      <p:sp>
        <p:nvSpPr>
          <p:cNvPr id="4102" name="Text Box 11"/>
          <p:cNvSpPr txBox="1">
            <a:spLocks noChangeArrowheads="1"/>
          </p:cNvSpPr>
          <p:nvPr/>
        </p:nvSpPr>
        <p:spPr bwMode="auto">
          <a:xfrm>
            <a:off x="4767263" y="2968625"/>
            <a:ext cx="3699411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</a:rPr>
              <a:t>Теория ожиданий </a:t>
            </a:r>
          </a:p>
          <a:p>
            <a:pPr eaLnBrk="1" hangingPunct="1"/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</a:rPr>
              <a:t>Виктора </a:t>
            </a:r>
            <a:r>
              <a:rPr lang="ru-RU" altLang="ru-RU" b="1" dirty="0" err="1">
                <a:solidFill>
                  <a:schemeClr val="accent6">
                    <a:lumMod val="75000"/>
                  </a:schemeClr>
                </a:solidFill>
              </a:rPr>
              <a:t>Врума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</a:endParaRPr>
          </a:p>
          <a:p>
            <a:pPr eaLnBrk="1" hangingPunct="1">
              <a:buFontTx/>
              <a:buChar char="•"/>
            </a:pPr>
            <a:endParaRPr lang="ru-RU" altLang="ru-RU" b="1" dirty="0">
              <a:solidFill>
                <a:schemeClr val="accent6">
                  <a:lumMod val="75000"/>
                </a:schemeClr>
              </a:solidFill>
            </a:endParaRPr>
          </a:p>
          <a:p>
            <a:pPr eaLnBrk="1" hangingPunct="1">
              <a:buFontTx/>
              <a:buChar char="•"/>
            </a:pPr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</a:rPr>
              <a:t>Теория справедливости </a:t>
            </a:r>
          </a:p>
          <a:p>
            <a:pPr eaLnBrk="1" hangingPunct="1"/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</a:rPr>
              <a:t>Джона </a:t>
            </a:r>
            <a:r>
              <a:rPr lang="ru-RU" altLang="ru-RU" b="1" dirty="0" err="1" smtClean="0">
                <a:solidFill>
                  <a:schemeClr val="accent6">
                    <a:lumMod val="75000"/>
                  </a:schemeClr>
                </a:solidFill>
              </a:rPr>
              <a:t>Адамсана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</a:endParaRPr>
          </a:p>
          <a:p>
            <a:pPr eaLnBrk="1" hangingPunct="1"/>
            <a:endParaRPr lang="ru-RU" altLang="ru-RU" b="1" dirty="0">
              <a:solidFill>
                <a:schemeClr val="accent6">
                  <a:lumMod val="75000"/>
                </a:schemeClr>
              </a:solidFill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</a:rPr>
              <a:t>Модель </a:t>
            </a: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</a:rPr>
              <a:t>Портера-</a:t>
            </a:r>
            <a:r>
              <a:rPr lang="ru-RU" altLang="ru-RU" b="1" dirty="0" err="1" smtClean="0">
                <a:solidFill>
                  <a:schemeClr val="accent6">
                    <a:lumMod val="75000"/>
                  </a:schemeClr>
                </a:solidFill>
              </a:rPr>
              <a:t>Лоулера</a:t>
            </a:r>
            <a:endParaRPr lang="ru-RU" altLang="ru-RU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eaLnBrk="1" hangingPunct="1"/>
            <a:endParaRPr lang="ru-RU" altLang="ru-RU" b="1" dirty="0" smtClean="0"/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ru-RU" altLang="ru-RU" b="1" dirty="0" smtClean="0"/>
              <a:t>Теория трудовых инвестиций</a:t>
            </a:r>
            <a:endParaRPr lang="ru-RU" altLang="ru-RU" b="1" dirty="0"/>
          </a:p>
          <a:p>
            <a:pPr eaLnBrk="1" hangingPunct="1"/>
            <a:endParaRPr lang="ru-RU" altLang="ru-RU" b="1" dirty="0"/>
          </a:p>
        </p:txBody>
      </p:sp>
      <p:sp>
        <p:nvSpPr>
          <p:cNvPr id="4103" name="Line 12"/>
          <p:cNvSpPr>
            <a:spLocks noChangeShapeType="1"/>
          </p:cNvSpPr>
          <p:nvPr/>
        </p:nvSpPr>
        <p:spPr bwMode="auto">
          <a:xfrm>
            <a:off x="4356100" y="1196975"/>
            <a:ext cx="0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4" name="Line 14"/>
          <p:cNvSpPr>
            <a:spLocks noChangeShapeType="1"/>
          </p:cNvSpPr>
          <p:nvPr/>
        </p:nvSpPr>
        <p:spPr bwMode="auto">
          <a:xfrm>
            <a:off x="4356100" y="1628775"/>
            <a:ext cx="2073275" cy="371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5" name="Line 15"/>
          <p:cNvSpPr>
            <a:spLocks noChangeShapeType="1"/>
          </p:cNvSpPr>
          <p:nvPr/>
        </p:nvSpPr>
        <p:spPr bwMode="auto">
          <a:xfrm flipH="1">
            <a:off x="2286000" y="1628775"/>
            <a:ext cx="2070100" cy="371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6" name="Text Box 18"/>
          <p:cNvSpPr txBox="1">
            <a:spLocks noChangeArrowheads="1"/>
          </p:cNvSpPr>
          <p:nvPr/>
        </p:nvSpPr>
        <p:spPr bwMode="auto">
          <a:xfrm>
            <a:off x="755650" y="5859463"/>
            <a:ext cx="77438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dirty="0">
                <a:solidFill>
                  <a:srgbClr val="800000"/>
                </a:solidFill>
              </a:rPr>
              <a:t>ЧТО МОТИВИРУЕТ?                              ЧТО ОКАЗЫВАЕТ ВЛИЯНИЕ</a:t>
            </a:r>
          </a:p>
          <a:p>
            <a:pPr eaLnBrk="1" hangingPunct="1"/>
            <a:r>
              <a:rPr lang="ru-RU" altLang="ru-RU" dirty="0">
                <a:solidFill>
                  <a:srgbClr val="800000"/>
                </a:solidFill>
              </a:rPr>
              <a:t>                                                                  НА ПРОЦЕСС МОТИВАЦИИ?  </a:t>
            </a:r>
          </a:p>
        </p:txBody>
      </p:sp>
      <p:sp>
        <p:nvSpPr>
          <p:cNvPr id="4107" name="Line 19"/>
          <p:cNvSpPr>
            <a:spLocks noChangeShapeType="1"/>
          </p:cNvSpPr>
          <p:nvPr/>
        </p:nvSpPr>
        <p:spPr bwMode="auto">
          <a:xfrm>
            <a:off x="4356100" y="2928938"/>
            <a:ext cx="0" cy="2663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20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3300" b="1" dirty="0">
                <a:latin typeface="Tahoma" pitchFamily="34" charset="0"/>
                <a:cs typeface="Tahoma" pitchFamily="34" charset="0"/>
              </a:rPr>
              <a:t>Пирамида потребностей по  </a:t>
            </a:r>
            <a:r>
              <a:rPr lang="ru-RU" sz="3300" b="1" dirty="0" err="1">
                <a:latin typeface="Tahoma" pitchFamily="34" charset="0"/>
                <a:cs typeface="Tahoma" pitchFamily="34" charset="0"/>
              </a:rPr>
              <a:t>Маслоу</a:t>
            </a:r>
            <a:endParaRPr lang="ru-RU" sz="3300" b="1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5300" name="Picture 7" descr="%D0%BF%D1%80%D0%B8%D0%B0%D0%BC%D0%B8%D0%B4%D0%B0-%D0%BC%D0%B0%D1%81%D0%BB%D0%BE%D1%83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412875"/>
            <a:ext cx="8137525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5589" y="1412875"/>
            <a:ext cx="1713124" cy="203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04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ChangeArrowheads="1"/>
          </p:cNvSpPr>
          <p:nvPr/>
        </p:nvSpPr>
        <p:spPr bwMode="auto">
          <a:xfrm>
            <a:off x="1163994" y="142230"/>
            <a:ext cx="7272808" cy="1007765"/>
          </a:xfrm>
          <a:prstGeom prst="rect">
            <a:avLst/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323850" y="188913"/>
            <a:ext cx="86407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solidFill>
                  <a:schemeClr val="bg1"/>
                </a:solidFill>
              </a:rPr>
              <a:t> </a:t>
            </a:r>
            <a:r>
              <a:rPr lang="ru-RU" altLang="ru-RU" sz="3200" b="1" dirty="0">
                <a:solidFill>
                  <a:schemeClr val="tx2">
                    <a:lumMod val="75000"/>
                  </a:schemeClr>
                </a:solidFill>
              </a:rPr>
              <a:t>ТЕОРИЯ</a:t>
            </a:r>
            <a:r>
              <a:rPr lang="ru-RU" altLang="ru-RU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altLang="ru-RU" sz="3200" b="1" dirty="0">
                <a:solidFill>
                  <a:schemeClr val="tx2">
                    <a:lumMod val="75000"/>
                  </a:schemeClr>
                </a:solidFill>
              </a:rPr>
              <a:t>ERG АЛЬДЕРФЕРА</a:t>
            </a:r>
          </a:p>
          <a:p>
            <a:pPr algn="ctr" eaLnBrk="1" hangingPunct="1"/>
            <a:r>
              <a:rPr lang="ru-RU" altLang="ru-RU" sz="3200" b="1" dirty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ru-RU" altLang="ru-RU" sz="3200" b="1" dirty="0" err="1">
                <a:solidFill>
                  <a:schemeClr val="tx2">
                    <a:lumMod val="75000"/>
                  </a:schemeClr>
                </a:solidFill>
              </a:rPr>
              <a:t>existence</a:t>
            </a:r>
            <a:r>
              <a:rPr lang="ru-RU" altLang="ru-RU" sz="3200" b="1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altLang="ru-RU" sz="3200" b="1" dirty="0" err="1">
                <a:solidFill>
                  <a:schemeClr val="tx2">
                    <a:lumMod val="75000"/>
                  </a:schemeClr>
                </a:solidFill>
              </a:rPr>
              <a:t>relatedness</a:t>
            </a:r>
            <a:r>
              <a:rPr lang="ru-RU" altLang="ru-RU" sz="3200" b="1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altLang="ru-RU" sz="3200" b="1" dirty="0" err="1">
                <a:solidFill>
                  <a:schemeClr val="tx2">
                    <a:lumMod val="75000"/>
                  </a:schemeClr>
                </a:solidFill>
              </a:rPr>
              <a:t>growth</a:t>
            </a:r>
            <a:r>
              <a:rPr lang="ru-RU" altLang="ru-RU" sz="3200" b="1" dirty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</p:txBody>
      </p:sp>
      <p:pic>
        <p:nvPicPr>
          <p:cNvPr id="8196" name="Содержимое 4" descr="Безимени-7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1277938"/>
            <a:ext cx="4286250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9605" y="5011583"/>
            <a:ext cx="1414395" cy="180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43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Концепция мотивации Д. </a:t>
            </a:r>
            <a:r>
              <a:rPr lang="ru-RU" sz="3200" dirty="0" err="1" smtClean="0"/>
              <a:t>МакКлелланда</a:t>
            </a:r>
            <a:r>
              <a:rPr lang="ru-RU" sz="3200" dirty="0" smtClean="0"/>
              <a:t>. 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52320" y="277813"/>
            <a:ext cx="1499746" cy="2036240"/>
          </a:xfrm>
          <a:prstGeom prst="rect">
            <a:avLst/>
          </a:prstGeom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581306187"/>
              </p:ext>
            </p:extLst>
          </p:nvPr>
        </p:nvGraphicFramePr>
        <p:xfrm>
          <a:off x="827584" y="1628800"/>
          <a:ext cx="7200800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4601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Теория мотивации </a:t>
            </a:r>
            <a:r>
              <a:rPr lang="ru-RU" dirty="0" err="1" smtClean="0"/>
              <a:t>Герцберга</a:t>
            </a:r>
            <a:endParaRPr lang="ru-RU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646735492"/>
              </p:ext>
            </p:extLst>
          </p:nvPr>
        </p:nvGraphicFramePr>
        <p:xfrm>
          <a:off x="755576" y="1507725"/>
          <a:ext cx="6600056" cy="4280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7252457" y="0"/>
            <a:ext cx="1891543" cy="20608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3848" y="4941168"/>
            <a:ext cx="1731718" cy="172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Теория «ожидания» В. </a:t>
            </a:r>
            <a:r>
              <a:rPr lang="ru-RU" dirty="0" err="1" smtClean="0"/>
              <a:t>Врума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ожидания в отношении взаимосвязи затрат труда и результатов. </a:t>
            </a:r>
          </a:p>
          <a:p>
            <a:r>
              <a:rPr lang="ru-RU" dirty="0" smtClean="0"/>
              <a:t>ожидания в отношении взаимосвязи результатов и вознаграждений.</a:t>
            </a:r>
          </a:p>
          <a:p>
            <a:r>
              <a:rPr lang="ru-RU" dirty="0" smtClean="0"/>
              <a:t> субъективная ценность ожидаемого вознаграждения или поощрения.  </a:t>
            </a:r>
          </a:p>
        </p:txBody>
      </p:sp>
    </p:spTree>
    <p:extLst>
      <p:ext uri="{BB962C8B-B14F-4D97-AF65-F5344CB8AC3E}">
        <p14:creationId xmlns:p14="http://schemas.microsoft.com/office/powerpoint/2010/main" val="308049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Общая формула  </a:t>
            </a:r>
            <a:r>
              <a:rPr lang="ru-RU" dirty="0"/>
              <a:t>мотивации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/>
            <a:r>
              <a:rPr lang="ru-RU" dirty="0" smtClean="0"/>
              <a:t>Усилие </a:t>
            </a:r>
            <a:r>
              <a:rPr lang="ru-RU" dirty="0"/>
              <a:t>(У) = Ожидание (Д1 – Р1) * </a:t>
            </a:r>
            <a:r>
              <a:rPr lang="ru-RU" dirty="0" err="1"/>
              <a:t>Инструментальность</a:t>
            </a:r>
            <a:r>
              <a:rPr lang="ru-RU" dirty="0"/>
              <a:t> (Р1 – Р2) * Валентность Р2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899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Теория «справедливости» </a:t>
            </a:r>
            <a:r>
              <a:rPr lang="ru-RU" dirty="0"/>
              <a:t> 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sz="2800" u="sng" dirty="0" smtClean="0"/>
              <a:t>вознаграждение</a:t>
            </a:r>
            <a:r>
              <a:rPr lang="ru-RU" sz="2800" dirty="0"/>
              <a:t>       =      </a:t>
            </a:r>
            <a:r>
              <a:rPr lang="ru-RU" sz="2800" u="sng" dirty="0"/>
              <a:t> вознаграждение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вклад сотрудника  А        вклад сотрудника Б</a:t>
            </a:r>
            <a:br>
              <a:rPr lang="ru-RU" sz="2800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3650418"/>
              </p:ext>
            </p:extLst>
          </p:nvPr>
        </p:nvGraphicFramePr>
        <p:xfrm>
          <a:off x="467544" y="2060848"/>
          <a:ext cx="7992888" cy="4821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164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>
                <a:solidFill>
                  <a:srgbClr val="006633"/>
                </a:solidFill>
              </a:rPr>
              <a:t>Мотивационнная модель А. Портера и Э. </a:t>
            </a:r>
            <a:r>
              <a:rPr lang="ru-RU" sz="3200" dirty="0" err="1" smtClean="0">
                <a:solidFill>
                  <a:srgbClr val="006633"/>
                </a:solidFill>
              </a:rPr>
              <a:t>Лоулера</a:t>
            </a:r>
            <a:endParaRPr lang="ru-RU" dirty="0"/>
          </a:p>
        </p:txBody>
      </p:sp>
      <p:pic>
        <p:nvPicPr>
          <p:cNvPr id="4" name="Объект 3" descr="Схема 2. Модель мотивации Портера-Лоулера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7638"/>
            <a:ext cx="8352928" cy="4603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800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Мотивационнная модель А. Портера и Э. </a:t>
            </a:r>
            <a:r>
              <a:rPr lang="ru-RU" sz="3200" dirty="0" err="1" smtClean="0"/>
              <a:t>Лоулера</a:t>
            </a:r>
            <a:r>
              <a:rPr lang="ru-RU" sz="3200" dirty="0" smtClean="0"/>
              <a:t>.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 smtClean="0"/>
              <a:t>Результаты,  достигаемые  человеком,  зависят от</a:t>
            </a:r>
          </a:p>
          <a:p>
            <a:r>
              <a:rPr lang="ru-RU" sz="2400" dirty="0" smtClean="0"/>
              <a:t> 1) ценности («стоимости») вознаграждения;</a:t>
            </a:r>
          </a:p>
          <a:p>
            <a:r>
              <a:rPr lang="ru-RU" sz="2400" dirty="0" smtClean="0"/>
              <a:t> 2) степени реального удовлетворения; </a:t>
            </a:r>
          </a:p>
          <a:p>
            <a:r>
              <a:rPr lang="ru-RU" sz="2400" dirty="0" smtClean="0"/>
              <a:t>3) затрачиваемых и «воспринимаемых» усилий;</a:t>
            </a:r>
          </a:p>
          <a:p>
            <a:r>
              <a:rPr lang="ru-RU" sz="2400" dirty="0" smtClean="0"/>
              <a:t> 4) способностей и индивидуальных особенностей человека;</a:t>
            </a:r>
          </a:p>
          <a:p>
            <a:r>
              <a:rPr lang="ru-RU" sz="2400" dirty="0" smtClean="0"/>
              <a:t> 5) осознания человеком своей роли в процессе  труда  («ролевых  восприятий»).  </a:t>
            </a:r>
          </a:p>
          <a:p>
            <a:pPr marL="0" indent="0">
              <a:buNone/>
            </a:pP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153507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Теория трудовых инвестиций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7620000" cy="1748408"/>
          </a:xfrm>
        </p:spPr>
        <p:txBody>
          <a:bodyPr/>
          <a:lstStyle/>
          <a:p>
            <a:pPr marL="342900" indent="-342900">
              <a:buFont typeface="Wingdings" pitchFamily="2" charset="2"/>
              <a:buChar char="§"/>
            </a:pPr>
            <a:r>
              <a:rPr lang="ru-RU" dirty="0"/>
              <a:t>Чем больше усилий человек прилагает к своей работе, чем более она является для него стимулирующим и привлекательным фактором, тем выше результативность деятельности и удовлетворенность ею.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108279"/>
            <a:ext cx="3491880" cy="274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27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Край 7">
    <a:dk1>
      <a:srgbClr val="000000"/>
    </a:dk1>
    <a:lt1>
      <a:srgbClr val="FFFFFF"/>
    </a:lt1>
    <a:dk2>
      <a:srgbClr val="006633"/>
    </a:dk2>
    <a:lt2>
      <a:srgbClr val="5F5F5F"/>
    </a:lt2>
    <a:accent1>
      <a:srgbClr val="CC9900"/>
    </a:accent1>
    <a:accent2>
      <a:srgbClr val="3B812F"/>
    </a:accent2>
    <a:accent3>
      <a:srgbClr val="FFFFFF"/>
    </a:accent3>
    <a:accent4>
      <a:srgbClr val="000000"/>
    </a:accent4>
    <a:accent5>
      <a:srgbClr val="E2CAAA"/>
    </a:accent5>
    <a:accent6>
      <a:srgbClr val="35742A"/>
    </a:accent6>
    <a:hlink>
      <a:srgbClr val="996600"/>
    </a:hlink>
    <a:folHlink>
      <a:srgbClr val="AFBF39"/>
    </a:folHlink>
  </a:clrScheme>
</a:themeOverride>
</file>

<file path=ppt/theme/themeOverride2.xml><?xml version="1.0" encoding="utf-8"?>
<a:themeOverride xmlns:a="http://schemas.openxmlformats.org/drawingml/2006/main">
  <a:clrScheme name="Край 7">
    <a:dk1>
      <a:srgbClr val="000000"/>
    </a:dk1>
    <a:lt1>
      <a:srgbClr val="FFFFFF"/>
    </a:lt1>
    <a:dk2>
      <a:srgbClr val="006633"/>
    </a:dk2>
    <a:lt2>
      <a:srgbClr val="5F5F5F"/>
    </a:lt2>
    <a:accent1>
      <a:srgbClr val="CC9900"/>
    </a:accent1>
    <a:accent2>
      <a:srgbClr val="3B812F"/>
    </a:accent2>
    <a:accent3>
      <a:srgbClr val="FFFFFF"/>
    </a:accent3>
    <a:accent4>
      <a:srgbClr val="000000"/>
    </a:accent4>
    <a:accent5>
      <a:srgbClr val="E2CAAA"/>
    </a:accent5>
    <a:accent6>
      <a:srgbClr val="35742A"/>
    </a:accent6>
    <a:hlink>
      <a:srgbClr val="996600"/>
    </a:hlink>
    <a:folHlink>
      <a:srgbClr val="AFBF3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515</Words>
  <Application>Microsoft Office PowerPoint</Application>
  <PresentationFormat>Экран (4:3)</PresentationFormat>
  <Paragraphs>96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Край</vt:lpstr>
      <vt:lpstr>1_Край</vt:lpstr>
      <vt:lpstr>Функция мотивации в менеджменте</vt:lpstr>
      <vt:lpstr>Презентация PowerPoint</vt:lpstr>
      <vt:lpstr>Презентация PowerPoint</vt:lpstr>
      <vt:lpstr>Формы мотивации</vt:lpstr>
      <vt:lpstr>Мотив  -  это  то,  что  вызывает  определенные  действия человека. </vt:lpstr>
      <vt:lpstr>Презентация PowerPoint</vt:lpstr>
      <vt:lpstr>Пирамида потребностей по  Маслоу</vt:lpstr>
      <vt:lpstr>Презентация PowerPoint</vt:lpstr>
      <vt:lpstr>Концепция мотивации Д. МакКлелланда. </vt:lpstr>
      <vt:lpstr>Теория мотивации Герцберга</vt:lpstr>
      <vt:lpstr>Теория «ожидания» В. Врума.</vt:lpstr>
      <vt:lpstr>Общая формула  мотивации</vt:lpstr>
      <vt:lpstr>Теория «справедливости»    вознаграждение       =       вознаграждение вклад сотрудника  А        вклад сотрудника Б   </vt:lpstr>
      <vt:lpstr>Мотивационнная модель А. Портера и Э. Лоулера</vt:lpstr>
      <vt:lpstr>Мотивационнная модель А. Портера и Э. Лоулера. </vt:lpstr>
      <vt:lpstr>Теория трудовых инвестиций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Nina V. Potehina</cp:lastModifiedBy>
  <cp:revision>34</cp:revision>
  <dcterms:created xsi:type="dcterms:W3CDTF">2014-09-29T02:22:34Z</dcterms:created>
  <dcterms:modified xsi:type="dcterms:W3CDTF">2016-10-04T05:12:53Z</dcterms:modified>
</cp:coreProperties>
</file>