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97" r:id="rId3"/>
  </p:sldMasterIdLst>
  <p:notesMasterIdLst>
    <p:notesMasterId r:id="rId15"/>
  </p:notesMasterIdLst>
  <p:sldIdLst>
    <p:sldId id="256" r:id="rId4"/>
    <p:sldId id="263" r:id="rId5"/>
    <p:sldId id="264" r:id="rId6"/>
    <p:sldId id="266" r:id="rId7"/>
    <p:sldId id="319" r:id="rId8"/>
    <p:sldId id="277" r:id="rId9"/>
    <p:sldId id="328" r:id="rId10"/>
    <p:sldId id="268" r:id="rId11"/>
    <p:sldId id="320" r:id="rId12"/>
    <p:sldId id="276" r:id="rId13"/>
    <p:sldId id="27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863" autoAdjust="0"/>
  </p:normalViewPr>
  <p:slideViewPr>
    <p:cSldViewPr>
      <p:cViewPr varScale="1">
        <p:scale>
          <a:sx n="91" d="100"/>
          <a:sy n="91" d="100"/>
        </p:scale>
        <p:origin x="-221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E6121C-3109-4749-B07F-935AE3BF361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7AB059-21B8-4708-8CC1-C99B84CDDD3F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2800" dirty="0" smtClean="0">
              <a:solidFill>
                <a:schemeClr val="accent2">
                  <a:lumMod val="50000"/>
                </a:schemeClr>
              </a:solidFill>
            </a:rPr>
            <a:t>Принцип единства </a:t>
          </a:r>
          <a:endParaRPr lang="ru-RU" sz="2800" dirty="0">
            <a:solidFill>
              <a:schemeClr val="accent2">
                <a:lumMod val="50000"/>
              </a:schemeClr>
            </a:solidFill>
          </a:endParaRPr>
        </a:p>
      </dgm:t>
    </dgm:pt>
    <dgm:pt modelId="{A935492D-3AE2-4944-910A-F9DED45282DA}" type="parTrans" cxnId="{E4F544CF-8095-4DD9-B697-7D40CDEA10EB}">
      <dgm:prSet/>
      <dgm:spPr/>
      <dgm:t>
        <a:bodyPr/>
        <a:lstStyle/>
        <a:p>
          <a:endParaRPr lang="ru-RU"/>
        </a:p>
      </dgm:t>
    </dgm:pt>
    <dgm:pt modelId="{622EE004-3538-4B7C-BCB2-F6BE2C2EAB1D}" type="sibTrans" cxnId="{E4F544CF-8095-4DD9-B697-7D40CDEA10EB}">
      <dgm:prSet/>
      <dgm:spPr/>
      <dgm:t>
        <a:bodyPr/>
        <a:lstStyle/>
        <a:p>
          <a:endParaRPr lang="ru-RU"/>
        </a:p>
      </dgm:t>
    </dgm:pt>
    <dgm:pt modelId="{F14823E3-0284-4826-BE02-7595F75DB948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2800" dirty="0" smtClean="0">
              <a:solidFill>
                <a:schemeClr val="accent2">
                  <a:lumMod val="50000"/>
                </a:schemeClr>
              </a:solidFill>
            </a:rPr>
            <a:t>Принцип участия </a:t>
          </a:r>
          <a:endParaRPr lang="ru-RU" sz="2800" dirty="0">
            <a:solidFill>
              <a:schemeClr val="accent2">
                <a:lumMod val="50000"/>
              </a:schemeClr>
            </a:solidFill>
          </a:endParaRPr>
        </a:p>
      </dgm:t>
    </dgm:pt>
    <dgm:pt modelId="{86CD1410-8111-473A-B459-EEF304817DA6}" type="parTrans" cxnId="{987D1E78-4441-416C-8E52-E7B6B4D3856F}">
      <dgm:prSet/>
      <dgm:spPr/>
      <dgm:t>
        <a:bodyPr/>
        <a:lstStyle/>
        <a:p>
          <a:endParaRPr lang="ru-RU"/>
        </a:p>
      </dgm:t>
    </dgm:pt>
    <dgm:pt modelId="{C64E45A6-3A16-4947-BBC6-5DA52388848D}" type="sibTrans" cxnId="{987D1E78-4441-416C-8E52-E7B6B4D3856F}">
      <dgm:prSet/>
      <dgm:spPr/>
      <dgm:t>
        <a:bodyPr/>
        <a:lstStyle/>
        <a:p>
          <a:endParaRPr lang="ru-RU"/>
        </a:p>
      </dgm:t>
    </dgm:pt>
    <dgm:pt modelId="{E609EB83-22C3-49DF-BCBB-868B4FD9DCA5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2800" dirty="0" smtClean="0">
              <a:solidFill>
                <a:schemeClr val="accent2">
                  <a:lumMod val="50000"/>
                </a:schemeClr>
              </a:solidFill>
            </a:rPr>
            <a:t>Принцип</a:t>
          </a:r>
          <a:r>
            <a:rPr lang="ru-RU" sz="2000" dirty="0" smtClean="0"/>
            <a:t> </a:t>
          </a:r>
          <a:r>
            <a:rPr lang="ru-RU" sz="2800" dirty="0" smtClean="0">
              <a:solidFill>
                <a:schemeClr val="accent2">
                  <a:lumMod val="50000"/>
                </a:schemeClr>
              </a:solidFill>
            </a:rPr>
            <a:t>непрерывности </a:t>
          </a:r>
          <a:endParaRPr lang="ru-RU" sz="2800" dirty="0">
            <a:solidFill>
              <a:schemeClr val="accent2">
                <a:lumMod val="50000"/>
              </a:schemeClr>
            </a:solidFill>
          </a:endParaRPr>
        </a:p>
      </dgm:t>
    </dgm:pt>
    <dgm:pt modelId="{639842C5-C600-423D-9875-E52042FC78A5}" type="parTrans" cxnId="{D89EE63D-DC6B-495D-A73E-9C22D1F2CE31}">
      <dgm:prSet/>
      <dgm:spPr/>
      <dgm:t>
        <a:bodyPr/>
        <a:lstStyle/>
        <a:p>
          <a:endParaRPr lang="ru-RU"/>
        </a:p>
      </dgm:t>
    </dgm:pt>
    <dgm:pt modelId="{ABBDFFEB-3C7F-4217-B359-E597ABB0D1F6}" type="sibTrans" cxnId="{D89EE63D-DC6B-495D-A73E-9C22D1F2CE31}">
      <dgm:prSet/>
      <dgm:spPr/>
      <dgm:t>
        <a:bodyPr/>
        <a:lstStyle/>
        <a:p>
          <a:endParaRPr lang="ru-RU"/>
        </a:p>
      </dgm:t>
    </dgm:pt>
    <dgm:pt modelId="{1FD2C167-18FA-476A-B324-668C63F41C4C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2800" dirty="0" smtClean="0">
              <a:solidFill>
                <a:schemeClr val="tx2">
                  <a:lumMod val="75000"/>
                </a:schemeClr>
              </a:solidFill>
            </a:rPr>
            <a:t>Принцип гибкости </a:t>
          </a:r>
          <a:endParaRPr lang="ru-RU" sz="2800" dirty="0">
            <a:solidFill>
              <a:schemeClr val="tx2">
                <a:lumMod val="75000"/>
              </a:schemeClr>
            </a:solidFill>
          </a:endParaRPr>
        </a:p>
      </dgm:t>
    </dgm:pt>
    <dgm:pt modelId="{DA5C8218-4EC2-4E85-AC30-99F73007C56F}" type="parTrans" cxnId="{3126F681-9625-4016-8D9F-DE6D233E1F13}">
      <dgm:prSet/>
      <dgm:spPr/>
      <dgm:t>
        <a:bodyPr/>
        <a:lstStyle/>
        <a:p>
          <a:endParaRPr lang="ru-RU"/>
        </a:p>
      </dgm:t>
    </dgm:pt>
    <dgm:pt modelId="{958320A1-65CD-42AD-8641-F6A8B99779BE}" type="sibTrans" cxnId="{3126F681-9625-4016-8D9F-DE6D233E1F13}">
      <dgm:prSet/>
      <dgm:spPr/>
      <dgm:t>
        <a:bodyPr/>
        <a:lstStyle/>
        <a:p>
          <a:endParaRPr lang="ru-RU"/>
        </a:p>
      </dgm:t>
    </dgm:pt>
    <dgm:pt modelId="{0CC8918F-FD17-482F-891E-06CB5D957B5F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2800" dirty="0" smtClean="0">
              <a:solidFill>
                <a:schemeClr val="tx2">
                  <a:lumMod val="75000"/>
                </a:schemeClr>
              </a:solidFill>
            </a:rPr>
            <a:t>Принцип точности </a:t>
          </a:r>
          <a:endParaRPr lang="ru-RU" sz="2800" dirty="0">
            <a:solidFill>
              <a:schemeClr val="tx2">
                <a:lumMod val="75000"/>
              </a:schemeClr>
            </a:solidFill>
          </a:endParaRPr>
        </a:p>
      </dgm:t>
    </dgm:pt>
    <dgm:pt modelId="{33BFD8BC-CE47-4472-A6F9-E60567ED6519}" type="parTrans" cxnId="{E357D835-53BC-4D5F-B4A5-D6238ED3D55B}">
      <dgm:prSet/>
      <dgm:spPr/>
      <dgm:t>
        <a:bodyPr/>
        <a:lstStyle/>
        <a:p>
          <a:endParaRPr lang="ru-RU"/>
        </a:p>
      </dgm:t>
    </dgm:pt>
    <dgm:pt modelId="{2F1A99DA-6E33-43EF-9DDB-5F5758F89F41}" type="sibTrans" cxnId="{E357D835-53BC-4D5F-B4A5-D6238ED3D55B}">
      <dgm:prSet/>
      <dgm:spPr/>
      <dgm:t>
        <a:bodyPr/>
        <a:lstStyle/>
        <a:p>
          <a:endParaRPr lang="ru-RU"/>
        </a:p>
      </dgm:t>
    </dgm:pt>
    <dgm:pt modelId="{DC912AAE-EA5A-4AC9-98A9-22EAA327928C}" type="pres">
      <dgm:prSet presAssocID="{93E6121C-3109-4749-B07F-935AE3BF361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59765B-C200-4D02-8502-C1350641CC8C}" type="pres">
      <dgm:prSet presAssocID="{917AB059-21B8-4708-8CC1-C99B84CDDD3F}" presName="parentLin" presStyleCnt="0"/>
      <dgm:spPr/>
    </dgm:pt>
    <dgm:pt modelId="{40F4E75A-287F-401C-BA30-DDAB5B407EF1}" type="pres">
      <dgm:prSet presAssocID="{917AB059-21B8-4708-8CC1-C99B84CDDD3F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5B970C07-CF42-4216-8254-A8CC7C46B5C1}" type="pres">
      <dgm:prSet presAssocID="{917AB059-21B8-4708-8CC1-C99B84CDDD3F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7B01CE-26AA-4F35-B840-04B93C3AE687}" type="pres">
      <dgm:prSet presAssocID="{917AB059-21B8-4708-8CC1-C99B84CDDD3F}" presName="negativeSpace" presStyleCnt="0"/>
      <dgm:spPr/>
    </dgm:pt>
    <dgm:pt modelId="{CD6C56D0-C896-4994-805B-0FEFE02E3300}" type="pres">
      <dgm:prSet presAssocID="{917AB059-21B8-4708-8CC1-C99B84CDDD3F}" presName="childText" presStyleLbl="conFgAcc1" presStyleIdx="0" presStyleCnt="5">
        <dgm:presLayoutVars>
          <dgm:bulletEnabled val="1"/>
        </dgm:presLayoutVars>
      </dgm:prSet>
      <dgm:spPr/>
    </dgm:pt>
    <dgm:pt modelId="{BE0E7C72-7160-426A-BBFE-B9C6E10A831A}" type="pres">
      <dgm:prSet presAssocID="{622EE004-3538-4B7C-BCB2-F6BE2C2EAB1D}" presName="spaceBetweenRectangles" presStyleCnt="0"/>
      <dgm:spPr/>
    </dgm:pt>
    <dgm:pt modelId="{A7420DDF-382F-4D25-9965-7BDA1784C6B6}" type="pres">
      <dgm:prSet presAssocID="{F14823E3-0284-4826-BE02-7595F75DB948}" presName="parentLin" presStyleCnt="0"/>
      <dgm:spPr/>
    </dgm:pt>
    <dgm:pt modelId="{0BBD6B72-A5F5-4042-9BF2-12C7E87F2708}" type="pres">
      <dgm:prSet presAssocID="{F14823E3-0284-4826-BE02-7595F75DB948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47C76D8-4EF0-49D1-BAA7-1527FB4D0C5E}" type="pres">
      <dgm:prSet presAssocID="{F14823E3-0284-4826-BE02-7595F75DB948}" presName="parentText" presStyleLbl="node1" presStyleIdx="1" presStyleCnt="5" custLinFactNeighborX="-9987" custLinFactNeighborY="10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3A7943-E9CF-4209-9FB6-D5A83DF57F98}" type="pres">
      <dgm:prSet presAssocID="{F14823E3-0284-4826-BE02-7595F75DB948}" presName="negativeSpace" presStyleCnt="0"/>
      <dgm:spPr/>
    </dgm:pt>
    <dgm:pt modelId="{8BD57C21-6078-47CB-8897-8DB83F0606C2}" type="pres">
      <dgm:prSet presAssocID="{F14823E3-0284-4826-BE02-7595F75DB948}" presName="childText" presStyleLbl="conFgAcc1" presStyleIdx="1" presStyleCnt="5">
        <dgm:presLayoutVars>
          <dgm:bulletEnabled val="1"/>
        </dgm:presLayoutVars>
      </dgm:prSet>
      <dgm:spPr/>
    </dgm:pt>
    <dgm:pt modelId="{F22BE6A1-ABCE-4911-8A81-3ADAEC3E3D6C}" type="pres">
      <dgm:prSet presAssocID="{C64E45A6-3A16-4947-BBC6-5DA52388848D}" presName="spaceBetweenRectangles" presStyleCnt="0"/>
      <dgm:spPr/>
    </dgm:pt>
    <dgm:pt modelId="{AB8EFE58-A790-477A-8CFF-45CB62CBB662}" type="pres">
      <dgm:prSet presAssocID="{E609EB83-22C3-49DF-BCBB-868B4FD9DCA5}" presName="parentLin" presStyleCnt="0"/>
      <dgm:spPr/>
    </dgm:pt>
    <dgm:pt modelId="{AA04A2BF-5FAE-477E-924E-DA97B1F06EF5}" type="pres">
      <dgm:prSet presAssocID="{E609EB83-22C3-49DF-BCBB-868B4FD9DCA5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E0C3F380-49F0-447A-851E-B02DCB8FB410}" type="pres">
      <dgm:prSet presAssocID="{E609EB83-22C3-49DF-BCBB-868B4FD9DCA5}" presName="parentText" presStyleLbl="node1" presStyleIdx="2" presStyleCnt="5" custLinFactNeighborX="-9987" custLinFactNeighborY="59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2DA752-F249-43E8-99F2-C61546F6C336}" type="pres">
      <dgm:prSet presAssocID="{E609EB83-22C3-49DF-BCBB-868B4FD9DCA5}" presName="negativeSpace" presStyleCnt="0"/>
      <dgm:spPr/>
    </dgm:pt>
    <dgm:pt modelId="{9E3056AA-3913-488F-A1F9-246C08AE9750}" type="pres">
      <dgm:prSet presAssocID="{E609EB83-22C3-49DF-BCBB-868B4FD9DCA5}" presName="childText" presStyleLbl="conFgAcc1" presStyleIdx="2" presStyleCnt="5">
        <dgm:presLayoutVars>
          <dgm:bulletEnabled val="1"/>
        </dgm:presLayoutVars>
      </dgm:prSet>
      <dgm:spPr/>
    </dgm:pt>
    <dgm:pt modelId="{F912D41B-454F-4508-9176-EA7B2DD89D2E}" type="pres">
      <dgm:prSet presAssocID="{ABBDFFEB-3C7F-4217-B359-E597ABB0D1F6}" presName="spaceBetweenRectangles" presStyleCnt="0"/>
      <dgm:spPr/>
    </dgm:pt>
    <dgm:pt modelId="{D306163D-0D20-473F-82A8-30D3D56C64D8}" type="pres">
      <dgm:prSet presAssocID="{1FD2C167-18FA-476A-B324-668C63F41C4C}" presName="parentLin" presStyleCnt="0"/>
      <dgm:spPr/>
    </dgm:pt>
    <dgm:pt modelId="{DD06D157-307D-4928-9289-02954278E188}" type="pres">
      <dgm:prSet presAssocID="{1FD2C167-18FA-476A-B324-668C63F41C4C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94FCBC5B-BE78-49D7-8A70-D2CD6C19CD90}" type="pres">
      <dgm:prSet presAssocID="{1FD2C167-18FA-476A-B324-668C63F41C4C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FC67A0-DF65-4C64-98D4-9BE91D30B6A9}" type="pres">
      <dgm:prSet presAssocID="{1FD2C167-18FA-476A-B324-668C63F41C4C}" presName="negativeSpace" presStyleCnt="0"/>
      <dgm:spPr/>
    </dgm:pt>
    <dgm:pt modelId="{8E0EC038-EBEC-4A68-B955-50BD004F89F1}" type="pres">
      <dgm:prSet presAssocID="{1FD2C167-18FA-476A-B324-668C63F41C4C}" presName="childText" presStyleLbl="conFgAcc1" presStyleIdx="3" presStyleCnt="5">
        <dgm:presLayoutVars>
          <dgm:bulletEnabled val="1"/>
        </dgm:presLayoutVars>
      </dgm:prSet>
      <dgm:spPr/>
    </dgm:pt>
    <dgm:pt modelId="{4B8F71FE-FBD6-4F61-A4E6-74C819F8A453}" type="pres">
      <dgm:prSet presAssocID="{958320A1-65CD-42AD-8641-F6A8B99779BE}" presName="spaceBetweenRectangles" presStyleCnt="0"/>
      <dgm:spPr/>
    </dgm:pt>
    <dgm:pt modelId="{8C86D343-1F4F-4942-A12F-5610ECD703D0}" type="pres">
      <dgm:prSet presAssocID="{0CC8918F-FD17-482F-891E-06CB5D957B5F}" presName="parentLin" presStyleCnt="0"/>
      <dgm:spPr/>
    </dgm:pt>
    <dgm:pt modelId="{7D8F1556-697A-4C8E-9191-6427C8379C5A}" type="pres">
      <dgm:prSet presAssocID="{0CC8918F-FD17-482F-891E-06CB5D957B5F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ED7ABCC-6CA8-4355-B4BA-32241556B194}" type="pres">
      <dgm:prSet presAssocID="{0CC8918F-FD17-482F-891E-06CB5D957B5F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16B55D-6C71-45F3-A484-ADF476F33FCF}" type="pres">
      <dgm:prSet presAssocID="{0CC8918F-FD17-482F-891E-06CB5D957B5F}" presName="negativeSpace" presStyleCnt="0"/>
      <dgm:spPr/>
    </dgm:pt>
    <dgm:pt modelId="{781F0514-23D9-4A4D-A1B0-89C3E0F378CB}" type="pres">
      <dgm:prSet presAssocID="{0CC8918F-FD17-482F-891E-06CB5D957B5F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D89EE63D-DC6B-495D-A73E-9C22D1F2CE31}" srcId="{93E6121C-3109-4749-B07F-935AE3BF3611}" destId="{E609EB83-22C3-49DF-BCBB-868B4FD9DCA5}" srcOrd="2" destOrd="0" parTransId="{639842C5-C600-423D-9875-E52042FC78A5}" sibTransId="{ABBDFFEB-3C7F-4217-B359-E597ABB0D1F6}"/>
    <dgm:cxn modelId="{987D1E78-4441-416C-8E52-E7B6B4D3856F}" srcId="{93E6121C-3109-4749-B07F-935AE3BF3611}" destId="{F14823E3-0284-4826-BE02-7595F75DB948}" srcOrd="1" destOrd="0" parTransId="{86CD1410-8111-473A-B459-EEF304817DA6}" sibTransId="{C64E45A6-3A16-4947-BBC6-5DA52388848D}"/>
    <dgm:cxn modelId="{12AC935E-55E1-4C23-BFF5-CA48D1EE1DC7}" type="presOf" srcId="{917AB059-21B8-4708-8CC1-C99B84CDDD3F}" destId="{40F4E75A-287F-401C-BA30-DDAB5B407EF1}" srcOrd="0" destOrd="0" presId="urn:microsoft.com/office/officeart/2005/8/layout/list1"/>
    <dgm:cxn modelId="{E7835ABF-CCD4-4F97-B3D0-620EEEF0FA1B}" type="presOf" srcId="{F14823E3-0284-4826-BE02-7595F75DB948}" destId="{0BBD6B72-A5F5-4042-9BF2-12C7E87F2708}" srcOrd="0" destOrd="0" presId="urn:microsoft.com/office/officeart/2005/8/layout/list1"/>
    <dgm:cxn modelId="{3126F681-9625-4016-8D9F-DE6D233E1F13}" srcId="{93E6121C-3109-4749-B07F-935AE3BF3611}" destId="{1FD2C167-18FA-476A-B324-668C63F41C4C}" srcOrd="3" destOrd="0" parTransId="{DA5C8218-4EC2-4E85-AC30-99F73007C56F}" sibTransId="{958320A1-65CD-42AD-8641-F6A8B99779BE}"/>
    <dgm:cxn modelId="{8241F3AF-DE5F-452E-85CC-FEC00C55DB2A}" type="presOf" srcId="{0CC8918F-FD17-482F-891E-06CB5D957B5F}" destId="{BED7ABCC-6CA8-4355-B4BA-32241556B194}" srcOrd="1" destOrd="0" presId="urn:microsoft.com/office/officeart/2005/8/layout/list1"/>
    <dgm:cxn modelId="{5C934068-6DCF-4283-AFC5-E92905F4F731}" type="presOf" srcId="{E609EB83-22C3-49DF-BCBB-868B4FD9DCA5}" destId="{AA04A2BF-5FAE-477E-924E-DA97B1F06EF5}" srcOrd="0" destOrd="0" presId="urn:microsoft.com/office/officeart/2005/8/layout/list1"/>
    <dgm:cxn modelId="{581CA4E5-6A56-4329-BAE5-8434094145A9}" type="presOf" srcId="{917AB059-21B8-4708-8CC1-C99B84CDDD3F}" destId="{5B970C07-CF42-4216-8254-A8CC7C46B5C1}" srcOrd="1" destOrd="0" presId="urn:microsoft.com/office/officeart/2005/8/layout/list1"/>
    <dgm:cxn modelId="{01D7A848-B22E-4F19-9491-CF052366838D}" type="presOf" srcId="{1FD2C167-18FA-476A-B324-668C63F41C4C}" destId="{DD06D157-307D-4928-9289-02954278E188}" srcOrd="0" destOrd="0" presId="urn:microsoft.com/office/officeart/2005/8/layout/list1"/>
    <dgm:cxn modelId="{E357D835-53BC-4D5F-B4A5-D6238ED3D55B}" srcId="{93E6121C-3109-4749-B07F-935AE3BF3611}" destId="{0CC8918F-FD17-482F-891E-06CB5D957B5F}" srcOrd="4" destOrd="0" parTransId="{33BFD8BC-CE47-4472-A6F9-E60567ED6519}" sibTransId="{2F1A99DA-6E33-43EF-9DDB-5F5758F89F41}"/>
    <dgm:cxn modelId="{363A210A-3A31-435B-8F8A-06689103A2BD}" type="presOf" srcId="{F14823E3-0284-4826-BE02-7595F75DB948}" destId="{847C76D8-4EF0-49D1-BAA7-1527FB4D0C5E}" srcOrd="1" destOrd="0" presId="urn:microsoft.com/office/officeart/2005/8/layout/list1"/>
    <dgm:cxn modelId="{E4F544CF-8095-4DD9-B697-7D40CDEA10EB}" srcId="{93E6121C-3109-4749-B07F-935AE3BF3611}" destId="{917AB059-21B8-4708-8CC1-C99B84CDDD3F}" srcOrd="0" destOrd="0" parTransId="{A935492D-3AE2-4944-910A-F9DED45282DA}" sibTransId="{622EE004-3538-4B7C-BCB2-F6BE2C2EAB1D}"/>
    <dgm:cxn modelId="{5F6DBB58-CF8C-48AE-90E7-316DDF9BAF8A}" type="presOf" srcId="{E609EB83-22C3-49DF-BCBB-868B4FD9DCA5}" destId="{E0C3F380-49F0-447A-851E-B02DCB8FB410}" srcOrd="1" destOrd="0" presId="urn:microsoft.com/office/officeart/2005/8/layout/list1"/>
    <dgm:cxn modelId="{9091AEFE-FA9E-47C3-BF5E-3E41924B8CD4}" type="presOf" srcId="{0CC8918F-FD17-482F-891E-06CB5D957B5F}" destId="{7D8F1556-697A-4C8E-9191-6427C8379C5A}" srcOrd="0" destOrd="0" presId="urn:microsoft.com/office/officeart/2005/8/layout/list1"/>
    <dgm:cxn modelId="{52064E1A-3DAD-4A85-9364-CC5B1088F6A9}" type="presOf" srcId="{93E6121C-3109-4749-B07F-935AE3BF3611}" destId="{DC912AAE-EA5A-4AC9-98A9-22EAA327928C}" srcOrd="0" destOrd="0" presId="urn:microsoft.com/office/officeart/2005/8/layout/list1"/>
    <dgm:cxn modelId="{87DDA0F0-64C0-49DC-8E0D-B1DA3308AC3D}" type="presOf" srcId="{1FD2C167-18FA-476A-B324-668C63F41C4C}" destId="{94FCBC5B-BE78-49D7-8A70-D2CD6C19CD90}" srcOrd="1" destOrd="0" presId="urn:microsoft.com/office/officeart/2005/8/layout/list1"/>
    <dgm:cxn modelId="{0420D4FE-E96C-44A7-9A59-8E504CCC4F76}" type="presParOf" srcId="{DC912AAE-EA5A-4AC9-98A9-22EAA327928C}" destId="{8959765B-C200-4D02-8502-C1350641CC8C}" srcOrd="0" destOrd="0" presId="urn:microsoft.com/office/officeart/2005/8/layout/list1"/>
    <dgm:cxn modelId="{09ADA821-8BEC-466C-A35D-B8F9944EEBA6}" type="presParOf" srcId="{8959765B-C200-4D02-8502-C1350641CC8C}" destId="{40F4E75A-287F-401C-BA30-DDAB5B407EF1}" srcOrd="0" destOrd="0" presId="urn:microsoft.com/office/officeart/2005/8/layout/list1"/>
    <dgm:cxn modelId="{DF06F62B-03B5-497A-A765-A54F97675665}" type="presParOf" srcId="{8959765B-C200-4D02-8502-C1350641CC8C}" destId="{5B970C07-CF42-4216-8254-A8CC7C46B5C1}" srcOrd="1" destOrd="0" presId="urn:microsoft.com/office/officeart/2005/8/layout/list1"/>
    <dgm:cxn modelId="{35F1BA3C-89E4-4C85-B094-2EBBB9A828FA}" type="presParOf" srcId="{DC912AAE-EA5A-4AC9-98A9-22EAA327928C}" destId="{667B01CE-26AA-4F35-B840-04B93C3AE687}" srcOrd="1" destOrd="0" presId="urn:microsoft.com/office/officeart/2005/8/layout/list1"/>
    <dgm:cxn modelId="{90EFE438-920B-44AF-AFC3-869237C0D74E}" type="presParOf" srcId="{DC912AAE-EA5A-4AC9-98A9-22EAA327928C}" destId="{CD6C56D0-C896-4994-805B-0FEFE02E3300}" srcOrd="2" destOrd="0" presId="urn:microsoft.com/office/officeart/2005/8/layout/list1"/>
    <dgm:cxn modelId="{822E7DA3-08ED-448E-BD20-B3CD52B9E249}" type="presParOf" srcId="{DC912AAE-EA5A-4AC9-98A9-22EAA327928C}" destId="{BE0E7C72-7160-426A-BBFE-B9C6E10A831A}" srcOrd="3" destOrd="0" presId="urn:microsoft.com/office/officeart/2005/8/layout/list1"/>
    <dgm:cxn modelId="{D2641BFB-21C5-4286-B95E-37B8ED18C2E0}" type="presParOf" srcId="{DC912AAE-EA5A-4AC9-98A9-22EAA327928C}" destId="{A7420DDF-382F-4D25-9965-7BDA1784C6B6}" srcOrd="4" destOrd="0" presId="urn:microsoft.com/office/officeart/2005/8/layout/list1"/>
    <dgm:cxn modelId="{023CFC00-CA4A-48FC-BA98-9A2E5083ED71}" type="presParOf" srcId="{A7420DDF-382F-4D25-9965-7BDA1784C6B6}" destId="{0BBD6B72-A5F5-4042-9BF2-12C7E87F2708}" srcOrd="0" destOrd="0" presId="urn:microsoft.com/office/officeart/2005/8/layout/list1"/>
    <dgm:cxn modelId="{E0DFDE0C-9796-4857-AEA3-659C6EC3C363}" type="presParOf" srcId="{A7420DDF-382F-4D25-9965-7BDA1784C6B6}" destId="{847C76D8-4EF0-49D1-BAA7-1527FB4D0C5E}" srcOrd="1" destOrd="0" presId="urn:microsoft.com/office/officeart/2005/8/layout/list1"/>
    <dgm:cxn modelId="{18C542C3-AA76-4A6F-BA69-C39828CBC115}" type="presParOf" srcId="{DC912AAE-EA5A-4AC9-98A9-22EAA327928C}" destId="{173A7943-E9CF-4209-9FB6-D5A83DF57F98}" srcOrd="5" destOrd="0" presId="urn:microsoft.com/office/officeart/2005/8/layout/list1"/>
    <dgm:cxn modelId="{AC12DC28-24A2-4FDD-8054-E814EB8AA217}" type="presParOf" srcId="{DC912AAE-EA5A-4AC9-98A9-22EAA327928C}" destId="{8BD57C21-6078-47CB-8897-8DB83F0606C2}" srcOrd="6" destOrd="0" presId="urn:microsoft.com/office/officeart/2005/8/layout/list1"/>
    <dgm:cxn modelId="{D99E5887-5A86-4DAF-B0B9-13AECCAAFFC0}" type="presParOf" srcId="{DC912AAE-EA5A-4AC9-98A9-22EAA327928C}" destId="{F22BE6A1-ABCE-4911-8A81-3ADAEC3E3D6C}" srcOrd="7" destOrd="0" presId="urn:microsoft.com/office/officeart/2005/8/layout/list1"/>
    <dgm:cxn modelId="{213BA647-52B3-49C4-A25C-6F249E3A4159}" type="presParOf" srcId="{DC912AAE-EA5A-4AC9-98A9-22EAA327928C}" destId="{AB8EFE58-A790-477A-8CFF-45CB62CBB662}" srcOrd="8" destOrd="0" presId="urn:microsoft.com/office/officeart/2005/8/layout/list1"/>
    <dgm:cxn modelId="{D2C9722B-6F1B-4CFD-AC42-41551F467929}" type="presParOf" srcId="{AB8EFE58-A790-477A-8CFF-45CB62CBB662}" destId="{AA04A2BF-5FAE-477E-924E-DA97B1F06EF5}" srcOrd="0" destOrd="0" presId="urn:microsoft.com/office/officeart/2005/8/layout/list1"/>
    <dgm:cxn modelId="{19F0F359-21EA-48DE-97DD-41E9742734D8}" type="presParOf" srcId="{AB8EFE58-A790-477A-8CFF-45CB62CBB662}" destId="{E0C3F380-49F0-447A-851E-B02DCB8FB410}" srcOrd="1" destOrd="0" presId="urn:microsoft.com/office/officeart/2005/8/layout/list1"/>
    <dgm:cxn modelId="{C13BB5FE-C088-4894-A32A-01C0BD8D5738}" type="presParOf" srcId="{DC912AAE-EA5A-4AC9-98A9-22EAA327928C}" destId="{512DA752-F249-43E8-99F2-C61546F6C336}" srcOrd="9" destOrd="0" presId="urn:microsoft.com/office/officeart/2005/8/layout/list1"/>
    <dgm:cxn modelId="{EDF8D8C7-C9E4-425B-8893-CEF4DEF69474}" type="presParOf" srcId="{DC912AAE-EA5A-4AC9-98A9-22EAA327928C}" destId="{9E3056AA-3913-488F-A1F9-246C08AE9750}" srcOrd="10" destOrd="0" presId="urn:microsoft.com/office/officeart/2005/8/layout/list1"/>
    <dgm:cxn modelId="{6EC65891-9417-412C-9FD5-1720A9301919}" type="presParOf" srcId="{DC912AAE-EA5A-4AC9-98A9-22EAA327928C}" destId="{F912D41B-454F-4508-9176-EA7B2DD89D2E}" srcOrd="11" destOrd="0" presId="urn:microsoft.com/office/officeart/2005/8/layout/list1"/>
    <dgm:cxn modelId="{C2695FE5-0C58-4E98-AEAA-AF6933F8EDE7}" type="presParOf" srcId="{DC912AAE-EA5A-4AC9-98A9-22EAA327928C}" destId="{D306163D-0D20-473F-82A8-30D3D56C64D8}" srcOrd="12" destOrd="0" presId="urn:microsoft.com/office/officeart/2005/8/layout/list1"/>
    <dgm:cxn modelId="{637E301C-3F18-4E9B-B880-C4CBB14D785B}" type="presParOf" srcId="{D306163D-0D20-473F-82A8-30D3D56C64D8}" destId="{DD06D157-307D-4928-9289-02954278E188}" srcOrd="0" destOrd="0" presId="urn:microsoft.com/office/officeart/2005/8/layout/list1"/>
    <dgm:cxn modelId="{4EC25611-D324-4CFF-AB5C-6602E3C70299}" type="presParOf" srcId="{D306163D-0D20-473F-82A8-30D3D56C64D8}" destId="{94FCBC5B-BE78-49D7-8A70-D2CD6C19CD90}" srcOrd="1" destOrd="0" presId="urn:microsoft.com/office/officeart/2005/8/layout/list1"/>
    <dgm:cxn modelId="{BF6C29A3-8300-4A52-BFA8-B0D7E478FAE0}" type="presParOf" srcId="{DC912AAE-EA5A-4AC9-98A9-22EAA327928C}" destId="{70FC67A0-DF65-4C64-98D4-9BE91D30B6A9}" srcOrd="13" destOrd="0" presId="urn:microsoft.com/office/officeart/2005/8/layout/list1"/>
    <dgm:cxn modelId="{A2EF7C5D-6FF9-4D63-9356-A216B86FBFF7}" type="presParOf" srcId="{DC912AAE-EA5A-4AC9-98A9-22EAA327928C}" destId="{8E0EC038-EBEC-4A68-B955-50BD004F89F1}" srcOrd="14" destOrd="0" presId="urn:microsoft.com/office/officeart/2005/8/layout/list1"/>
    <dgm:cxn modelId="{0C56B780-EF7F-4C59-8007-0248CC7BD537}" type="presParOf" srcId="{DC912AAE-EA5A-4AC9-98A9-22EAA327928C}" destId="{4B8F71FE-FBD6-4F61-A4E6-74C819F8A453}" srcOrd="15" destOrd="0" presId="urn:microsoft.com/office/officeart/2005/8/layout/list1"/>
    <dgm:cxn modelId="{B4280ACB-A34D-4C36-8A37-E08BA409DC96}" type="presParOf" srcId="{DC912AAE-EA5A-4AC9-98A9-22EAA327928C}" destId="{8C86D343-1F4F-4942-A12F-5610ECD703D0}" srcOrd="16" destOrd="0" presId="urn:microsoft.com/office/officeart/2005/8/layout/list1"/>
    <dgm:cxn modelId="{CFF06F47-0F67-49F6-921A-A4CDC1123107}" type="presParOf" srcId="{8C86D343-1F4F-4942-A12F-5610ECD703D0}" destId="{7D8F1556-697A-4C8E-9191-6427C8379C5A}" srcOrd="0" destOrd="0" presId="urn:microsoft.com/office/officeart/2005/8/layout/list1"/>
    <dgm:cxn modelId="{7D2AC95D-6A59-4175-9BB0-13C3B310AF88}" type="presParOf" srcId="{8C86D343-1F4F-4942-A12F-5610ECD703D0}" destId="{BED7ABCC-6CA8-4355-B4BA-32241556B194}" srcOrd="1" destOrd="0" presId="urn:microsoft.com/office/officeart/2005/8/layout/list1"/>
    <dgm:cxn modelId="{74356365-7E20-416A-B770-A8A0D604EAB0}" type="presParOf" srcId="{DC912AAE-EA5A-4AC9-98A9-22EAA327928C}" destId="{0F16B55D-6C71-45F3-A484-ADF476F33FCF}" srcOrd="17" destOrd="0" presId="urn:microsoft.com/office/officeart/2005/8/layout/list1"/>
    <dgm:cxn modelId="{0E8F572F-4985-4EB5-85BB-7C778A0DFCF8}" type="presParOf" srcId="{DC912AAE-EA5A-4AC9-98A9-22EAA327928C}" destId="{781F0514-23D9-4A4D-A1B0-89C3E0F378C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68BDEC-306D-4471-BC3A-131598E0A61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633CFA-4CC0-4C84-AF7D-ABF1088DA7BB}">
      <dgm:prSet custT="1"/>
      <dgm:spPr/>
      <dgm:t>
        <a:bodyPr/>
        <a:lstStyle/>
        <a:p>
          <a:pPr rtl="0"/>
          <a:r>
            <a:rPr lang="ru-RU" sz="1600" dirty="0" smtClean="0">
              <a:solidFill>
                <a:schemeClr val="tx2">
                  <a:lumMod val="75000"/>
                </a:schemeClr>
              </a:solidFill>
            </a:rPr>
            <a:t>Прогнозирование- систематический анализ опре­деленного круга факторов с целью предвидения имеющихся ре­сурсов.</a:t>
          </a:r>
          <a:endParaRPr lang="ru-RU" sz="1600" dirty="0">
            <a:solidFill>
              <a:schemeClr val="tx2">
                <a:lumMod val="75000"/>
              </a:schemeClr>
            </a:solidFill>
          </a:endParaRPr>
        </a:p>
      </dgm:t>
    </dgm:pt>
    <dgm:pt modelId="{09226534-AFE7-4953-9B48-D55D39219F62}" type="parTrans" cxnId="{F932F20B-7471-4B81-B198-D8901B614671}">
      <dgm:prSet/>
      <dgm:spPr/>
      <dgm:t>
        <a:bodyPr/>
        <a:lstStyle/>
        <a:p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23D8CCF2-18B7-435E-BD5F-AE9CC14DB616}" type="sibTrans" cxnId="{F932F20B-7471-4B81-B198-D8901B614671}">
      <dgm:prSet/>
      <dgm:spPr/>
      <dgm:t>
        <a:bodyPr/>
        <a:lstStyle/>
        <a:p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619E65C6-7400-423A-8D1E-566D866540F7}">
      <dgm:prSet custT="1"/>
      <dgm:spPr/>
      <dgm:t>
        <a:bodyPr/>
        <a:lstStyle/>
        <a:p>
          <a:pPr rtl="0"/>
          <a:r>
            <a:rPr lang="ru-RU" sz="1600" smtClean="0">
              <a:solidFill>
                <a:schemeClr val="tx2">
                  <a:lumMod val="75000"/>
                </a:schemeClr>
              </a:solidFill>
            </a:rPr>
            <a:t>Сравнение и выбор варианта развития предприятия. </a:t>
          </a:r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F80B5937-13C2-487D-AC61-BC6B5615CD90}" type="parTrans" cxnId="{C40743E9-3401-4163-A7FB-07390C522E72}">
      <dgm:prSet/>
      <dgm:spPr/>
      <dgm:t>
        <a:bodyPr/>
        <a:lstStyle/>
        <a:p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EF3472EC-D8F1-4F96-9501-8010EE554DB4}" type="sibTrans" cxnId="{C40743E9-3401-4163-A7FB-07390C522E72}">
      <dgm:prSet/>
      <dgm:spPr/>
      <dgm:t>
        <a:bodyPr/>
        <a:lstStyle/>
        <a:p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5E4FEA98-FF13-4AE3-BB2F-34EED64DF44C}">
      <dgm:prSet custT="1"/>
      <dgm:spPr/>
      <dgm:t>
        <a:bodyPr/>
        <a:lstStyle/>
        <a:p>
          <a:pPr rtl="0"/>
          <a:r>
            <a:rPr lang="ru-RU" sz="1600" smtClean="0">
              <a:solidFill>
                <a:schemeClr val="tx2">
                  <a:lumMod val="75000"/>
                </a:schemeClr>
              </a:solidFill>
            </a:rPr>
            <a:t>Формирование цели и постановка задач.</a:t>
          </a:r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E4BC4F6A-6B4C-4626-9BC5-1591A96D2EC8}" type="parTrans" cxnId="{506A7CC4-5745-4B86-89F9-80B834D1E940}">
      <dgm:prSet/>
      <dgm:spPr/>
      <dgm:t>
        <a:bodyPr/>
        <a:lstStyle/>
        <a:p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940890BD-7575-41AA-910D-3E5BBAD6CFFE}" type="sibTrans" cxnId="{506A7CC4-5745-4B86-89F9-80B834D1E940}">
      <dgm:prSet/>
      <dgm:spPr/>
      <dgm:t>
        <a:bodyPr/>
        <a:lstStyle/>
        <a:p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A9E21184-1D1A-4664-8A1B-3B76CD5633D2}">
      <dgm:prSet custT="1"/>
      <dgm:spPr/>
      <dgm:t>
        <a:bodyPr/>
        <a:lstStyle/>
        <a:p>
          <a:pPr rtl="0"/>
          <a:r>
            <a:rPr lang="ru-RU" sz="1600" smtClean="0">
              <a:solidFill>
                <a:schemeClr val="tx2">
                  <a:lumMod val="75000"/>
                </a:schemeClr>
              </a:solidFill>
            </a:rPr>
            <a:t>Программа действий с соответствующим графи­ком работ. </a:t>
          </a:r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C2F517C9-2A2F-4528-BF7B-E3329805BB7E}" type="parTrans" cxnId="{346536E3-0691-4307-AAF2-FE9D15F7343B}">
      <dgm:prSet/>
      <dgm:spPr/>
      <dgm:t>
        <a:bodyPr/>
        <a:lstStyle/>
        <a:p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E3CA0B93-1050-4D03-A029-1EB94D89224B}" type="sibTrans" cxnId="{346536E3-0691-4307-AAF2-FE9D15F7343B}">
      <dgm:prSet/>
      <dgm:spPr/>
      <dgm:t>
        <a:bodyPr/>
        <a:lstStyle/>
        <a:p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172C59F7-AEFD-42AC-9F08-F97752C5A7D1}">
      <dgm:prSet custT="1"/>
      <dgm:spPr/>
      <dgm:t>
        <a:bodyPr/>
        <a:lstStyle/>
        <a:p>
          <a:pPr rtl="0"/>
          <a:r>
            <a:rPr lang="ru-RU" sz="1600" smtClean="0">
              <a:solidFill>
                <a:schemeClr val="tx2">
                  <a:lumMod val="75000"/>
                </a:schemeClr>
              </a:solidFill>
            </a:rPr>
            <a:t>Оценка программы и распределение ресурсов.</a:t>
          </a:r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417959F5-F977-4F3A-99A7-012A42A8CCF4}" type="parTrans" cxnId="{AA39DB80-BD75-42FB-AED2-67068CBDA84C}">
      <dgm:prSet/>
      <dgm:spPr/>
      <dgm:t>
        <a:bodyPr/>
        <a:lstStyle/>
        <a:p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05BD46B7-31AA-4E83-88D5-C4B990877368}" type="sibTrans" cxnId="{AA39DB80-BD75-42FB-AED2-67068CBDA84C}">
      <dgm:prSet/>
      <dgm:spPr/>
      <dgm:t>
        <a:bodyPr/>
        <a:lstStyle/>
        <a:p>
          <a:endParaRPr lang="ru-RU" sz="1600">
            <a:solidFill>
              <a:schemeClr val="tx2">
                <a:lumMod val="75000"/>
              </a:schemeClr>
            </a:solidFill>
          </a:endParaRPr>
        </a:p>
      </dgm:t>
    </dgm:pt>
    <dgm:pt modelId="{F8837EBA-2FE6-4865-8425-728BC954D55B}" type="pres">
      <dgm:prSet presAssocID="{F068BDEC-306D-4471-BC3A-131598E0A61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77390E-6DC5-4E08-A216-1D8F6B4E389D}" type="pres">
      <dgm:prSet presAssocID="{F068BDEC-306D-4471-BC3A-131598E0A61A}" presName="arrow" presStyleLbl="bgShp" presStyleIdx="0" presStyleCnt="1"/>
      <dgm:spPr/>
    </dgm:pt>
    <dgm:pt modelId="{B64ABE9B-E0D3-4C9B-9933-8CE8D7BB4F11}" type="pres">
      <dgm:prSet presAssocID="{F068BDEC-306D-4471-BC3A-131598E0A61A}" presName="linearProcess" presStyleCnt="0"/>
      <dgm:spPr/>
    </dgm:pt>
    <dgm:pt modelId="{47372AF8-3731-447B-B18F-4A08D22E4624}" type="pres">
      <dgm:prSet presAssocID="{26633CFA-4CC0-4C84-AF7D-ABF1088DA7BB}" presName="textNode" presStyleLbl="node1" presStyleIdx="0" presStyleCnt="5" custScaleX="1467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5B3884-42F2-4C0E-B803-CC4C0F63FAC4}" type="pres">
      <dgm:prSet presAssocID="{23D8CCF2-18B7-435E-BD5F-AE9CC14DB616}" presName="sibTrans" presStyleCnt="0"/>
      <dgm:spPr/>
    </dgm:pt>
    <dgm:pt modelId="{9CC58C63-5DD1-4E13-8BEB-7F2DAE781C6B}" type="pres">
      <dgm:prSet presAssocID="{619E65C6-7400-423A-8D1E-566D866540F7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323AB4-3514-4F18-AF58-7547AD150832}" type="pres">
      <dgm:prSet presAssocID="{EF3472EC-D8F1-4F96-9501-8010EE554DB4}" presName="sibTrans" presStyleCnt="0"/>
      <dgm:spPr/>
    </dgm:pt>
    <dgm:pt modelId="{98750D55-0B20-4EE0-A6C5-69BE9E396858}" type="pres">
      <dgm:prSet presAssocID="{5E4FEA98-FF13-4AE3-BB2F-34EED64DF44C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396A0B-A1EE-4868-A764-E83E7E36E259}" type="pres">
      <dgm:prSet presAssocID="{940890BD-7575-41AA-910D-3E5BBAD6CFFE}" presName="sibTrans" presStyleCnt="0"/>
      <dgm:spPr/>
    </dgm:pt>
    <dgm:pt modelId="{D1C99DFE-3A2B-44C5-9258-B453612EAB95}" type="pres">
      <dgm:prSet presAssocID="{A9E21184-1D1A-4664-8A1B-3B76CD5633D2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2BF81C-2840-45FC-855F-5165525136B4}" type="pres">
      <dgm:prSet presAssocID="{E3CA0B93-1050-4D03-A029-1EB94D89224B}" presName="sibTrans" presStyleCnt="0"/>
      <dgm:spPr/>
    </dgm:pt>
    <dgm:pt modelId="{D440AA28-A7CB-4D74-85AE-65E2ACB1C73C}" type="pres">
      <dgm:prSet presAssocID="{172C59F7-AEFD-42AC-9F08-F97752C5A7D1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39DB80-BD75-42FB-AED2-67068CBDA84C}" srcId="{F068BDEC-306D-4471-BC3A-131598E0A61A}" destId="{172C59F7-AEFD-42AC-9F08-F97752C5A7D1}" srcOrd="4" destOrd="0" parTransId="{417959F5-F977-4F3A-99A7-012A42A8CCF4}" sibTransId="{05BD46B7-31AA-4E83-88D5-C4B990877368}"/>
    <dgm:cxn modelId="{316381F9-01D6-40BD-9C06-70A01DFD6A26}" type="presOf" srcId="{5E4FEA98-FF13-4AE3-BB2F-34EED64DF44C}" destId="{98750D55-0B20-4EE0-A6C5-69BE9E396858}" srcOrd="0" destOrd="0" presId="urn:microsoft.com/office/officeart/2005/8/layout/hProcess9"/>
    <dgm:cxn modelId="{C0B9BF2B-803C-4F77-A818-2231A4A51EB4}" type="presOf" srcId="{F068BDEC-306D-4471-BC3A-131598E0A61A}" destId="{F8837EBA-2FE6-4865-8425-728BC954D55B}" srcOrd="0" destOrd="0" presId="urn:microsoft.com/office/officeart/2005/8/layout/hProcess9"/>
    <dgm:cxn modelId="{346536E3-0691-4307-AAF2-FE9D15F7343B}" srcId="{F068BDEC-306D-4471-BC3A-131598E0A61A}" destId="{A9E21184-1D1A-4664-8A1B-3B76CD5633D2}" srcOrd="3" destOrd="0" parTransId="{C2F517C9-2A2F-4528-BF7B-E3329805BB7E}" sibTransId="{E3CA0B93-1050-4D03-A029-1EB94D89224B}"/>
    <dgm:cxn modelId="{506A7CC4-5745-4B86-89F9-80B834D1E940}" srcId="{F068BDEC-306D-4471-BC3A-131598E0A61A}" destId="{5E4FEA98-FF13-4AE3-BB2F-34EED64DF44C}" srcOrd="2" destOrd="0" parTransId="{E4BC4F6A-6B4C-4626-9BC5-1591A96D2EC8}" sibTransId="{940890BD-7575-41AA-910D-3E5BBAD6CFFE}"/>
    <dgm:cxn modelId="{8C04DEC3-B57B-4607-92FB-7D6CA4899BF7}" type="presOf" srcId="{26633CFA-4CC0-4C84-AF7D-ABF1088DA7BB}" destId="{47372AF8-3731-447B-B18F-4A08D22E4624}" srcOrd="0" destOrd="0" presId="urn:microsoft.com/office/officeart/2005/8/layout/hProcess9"/>
    <dgm:cxn modelId="{F932F20B-7471-4B81-B198-D8901B614671}" srcId="{F068BDEC-306D-4471-BC3A-131598E0A61A}" destId="{26633CFA-4CC0-4C84-AF7D-ABF1088DA7BB}" srcOrd="0" destOrd="0" parTransId="{09226534-AFE7-4953-9B48-D55D39219F62}" sibTransId="{23D8CCF2-18B7-435E-BD5F-AE9CC14DB616}"/>
    <dgm:cxn modelId="{6AF99C89-59E1-4BA5-BB58-4475388BAFAC}" type="presOf" srcId="{A9E21184-1D1A-4664-8A1B-3B76CD5633D2}" destId="{D1C99DFE-3A2B-44C5-9258-B453612EAB95}" srcOrd="0" destOrd="0" presId="urn:microsoft.com/office/officeart/2005/8/layout/hProcess9"/>
    <dgm:cxn modelId="{C40743E9-3401-4163-A7FB-07390C522E72}" srcId="{F068BDEC-306D-4471-BC3A-131598E0A61A}" destId="{619E65C6-7400-423A-8D1E-566D866540F7}" srcOrd="1" destOrd="0" parTransId="{F80B5937-13C2-487D-AC61-BC6B5615CD90}" sibTransId="{EF3472EC-D8F1-4F96-9501-8010EE554DB4}"/>
    <dgm:cxn modelId="{FED11915-D6BE-4A64-8114-9CAD96B625EC}" type="presOf" srcId="{172C59F7-AEFD-42AC-9F08-F97752C5A7D1}" destId="{D440AA28-A7CB-4D74-85AE-65E2ACB1C73C}" srcOrd="0" destOrd="0" presId="urn:microsoft.com/office/officeart/2005/8/layout/hProcess9"/>
    <dgm:cxn modelId="{DB146243-66FB-4A54-9F3B-BEE9001A1FC1}" type="presOf" srcId="{619E65C6-7400-423A-8D1E-566D866540F7}" destId="{9CC58C63-5DD1-4E13-8BEB-7F2DAE781C6B}" srcOrd="0" destOrd="0" presId="urn:microsoft.com/office/officeart/2005/8/layout/hProcess9"/>
    <dgm:cxn modelId="{4F818F97-CAE2-4362-827E-A2297EF3D5A5}" type="presParOf" srcId="{F8837EBA-2FE6-4865-8425-728BC954D55B}" destId="{2C77390E-6DC5-4E08-A216-1D8F6B4E389D}" srcOrd="0" destOrd="0" presId="urn:microsoft.com/office/officeart/2005/8/layout/hProcess9"/>
    <dgm:cxn modelId="{FD6E0D57-FB30-4F59-943C-36197F7F9EAC}" type="presParOf" srcId="{F8837EBA-2FE6-4865-8425-728BC954D55B}" destId="{B64ABE9B-E0D3-4C9B-9933-8CE8D7BB4F11}" srcOrd="1" destOrd="0" presId="urn:microsoft.com/office/officeart/2005/8/layout/hProcess9"/>
    <dgm:cxn modelId="{CDB1B4F9-4A37-411D-A4A2-19C6B0F6ED6E}" type="presParOf" srcId="{B64ABE9B-E0D3-4C9B-9933-8CE8D7BB4F11}" destId="{47372AF8-3731-447B-B18F-4A08D22E4624}" srcOrd="0" destOrd="0" presId="urn:microsoft.com/office/officeart/2005/8/layout/hProcess9"/>
    <dgm:cxn modelId="{CFA2D9B3-12E3-4D6A-AE2D-0C108CC3A523}" type="presParOf" srcId="{B64ABE9B-E0D3-4C9B-9933-8CE8D7BB4F11}" destId="{4E5B3884-42F2-4C0E-B803-CC4C0F63FAC4}" srcOrd="1" destOrd="0" presId="urn:microsoft.com/office/officeart/2005/8/layout/hProcess9"/>
    <dgm:cxn modelId="{FA820EF2-3EB4-479C-A207-05943601E1DE}" type="presParOf" srcId="{B64ABE9B-E0D3-4C9B-9933-8CE8D7BB4F11}" destId="{9CC58C63-5DD1-4E13-8BEB-7F2DAE781C6B}" srcOrd="2" destOrd="0" presId="urn:microsoft.com/office/officeart/2005/8/layout/hProcess9"/>
    <dgm:cxn modelId="{865D2D1D-734B-4528-9E40-03A9D9A655EB}" type="presParOf" srcId="{B64ABE9B-E0D3-4C9B-9933-8CE8D7BB4F11}" destId="{C3323AB4-3514-4F18-AF58-7547AD150832}" srcOrd="3" destOrd="0" presId="urn:microsoft.com/office/officeart/2005/8/layout/hProcess9"/>
    <dgm:cxn modelId="{7B99230C-9B50-4D4F-887A-6A0910E70E96}" type="presParOf" srcId="{B64ABE9B-E0D3-4C9B-9933-8CE8D7BB4F11}" destId="{98750D55-0B20-4EE0-A6C5-69BE9E396858}" srcOrd="4" destOrd="0" presId="urn:microsoft.com/office/officeart/2005/8/layout/hProcess9"/>
    <dgm:cxn modelId="{682262FA-9A28-4FBC-8320-231918E3F4B8}" type="presParOf" srcId="{B64ABE9B-E0D3-4C9B-9933-8CE8D7BB4F11}" destId="{A0396A0B-A1EE-4868-A764-E83E7E36E259}" srcOrd="5" destOrd="0" presId="urn:microsoft.com/office/officeart/2005/8/layout/hProcess9"/>
    <dgm:cxn modelId="{6A5AC455-2E42-47B8-95E8-B8121F4BA403}" type="presParOf" srcId="{B64ABE9B-E0D3-4C9B-9933-8CE8D7BB4F11}" destId="{D1C99DFE-3A2B-44C5-9258-B453612EAB95}" srcOrd="6" destOrd="0" presId="urn:microsoft.com/office/officeart/2005/8/layout/hProcess9"/>
    <dgm:cxn modelId="{B2ED63D2-6D04-473E-9B04-35417DE08BA8}" type="presParOf" srcId="{B64ABE9B-E0D3-4C9B-9933-8CE8D7BB4F11}" destId="{932BF81C-2840-45FC-855F-5165525136B4}" srcOrd="7" destOrd="0" presId="urn:microsoft.com/office/officeart/2005/8/layout/hProcess9"/>
    <dgm:cxn modelId="{2688FEBA-2E27-4F71-819F-A3B8328E5CB9}" type="presParOf" srcId="{B64ABE9B-E0D3-4C9B-9933-8CE8D7BB4F11}" destId="{D440AA28-A7CB-4D74-85AE-65E2ACB1C73C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8BB210-32E2-4EF8-B5AF-A79FBF86E0F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AC2AC7-6121-467C-B8A7-42EFD029D6F9}">
      <dgm:prSet custT="1"/>
      <dgm:spPr>
        <a:solidFill>
          <a:srgbClr val="FFC000"/>
        </a:solidFill>
        <a:ln>
          <a:solidFill>
            <a:srgbClr val="C00000"/>
          </a:solidFill>
        </a:ln>
      </dgm:spPr>
      <dgm:t>
        <a:bodyPr/>
        <a:lstStyle/>
        <a:p>
          <a:pPr rtl="0"/>
          <a:r>
            <a:rPr lang="ru-RU" sz="3200" dirty="0" smtClean="0">
              <a:solidFill>
                <a:schemeClr val="accent2">
                  <a:lumMod val="50000"/>
                </a:schemeClr>
              </a:solidFill>
            </a:rPr>
            <a:t>Методы планирования</a:t>
          </a:r>
          <a:endParaRPr lang="ru-RU" sz="3200" dirty="0">
            <a:solidFill>
              <a:schemeClr val="accent2">
                <a:lumMod val="50000"/>
              </a:schemeClr>
            </a:solidFill>
          </a:endParaRPr>
        </a:p>
      </dgm:t>
    </dgm:pt>
    <dgm:pt modelId="{3ECB2641-01BB-4DC5-AA6A-8A627CDE52C4}" type="parTrans" cxnId="{F5E52863-4899-4B6C-9868-12ABB50B1083}">
      <dgm:prSet/>
      <dgm:spPr/>
      <dgm:t>
        <a:bodyPr/>
        <a:lstStyle/>
        <a:p>
          <a:endParaRPr lang="ru-RU"/>
        </a:p>
      </dgm:t>
    </dgm:pt>
    <dgm:pt modelId="{7E7CB8B9-4A7F-4A01-B96F-0465A01EA760}" type="sibTrans" cxnId="{F5E52863-4899-4B6C-9868-12ABB50B1083}">
      <dgm:prSet/>
      <dgm:spPr/>
      <dgm:t>
        <a:bodyPr/>
        <a:lstStyle/>
        <a:p>
          <a:endParaRPr lang="ru-RU"/>
        </a:p>
      </dgm:t>
    </dgm:pt>
    <dgm:pt modelId="{CFAA2993-3904-4BDB-9391-E96834CCED3E}">
      <dgm:prSet custT="1"/>
      <dgm:spPr>
        <a:solidFill>
          <a:srgbClr val="FFC000"/>
        </a:solidFill>
        <a:ln>
          <a:solidFill>
            <a:srgbClr val="C00000"/>
          </a:solidFill>
        </a:ln>
      </dgm:spPr>
      <dgm:t>
        <a:bodyPr/>
        <a:lstStyle/>
        <a:p>
          <a:pPr rtl="0"/>
          <a:r>
            <a:rPr lang="ru-RU" sz="1800" dirty="0" err="1" smtClean="0">
              <a:solidFill>
                <a:schemeClr val="accent2">
                  <a:lumMod val="75000"/>
                </a:schemeClr>
              </a:solidFill>
            </a:rPr>
            <a:t>Графоанали</a:t>
          </a:r>
          <a:r>
            <a:rPr lang="ru-RU" sz="1800" dirty="0" smtClean="0">
              <a:solidFill>
                <a:schemeClr val="accent2">
                  <a:lumMod val="75000"/>
                </a:schemeClr>
              </a:solidFill>
            </a:rPr>
            <a:t>-</a:t>
          </a:r>
        </a:p>
        <a:p>
          <a:pPr rtl="0"/>
          <a:r>
            <a:rPr lang="ru-RU" sz="1800" dirty="0" err="1" smtClean="0">
              <a:solidFill>
                <a:schemeClr val="accent2">
                  <a:lumMod val="75000"/>
                </a:schemeClr>
              </a:solidFill>
            </a:rPr>
            <a:t>тический</a:t>
          </a:r>
          <a:endParaRPr lang="ru-RU" sz="1800" dirty="0">
            <a:solidFill>
              <a:schemeClr val="accent2">
                <a:lumMod val="75000"/>
              </a:schemeClr>
            </a:solidFill>
          </a:endParaRPr>
        </a:p>
      </dgm:t>
    </dgm:pt>
    <dgm:pt modelId="{1530F3B3-522A-49DB-A073-6F158D5F7580}" type="parTrans" cxnId="{E79AD977-2143-4870-87A7-BF0385C77C08}">
      <dgm:prSet/>
      <dgm:spPr/>
      <dgm:t>
        <a:bodyPr/>
        <a:lstStyle/>
        <a:p>
          <a:endParaRPr lang="ru-RU"/>
        </a:p>
      </dgm:t>
    </dgm:pt>
    <dgm:pt modelId="{F7C706B3-F212-4460-8F2B-E508A3A434E9}" type="sibTrans" cxnId="{E79AD977-2143-4870-87A7-BF0385C77C08}">
      <dgm:prSet/>
      <dgm:spPr/>
      <dgm:t>
        <a:bodyPr/>
        <a:lstStyle/>
        <a:p>
          <a:endParaRPr lang="ru-RU"/>
        </a:p>
      </dgm:t>
    </dgm:pt>
    <dgm:pt modelId="{97E746C9-7ACB-48E3-BC72-9F11A27D25AD}">
      <dgm:prSet custT="1"/>
      <dgm:spPr>
        <a:solidFill>
          <a:srgbClr val="FFC000"/>
        </a:solidFill>
        <a:ln>
          <a:solidFill>
            <a:srgbClr val="C00000"/>
          </a:solidFill>
        </a:ln>
      </dgm:spPr>
      <dgm:t>
        <a:bodyPr/>
        <a:lstStyle/>
        <a:p>
          <a:pPr rtl="0"/>
          <a:r>
            <a:rPr lang="ru-RU" sz="1600" dirty="0" smtClean="0">
              <a:solidFill>
                <a:schemeClr val="accent2">
                  <a:lumMod val="50000"/>
                </a:schemeClr>
              </a:solidFill>
            </a:rPr>
            <a:t>Балансовый</a:t>
          </a:r>
          <a:endParaRPr lang="ru-RU" sz="1600" dirty="0">
            <a:solidFill>
              <a:schemeClr val="accent2">
                <a:lumMod val="50000"/>
              </a:schemeClr>
            </a:solidFill>
          </a:endParaRPr>
        </a:p>
      </dgm:t>
    </dgm:pt>
    <dgm:pt modelId="{8DA6F788-4A41-481D-8B54-9C0EBC71C722}" type="parTrans" cxnId="{03C293C7-4CD8-4146-A865-CC94E3D0EA67}">
      <dgm:prSet/>
      <dgm:spPr/>
      <dgm:t>
        <a:bodyPr/>
        <a:lstStyle/>
        <a:p>
          <a:endParaRPr lang="ru-RU"/>
        </a:p>
      </dgm:t>
    </dgm:pt>
    <dgm:pt modelId="{CC8C4582-6F24-4DD4-AA9E-31832F43D42A}" type="sibTrans" cxnId="{03C293C7-4CD8-4146-A865-CC94E3D0EA67}">
      <dgm:prSet/>
      <dgm:spPr/>
      <dgm:t>
        <a:bodyPr/>
        <a:lstStyle/>
        <a:p>
          <a:endParaRPr lang="ru-RU"/>
        </a:p>
      </dgm:t>
    </dgm:pt>
    <dgm:pt modelId="{1C1443F5-DBEA-4380-A026-59B343D0B317}">
      <dgm:prSet custT="1"/>
      <dgm:spPr>
        <a:solidFill>
          <a:srgbClr val="FFC000"/>
        </a:solidFill>
        <a:ln>
          <a:solidFill>
            <a:srgbClr val="C00000"/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chemeClr val="accent2">
                  <a:lumMod val="50000"/>
                </a:schemeClr>
              </a:solidFill>
            </a:rPr>
            <a:t>Экономико-</a:t>
          </a:r>
          <a:r>
            <a:rPr lang="ru-RU" sz="1800" dirty="0" err="1" smtClean="0">
              <a:solidFill>
                <a:schemeClr val="accent2">
                  <a:lumMod val="50000"/>
                </a:schemeClr>
              </a:solidFill>
            </a:rPr>
            <a:t>математи</a:t>
          </a:r>
          <a:endParaRPr lang="ru-RU" sz="1800" dirty="0" smtClean="0">
            <a:solidFill>
              <a:schemeClr val="accent2">
                <a:lumMod val="50000"/>
              </a:schemeClr>
            </a:solidFill>
          </a:endParaRPr>
        </a:p>
        <a:p>
          <a:pPr rtl="0"/>
          <a:r>
            <a:rPr lang="ru-RU" sz="1800" dirty="0" smtClean="0">
              <a:solidFill>
                <a:schemeClr val="accent2">
                  <a:lumMod val="50000"/>
                </a:schemeClr>
              </a:solidFill>
            </a:rPr>
            <a:t>-</a:t>
          </a:r>
          <a:r>
            <a:rPr lang="ru-RU" sz="1800" dirty="0" err="1" smtClean="0">
              <a:solidFill>
                <a:schemeClr val="accent2">
                  <a:lumMod val="50000"/>
                </a:schemeClr>
              </a:solidFill>
            </a:rPr>
            <a:t>ческий</a:t>
          </a:r>
          <a:endParaRPr lang="ru-RU" sz="1800" dirty="0">
            <a:solidFill>
              <a:schemeClr val="accent2">
                <a:lumMod val="50000"/>
              </a:schemeClr>
            </a:solidFill>
          </a:endParaRPr>
        </a:p>
      </dgm:t>
    </dgm:pt>
    <dgm:pt modelId="{FD1E1624-F037-437D-82E6-2424E3B1550D}" type="parTrans" cxnId="{763F16C6-B532-4C87-8923-C2BAE5251A8E}">
      <dgm:prSet/>
      <dgm:spPr/>
      <dgm:t>
        <a:bodyPr/>
        <a:lstStyle/>
        <a:p>
          <a:endParaRPr lang="ru-RU"/>
        </a:p>
      </dgm:t>
    </dgm:pt>
    <dgm:pt modelId="{39F3E198-0131-4007-B4EE-CB4B4235EEBB}" type="sibTrans" cxnId="{763F16C6-B532-4C87-8923-C2BAE5251A8E}">
      <dgm:prSet/>
      <dgm:spPr/>
      <dgm:t>
        <a:bodyPr/>
        <a:lstStyle/>
        <a:p>
          <a:endParaRPr lang="ru-RU"/>
        </a:p>
      </dgm:t>
    </dgm:pt>
    <dgm:pt modelId="{87A7D930-7116-47E2-B73E-A8625EAE09EF}">
      <dgm:prSet custT="1"/>
      <dgm:spPr>
        <a:solidFill>
          <a:srgbClr val="FFC000"/>
        </a:solidFill>
        <a:ln>
          <a:solidFill>
            <a:srgbClr val="C00000"/>
          </a:solidFill>
        </a:ln>
      </dgm:spPr>
      <dgm:t>
        <a:bodyPr/>
        <a:lstStyle/>
        <a:p>
          <a:pPr rtl="0"/>
          <a:r>
            <a:rPr lang="ru-RU" sz="1600" dirty="0" smtClean="0">
              <a:solidFill>
                <a:schemeClr val="accent2">
                  <a:lumMod val="50000"/>
                </a:schemeClr>
              </a:solidFill>
            </a:rPr>
            <a:t>Расчетно-аналитический</a:t>
          </a:r>
          <a:endParaRPr lang="ru-RU" sz="1600" dirty="0">
            <a:solidFill>
              <a:schemeClr val="accent2">
                <a:lumMod val="50000"/>
              </a:schemeClr>
            </a:solidFill>
          </a:endParaRPr>
        </a:p>
      </dgm:t>
    </dgm:pt>
    <dgm:pt modelId="{ABFFE55D-D9B8-4377-A118-F85D88000A84}" type="parTrans" cxnId="{42035D9A-48F2-4F12-A805-613252913EAC}">
      <dgm:prSet/>
      <dgm:spPr/>
      <dgm:t>
        <a:bodyPr/>
        <a:lstStyle/>
        <a:p>
          <a:endParaRPr lang="ru-RU"/>
        </a:p>
      </dgm:t>
    </dgm:pt>
    <dgm:pt modelId="{C3AB2DF9-B511-4204-AD68-A4BEC6F54996}" type="sibTrans" cxnId="{42035D9A-48F2-4F12-A805-613252913EAC}">
      <dgm:prSet/>
      <dgm:spPr/>
      <dgm:t>
        <a:bodyPr/>
        <a:lstStyle/>
        <a:p>
          <a:endParaRPr lang="ru-RU"/>
        </a:p>
      </dgm:t>
    </dgm:pt>
    <dgm:pt modelId="{F680EF3E-45CA-42D3-92C5-F9BF892C5EF0}">
      <dgm:prSet custT="1"/>
      <dgm:spPr>
        <a:solidFill>
          <a:srgbClr val="FFC000"/>
        </a:solidFill>
        <a:ln>
          <a:solidFill>
            <a:srgbClr val="C00000"/>
          </a:solidFill>
        </a:ln>
      </dgm:spPr>
      <dgm:t>
        <a:bodyPr/>
        <a:lstStyle/>
        <a:p>
          <a:pPr rtl="0"/>
          <a:r>
            <a:rPr lang="ru-RU" sz="1600" dirty="0" smtClean="0">
              <a:solidFill>
                <a:schemeClr val="accent2">
                  <a:lumMod val="50000"/>
                </a:schemeClr>
              </a:solidFill>
            </a:rPr>
            <a:t>Программно-целевой</a:t>
          </a:r>
          <a:endParaRPr lang="ru-RU" sz="1600" dirty="0">
            <a:solidFill>
              <a:schemeClr val="accent2">
                <a:lumMod val="50000"/>
              </a:schemeClr>
            </a:solidFill>
          </a:endParaRPr>
        </a:p>
      </dgm:t>
    </dgm:pt>
    <dgm:pt modelId="{75029918-1F51-441B-B23B-DB3B4AEC01D4}" type="parTrans" cxnId="{BA571385-BFDD-410D-BEC5-98C59D0785D6}">
      <dgm:prSet/>
      <dgm:spPr/>
      <dgm:t>
        <a:bodyPr/>
        <a:lstStyle/>
        <a:p>
          <a:endParaRPr lang="ru-RU"/>
        </a:p>
      </dgm:t>
    </dgm:pt>
    <dgm:pt modelId="{001479D1-AE71-4369-805E-76F37716EFAD}" type="sibTrans" cxnId="{BA571385-BFDD-410D-BEC5-98C59D0785D6}">
      <dgm:prSet/>
      <dgm:spPr/>
      <dgm:t>
        <a:bodyPr/>
        <a:lstStyle/>
        <a:p>
          <a:endParaRPr lang="ru-RU"/>
        </a:p>
      </dgm:t>
    </dgm:pt>
    <dgm:pt modelId="{1169B889-1E8B-4120-B259-66D18ECEFE29}">
      <dgm:prSet/>
      <dgm:spPr>
        <a:solidFill>
          <a:srgbClr val="FFC000"/>
        </a:solidFill>
        <a:ln>
          <a:solidFill>
            <a:srgbClr val="C00000"/>
          </a:solidFill>
        </a:ln>
      </dgm:spPr>
      <dgm:t>
        <a:bodyPr/>
        <a:lstStyle/>
        <a:p>
          <a:pPr rtl="0"/>
          <a:r>
            <a:rPr lang="ru-RU" dirty="0" smtClean="0">
              <a:solidFill>
                <a:schemeClr val="accent2">
                  <a:lumMod val="50000"/>
                </a:schemeClr>
              </a:solidFill>
            </a:rPr>
            <a:t>Сетевое </a:t>
          </a:r>
        </a:p>
        <a:p>
          <a:pPr rtl="0"/>
          <a:r>
            <a:rPr lang="ru-RU" dirty="0" smtClean="0">
              <a:solidFill>
                <a:schemeClr val="accent2">
                  <a:lumMod val="50000"/>
                </a:schemeClr>
              </a:solidFill>
            </a:rPr>
            <a:t>планирование</a:t>
          </a:r>
          <a:endParaRPr lang="ru-RU" dirty="0">
            <a:solidFill>
              <a:schemeClr val="accent2">
                <a:lumMod val="50000"/>
              </a:schemeClr>
            </a:solidFill>
          </a:endParaRPr>
        </a:p>
      </dgm:t>
    </dgm:pt>
    <dgm:pt modelId="{672D325E-87C9-4475-8B24-6A01F536641A}" type="parTrans" cxnId="{1A75CF01-A634-4841-BD49-DFAF3314F4A1}">
      <dgm:prSet/>
      <dgm:spPr/>
      <dgm:t>
        <a:bodyPr/>
        <a:lstStyle/>
        <a:p>
          <a:endParaRPr lang="ru-RU"/>
        </a:p>
      </dgm:t>
    </dgm:pt>
    <dgm:pt modelId="{3772DAC4-29B9-4C80-9FB7-F428C8E9C8E6}" type="sibTrans" cxnId="{1A75CF01-A634-4841-BD49-DFAF3314F4A1}">
      <dgm:prSet/>
      <dgm:spPr/>
      <dgm:t>
        <a:bodyPr/>
        <a:lstStyle/>
        <a:p>
          <a:endParaRPr lang="ru-RU"/>
        </a:p>
      </dgm:t>
    </dgm:pt>
    <dgm:pt modelId="{EB2AE896-29B2-43FD-8507-603EE2257EDE}" type="pres">
      <dgm:prSet presAssocID="{2F8BB210-32E2-4EF8-B5AF-A79FBF86E0F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27893F2-8A21-4A94-B4B0-3DA66AEC9F68}" type="pres">
      <dgm:prSet presAssocID="{ACAC2AC7-6121-467C-B8A7-42EFD029D6F9}" presName="hierRoot1" presStyleCnt="0">
        <dgm:presLayoutVars>
          <dgm:hierBranch val="init"/>
        </dgm:presLayoutVars>
      </dgm:prSet>
      <dgm:spPr/>
    </dgm:pt>
    <dgm:pt modelId="{B5544103-1B63-4702-A1C0-9CA244AE91CE}" type="pres">
      <dgm:prSet presAssocID="{ACAC2AC7-6121-467C-B8A7-42EFD029D6F9}" presName="rootComposite1" presStyleCnt="0"/>
      <dgm:spPr/>
    </dgm:pt>
    <dgm:pt modelId="{F8EB8449-C895-46E6-A89B-9AB053F102EB}" type="pres">
      <dgm:prSet presAssocID="{ACAC2AC7-6121-467C-B8A7-42EFD029D6F9}" presName="rootText1" presStyleLbl="node0" presStyleIdx="0" presStyleCnt="2" custScaleX="223491" custScaleY="277182" custLinFactNeighborX="-3999" custLinFactNeighborY="-6512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F07B1FE-A11B-4A35-B9B5-911B97F0226E}" type="pres">
      <dgm:prSet presAssocID="{ACAC2AC7-6121-467C-B8A7-42EFD029D6F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5F5366F-B148-43B2-A685-0353503C5925}" type="pres">
      <dgm:prSet presAssocID="{ACAC2AC7-6121-467C-B8A7-42EFD029D6F9}" presName="hierChild2" presStyleCnt="0"/>
      <dgm:spPr/>
    </dgm:pt>
    <dgm:pt modelId="{B106CFE7-06E3-4BAD-9AD6-7FFCFEAEA730}" type="pres">
      <dgm:prSet presAssocID="{1530F3B3-522A-49DB-A073-6F158D5F7580}" presName="Name37" presStyleLbl="parChTrans1D2" presStyleIdx="0" presStyleCnt="5"/>
      <dgm:spPr/>
      <dgm:t>
        <a:bodyPr/>
        <a:lstStyle/>
        <a:p>
          <a:endParaRPr lang="ru-RU"/>
        </a:p>
      </dgm:t>
    </dgm:pt>
    <dgm:pt modelId="{A830B9CA-293F-4995-8D79-EBD0FFD99E7D}" type="pres">
      <dgm:prSet presAssocID="{CFAA2993-3904-4BDB-9391-E96834CCED3E}" presName="hierRoot2" presStyleCnt="0">
        <dgm:presLayoutVars>
          <dgm:hierBranch val="init"/>
        </dgm:presLayoutVars>
      </dgm:prSet>
      <dgm:spPr/>
    </dgm:pt>
    <dgm:pt modelId="{9234F4A8-6FB9-4539-BFCF-72E6615FB914}" type="pres">
      <dgm:prSet presAssocID="{CFAA2993-3904-4BDB-9391-E96834CCED3E}" presName="rootComposite" presStyleCnt="0"/>
      <dgm:spPr/>
    </dgm:pt>
    <dgm:pt modelId="{7B7F4277-CB7E-4F91-BD81-C24A314EC31C}" type="pres">
      <dgm:prSet presAssocID="{CFAA2993-3904-4BDB-9391-E96834CCED3E}" presName="rootText" presStyleLbl="node2" presStyleIdx="0" presStyleCnt="5" custScaleX="113547" custScaleY="216183" custLinFactNeighborX="-2189" custLinFactNeighborY="598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F230980D-A04C-47D2-A206-547FCA97EB3F}" type="pres">
      <dgm:prSet presAssocID="{CFAA2993-3904-4BDB-9391-E96834CCED3E}" presName="rootConnector" presStyleLbl="node2" presStyleIdx="0" presStyleCnt="5"/>
      <dgm:spPr/>
      <dgm:t>
        <a:bodyPr/>
        <a:lstStyle/>
        <a:p>
          <a:endParaRPr lang="ru-RU"/>
        </a:p>
      </dgm:t>
    </dgm:pt>
    <dgm:pt modelId="{480F8F48-B4C8-4610-BF45-9B6461D0A2D7}" type="pres">
      <dgm:prSet presAssocID="{CFAA2993-3904-4BDB-9391-E96834CCED3E}" presName="hierChild4" presStyleCnt="0"/>
      <dgm:spPr/>
    </dgm:pt>
    <dgm:pt modelId="{8BC00165-6676-4473-B7DD-E2E797EB1666}" type="pres">
      <dgm:prSet presAssocID="{CFAA2993-3904-4BDB-9391-E96834CCED3E}" presName="hierChild5" presStyleCnt="0"/>
      <dgm:spPr/>
    </dgm:pt>
    <dgm:pt modelId="{B56D8AA0-EB74-424A-B1A0-E875B757E741}" type="pres">
      <dgm:prSet presAssocID="{8DA6F788-4A41-481D-8B54-9C0EBC71C722}" presName="Name37" presStyleLbl="parChTrans1D2" presStyleIdx="1" presStyleCnt="5"/>
      <dgm:spPr/>
      <dgm:t>
        <a:bodyPr/>
        <a:lstStyle/>
        <a:p>
          <a:endParaRPr lang="ru-RU"/>
        </a:p>
      </dgm:t>
    </dgm:pt>
    <dgm:pt modelId="{AB40E0A7-CB7A-44FF-9EE4-D70364CEBBB1}" type="pres">
      <dgm:prSet presAssocID="{97E746C9-7ACB-48E3-BC72-9F11A27D25AD}" presName="hierRoot2" presStyleCnt="0">
        <dgm:presLayoutVars>
          <dgm:hierBranch val="init"/>
        </dgm:presLayoutVars>
      </dgm:prSet>
      <dgm:spPr/>
    </dgm:pt>
    <dgm:pt modelId="{B61F6032-89CC-417B-B12A-5608538CA9FE}" type="pres">
      <dgm:prSet presAssocID="{97E746C9-7ACB-48E3-BC72-9F11A27D25AD}" presName="rootComposite" presStyleCnt="0"/>
      <dgm:spPr/>
    </dgm:pt>
    <dgm:pt modelId="{8617C6EF-9FF3-43E4-B309-1343FB13A22F}" type="pres">
      <dgm:prSet presAssocID="{97E746C9-7ACB-48E3-BC72-9F11A27D25AD}" presName="rootText" presStyleLbl="node2" presStyleIdx="1" presStyleCnt="5" custScaleX="98940" custScaleY="19544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6964881E-A2C6-4A3C-815D-E50538284F83}" type="pres">
      <dgm:prSet presAssocID="{97E746C9-7ACB-48E3-BC72-9F11A27D25AD}" presName="rootConnector" presStyleLbl="node2" presStyleIdx="1" presStyleCnt="5"/>
      <dgm:spPr/>
      <dgm:t>
        <a:bodyPr/>
        <a:lstStyle/>
        <a:p>
          <a:endParaRPr lang="ru-RU"/>
        </a:p>
      </dgm:t>
    </dgm:pt>
    <dgm:pt modelId="{3A244767-E2E8-4DC5-AE38-CC3664A63DD5}" type="pres">
      <dgm:prSet presAssocID="{97E746C9-7ACB-48E3-BC72-9F11A27D25AD}" presName="hierChild4" presStyleCnt="0"/>
      <dgm:spPr/>
    </dgm:pt>
    <dgm:pt modelId="{DC023689-9680-4AED-B25F-3177A75A9532}" type="pres">
      <dgm:prSet presAssocID="{97E746C9-7ACB-48E3-BC72-9F11A27D25AD}" presName="hierChild5" presStyleCnt="0"/>
      <dgm:spPr/>
    </dgm:pt>
    <dgm:pt modelId="{F972072C-5AEB-4975-8F0F-D5ABAB70ABFF}" type="pres">
      <dgm:prSet presAssocID="{FD1E1624-F037-437D-82E6-2424E3B1550D}" presName="Name37" presStyleLbl="parChTrans1D2" presStyleIdx="2" presStyleCnt="5"/>
      <dgm:spPr/>
      <dgm:t>
        <a:bodyPr/>
        <a:lstStyle/>
        <a:p>
          <a:endParaRPr lang="ru-RU"/>
        </a:p>
      </dgm:t>
    </dgm:pt>
    <dgm:pt modelId="{4AA0F1D3-5582-4967-BCFE-60CF9B482696}" type="pres">
      <dgm:prSet presAssocID="{1C1443F5-DBEA-4380-A026-59B343D0B317}" presName="hierRoot2" presStyleCnt="0">
        <dgm:presLayoutVars>
          <dgm:hierBranch val="init"/>
        </dgm:presLayoutVars>
      </dgm:prSet>
      <dgm:spPr/>
    </dgm:pt>
    <dgm:pt modelId="{3E2B1149-D150-44B6-AD0D-4CBBE9C35610}" type="pres">
      <dgm:prSet presAssocID="{1C1443F5-DBEA-4380-A026-59B343D0B317}" presName="rootComposite" presStyleCnt="0"/>
      <dgm:spPr/>
    </dgm:pt>
    <dgm:pt modelId="{6090F50E-F680-4424-A51D-E8A5E1A9B68E}" type="pres">
      <dgm:prSet presAssocID="{1C1443F5-DBEA-4380-A026-59B343D0B317}" presName="rootText" presStyleLbl="node2" presStyleIdx="2" presStyleCnt="5" custScaleX="96671" custScaleY="21495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67FE3E3-B525-49EC-B7E3-44978DFE764C}" type="pres">
      <dgm:prSet presAssocID="{1C1443F5-DBEA-4380-A026-59B343D0B317}" presName="rootConnector" presStyleLbl="node2" presStyleIdx="2" presStyleCnt="5"/>
      <dgm:spPr/>
      <dgm:t>
        <a:bodyPr/>
        <a:lstStyle/>
        <a:p>
          <a:endParaRPr lang="ru-RU"/>
        </a:p>
      </dgm:t>
    </dgm:pt>
    <dgm:pt modelId="{5814745B-87AB-4C78-AAC7-3A94F94A6229}" type="pres">
      <dgm:prSet presAssocID="{1C1443F5-DBEA-4380-A026-59B343D0B317}" presName="hierChild4" presStyleCnt="0"/>
      <dgm:spPr/>
    </dgm:pt>
    <dgm:pt modelId="{BB8D1937-CE7E-4039-9C77-3A6FA91CC867}" type="pres">
      <dgm:prSet presAssocID="{1C1443F5-DBEA-4380-A026-59B343D0B317}" presName="hierChild5" presStyleCnt="0"/>
      <dgm:spPr/>
    </dgm:pt>
    <dgm:pt modelId="{A6A306B6-F3C8-44CD-9F67-3806C3BF45CB}" type="pres">
      <dgm:prSet presAssocID="{ABFFE55D-D9B8-4377-A118-F85D88000A84}" presName="Name37" presStyleLbl="parChTrans1D2" presStyleIdx="3" presStyleCnt="5"/>
      <dgm:spPr/>
      <dgm:t>
        <a:bodyPr/>
        <a:lstStyle/>
        <a:p>
          <a:endParaRPr lang="ru-RU"/>
        </a:p>
      </dgm:t>
    </dgm:pt>
    <dgm:pt modelId="{E3B2E9A7-8626-40F0-B213-5C5913E57B0A}" type="pres">
      <dgm:prSet presAssocID="{87A7D930-7116-47E2-B73E-A8625EAE09EF}" presName="hierRoot2" presStyleCnt="0">
        <dgm:presLayoutVars>
          <dgm:hierBranch val="init"/>
        </dgm:presLayoutVars>
      </dgm:prSet>
      <dgm:spPr/>
    </dgm:pt>
    <dgm:pt modelId="{F387547C-24E5-4E6F-88C7-54F73E42865F}" type="pres">
      <dgm:prSet presAssocID="{87A7D930-7116-47E2-B73E-A8625EAE09EF}" presName="rootComposite" presStyleCnt="0"/>
      <dgm:spPr/>
    </dgm:pt>
    <dgm:pt modelId="{7FEBD186-C2F3-490A-BDD9-A1A8B9379E6B}" type="pres">
      <dgm:prSet presAssocID="{87A7D930-7116-47E2-B73E-A8625EAE09EF}" presName="rootText" presStyleLbl="node2" presStyleIdx="3" presStyleCnt="5" custScaleX="83768" custScaleY="21052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C174B185-89E7-4148-9498-D645B076D83D}" type="pres">
      <dgm:prSet presAssocID="{87A7D930-7116-47E2-B73E-A8625EAE09EF}" presName="rootConnector" presStyleLbl="node2" presStyleIdx="3" presStyleCnt="5"/>
      <dgm:spPr/>
      <dgm:t>
        <a:bodyPr/>
        <a:lstStyle/>
        <a:p>
          <a:endParaRPr lang="ru-RU"/>
        </a:p>
      </dgm:t>
    </dgm:pt>
    <dgm:pt modelId="{C97DEE5C-DA22-4474-85EF-E304E3778A78}" type="pres">
      <dgm:prSet presAssocID="{87A7D930-7116-47E2-B73E-A8625EAE09EF}" presName="hierChild4" presStyleCnt="0"/>
      <dgm:spPr/>
    </dgm:pt>
    <dgm:pt modelId="{3F0E46AD-049C-44FA-80C0-D2EC17E88AFC}" type="pres">
      <dgm:prSet presAssocID="{87A7D930-7116-47E2-B73E-A8625EAE09EF}" presName="hierChild5" presStyleCnt="0"/>
      <dgm:spPr/>
    </dgm:pt>
    <dgm:pt modelId="{7EE7EAC8-8050-4BFF-A875-7C50A8BCDD0D}" type="pres">
      <dgm:prSet presAssocID="{75029918-1F51-441B-B23B-DB3B4AEC01D4}" presName="Name37" presStyleLbl="parChTrans1D2" presStyleIdx="4" presStyleCnt="5"/>
      <dgm:spPr/>
      <dgm:t>
        <a:bodyPr/>
        <a:lstStyle/>
        <a:p>
          <a:endParaRPr lang="ru-RU"/>
        </a:p>
      </dgm:t>
    </dgm:pt>
    <dgm:pt modelId="{4AC88D87-B9D1-4000-9D26-4F09AB071A88}" type="pres">
      <dgm:prSet presAssocID="{F680EF3E-45CA-42D3-92C5-F9BF892C5EF0}" presName="hierRoot2" presStyleCnt="0">
        <dgm:presLayoutVars>
          <dgm:hierBranch val="init"/>
        </dgm:presLayoutVars>
      </dgm:prSet>
      <dgm:spPr/>
    </dgm:pt>
    <dgm:pt modelId="{6831D2CD-E48D-49D7-A3F7-6E1968972043}" type="pres">
      <dgm:prSet presAssocID="{F680EF3E-45CA-42D3-92C5-F9BF892C5EF0}" presName="rootComposite" presStyleCnt="0"/>
      <dgm:spPr/>
    </dgm:pt>
    <dgm:pt modelId="{0D6798DD-0391-4202-944D-42207DB1F092}" type="pres">
      <dgm:prSet presAssocID="{F680EF3E-45CA-42D3-92C5-F9BF892C5EF0}" presName="rootText" presStyleLbl="node2" presStyleIdx="4" presStyleCnt="5" custScaleX="100993" custScaleY="22053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7974D68-E5C0-4D8D-8B9B-084B75E85380}" type="pres">
      <dgm:prSet presAssocID="{F680EF3E-45CA-42D3-92C5-F9BF892C5EF0}" presName="rootConnector" presStyleLbl="node2" presStyleIdx="4" presStyleCnt="5"/>
      <dgm:spPr/>
      <dgm:t>
        <a:bodyPr/>
        <a:lstStyle/>
        <a:p>
          <a:endParaRPr lang="ru-RU"/>
        </a:p>
      </dgm:t>
    </dgm:pt>
    <dgm:pt modelId="{063F14EC-5108-4D4E-A246-1D3196E42127}" type="pres">
      <dgm:prSet presAssocID="{F680EF3E-45CA-42D3-92C5-F9BF892C5EF0}" presName="hierChild4" presStyleCnt="0"/>
      <dgm:spPr/>
    </dgm:pt>
    <dgm:pt modelId="{2B31DB55-2F5A-49CD-A356-8FCB3821E7B5}" type="pres">
      <dgm:prSet presAssocID="{F680EF3E-45CA-42D3-92C5-F9BF892C5EF0}" presName="hierChild5" presStyleCnt="0"/>
      <dgm:spPr/>
    </dgm:pt>
    <dgm:pt modelId="{6A71EF1B-2DA9-4C65-A553-7F4A3DB8E768}" type="pres">
      <dgm:prSet presAssocID="{ACAC2AC7-6121-467C-B8A7-42EFD029D6F9}" presName="hierChild3" presStyleCnt="0"/>
      <dgm:spPr/>
    </dgm:pt>
    <dgm:pt modelId="{75DB4DA1-249B-439C-9C3A-504D3740A82E}" type="pres">
      <dgm:prSet presAssocID="{1169B889-1E8B-4120-B259-66D18ECEFE29}" presName="hierRoot1" presStyleCnt="0">
        <dgm:presLayoutVars>
          <dgm:hierBranch val="init"/>
        </dgm:presLayoutVars>
      </dgm:prSet>
      <dgm:spPr/>
    </dgm:pt>
    <dgm:pt modelId="{C87E40B7-DD8A-462E-8CE9-1B8AB986B7DC}" type="pres">
      <dgm:prSet presAssocID="{1169B889-1E8B-4120-B259-66D18ECEFE29}" presName="rootComposite1" presStyleCnt="0"/>
      <dgm:spPr/>
    </dgm:pt>
    <dgm:pt modelId="{91D1C092-48B0-4289-A483-BF29606EBA6A}" type="pres">
      <dgm:prSet presAssocID="{1169B889-1E8B-4120-B259-66D18ECEFE29}" presName="rootText1" presStyleLbl="node0" presStyleIdx="1" presStyleCnt="2" custScaleX="169884" custScaleY="135448" custLinFactX="-200000" custLinFactY="285656" custLinFactNeighborX="-209228" custLinFactNeighborY="30000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DD1856FE-3BD0-401A-92F9-14A159E80200}" type="pres">
      <dgm:prSet presAssocID="{1169B889-1E8B-4120-B259-66D18ECEFE2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8B0277E-7C0B-4D21-BEBB-5D55DE926E85}" type="pres">
      <dgm:prSet presAssocID="{1169B889-1E8B-4120-B259-66D18ECEFE29}" presName="hierChild2" presStyleCnt="0"/>
      <dgm:spPr/>
    </dgm:pt>
    <dgm:pt modelId="{F4DA53E8-7F6F-4BB9-A48A-0E9BED3AE859}" type="pres">
      <dgm:prSet presAssocID="{1169B889-1E8B-4120-B259-66D18ECEFE29}" presName="hierChild3" presStyleCnt="0"/>
      <dgm:spPr/>
    </dgm:pt>
  </dgm:ptLst>
  <dgm:cxnLst>
    <dgm:cxn modelId="{BC2A9346-C2FF-4EB5-B1CD-C9E7768472BF}" type="presOf" srcId="{75029918-1F51-441B-B23B-DB3B4AEC01D4}" destId="{7EE7EAC8-8050-4BFF-A875-7C50A8BCDD0D}" srcOrd="0" destOrd="0" presId="urn:microsoft.com/office/officeart/2005/8/layout/orgChart1"/>
    <dgm:cxn modelId="{03C293C7-4CD8-4146-A865-CC94E3D0EA67}" srcId="{ACAC2AC7-6121-467C-B8A7-42EFD029D6F9}" destId="{97E746C9-7ACB-48E3-BC72-9F11A27D25AD}" srcOrd="1" destOrd="0" parTransId="{8DA6F788-4A41-481D-8B54-9C0EBC71C722}" sibTransId="{CC8C4582-6F24-4DD4-AA9E-31832F43D42A}"/>
    <dgm:cxn modelId="{E79AD977-2143-4870-87A7-BF0385C77C08}" srcId="{ACAC2AC7-6121-467C-B8A7-42EFD029D6F9}" destId="{CFAA2993-3904-4BDB-9391-E96834CCED3E}" srcOrd="0" destOrd="0" parTransId="{1530F3B3-522A-49DB-A073-6F158D5F7580}" sibTransId="{F7C706B3-F212-4460-8F2B-E508A3A434E9}"/>
    <dgm:cxn modelId="{CCD9ACF4-BF3C-420B-BD5A-CB673EABA5A1}" type="presOf" srcId="{1C1443F5-DBEA-4380-A026-59B343D0B317}" destId="{6090F50E-F680-4424-A51D-E8A5E1A9B68E}" srcOrd="0" destOrd="0" presId="urn:microsoft.com/office/officeart/2005/8/layout/orgChart1"/>
    <dgm:cxn modelId="{2000CFBB-431C-4E28-867F-01959F657A41}" type="presOf" srcId="{ABFFE55D-D9B8-4377-A118-F85D88000A84}" destId="{A6A306B6-F3C8-44CD-9F67-3806C3BF45CB}" srcOrd="0" destOrd="0" presId="urn:microsoft.com/office/officeart/2005/8/layout/orgChart1"/>
    <dgm:cxn modelId="{3DF07DFF-AEC5-46DF-AEBC-D5F268126F8A}" type="presOf" srcId="{87A7D930-7116-47E2-B73E-A8625EAE09EF}" destId="{C174B185-89E7-4148-9498-D645B076D83D}" srcOrd="1" destOrd="0" presId="urn:microsoft.com/office/officeart/2005/8/layout/orgChart1"/>
    <dgm:cxn modelId="{3E89394F-BCC4-4E7B-BD87-202C3859D9F4}" type="presOf" srcId="{F680EF3E-45CA-42D3-92C5-F9BF892C5EF0}" destId="{87974D68-E5C0-4D8D-8B9B-084B75E85380}" srcOrd="1" destOrd="0" presId="urn:microsoft.com/office/officeart/2005/8/layout/orgChart1"/>
    <dgm:cxn modelId="{9C21E294-947A-4C32-9BC0-4865B7CC9FF5}" type="presOf" srcId="{1C1443F5-DBEA-4380-A026-59B343D0B317}" destId="{167FE3E3-B525-49EC-B7E3-44978DFE764C}" srcOrd="1" destOrd="0" presId="urn:microsoft.com/office/officeart/2005/8/layout/orgChart1"/>
    <dgm:cxn modelId="{8A0AF67F-6EBB-4B56-83CD-B669C5C4209B}" type="presOf" srcId="{97E746C9-7ACB-48E3-BC72-9F11A27D25AD}" destId="{8617C6EF-9FF3-43E4-B309-1343FB13A22F}" srcOrd="0" destOrd="0" presId="urn:microsoft.com/office/officeart/2005/8/layout/orgChart1"/>
    <dgm:cxn modelId="{3867AED3-6457-4E98-A717-A5E220E7A26C}" type="presOf" srcId="{2F8BB210-32E2-4EF8-B5AF-A79FBF86E0F9}" destId="{EB2AE896-29B2-43FD-8507-603EE2257EDE}" srcOrd="0" destOrd="0" presId="urn:microsoft.com/office/officeart/2005/8/layout/orgChart1"/>
    <dgm:cxn modelId="{DD041BD4-A64A-41C5-87F3-10B36AE54F40}" type="presOf" srcId="{ACAC2AC7-6121-467C-B8A7-42EFD029D6F9}" destId="{BF07B1FE-A11B-4A35-B9B5-911B97F0226E}" srcOrd="1" destOrd="0" presId="urn:microsoft.com/office/officeart/2005/8/layout/orgChart1"/>
    <dgm:cxn modelId="{A9FED632-8455-4900-AE12-127F77B9184E}" type="presOf" srcId="{87A7D930-7116-47E2-B73E-A8625EAE09EF}" destId="{7FEBD186-C2F3-490A-BDD9-A1A8B9379E6B}" srcOrd="0" destOrd="0" presId="urn:microsoft.com/office/officeart/2005/8/layout/orgChart1"/>
    <dgm:cxn modelId="{BA571385-BFDD-410D-BEC5-98C59D0785D6}" srcId="{ACAC2AC7-6121-467C-B8A7-42EFD029D6F9}" destId="{F680EF3E-45CA-42D3-92C5-F9BF892C5EF0}" srcOrd="4" destOrd="0" parTransId="{75029918-1F51-441B-B23B-DB3B4AEC01D4}" sibTransId="{001479D1-AE71-4369-805E-76F37716EFAD}"/>
    <dgm:cxn modelId="{B53388CA-2397-45E3-970E-3740501BEEEF}" type="presOf" srcId="{1169B889-1E8B-4120-B259-66D18ECEFE29}" destId="{91D1C092-48B0-4289-A483-BF29606EBA6A}" srcOrd="0" destOrd="0" presId="urn:microsoft.com/office/officeart/2005/8/layout/orgChart1"/>
    <dgm:cxn modelId="{A7728013-316A-4C47-B492-96232F2231B1}" type="presOf" srcId="{CFAA2993-3904-4BDB-9391-E96834CCED3E}" destId="{F230980D-A04C-47D2-A206-547FCA97EB3F}" srcOrd="1" destOrd="0" presId="urn:microsoft.com/office/officeart/2005/8/layout/orgChart1"/>
    <dgm:cxn modelId="{3AEFA123-D5EA-41BB-B35A-E0383FB5CF64}" type="presOf" srcId="{ACAC2AC7-6121-467C-B8A7-42EFD029D6F9}" destId="{F8EB8449-C895-46E6-A89B-9AB053F102EB}" srcOrd="0" destOrd="0" presId="urn:microsoft.com/office/officeart/2005/8/layout/orgChart1"/>
    <dgm:cxn modelId="{42035D9A-48F2-4F12-A805-613252913EAC}" srcId="{ACAC2AC7-6121-467C-B8A7-42EFD029D6F9}" destId="{87A7D930-7116-47E2-B73E-A8625EAE09EF}" srcOrd="3" destOrd="0" parTransId="{ABFFE55D-D9B8-4377-A118-F85D88000A84}" sibTransId="{C3AB2DF9-B511-4204-AD68-A4BEC6F54996}"/>
    <dgm:cxn modelId="{80B185B6-3B09-4308-A44C-A5CF4AFEE7A8}" type="presOf" srcId="{FD1E1624-F037-437D-82E6-2424E3B1550D}" destId="{F972072C-5AEB-4975-8F0F-D5ABAB70ABFF}" srcOrd="0" destOrd="0" presId="urn:microsoft.com/office/officeart/2005/8/layout/orgChart1"/>
    <dgm:cxn modelId="{0695936C-D89C-4C50-AF0E-5CB0EC9225A8}" type="presOf" srcId="{97E746C9-7ACB-48E3-BC72-9F11A27D25AD}" destId="{6964881E-A2C6-4A3C-815D-E50538284F83}" srcOrd="1" destOrd="0" presId="urn:microsoft.com/office/officeart/2005/8/layout/orgChart1"/>
    <dgm:cxn modelId="{33440A47-7FC9-44AE-8E63-E486AC297B9E}" type="presOf" srcId="{F680EF3E-45CA-42D3-92C5-F9BF892C5EF0}" destId="{0D6798DD-0391-4202-944D-42207DB1F092}" srcOrd="0" destOrd="0" presId="urn:microsoft.com/office/officeart/2005/8/layout/orgChart1"/>
    <dgm:cxn modelId="{763F16C6-B532-4C87-8923-C2BAE5251A8E}" srcId="{ACAC2AC7-6121-467C-B8A7-42EFD029D6F9}" destId="{1C1443F5-DBEA-4380-A026-59B343D0B317}" srcOrd="2" destOrd="0" parTransId="{FD1E1624-F037-437D-82E6-2424E3B1550D}" sibTransId="{39F3E198-0131-4007-B4EE-CB4B4235EEBB}"/>
    <dgm:cxn modelId="{F5E52863-4899-4B6C-9868-12ABB50B1083}" srcId="{2F8BB210-32E2-4EF8-B5AF-A79FBF86E0F9}" destId="{ACAC2AC7-6121-467C-B8A7-42EFD029D6F9}" srcOrd="0" destOrd="0" parTransId="{3ECB2641-01BB-4DC5-AA6A-8A627CDE52C4}" sibTransId="{7E7CB8B9-4A7F-4A01-B96F-0465A01EA760}"/>
    <dgm:cxn modelId="{1A75CF01-A634-4841-BD49-DFAF3314F4A1}" srcId="{2F8BB210-32E2-4EF8-B5AF-A79FBF86E0F9}" destId="{1169B889-1E8B-4120-B259-66D18ECEFE29}" srcOrd="1" destOrd="0" parTransId="{672D325E-87C9-4475-8B24-6A01F536641A}" sibTransId="{3772DAC4-29B9-4C80-9FB7-F428C8E9C8E6}"/>
    <dgm:cxn modelId="{CA33F7DA-AE1B-46E8-B2C2-0D087D28B249}" type="presOf" srcId="{1530F3B3-522A-49DB-A073-6F158D5F7580}" destId="{B106CFE7-06E3-4BAD-9AD6-7FFCFEAEA730}" srcOrd="0" destOrd="0" presId="urn:microsoft.com/office/officeart/2005/8/layout/orgChart1"/>
    <dgm:cxn modelId="{4FD7F8A7-86C9-4B13-AA4D-E12EDB39CA29}" type="presOf" srcId="{8DA6F788-4A41-481D-8B54-9C0EBC71C722}" destId="{B56D8AA0-EB74-424A-B1A0-E875B757E741}" srcOrd="0" destOrd="0" presId="urn:microsoft.com/office/officeart/2005/8/layout/orgChart1"/>
    <dgm:cxn modelId="{0D2E4006-F32C-4747-9A28-71D216D88C3E}" type="presOf" srcId="{CFAA2993-3904-4BDB-9391-E96834CCED3E}" destId="{7B7F4277-CB7E-4F91-BD81-C24A314EC31C}" srcOrd="0" destOrd="0" presId="urn:microsoft.com/office/officeart/2005/8/layout/orgChart1"/>
    <dgm:cxn modelId="{9C41D67F-E6B2-4E0D-9611-32A6DACEBDFD}" type="presOf" srcId="{1169B889-1E8B-4120-B259-66D18ECEFE29}" destId="{DD1856FE-3BD0-401A-92F9-14A159E80200}" srcOrd="1" destOrd="0" presId="urn:microsoft.com/office/officeart/2005/8/layout/orgChart1"/>
    <dgm:cxn modelId="{AFA1F89A-4159-4D01-A43F-624D512C7947}" type="presParOf" srcId="{EB2AE896-29B2-43FD-8507-603EE2257EDE}" destId="{C27893F2-8A21-4A94-B4B0-3DA66AEC9F68}" srcOrd="0" destOrd="0" presId="urn:microsoft.com/office/officeart/2005/8/layout/orgChart1"/>
    <dgm:cxn modelId="{85268B54-05B6-45D5-9C9D-A6E2EC6293C1}" type="presParOf" srcId="{C27893F2-8A21-4A94-B4B0-3DA66AEC9F68}" destId="{B5544103-1B63-4702-A1C0-9CA244AE91CE}" srcOrd="0" destOrd="0" presId="urn:microsoft.com/office/officeart/2005/8/layout/orgChart1"/>
    <dgm:cxn modelId="{57D91FE7-0CF4-4A7F-9D13-2BA37591E41D}" type="presParOf" srcId="{B5544103-1B63-4702-A1C0-9CA244AE91CE}" destId="{F8EB8449-C895-46E6-A89B-9AB053F102EB}" srcOrd="0" destOrd="0" presId="urn:microsoft.com/office/officeart/2005/8/layout/orgChart1"/>
    <dgm:cxn modelId="{B23280DD-3316-4A2D-921A-DB07D1C2DA7B}" type="presParOf" srcId="{B5544103-1B63-4702-A1C0-9CA244AE91CE}" destId="{BF07B1FE-A11B-4A35-B9B5-911B97F0226E}" srcOrd="1" destOrd="0" presId="urn:microsoft.com/office/officeart/2005/8/layout/orgChart1"/>
    <dgm:cxn modelId="{E8D912DF-F387-48D8-AE81-0B7F9135BC19}" type="presParOf" srcId="{C27893F2-8A21-4A94-B4B0-3DA66AEC9F68}" destId="{35F5366F-B148-43B2-A685-0353503C5925}" srcOrd="1" destOrd="0" presId="urn:microsoft.com/office/officeart/2005/8/layout/orgChart1"/>
    <dgm:cxn modelId="{99496B4C-1408-4C2C-AC3D-6F894FDE5359}" type="presParOf" srcId="{35F5366F-B148-43B2-A685-0353503C5925}" destId="{B106CFE7-06E3-4BAD-9AD6-7FFCFEAEA730}" srcOrd="0" destOrd="0" presId="urn:microsoft.com/office/officeart/2005/8/layout/orgChart1"/>
    <dgm:cxn modelId="{5BEEFD06-6D4E-497A-92A0-5275C46B8FBA}" type="presParOf" srcId="{35F5366F-B148-43B2-A685-0353503C5925}" destId="{A830B9CA-293F-4995-8D79-EBD0FFD99E7D}" srcOrd="1" destOrd="0" presId="urn:microsoft.com/office/officeart/2005/8/layout/orgChart1"/>
    <dgm:cxn modelId="{13D49A5B-461C-422C-B216-187ADB5FC07D}" type="presParOf" srcId="{A830B9CA-293F-4995-8D79-EBD0FFD99E7D}" destId="{9234F4A8-6FB9-4539-BFCF-72E6615FB914}" srcOrd="0" destOrd="0" presId="urn:microsoft.com/office/officeart/2005/8/layout/orgChart1"/>
    <dgm:cxn modelId="{FFAF6562-A4D4-490C-BD2A-86F179A28AC6}" type="presParOf" srcId="{9234F4A8-6FB9-4539-BFCF-72E6615FB914}" destId="{7B7F4277-CB7E-4F91-BD81-C24A314EC31C}" srcOrd="0" destOrd="0" presId="urn:microsoft.com/office/officeart/2005/8/layout/orgChart1"/>
    <dgm:cxn modelId="{17861C05-6262-41C6-80A9-21C484EC315E}" type="presParOf" srcId="{9234F4A8-6FB9-4539-BFCF-72E6615FB914}" destId="{F230980D-A04C-47D2-A206-547FCA97EB3F}" srcOrd="1" destOrd="0" presId="urn:microsoft.com/office/officeart/2005/8/layout/orgChart1"/>
    <dgm:cxn modelId="{49462343-58E5-4925-9FDF-C3AA05ADCE8C}" type="presParOf" srcId="{A830B9CA-293F-4995-8D79-EBD0FFD99E7D}" destId="{480F8F48-B4C8-4610-BF45-9B6461D0A2D7}" srcOrd="1" destOrd="0" presId="urn:microsoft.com/office/officeart/2005/8/layout/orgChart1"/>
    <dgm:cxn modelId="{0B1B5792-DBD8-4B0E-A7FB-ECAB9D265DD4}" type="presParOf" srcId="{A830B9CA-293F-4995-8D79-EBD0FFD99E7D}" destId="{8BC00165-6676-4473-B7DD-E2E797EB1666}" srcOrd="2" destOrd="0" presId="urn:microsoft.com/office/officeart/2005/8/layout/orgChart1"/>
    <dgm:cxn modelId="{7AA5BABE-B33B-46C6-AEDA-848061148DA3}" type="presParOf" srcId="{35F5366F-B148-43B2-A685-0353503C5925}" destId="{B56D8AA0-EB74-424A-B1A0-E875B757E741}" srcOrd="2" destOrd="0" presId="urn:microsoft.com/office/officeart/2005/8/layout/orgChart1"/>
    <dgm:cxn modelId="{C80BC14E-DA7F-4E02-BD69-F0BE9A6DBD1D}" type="presParOf" srcId="{35F5366F-B148-43B2-A685-0353503C5925}" destId="{AB40E0A7-CB7A-44FF-9EE4-D70364CEBBB1}" srcOrd="3" destOrd="0" presId="urn:microsoft.com/office/officeart/2005/8/layout/orgChart1"/>
    <dgm:cxn modelId="{3D922438-5E13-4270-B712-2D0AA3902E25}" type="presParOf" srcId="{AB40E0A7-CB7A-44FF-9EE4-D70364CEBBB1}" destId="{B61F6032-89CC-417B-B12A-5608538CA9FE}" srcOrd="0" destOrd="0" presId="urn:microsoft.com/office/officeart/2005/8/layout/orgChart1"/>
    <dgm:cxn modelId="{347D5C41-1D39-455F-9E0E-D308DD688D32}" type="presParOf" srcId="{B61F6032-89CC-417B-B12A-5608538CA9FE}" destId="{8617C6EF-9FF3-43E4-B309-1343FB13A22F}" srcOrd="0" destOrd="0" presId="urn:microsoft.com/office/officeart/2005/8/layout/orgChart1"/>
    <dgm:cxn modelId="{88D1704C-4D29-4F9A-BC67-4FB9A0BB01F3}" type="presParOf" srcId="{B61F6032-89CC-417B-B12A-5608538CA9FE}" destId="{6964881E-A2C6-4A3C-815D-E50538284F83}" srcOrd="1" destOrd="0" presId="urn:microsoft.com/office/officeart/2005/8/layout/orgChart1"/>
    <dgm:cxn modelId="{335C5932-F016-437A-9323-CF625B16A52C}" type="presParOf" srcId="{AB40E0A7-CB7A-44FF-9EE4-D70364CEBBB1}" destId="{3A244767-E2E8-4DC5-AE38-CC3664A63DD5}" srcOrd="1" destOrd="0" presId="urn:microsoft.com/office/officeart/2005/8/layout/orgChart1"/>
    <dgm:cxn modelId="{C5299E7F-FA9D-4C2F-AFF0-6A5F627E86C8}" type="presParOf" srcId="{AB40E0A7-CB7A-44FF-9EE4-D70364CEBBB1}" destId="{DC023689-9680-4AED-B25F-3177A75A9532}" srcOrd="2" destOrd="0" presId="urn:microsoft.com/office/officeart/2005/8/layout/orgChart1"/>
    <dgm:cxn modelId="{3C5952C2-5A24-40F1-9705-5CC20A8442DD}" type="presParOf" srcId="{35F5366F-B148-43B2-A685-0353503C5925}" destId="{F972072C-5AEB-4975-8F0F-D5ABAB70ABFF}" srcOrd="4" destOrd="0" presId="urn:microsoft.com/office/officeart/2005/8/layout/orgChart1"/>
    <dgm:cxn modelId="{D0BCE350-212B-4933-A59F-CD5B4D547566}" type="presParOf" srcId="{35F5366F-B148-43B2-A685-0353503C5925}" destId="{4AA0F1D3-5582-4967-BCFE-60CF9B482696}" srcOrd="5" destOrd="0" presId="urn:microsoft.com/office/officeart/2005/8/layout/orgChart1"/>
    <dgm:cxn modelId="{54C6C1D8-E0DA-4639-B543-2B11E5B0D916}" type="presParOf" srcId="{4AA0F1D3-5582-4967-BCFE-60CF9B482696}" destId="{3E2B1149-D150-44B6-AD0D-4CBBE9C35610}" srcOrd="0" destOrd="0" presId="urn:microsoft.com/office/officeart/2005/8/layout/orgChart1"/>
    <dgm:cxn modelId="{E244C918-652A-4BFD-8C62-23A4FD70840B}" type="presParOf" srcId="{3E2B1149-D150-44B6-AD0D-4CBBE9C35610}" destId="{6090F50E-F680-4424-A51D-E8A5E1A9B68E}" srcOrd="0" destOrd="0" presId="urn:microsoft.com/office/officeart/2005/8/layout/orgChart1"/>
    <dgm:cxn modelId="{685F5F45-2472-4F98-9CF8-C854FF0A8A00}" type="presParOf" srcId="{3E2B1149-D150-44B6-AD0D-4CBBE9C35610}" destId="{167FE3E3-B525-49EC-B7E3-44978DFE764C}" srcOrd="1" destOrd="0" presId="urn:microsoft.com/office/officeart/2005/8/layout/orgChart1"/>
    <dgm:cxn modelId="{9BAE267C-65BE-4939-8030-93E6395B9A6B}" type="presParOf" srcId="{4AA0F1D3-5582-4967-BCFE-60CF9B482696}" destId="{5814745B-87AB-4C78-AAC7-3A94F94A6229}" srcOrd="1" destOrd="0" presId="urn:microsoft.com/office/officeart/2005/8/layout/orgChart1"/>
    <dgm:cxn modelId="{0D80C560-62E2-4583-A0BA-DA0426C9403A}" type="presParOf" srcId="{4AA0F1D3-5582-4967-BCFE-60CF9B482696}" destId="{BB8D1937-CE7E-4039-9C77-3A6FA91CC867}" srcOrd="2" destOrd="0" presId="urn:microsoft.com/office/officeart/2005/8/layout/orgChart1"/>
    <dgm:cxn modelId="{E7050B88-31A2-4A94-AEBA-725926DCB825}" type="presParOf" srcId="{35F5366F-B148-43B2-A685-0353503C5925}" destId="{A6A306B6-F3C8-44CD-9F67-3806C3BF45CB}" srcOrd="6" destOrd="0" presId="urn:microsoft.com/office/officeart/2005/8/layout/orgChart1"/>
    <dgm:cxn modelId="{1C5FC72D-DCE9-4897-B456-38A5A8D5AF94}" type="presParOf" srcId="{35F5366F-B148-43B2-A685-0353503C5925}" destId="{E3B2E9A7-8626-40F0-B213-5C5913E57B0A}" srcOrd="7" destOrd="0" presId="urn:microsoft.com/office/officeart/2005/8/layout/orgChart1"/>
    <dgm:cxn modelId="{C447764E-6561-40E5-BC08-F4CB83B5B3D8}" type="presParOf" srcId="{E3B2E9A7-8626-40F0-B213-5C5913E57B0A}" destId="{F387547C-24E5-4E6F-88C7-54F73E42865F}" srcOrd="0" destOrd="0" presId="urn:microsoft.com/office/officeart/2005/8/layout/orgChart1"/>
    <dgm:cxn modelId="{9D8046AA-84DA-45E0-A1B6-7182BC3A3413}" type="presParOf" srcId="{F387547C-24E5-4E6F-88C7-54F73E42865F}" destId="{7FEBD186-C2F3-490A-BDD9-A1A8B9379E6B}" srcOrd="0" destOrd="0" presId="urn:microsoft.com/office/officeart/2005/8/layout/orgChart1"/>
    <dgm:cxn modelId="{71DB6B81-E8E8-43E9-AD52-9DA6B1D988F3}" type="presParOf" srcId="{F387547C-24E5-4E6F-88C7-54F73E42865F}" destId="{C174B185-89E7-4148-9498-D645B076D83D}" srcOrd="1" destOrd="0" presId="urn:microsoft.com/office/officeart/2005/8/layout/orgChart1"/>
    <dgm:cxn modelId="{7EA4D5A1-CF42-49FA-A52D-13EEFC4CA9FA}" type="presParOf" srcId="{E3B2E9A7-8626-40F0-B213-5C5913E57B0A}" destId="{C97DEE5C-DA22-4474-85EF-E304E3778A78}" srcOrd="1" destOrd="0" presId="urn:microsoft.com/office/officeart/2005/8/layout/orgChart1"/>
    <dgm:cxn modelId="{D801C3F8-E6CA-419D-A75C-7E83EB498C7E}" type="presParOf" srcId="{E3B2E9A7-8626-40F0-B213-5C5913E57B0A}" destId="{3F0E46AD-049C-44FA-80C0-D2EC17E88AFC}" srcOrd="2" destOrd="0" presId="urn:microsoft.com/office/officeart/2005/8/layout/orgChart1"/>
    <dgm:cxn modelId="{937C8994-273B-4406-9655-5F0F515D472C}" type="presParOf" srcId="{35F5366F-B148-43B2-A685-0353503C5925}" destId="{7EE7EAC8-8050-4BFF-A875-7C50A8BCDD0D}" srcOrd="8" destOrd="0" presId="urn:microsoft.com/office/officeart/2005/8/layout/orgChart1"/>
    <dgm:cxn modelId="{B811D556-EE4D-4B8E-AA21-A12B2D0F0504}" type="presParOf" srcId="{35F5366F-B148-43B2-A685-0353503C5925}" destId="{4AC88D87-B9D1-4000-9D26-4F09AB071A88}" srcOrd="9" destOrd="0" presId="urn:microsoft.com/office/officeart/2005/8/layout/orgChart1"/>
    <dgm:cxn modelId="{A4CB96ED-8AB6-4450-9BC3-8ABD27EC933D}" type="presParOf" srcId="{4AC88D87-B9D1-4000-9D26-4F09AB071A88}" destId="{6831D2CD-E48D-49D7-A3F7-6E1968972043}" srcOrd="0" destOrd="0" presId="urn:microsoft.com/office/officeart/2005/8/layout/orgChart1"/>
    <dgm:cxn modelId="{53FF6D37-9199-46F2-BB0B-67229CC05E24}" type="presParOf" srcId="{6831D2CD-E48D-49D7-A3F7-6E1968972043}" destId="{0D6798DD-0391-4202-944D-42207DB1F092}" srcOrd="0" destOrd="0" presId="urn:microsoft.com/office/officeart/2005/8/layout/orgChart1"/>
    <dgm:cxn modelId="{4643C6E2-1393-40E3-9DF9-43E3DB904EE7}" type="presParOf" srcId="{6831D2CD-E48D-49D7-A3F7-6E1968972043}" destId="{87974D68-E5C0-4D8D-8B9B-084B75E85380}" srcOrd="1" destOrd="0" presId="urn:microsoft.com/office/officeart/2005/8/layout/orgChart1"/>
    <dgm:cxn modelId="{11747922-4F98-44A1-9880-E953D868053E}" type="presParOf" srcId="{4AC88D87-B9D1-4000-9D26-4F09AB071A88}" destId="{063F14EC-5108-4D4E-A246-1D3196E42127}" srcOrd="1" destOrd="0" presId="urn:microsoft.com/office/officeart/2005/8/layout/orgChart1"/>
    <dgm:cxn modelId="{D64D458B-6014-451E-830D-098518DC4FEB}" type="presParOf" srcId="{4AC88D87-B9D1-4000-9D26-4F09AB071A88}" destId="{2B31DB55-2F5A-49CD-A356-8FCB3821E7B5}" srcOrd="2" destOrd="0" presId="urn:microsoft.com/office/officeart/2005/8/layout/orgChart1"/>
    <dgm:cxn modelId="{4DCE5C44-DBE1-4F2A-B01C-E5ABF3D31AF7}" type="presParOf" srcId="{C27893F2-8A21-4A94-B4B0-3DA66AEC9F68}" destId="{6A71EF1B-2DA9-4C65-A553-7F4A3DB8E768}" srcOrd="2" destOrd="0" presId="urn:microsoft.com/office/officeart/2005/8/layout/orgChart1"/>
    <dgm:cxn modelId="{321059FC-5E35-43AB-9F95-CF1B2F207791}" type="presParOf" srcId="{EB2AE896-29B2-43FD-8507-603EE2257EDE}" destId="{75DB4DA1-249B-439C-9C3A-504D3740A82E}" srcOrd="1" destOrd="0" presId="urn:microsoft.com/office/officeart/2005/8/layout/orgChart1"/>
    <dgm:cxn modelId="{792EE26B-FF18-4642-87FA-D8BDDD4A70DB}" type="presParOf" srcId="{75DB4DA1-249B-439C-9C3A-504D3740A82E}" destId="{C87E40B7-DD8A-462E-8CE9-1B8AB986B7DC}" srcOrd="0" destOrd="0" presId="urn:microsoft.com/office/officeart/2005/8/layout/orgChart1"/>
    <dgm:cxn modelId="{31BA1BE9-F744-4B97-8F7A-6375233C9CEA}" type="presParOf" srcId="{C87E40B7-DD8A-462E-8CE9-1B8AB986B7DC}" destId="{91D1C092-48B0-4289-A483-BF29606EBA6A}" srcOrd="0" destOrd="0" presId="urn:microsoft.com/office/officeart/2005/8/layout/orgChart1"/>
    <dgm:cxn modelId="{477940ED-4FF3-4040-B581-0FE9372A052C}" type="presParOf" srcId="{C87E40B7-DD8A-462E-8CE9-1B8AB986B7DC}" destId="{DD1856FE-3BD0-401A-92F9-14A159E80200}" srcOrd="1" destOrd="0" presId="urn:microsoft.com/office/officeart/2005/8/layout/orgChart1"/>
    <dgm:cxn modelId="{D1196C4B-CD23-436C-A9E8-8E45118AE005}" type="presParOf" srcId="{75DB4DA1-249B-439C-9C3A-504D3740A82E}" destId="{D8B0277E-7C0B-4D21-BEBB-5D55DE926E85}" srcOrd="1" destOrd="0" presId="urn:microsoft.com/office/officeart/2005/8/layout/orgChart1"/>
    <dgm:cxn modelId="{ABBBE2BF-CBB1-48E5-A8C0-D90EDA072DC9}" type="presParOf" srcId="{75DB4DA1-249B-439C-9C3A-504D3740A82E}" destId="{F4DA53E8-7F6F-4BB9-A48A-0E9BED3AE85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6C56D0-C896-4994-805B-0FEFE02E3300}">
      <dsp:nvSpPr>
        <dsp:cNvPr id="0" name=""/>
        <dsp:cNvSpPr/>
      </dsp:nvSpPr>
      <dsp:spPr>
        <a:xfrm>
          <a:off x="0" y="346562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970C07-CF42-4216-8254-A8CC7C46B5C1}">
      <dsp:nvSpPr>
        <dsp:cNvPr id="0" name=""/>
        <dsp:cNvSpPr/>
      </dsp:nvSpPr>
      <dsp:spPr>
        <a:xfrm>
          <a:off x="411480" y="51362"/>
          <a:ext cx="5760720" cy="59040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</a:rPr>
            <a:t>Принцип единства </a:t>
          </a:r>
          <a:endParaRPr lang="ru-RU" sz="28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440301" y="80183"/>
        <a:ext cx="5703078" cy="532758"/>
      </dsp:txXfrm>
    </dsp:sp>
    <dsp:sp modelId="{8BD57C21-6078-47CB-8897-8DB83F0606C2}">
      <dsp:nvSpPr>
        <dsp:cNvPr id="0" name=""/>
        <dsp:cNvSpPr/>
      </dsp:nvSpPr>
      <dsp:spPr>
        <a:xfrm>
          <a:off x="0" y="1253762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7C76D8-4EF0-49D1-BAA7-1527FB4D0C5E}">
      <dsp:nvSpPr>
        <dsp:cNvPr id="0" name=""/>
        <dsp:cNvSpPr/>
      </dsp:nvSpPr>
      <dsp:spPr>
        <a:xfrm>
          <a:off x="370385" y="964702"/>
          <a:ext cx="5760720" cy="59040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</a:rPr>
            <a:t>Принцип участия </a:t>
          </a:r>
          <a:endParaRPr lang="ru-RU" sz="28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399206" y="993523"/>
        <a:ext cx="5703078" cy="532758"/>
      </dsp:txXfrm>
    </dsp:sp>
    <dsp:sp modelId="{9E3056AA-3913-488F-A1F9-246C08AE9750}">
      <dsp:nvSpPr>
        <dsp:cNvPr id="0" name=""/>
        <dsp:cNvSpPr/>
      </dsp:nvSpPr>
      <dsp:spPr>
        <a:xfrm>
          <a:off x="0" y="2160962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C3F380-49F0-447A-851E-B02DCB8FB410}">
      <dsp:nvSpPr>
        <dsp:cNvPr id="0" name=""/>
        <dsp:cNvSpPr/>
      </dsp:nvSpPr>
      <dsp:spPr>
        <a:xfrm>
          <a:off x="370385" y="1900808"/>
          <a:ext cx="5760720" cy="59040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</a:rPr>
            <a:t>Принцип</a:t>
          </a:r>
          <a:r>
            <a:rPr lang="ru-RU" sz="2000" kern="1200" dirty="0" smtClean="0"/>
            <a:t> </a:t>
          </a: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</a:rPr>
            <a:t>непрерывности </a:t>
          </a:r>
          <a:endParaRPr lang="ru-RU" sz="28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399206" y="1929629"/>
        <a:ext cx="5703078" cy="532758"/>
      </dsp:txXfrm>
    </dsp:sp>
    <dsp:sp modelId="{8E0EC038-EBEC-4A68-B955-50BD004F89F1}">
      <dsp:nvSpPr>
        <dsp:cNvPr id="0" name=""/>
        <dsp:cNvSpPr/>
      </dsp:nvSpPr>
      <dsp:spPr>
        <a:xfrm>
          <a:off x="0" y="3068162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FCBC5B-BE78-49D7-8A70-D2CD6C19CD90}">
      <dsp:nvSpPr>
        <dsp:cNvPr id="0" name=""/>
        <dsp:cNvSpPr/>
      </dsp:nvSpPr>
      <dsp:spPr>
        <a:xfrm>
          <a:off x="411480" y="2772962"/>
          <a:ext cx="5760720" cy="59040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2">
                  <a:lumMod val="75000"/>
                </a:schemeClr>
              </a:solidFill>
            </a:rPr>
            <a:t>Принцип гибкости </a:t>
          </a:r>
          <a:endParaRPr lang="ru-RU" sz="28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40301" y="2801783"/>
        <a:ext cx="5703078" cy="532758"/>
      </dsp:txXfrm>
    </dsp:sp>
    <dsp:sp modelId="{781F0514-23D9-4A4D-A1B0-89C3E0F378CB}">
      <dsp:nvSpPr>
        <dsp:cNvPr id="0" name=""/>
        <dsp:cNvSpPr/>
      </dsp:nvSpPr>
      <dsp:spPr>
        <a:xfrm>
          <a:off x="0" y="3975362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D7ABCC-6CA8-4355-B4BA-32241556B194}">
      <dsp:nvSpPr>
        <dsp:cNvPr id="0" name=""/>
        <dsp:cNvSpPr/>
      </dsp:nvSpPr>
      <dsp:spPr>
        <a:xfrm>
          <a:off x="411480" y="3680162"/>
          <a:ext cx="5760720" cy="59040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2">
                  <a:lumMod val="75000"/>
                </a:schemeClr>
              </a:solidFill>
            </a:rPr>
            <a:t>Принцип точности </a:t>
          </a:r>
          <a:endParaRPr lang="ru-RU" sz="28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40301" y="3708983"/>
        <a:ext cx="5703078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77390E-6DC5-4E08-A216-1D8F6B4E389D}">
      <dsp:nvSpPr>
        <dsp:cNvPr id="0" name=""/>
        <dsp:cNvSpPr/>
      </dsp:nvSpPr>
      <dsp:spPr>
        <a:xfrm>
          <a:off x="685799" y="0"/>
          <a:ext cx="7772400" cy="532859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72AF8-3731-447B-B18F-4A08D22E4624}">
      <dsp:nvSpPr>
        <dsp:cNvPr id="0" name=""/>
        <dsp:cNvSpPr/>
      </dsp:nvSpPr>
      <dsp:spPr>
        <a:xfrm>
          <a:off x="3896" y="1598577"/>
          <a:ext cx="2185338" cy="21314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2">
                  <a:lumMod val="75000"/>
                </a:schemeClr>
              </a:solidFill>
            </a:rPr>
            <a:t>Прогнозирование- систематический анализ опре­деленного круга факторов с целью предвидения имеющихся ре­сурсов.</a:t>
          </a:r>
          <a:endParaRPr lang="ru-RU" sz="16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07944" y="1702625"/>
        <a:ext cx="1977242" cy="1923340"/>
      </dsp:txXfrm>
    </dsp:sp>
    <dsp:sp modelId="{9CC58C63-5DD1-4E13-8BEB-7F2DAE781C6B}">
      <dsp:nvSpPr>
        <dsp:cNvPr id="0" name=""/>
        <dsp:cNvSpPr/>
      </dsp:nvSpPr>
      <dsp:spPr>
        <a:xfrm>
          <a:off x="2437480" y="1598577"/>
          <a:ext cx="1489471" cy="21314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2">
                  <a:lumMod val="75000"/>
                </a:schemeClr>
              </a:solidFill>
            </a:rPr>
            <a:t>Сравнение и выбор варианта развития предприятия. </a:t>
          </a:r>
          <a:endParaRPr lang="ru-RU" sz="1600" kern="1200">
            <a:solidFill>
              <a:schemeClr val="tx2">
                <a:lumMod val="75000"/>
              </a:schemeClr>
            </a:solidFill>
          </a:endParaRPr>
        </a:p>
      </dsp:txBody>
      <dsp:txXfrm>
        <a:off x="2510190" y="1671287"/>
        <a:ext cx="1344051" cy="1986016"/>
      </dsp:txXfrm>
    </dsp:sp>
    <dsp:sp modelId="{98750D55-0B20-4EE0-A6C5-69BE9E396858}">
      <dsp:nvSpPr>
        <dsp:cNvPr id="0" name=""/>
        <dsp:cNvSpPr/>
      </dsp:nvSpPr>
      <dsp:spPr>
        <a:xfrm>
          <a:off x="4175197" y="1598577"/>
          <a:ext cx="1489471" cy="21314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2">
                  <a:lumMod val="75000"/>
                </a:schemeClr>
              </a:solidFill>
            </a:rPr>
            <a:t>Формирование цели и постановка задач.</a:t>
          </a:r>
          <a:endParaRPr lang="ru-RU" sz="1600" kern="1200">
            <a:solidFill>
              <a:schemeClr val="tx2">
                <a:lumMod val="75000"/>
              </a:schemeClr>
            </a:solidFill>
          </a:endParaRPr>
        </a:p>
      </dsp:txBody>
      <dsp:txXfrm>
        <a:off x="4247907" y="1671287"/>
        <a:ext cx="1344051" cy="1986016"/>
      </dsp:txXfrm>
    </dsp:sp>
    <dsp:sp modelId="{D1C99DFE-3A2B-44C5-9258-B453612EAB95}">
      <dsp:nvSpPr>
        <dsp:cNvPr id="0" name=""/>
        <dsp:cNvSpPr/>
      </dsp:nvSpPr>
      <dsp:spPr>
        <a:xfrm>
          <a:off x="5912914" y="1598577"/>
          <a:ext cx="1489471" cy="21314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2">
                  <a:lumMod val="75000"/>
                </a:schemeClr>
              </a:solidFill>
            </a:rPr>
            <a:t>Программа действий с соответствующим графи­ком работ. </a:t>
          </a:r>
          <a:endParaRPr lang="ru-RU" sz="1600" kern="1200">
            <a:solidFill>
              <a:schemeClr val="tx2">
                <a:lumMod val="75000"/>
              </a:schemeClr>
            </a:solidFill>
          </a:endParaRPr>
        </a:p>
      </dsp:txBody>
      <dsp:txXfrm>
        <a:off x="5985624" y="1671287"/>
        <a:ext cx="1344051" cy="1986016"/>
      </dsp:txXfrm>
    </dsp:sp>
    <dsp:sp modelId="{D440AA28-A7CB-4D74-85AE-65E2ACB1C73C}">
      <dsp:nvSpPr>
        <dsp:cNvPr id="0" name=""/>
        <dsp:cNvSpPr/>
      </dsp:nvSpPr>
      <dsp:spPr>
        <a:xfrm>
          <a:off x="7650631" y="1598577"/>
          <a:ext cx="1489471" cy="21314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2">
                  <a:lumMod val="75000"/>
                </a:schemeClr>
              </a:solidFill>
            </a:rPr>
            <a:t>Оценка программы и распределение ресурсов.</a:t>
          </a:r>
          <a:endParaRPr lang="ru-RU" sz="1600" kern="1200">
            <a:solidFill>
              <a:schemeClr val="tx2">
                <a:lumMod val="75000"/>
              </a:schemeClr>
            </a:solidFill>
          </a:endParaRPr>
        </a:p>
      </dsp:txBody>
      <dsp:txXfrm>
        <a:off x="7723341" y="1671287"/>
        <a:ext cx="1344051" cy="1986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7EAC8-8050-4BFF-A875-7C50A8BCDD0D}">
      <dsp:nvSpPr>
        <dsp:cNvPr id="0" name=""/>
        <dsp:cNvSpPr/>
      </dsp:nvSpPr>
      <dsp:spPr>
        <a:xfrm>
          <a:off x="4318340" y="2789396"/>
          <a:ext cx="3668127" cy="810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1508"/>
              </a:lnTo>
              <a:lnTo>
                <a:pt x="3668127" y="651508"/>
              </a:lnTo>
              <a:lnTo>
                <a:pt x="3668127" y="8103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306B6-F3C8-44CD-9F67-3806C3BF45CB}">
      <dsp:nvSpPr>
        <dsp:cNvPr id="0" name=""/>
        <dsp:cNvSpPr/>
      </dsp:nvSpPr>
      <dsp:spPr>
        <a:xfrm>
          <a:off x="4318340" y="2789396"/>
          <a:ext cx="1952831" cy="810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1508"/>
              </a:lnTo>
              <a:lnTo>
                <a:pt x="1952831" y="651508"/>
              </a:lnTo>
              <a:lnTo>
                <a:pt x="1952831" y="8103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72072C-5AEB-4975-8F0F-D5ABAB70ABFF}">
      <dsp:nvSpPr>
        <dsp:cNvPr id="0" name=""/>
        <dsp:cNvSpPr/>
      </dsp:nvSpPr>
      <dsp:spPr>
        <a:xfrm>
          <a:off x="4318340" y="2789396"/>
          <a:ext cx="270228" cy="810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1508"/>
              </a:lnTo>
              <a:lnTo>
                <a:pt x="270228" y="651508"/>
              </a:lnTo>
              <a:lnTo>
                <a:pt x="270228" y="8103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6D8AA0-EB74-424A-B1A0-E875B757E741}">
      <dsp:nvSpPr>
        <dsp:cNvPr id="0" name=""/>
        <dsp:cNvSpPr/>
      </dsp:nvSpPr>
      <dsp:spPr>
        <a:xfrm>
          <a:off x="2791199" y="2789396"/>
          <a:ext cx="1527140" cy="810359"/>
        </a:xfrm>
        <a:custGeom>
          <a:avLst/>
          <a:gdLst/>
          <a:ahLst/>
          <a:cxnLst/>
          <a:rect l="0" t="0" r="0" b="0"/>
          <a:pathLst>
            <a:path>
              <a:moveTo>
                <a:pt x="1527140" y="0"/>
              </a:moveTo>
              <a:lnTo>
                <a:pt x="1527140" y="651508"/>
              </a:lnTo>
              <a:lnTo>
                <a:pt x="0" y="651508"/>
              </a:lnTo>
              <a:lnTo>
                <a:pt x="0" y="8103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06CFE7-06E3-4BAD-9AD6-7FFCFEAEA730}">
      <dsp:nvSpPr>
        <dsp:cNvPr id="0" name=""/>
        <dsp:cNvSpPr/>
      </dsp:nvSpPr>
      <dsp:spPr>
        <a:xfrm>
          <a:off x="858907" y="2789396"/>
          <a:ext cx="3459432" cy="855624"/>
        </a:xfrm>
        <a:custGeom>
          <a:avLst/>
          <a:gdLst/>
          <a:ahLst/>
          <a:cxnLst/>
          <a:rect l="0" t="0" r="0" b="0"/>
          <a:pathLst>
            <a:path>
              <a:moveTo>
                <a:pt x="3459432" y="0"/>
              </a:moveTo>
              <a:lnTo>
                <a:pt x="3459432" y="696773"/>
              </a:lnTo>
              <a:lnTo>
                <a:pt x="0" y="696773"/>
              </a:lnTo>
              <a:lnTo>
                <a:pt x="0" y="8556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EB8449-C895-46E6-A89B-9AB053F102EB}">
      <dsp:nvSpPr>
        <dsp:cNvPr id="0" name=""/>
        <dsp:cNvSpPr/>
      </dsp:nvSpPr>
      <dsp:spPr>
        <a:xfrm>
          <a:off x="2627779" y="692699"/>
          <a:ext cx="3381121" cy="209669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accent2">
                  <a:lumMod val="50000"/>
                </a:schemeClr>
              </a:solidFill>
            </a:rPr>
            <a:t>Методы планирования</a:t>
          </a:r>
          <a:endParaRPr lang="ru-RU" sz="32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730131" y="795051"/>
        <a:ext cx="3176417" cy="1891993"/>
      </dsp:txXfrm>
    </dsp:sp>
    <dsp:sp modelId="{7B7F4277-CB7E-4F91-BD81-C24A314EC31C}">
      <dsp:nvSpPr>
        <dsp:cNvPr id="0" name=""/>
        <dsp:cNvSpPr/>
      </dsp:nvSpPr>
      <dsp:spPr>
        <a:xfrm>
          <a:off x="0" y="3645021"/>
          <a:ext cx="1717814" cy="163528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chemeClr val="accent2">
                  <a:lumMod val="75000"/>
                </a:schemeClr>
              </a:solidFill>
            </a:rPr>
            <a:t>Графоанали</a:t>
          </a:r>
          <a:r>
            <a:rPr lang="ru-RU" sz="1800" kern="1200" dirty="0" smtClean="0">
              <a:solidFill>
                <a:schemeClr val="accent2">
                  <a:lumMod val="75000"/>
                </a:schemeClr>
              </a:solidFill>
            </a:rPr>
            <a:t>-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chemeClr val="accent2">
                  <a:lumMod val="75000"/>
                </a:schemeClr>
              </a:solidFill>
            </a:rPr>
            <a:t>тический</a:t>
          </a:r>
          <a:endParaRPr lang="ru-RU" sz="18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79828" y="3724849"/>
        <a:ext cx="1558158" cy="1475624"/>
      </dsp:txXfrm>
    </dsp:sp>
    <dsp:sp modelId="{8617C6EF-9FF3-43E4-B309-1343FB13A22F}">
      <dsp:nvSpPr>
        <dsp:cNvPr id="0" name=""/>
        <dsp:cNvSpPr/>
      </dsp:nvSpPr>
      <dsp:spPr>
        <a:xfrm>
          <a:off x="2042784" y="3599756"/>
          <a:ext cx="1496830" cy="147838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2">
                  <a:lumMod val="50000"/>
                </a:schemeClr>
              </a:solidFill>
            </a:rPr>
            <a:t>Балансовый</a:t>
          </a:r>
          <a:endParaRPr lang="ru-RU" sz="16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114953" y="3671925"/>
        <a:ext cx="1352492" cy="1334042"/>
      </dsp:txXfrm>
    </dsp:sp>
    <dsp:sp modelId="{6090F50E-F680-4424-A51D-E8A5E1A9B68E}">
      <dsp:nvSpPr>
        <dsp:cNvPr id="0" name=""/>
        <dsp:cNvSpPr/>
      </dsp:nvSpPr>
      <dsp:spPr>
        <a:xfrm>
          <a:off x="3857316" y="3599756"/>
          <a:ext cx="1462503" cy="1625976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</a:rPr>
            <a:t>Экономико-</a:t>
          </a:r>
          <a:r>
            <a:rPr lang="ru-RU" sz="1800" kern="1200" dirty="0" err="1" smtClean="0">
              <a:solidFill>
                <a:schemeClr val="accent2">
                  <a:lumMod val="50000"/>
                </a:schemeClr>
              </a:solidFill>
            </a:rPr>
            <a:t>математи</a:t>
          </a:r>
          <a:endParaRPr lang="ru-RU" sz="1800" kern="1200" dirty="0" smtClean="0">
            <a:solidFill>
              <a:schemeClr val="accent2">
                <a:lumMod val="50000"/>
              </a:schemeClr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</a:rPr>
            <a:t>-</a:t>
          </a:r>
          <a:r>
            <a:rPr lang="ru-RU" sz="1800" kern="1200" dirty="0" err="1" smtClean="0">
              <a:solidFill>
                <a:schemeClr val="accent2">
                  <a:lumMod val="50000"/>
                </a:schemeClr>
              </a:solidFill>
            </a:rPr>
            <a:t>ческий</a:t>
          </a:r>
          <a:endParaRPr lang="ru-RU" sz="18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3928710" y="3671150"/>
        <a:ext cx="1319715" cy="1483188"/>
      </dsp:txXfrm>
    </dsp:sp>
    <dsp:sp modelId="{7FEBD186-C2F3-490A-BDD9-A1A8B9379E6B}">
      <dsp:nvSpPr>
        <dsp:cNvPr id="0" name=""/>
        <dsp:cNvSpPr/>
      </dsp:nvSpPr>
      <dsp:spPr>
        <a:xfrm>
          <a:off x="5637522" y="3599756"/>
          <a:ext cx="1267298" cy="1592458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2">
                  <a:lumMod val="50000"/>
                </a:schemeClr>
              </a:solidFill>
            </a:rPr>
            <a:t>Расчетно-аналитический</a:t>
          </a:r>
          <a:endParaRPr lang="ru-RU" sz="16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699386" y="3661620"/>
        <a:ext cx="1143570" cy="1468730"/>
      </dsp:txXfrm>
    </dsp:sp>
    <dsp:sp modelId="{0D6798DD-0391-4202-944D-42207DB1F092}">
      <dsp:nvSpPr>
        <dsp:cNvPr id="0" name=""/>
        <dsp:cNvSpPr/>
      </dsp:nvSpPr>
      <dsp:spPr>
        <a:xfrm>
          <a:off x="7222522" y="3599756"/>
          <a:ext cx="1527889" cy="1668223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2">
                  <a:lumMod val="50000"/>
                </a:schemeClr>
              </a:solidFill>
            </a:rPr>
            <a:t>Программно-целевой</a:t>
          </a:r>
          <a:endParaRPr lang="ru-RU" sz="16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7297107" y="3674341"/>
        <a:ext cx="1378719" cy="1519053"/>
      </dsp:txXfrm>
    </dsp:sp>
    <dsp:sp modelId="{91D1C092-48B0-4289-A483-BF29606EBA6A}">
      <dsp:nvSpPr>
        <dsp:cNvPr id="0" name=""/>
        <dsp:cNvSpPr/>
      </dsp:nvSpPr>
      <dsp:spPr>
        <a:xfrm>
          <a:off x="196027" y="5428762"/>
          <a:ext cx="2570118" cy="1024573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</a:rPr>
            <a:t>Сетевое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</a:rPr>
            <a:t>планирование</a:t>
          </a:r>
          <a:endParaRPr lang="ru-RU" sz="28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46043" y="5478778"/>
        <a:ext cx="2470086" cy="924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27EDE-7CBB-4F54-A37A-40E0B39C6C3A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2CE81-4E64-45E7-B208-1F26AC48F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50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2CE81-4E64-45E7-B208-1F26AC48F1C6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9715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2CE81-4E64-45E7-B208-1F26AC48F1C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91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Существует 2 направления бизнес-плана: </a:t>
            </a:r>
          </a:p>
          <a:p>
            <a:pPr marL="0" indent="0">
              <a:buNone/>
            </a:pPr>
            <a:r>
              <a:rPr lang="ru-RU" sz="1200" dirty="0" smtClean="0"/>
              <a:t>1) </a:t>
            </a:r>
            <a:r>
              <a:rPr lang="ru-RU" sz="1200" i="1" dirty="0" smtClean="0"/>
              <a:t>внутреннее — </a:t>
            </a:r>
            <a:r>
              <a:rPr lang="ru-RU" sz="1200" dirty="0" smtClean="0"/>
              <a:t>объективная оценка собственной предпринима­тельской деятельности предприятия и подготовка программы ре­ализации проектного предложения; </a:t>
            </a:r>
          </a:p>
          <a:p>
            <a:pPr marL="0" indent="0">
              <a:buNone/>
            </a:pPr>
            <a:r>
              <a:rPr lang="ru-RU" sz="1200" dirty="0" smtClean="0"/>
              <a:t>2) </a:t>
            </a:r>
            <a:r>
              <a:rPr lang="ru-RU" sz="1200" i="1" dirty="0" smtClean="0"/>
              <a:t>внешнее — </a:t>
            </a:r>
            <a:r>
              <a:rPr lang="ru-RU" sz="1200" dirty="0" smtClean="0"/>
              <a:t>информация о проектном предложении для внешнего инвестора, заинтересованных орга­низаций и предприятий, государственных и муниципальных органов.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2CE81-4E64-45E7-B208-1F26AC48F1C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370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DFD1016-722D-41AF-A05E-706E95C2917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7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150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5E2BE-4B6F-4C17-A140-3291CDDD7ED2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190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D20CD-5FF9-4BFF-9671-A50DD5EC6C8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358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983FC-CF9A-45FC-A7DB-D59F12CDAFC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756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5F01C-B4EB-4D33-8BBA-93EBF9BDBAD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785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A8F7A-57F5-4A2B-9572-114FD8F0B5E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8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30F7C-0991-4F7C-968A-88515BB98336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774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BD01AB-23BF-47F0-9924-07030C55691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86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8B6A0-7363-4722-8541-5085B2DA540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308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3DF34-BB49-40EE-B8AB-BA8DA2F5B298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40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729E4-9B49-4343-9EEA-00A9A78F8AD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316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3DEA965-87F5-4689-983C-7102E9E80EF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305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B42568F-88CA-4FFF-A7D1-2C71858F008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4823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810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CACD5-8161-47EF-A1E1-28FF4733D3D3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144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6A21D6-49CD-49BD-8D37-277EEF3DF00F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856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EB642-0FC6-40BF-AC7E-61743760027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1184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EA1B8A-E3D0-448C-91E4-A8F7CF41A5C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329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C3B507-47AF-42BA-ADA7-1601C01BB4C5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72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B31035-BA6E-4DBF-8FB8-514F1A830B80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059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60A41-726A-4CC8-9A61-A1866034A700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1497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CF01A6-1948-4FD0-95D0-062A274B13A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5649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1F794-7919-4172-90CA-899BC64FEA4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1964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B12AB-3FF8-49DA-82F7-FAB841CD81DD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230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B42568F-88CA-4FFF-A7D1-2C71858F008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4823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556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CACD5-8161-47EF-A1E1-28FF4733D3D3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747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6A21D6-49CD-49BD-8D37-277EEF3DF00F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9256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EB642-0FC6-40BF-AC7E-61743760027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39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EA1B8A-E3D0-448C-91E4-A8F7CF41A5C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3536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C3B507-47AF-42BA-ADA7-1601C01BB4C5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7187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B31035-BA6E-4DBF-8FB8-514F1A830B80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4631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60A41-726A-4CC8-9A61-A1866034A700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3575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CF01A6-1948-4FD0-95D0-062A274B13A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5543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1F794-7919-4172-90CA-899BC64FEA4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3074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B12AB-3FF8-49DA-82F7-FAB841CD81DD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810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226C2D-F9BA-469F-AEB1-0A6198226A0B}" type="slidenum">
              <a:rPr lang="ru-RU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1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E9EE33-3E4C-43DA-9966-033DB7CAFABB}" type="slidenum">
              <a:rPr lang="ru-RU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379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6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E9EE33-3E4C-43DA-9966-033DB7CAFABB}" type="slidenum">
              <a:rPr lang="ru-RU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379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8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Функция планирования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1200" y="3429000"/>
            <a:ext cx="6553200" cy="22860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Сущность и принципы планирования</a:t>
            </a:r>
          </a:p>
          <a:p>
            <a:pPr marL="514350" indent="-514350">
              <a:buFont typeface="Wingdings" pitchFamily="2" charset="2"/>
              <a:buAutoNum type="arabicPeriod"/>
            </a:pPr>
            <a:r>
              <a:rPr lang="ru-RU" dirty="0" smtClean="0"/>
              <a:t>Методы планирования. Сетевой метод планирования </a:t>
            </a:r>
          </a:p>
          <a:p>
            <a:pPr marL="514350" indent="-514350">
              <a:buFont typeface="Wingdings" pitchFamily="2" charset="2"/>
              <a:buAutoNum type="arabicPeriod"/>
            </a:pPr>
            <a:r>
              <a:rPr lang="ru-RU" dirty="0" smtClean="0"/>
              <a:t>Виды </a:t>
            </a:r>
            <a:r>
              <a:rPr lang="ru-RU" dirty="0"/>
              <a:t>планирования. </a:t>
            </a:r>
            <a:endParaRPr lang="en-US" dirty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648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Планирование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    </a:t>
            </a:r>
            <a:r>
              <a:rPr lang="ru-RU" dirty="0" smtClean="0"/>
              <a:t>-        </a:t>
            </a:r>
            <a:r>
              <a:rPr lang="ru-RU" sz="3200" dirty="0" smtClean="0"/>
              <a:t>это предвидение</a:t>
            </a:r>
            <a:r>
              <a:rPr lang="ru-RU" sz="3200" dirty="0"/>
              <a:t>;</a:t>
            </a:r>
            <a:endParaRPr lang="en-US" dirty="0" smtClean="0"/>
          </a:p>
          <a:p>
            <a:pPr algn="just"/>
            <a:r>
              <a:rPr lang="ru-RU" dirty="0" smtClean="0"/>
              <a:t>       –  </a:t>
            </a:r>
            <a:r>
              <a:rPr lang="ru-RU" sz="3600" dirty="0"/>
              <a:t>это процесс разработки и определения целей в виде экономически обоснованной системы количественно-качественных показателей и путей их </a:t>
            </a:r>
            <a:r>
              <a:rPr lang="ru-RU" sz="3600" dirty="0" smtClean="0"/>
              <a:t>достижения</a:t>
            </a:r>
            <a:r>
              <a:rPr lang="ru-RU" sz="3600" dirty="0"/>
              <a:t>.</a:t>
            </a:r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val="241448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Принципы планирования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562140431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136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План – 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документ, отражающий систему взаимосвязанных решений, направленных на достижение желаемого результата.</a:t>
            </a:r>
            <a:b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42085"/>
          </a:xfrm>
        </p:spPr>
        <p:txBody>
          <a:bodyPr/>
          <a:lstStyle/>
          <a:p>
            <a:r>
              <a:rPr lang="ru-RU" dirty="0" smtClean="0"/>
              <a:t>субъект (кто планирует); </a:t>
            </a:r>
          </a:p>
          <a:p>
            <a:r>
              <a:rPr lang="ru-RU" dirty="0" smtClean="0"/>
              <a:t>объект </a:t>
            </a:r>
            <a:r>
              <a:rPr lang="ru-RU" dirty="0"/>
              <a:t>планирования (что планируется); </a:t>
            </a:r>
            <a:endParaRPr lang="ru-RU" dirty="0" smtClean="0"/>
          </a:p>
          <a:p>
            <a:r>
              <a:rPr lang="ru-RU" dirty="0" smtClean="0"/>
              <a:t>период (на </a:t>
            </a:r>
            <a:r>
              <a:rPr lang="ru-RU" dirty="0"/>
              <a:t>какой срок); </a:t>
            </a:r>
            <a:endParaRPr lang="ru-RU" dirty="0" smtClean="0"/>
          </a:p>
          <a:p>
            <a:r>
              <a:rPr lang="ru-RU" dirty="0" smtClean="0"/>
              <a:t>средства планирования; </a:t>
            </a:r>
          </a:p>
          <a:p>
            <a:r>
              <a:rPr lang="ru-RU" dirty="0" smtClean="0"/>
              <a:t>методика </a:t>
            </a:r>
            <a:r>
              <a:rPr lang="ru-RU" dirty="0"/>
              <a:t>планирования (как планировать</a:t>
            </a:r>
            <a:r>
              <a:rPr lang="ru-RU" dirty="0" smtClean="0"/>
              <a:t>);</a:t>
            </a:r>
          </a:p>
          <a:p>
            <a:r>
              <a:rPr lang="ru-RU" dirty="0" smtClean="0"/>
              <a:t> </a:t>
            </a:r>
            <a:r>
              <a:rPr lang="ru-RU" dirty="0"/>
              <a:t>необходимые </a:t>
            </a:r>
            <a:r>
              <a:rPr lang="ru-RU" dirty="0" smtClean="0"/>
              <a:t>ресурсы;</a:t>
            </a:r>
            <a:endParaRPr lang="ru-RU" dirty="0"/>
          </a:p>
          <a:p>
            <a:r>
              <a:rPr lang="ru-RU" dirty="0" smtClean="0"/>
              <a:t>количественные показатели (контроль).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917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Этапы планирования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3259862"/>
              </p:ext>
            </p:extLst>
          </p:nvPr>
        </p:nvGraphicFramePr>
        <p:xfrm>
          <a:off x="0" y="1268760"/>
          <a:ext cx="91440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8499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800" b="1" dirty="0" smtClean="0"/>
              <a:t>Задачи планирования производства</a:t>
            </a:r>
            <a:r>
              <a:rPr lang="ru-RU" altLang="ru-RU" sz="3800" dirty="0" smtClean="0"/>
              <a:t/>
            </a:r>
            <a:br>
              <a:rPr lang="ru-RU" altLang="ru-RU" sz="3800" dirty="0" smtClean="0"/>
            </a:br>
            <a:endParaRPr lang="ru-RU" altLang="ru-RU" sz="3800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100" dirty="0" smtClean="0"/>
              <a:t> </a:t>
            </a:r>
            <a:r>
              <a:rPr lang="ru-RU" altLang="ru-RU" sz="2400" dirty="0" smtClean="0"/>
              <a:t>Планирование объемов выпуска продукции;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 smtClean="0"/>
              <a:t> Планирование путей развития производства;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 smtClean="0"/>
              <a:t> Обоснование производственной программы: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 smtClean="0"/>
              <a:t>а) разработку балансов производственных мощностей;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 smtClean="0"/>
              <a:t>б) выбор оптимального варианта производственной программы по критерию минимума издержек.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 smtClean="0"/>
              <a:t>в) определение потребности в ресурсах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 smtClean="0"/>
              <a:t>г) разработку мероприятий по повышению качества продукции;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 smtClean="0"/>
              <a:t>д) расчет технико-экономических показателей производства:</a:t>
            </a:r>
          </a:p>
        </p:txBody>
      </p:sp>
    </p:spTree>
    <p:extLst>
      <p:ext uri="{BB962C8B-B14F-4D97-AF65-F5344CB8AC3E}">
        <p14:creationId xmlns:p14="http://schemas.microsoft.com/office/powerpoint/2010/main" val="332242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8457475"/>
              </p:ext>
            </p:extLst>
          </p:nvPr>
        </p:nvGraphicFramePr>
        <p:xfrm>
          <a:off x="0" y="0"/>
          <a:ext cx="8964488" cy="6453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527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8" y="620688"/>
            <a:ext cx="8613959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839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74923"/>
          </a:xfrm>
        </p:spPr>
        <p:txBody>
          <a:bodyPr/>
          <a:lstStyle/>
          <a:p>
            <a:pPr algn="ctr"/>
            <a:r>
              <a:rPr lang="ru-RU" dirty="0" smtClean="0"/>
              <a:t>Система планов организации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001895"/>
            <a:ext cx="2088232" cy="1080120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Основные направления деятельности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31743" y="3333474"/>
            <a:ext cx="2228089" cy="887614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Тактические планы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35896" y="4437112"/>
            <a:ext cx="2592288" cy="36004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План по маркетингу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35896" y="4913936"/>
            <a:ext cx="2880320" cy="32403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Финансовый план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635896" y="5373216"/>
            <a:ext cx="2592288" cy="288032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План производства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35896" y="5819060"/>
            <a:ext cx="2376264" cy="274235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План закупок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635896" y="6309320"/>
            <a:ext cx="2592288" cy="288032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Бизнес-план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35896" y="1052736"/>
            <a:ext cx="1872208" cy="72008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План развития организации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447131" y="1860758"/>
            <a:ext cx="2196244" cy="488122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План диверсификации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63364" y="2564904"/>
            <a:ext cx="2232250" cy="576064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Ликвидационный план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65743" y="3333474"/>
            <a:ext cx="2050473" cy="311549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План НИР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380312" y="1772816"/>
            <a:ext cx="1512168" cy="4680520"/>
          </a:xfrm>
          <a:prstGeom prst="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Программы и планы-проекты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" name="Прямая со стрелкой 16"/>
          <p:cNvCxnSpPr>
            <a:endCxn id="11" idx="1"/>
          </p:cNvCxnSpPr>
          <p:nvPr/>
        </p:nvCxnSpPr>
        <p:spPr>
          <a:xfrm>
            <a:off x="2627784" y="1412776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583668" y="2104819"/>
            <a:ext cx="0" cy="12286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779912" y="1772816"/>
            <a:ext cx="0" cy="17164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779912" y="2104819"/>
            <a:ext cx="66721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779912" y="2852936"/>
            <a:ext cx="66721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779912" y="3489248"/>
            <a:ext cx="66721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483768" y="4221088"/>
            <a:ext cx="0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483768" y="4617132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2483768" y="5075954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8" idx="1"/>
          </p:cNvCxnSpPr>
          <p:nvPr/>
        </p:nvCxnSpPr>
        <p:spPr>
          <a:xfrm>
            <a:off x="2483768" y="5517232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2483768" y="5956177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endCxn id="10" idx="1"/>
          </p:cNvCxnSpPr>
          <p:nvPr/>
        </p:nvCxnSpPr>
        <p:spPr>
          <a:xfrm>
            <a:off x="2483768" y="6453336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2" idx="3"/>
          </p:cNvCxnSpPr>
          <p:nvPr/>
        </p:nvCxnSpPr>
        <p:spPr>
          <a:xfrm>
            <a:off x="6643375" y="2104819"/>
            <a:ext cx="73693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6695614" y="2852936"/>
            <a:ext cx="68469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6516216" y="348924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6228184" y="4617132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6516216" y="5075954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6228184" y="5517232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6012160" y="5956177"/>
            <a:ext cx="13681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10" idx="3"/>
          </p:cNvCxnSpPr>
          <p:nvPr/>
        </p:nvCxnSpPr>
        <p:spPr>
          <a:xfrm>
            <a:off x="6228184" y="6453336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11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579296" cy="1139825"/>
          </a:xfrm>
        </p:spPr>
        <p:txBody>
          <a:bodyPr/>
          <a:lstStyle/>
          <a:p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Бизнес-план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«план предпринимательской деятельности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») </a:t>
            </a:r>
            <a:r>
              <a:rPr lang="ru-RU" altLang="ru-RU" sz="2800" dirty="0" smtClean="0"/>
              <a:t>– </a:t>
            </a:r>
            <a:r>
              <a:rPr lang="ru-RU" altLang="ru-RU" sz="2800" dirty="0"/>
              <a:t>это перспективный план предприятия (фирмы), отражающий условия, способы достижения и реализации целей на ближайший период.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166048"/>
              </p:ext>
            </p:extLst>
          </p:nvPr>
        </p:nvGraphicFramePr>
        <p:xfrm>
          <a:off x="1187624" y="2236138"/>
          <a:ext cx="6768752" cy="4599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r:id="rId4" imgW="3725034" imgH="2530543" progId="Microsoft">
                  <p:embed/>
                </p:oleObj>
              </mc:Choice>
              <mc:Fallback>
                <p:oleObj r:id="rId4" imgW="3725034" imgH="2530543" progId="Microsoft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236138"/>
                        <a:ext cx="6768752" cy="459905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354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Структура бизнес-плана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600" smtClean="0"/>
              <a:t>Резюме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/>
              <a:t>Описание предприятия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/>
              <a:t>Описание продукта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/>
              <a:t>Исследование и анализ рынка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/>
              <a:t>План маркетинга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/>
              <a:t>Производственный план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/>
              <a:t>Инвестиционный план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/>
              <a:t>Потенциальные риски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/>
              <a:t>Финансовый план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/>
              <a:t>Оценка экономической эффективности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17013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Край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931</TotalTime>
  <Words>346</Words>
  <Application>Microsoft Office PowerPoint</Application>
  <PresentationFormat>Экран (4:3)</PresentationFormat>
  <Paragraphs>77</Paragraphs>
  <Slides>11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1_Край</vt:lpstr>
      <vt:lpstr>Край</vt:lpstr>
      <vt:lpstr>3_Край</vt:lpstr>
      <vt:lpstr>Microsoft</vt:lpstr>
      <vt:lpstr>Функция планирования</vt:lpstr>
      <vt:lpstr>Планирование</vt:lpstr>
      <vt:lpstr>Принципы планирования</vt:lpstr>
      <vt:lpstr>План – это документ, отражающий систему взаимосвязанных решений, направленных на достижение желаемого результата. </vt:lpstr>
      <vt:lpstr>Этапы планирования</vt:lpstr>
      <vt:lpstr>Задачи планирования производства </vt:lpstr>
      <vt:lpstr>Презентация PowerPoint</vt:lpstr>
      <vt:lpstr>Презентация PowerPoint</vt:lpstr>
      <vt:lpstr>Система планов организации</vt:lpstr>
      <vt:lpstr>Бизнес-план ( «план предпринимательской деятельности») – это перспективный план предприятия (фирмы), отражающий условия, способы достижения и реализации целей на ближайший период.   </vt:lpstr>
      <vt:lpstr>Структура бизнес-плана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</dc:title>
  <dc:creator>User</dc:creator>
  <cp:lastModifiedBy>Вход в компьютер</cp:lastModifiedBy>
  <cp:revision>45</cp:revision>
  <dcterms:created xsi:type="dcterms:W3CDTF">2014-10-05T18:26:54Z</dcterms:created>
  <dcterms:modified xsi:type="dcterms:W3CDTF">2016-04-07T07:33:18Z</dcterms:modified>
</cp:coreProperties>
</file>