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58" r:id="rId4"/>
    <p:sldId id="259" r:id="rId5"/>
    <p:sldId id="262" r:id="rId6"/>
    <p:sldId id="265" r:id="rId7"/>
    <p:sldId id="260" r:id="rId8"/>
    <p:sldId id="266" r:id="rId9"/>
    <p:sldId id="261" r:id="rId10"/>
    <p:sldId id="263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0870A-2C7A-47E1-8627-693DB10D4BE1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6DA23-1336-498A-99DD-0834D08C2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57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https://www.youtube.com/watch?v=RwBUgVDeRqw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6DA23-1336-498A-99DD-0834D08C2C4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01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https://www.google.com/search?q=microbiology+lab+equipment&amp;source=lmns&amp;tbm=vid&amp;bih=568&amp;biw=1349&amp;rlz=1C1GGRV_enRU751RU751&amp;hl=ru&amp;sa=X&amp;ved=2ahUKEwjOjr2Ap7P9AhVIxioKHb-UBwIQ_AUoAnoECAEQAg#fpstate=ive&amp;vld=cid:1632e22c,vid:X8dhl28JfkI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6DA23-1336-498A-99DD-0834D08C2C4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9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33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78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29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15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9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13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35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80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3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4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94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BC22A-8843-4703-9571-35B57A94331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DF37B-AEBF-4C10-8A04-F692E0107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74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wBUgVDeRqw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8dhl28JfkI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s://www.youtube.com/watch?v=X8dhl28Jf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 equipment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7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glassware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3" y="1469634"/>
            <a:ext cx="9033274" cy="506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0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74054"/>
            <a:ext cx="7886700" cy="1325563"/>
          </a:xfrm>
        </p:spPr>
        <p:txBody>
          <a:bodyPr/>
          <a:lstStyle/>
          <a:p>
            <a:r>
              <a:rPr lang="en-US" dirty="0" smtClean="0"/>
              <a:t>Laboratory glassware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83" y="1154131"/>
            <a:ext cx="8442532" cy="558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8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0530" y="2470245"/>
            <a:ext cx="4054819" cy="3706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err="1" smtClean="0"/>
              <a:t>stand</a:t>
            </a:r>
            <a:r>
              <a:rPr lang="ru-RU" sz="2400" dirty="0" smtClean="0"/>
              <a:t> – лабораторный штатив, состоит из: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744" y="2753190"/>
            <a:ext cx="2114550" cy="33337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18339" y="3699161"/>
            <a:ext cx="50027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b="1" dirty="0" err="1" smtClean="0"/>
              <a:t>rod</a:t>
            </a:r>
            <a:r>
              <a:rPr lang="ru-RU" sz="2000" dirty="0" smtClean="0"/>
              <a:t> вертикальная стойка, стержень</a:t>
            </a:r>
            <a:endParaRPr lang="en-US" sz="20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713294" y="5552662"/>
            <a:ext cx="4342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/>
              <a:t>base</a:t>
            </a:r>
            <a:r>
              <a:rPr lang="ru-RU" sz="2000" dirty="0" smtClean="0"/>
              <a:t> основание, металлическая плита</a:t>
            </a:r>
            <a:endParaRPr lang="ru-RU" sz="20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649094" y="4526622"/>
            <a:ext cx="35821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000" b="1" dirty="0" smtClean="0"/>
              <a:t>holder</a:t>
            </a:r>
            <a:r>
              <a:rPr lang="en-US" sz="2000" dirty="0" smtClean="0"/>
              <a:t> – </a:t>
            </a:r>
            <a:r>
              <a:rPr lang="ru-RU" sz="2000" dirty="0" smtClean="0"/>
              <a:t>держатель</a:t>
            </a:r>
            <a:r>
              <a:rPr lang="en-US" sz="2000" dirty="0" smtClean="0"/>
              <a:t> (</a:t>
            </a:r>
            <a:r>
              <a:rPr lang="ru-RU" sz="2000" dirty="0" smtClean="0"/>
              <a:t>лапка)</a:t>
            </a:r>
            <a:endParaRPr lang="ru-RU" sz="2000" dirty="0" smtClean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755506" y="3899216"/>
            <a:ext cx="957788" cy="1378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4649094" y="4689609"/>
            <a:ext cx="527033" cy="146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35" y="4199623"/>
            <a:ext cx="1861787" cy="12727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41294" y="2101837"/>
            <a:ext cx="3371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electric heater</a:t>
            </a:r>
            <a:r>
              <a:rPr lang="ru-RU" sz="2400" b="1" dirty="0" smtClean="0"/>
              <a:t>/</a:t>
            </a:r>
            <a:r>
              <a:rPr lang="en-US" sz="2400" b="1" dirty="0" smtClean="0"/>
              <a:t> electric stove</a:t>
            </a:r>
            <a:r>
              <a:rPr lang="ru-RU" sz="2400" b="1" dirty="0" smtClean="0"/>
              <a:t> </a:t>
            </a:r>
            <a:r>
              <a:rPr lang="ru-RU" sz="2400" dirty="0" smtClean="0"/>
              <a:t>– электрическая плитка</a:t>
            </a:r>
            <a:endParaRPr lang="ru-RU" sz="2400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225398" y="3514495"/>
            <a:ext cx="107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Hot plate</a:t>
            </a:r>
            <a:endParaRPr lang="ru-RU" b="1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28650" y="3968116"/>
            <a:ext cx="503702" cy="355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135911" y="5022376"/>
            <a:ext cx="307038" cy="930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431823" y="5957829"/>
            <a:ext cx="1715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Magnetic stirrer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224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Common Scientific </a:t>
            </a:r>
            <a:r>
              <a:rPr lang="en-US" b="1" dirty="0" smtClean="0"/>
              <a:t>Glassware</a:t>
            </a:r>
            <a:endParaRPr lang="ru-RU" dirty="0"/>
          </a:p>
        </p:txBody>
      </p:sp>
      <p:pic>
        <p:nvPicPr>
          <p:cNvPr id="4" name="RwBUgVDeRq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65669" y="1690689"/>
            <a:ext cx="8325005" cy="468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6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646" y="3918894"/>
            <a:ext cx="2172036" cy="29010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519" y="2715438"/>
            <a:ext cx="1903737" cy="19037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35" y="-27324"/>
            <a:ext cx="3094686" cy="30946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11" y="365126"/>
            <a:ext cx="1568603" cy="20914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39804" y="1044286"/>
            <a:ext cx="19065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Fume hood /</a:t>
            </a:r>
          </a:p>
          <a:p>
            <a:r>
              <a:rPr lang="en-US" sz="2000" b="1" dirty="0" smtClean="0"/>
              <a:t>laboratory hood</a:t>
            </a:r>
            <a:endParaRPr lang="ru-RU" sz="2000" b="1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144" y="2729281"/>
            <a:ext cx="2024205" cy="10025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72961" y="2721659"/>
            <a:ext cx="1041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Spatula 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77" y="3678867"/>
            <a:ext cx="1658417" cy="165841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660899" y="4323409"/>
            <a:ext cx="1911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Mortar and pestle</a:t>
            </a:r>
            <a:endParaRPr lang="ru-RU" b="1" dirty="0" smtClean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7093" y="527240"/>
            <a:ext cx="1455930" cy="26568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76539" y="5785808"/>
            <a:ext cx="1761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Evaporating dish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31283" y="466613"/>
            <a:ext cx="2545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Chromatography column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568" y="5209183"/>
            <a:ext cx="1775355" cy="151233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472335" y="2569657"/>
            <a:ext cx="1829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Reflux condenser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23004" y="3549562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NMR tube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2070" y="4397113"/>
            <a:ext cx="2401811" cy="240181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954153" y="4745187"/>
            <a:ext cx="1736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Dropping funnel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463502" y="6063288"/>
            <a:ext cx="1896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Separatory</a:t>
            </a:r>
            <a:r>
              <a:rPr lang="en-US" b="1" dirty="0" smtClean="0"/>
              <a:t> funnel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81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8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310"/>
            <a:ext cx="9144000" cy="64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1176" y="365126"/>
            <a:ext cx="10146351" cy="57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5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66" y="-227747"/>
            <a:ext cx="7925084" cy="792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8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5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Microbiology lab equipment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4" name="X8dhl28Jfk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80537" y="1542197"/>
            <a:ext cx="8661779" cy="487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1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77</Words>
  <Application>Microsoft Office PowerPoint</Application>
  <PresentationFormat>Экран (4:3)</PresentationFormat>
  <Paragraphs>26</Paragraphs>
  <Slides>11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Lab equipment</vt:lpstr>
      <vt:lpstr>Laboratory glassware</vt:lpstr>
      <vt:lpstr>Laboratory glassware</vt:lpstr>
      <vt:lpstr>Презентация PowerPoint</vt:lpstr>
      <vt:lpstr>Common Scientific Glassware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Microbiology lab equipment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26</cp:revision>
  <dcterms:created xsi:type="dcterms:W3CDTF">2023-02-26T12:32:35Z</dcterms:created>
  <dcterms:modified xsi:type="dcterms:W3CDTF">2023-02-26T14:21:48Z</dcterms:modified>
</cp:coreProperties>
</file>