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62" r:id="rId3"/>
    <p:sldId id="257" r:id="rId4"/>
    <p:sldId id="258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693" autoAdjust="0"/>
  </p:normalViewPr>
  <p:slideViewPr>
    <p:cSldViewPr snapToGrid="0">
      <p:cViewPr varScale="1">
        <p:scale>
          <a:sx n="52" d="100"/>
          <a:sy n="52" d="100"/>
        </p:scale>
        <p:origin x="-143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9E3246-0034-4C3D-8369-943417B43A38}" type="datetimeFigureOut">
              <a:rPr lang="ru-RU" smtClean="0"/>
              <a:pPr/>
              <a:t>03.04.2025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B858B9-0589-435A-9110-D4E62E9BC5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2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https://www.youtube.com/watch?v=TJl-00SYPJg&amp;ab_channel=AmericanSocietyforMicrobiology</a:t>
            </a:r>
          </a:p>
          <a:p>
            <a:r>
              <a:rPr lang="en-US" dirty="0" smtClean="0"/>
              <a:t>https://www.youtube.com/watch?v=HHYDmfj4ojk&amp;ab_channel=ExploringPlants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858B9-0589-435A-9110-D4E62E9BC574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60689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7134-C118-454A-AC5F-A385967C873E}" type="datetimeFigureOut">
              <a:rPr lang="ru-RU" smtClean="0"/>
              <a:pPr/>
              <a:t>03.04.2025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B8B96-1600-4FC7-82B0-293DCA40EB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05427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7134-C118-454A-AC5F-A385967C873E}" type="datetimeFigureOut">
              <a:rPr lang="ru-RU" smtClean="0"/>
              <a:pPr/>
              <a:t>03.04.2025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B8B96-1600-4FC7-82B0-293DCA40EB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54969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7134-C118-454A-AC5F-A385967C873E}" type="datetimeFigureOut">
              <a:rPr lang="ru-RU" smtClean="0"/>
              <a:pPr/>
              <a:t>03.04.2025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B8B96-1600-4FC7-82B0-293DCA40EB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80745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7134-C118-454A-AC5F-A385967C873E}" type="datetimeFigureOut">
              <a:rPr lang="ru-RU" smtClean="0"/>
              <a:pPr/>
              <a:t>03.04.2025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B8B96-1600-4FC7-82B0-293DCA40EB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6647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7134-C118-454A-AC5F-A385967C873E}" type="datetimeFigureOut">
              <a:rPr lang="ru-RU" smtClean="0"/>
              <a:pPr/>
              <a:t>03.04.2025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B8B96-1600-4FC7-82B0-293DCA40EB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96967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7134-C118-454A-AC5F-A385967C873E}" type="datetimeFigureOut">
              <a:rPr lang="ru-RU" smtClean="0"/>
              <a:pPr/>
              <a:t>03.04.2025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B8B96-1600-4FC7-82B0-293DCA40EB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90250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7134-C118-454A-AC5F-A385967C873E}" type="datetimeFigureOut">
              <a:rPr lang="ru-RU" smtClean="0"/>
              <a:pPr/>
              <a:t>03.04.2025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B8B96-1600-4FC7-82B0-293DCA40EB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46079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7134-C118-454A-AC5F-A385967C873E}" type="datetimeFigureOut">
              <a:rPr lang="ru-RU" smtClean="0"/>
              <a:pPr/>
              <a:t>03.04.2025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B8B96-1600-4FC7-82B0-293DCA40EB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2594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7134-C118-454A-AC5F-A385967C873E}" type="datetimeFigureOut">
              <a:rPr lang="ru-RU" smtClean="0"/>
              <a:pPr/>
              <a:t>03.04.2025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B8B96-1600-4FC7-82B0-293DCA40EB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5180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7134-C118-454A-AC5F-A385967C873E}" type="datetimeFigureOut">
              <a:rPr lang="ru-RU" smtClean="0"/>
              <a:pPr/>
              <a:t>03.04.2025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B8B96-1600-4FC7-82B0-293DCA40EB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1173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7134-C118-454A-AC5F-A385967C873E}" type="datetimeFigureOut">
              <a:rPr lang="ru-RU" smtClean="0"/>
              <a:pPr/>
              <a:t>03.04.2025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B8B96-1600-4FC7-82B0-293DCA40EB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403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57134-C118-454A-AC5F-A385967C873E}" type="datetimeFigureOut">
              <a:rPr lang="ru-RU" smtClean="0"/>
              <a:pPr/>
              <a:t>03.04.2025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B8B96-1600-4FC7-82B0-293DCA40EB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62499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Jl-00SYPJg&amp;ab_channel=AmericanSocietyforMicrobiology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HHYDmfj4ojk&amp;ab_channel=ExploringPlant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Microbiology lab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137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key activities in a Microbiology laboratory?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7547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Chemical reactions</a:t>
            </a:r>
          </a:p>
          <a:p>
            <a:pPr marL="0" indent="0">
              <a:buNone/>
            </a:pPr>
            <a:r>
              <a:rPr lang="en-US" dirty="0" smtClean="0"/>
              <a:t>Analysis of data on the computer</a:t>
            </a:r>
          </a:p>
          <a:p>
            <a:pPr marL="0" indent="0">
              <a:buNone/>
            </a:pPr>
            <a:r>
              <a:rPr lang="en-US" dirty="0" smtClean="0"/>
              <a:t>Control of sterility</a:t>
            </a:r>
          </a:p>
          <a:p>
            <a:pPr marL="0" indent="0">
              <a:buNone/>
            </a:pPr>
            <a:r>
              <a:rPr lang="en-US" dirty="0" smtClean="0"/>
              <a:t>Cultivation of microorganisms</a:t>
            </a:r>
          </a:p>
          <a:p>
            <a:pPr marL="0" indent="0">
              <a:buNone/>
            </a:pPr>
            <a:r>
              <a:rPr lang="en-US" dirty="0" err="1" smtClean="0"/>
              <a:t>Microscoping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Separation and purification (chromatography, </a:t>
            </a:r>
            <a:r>
              <a:rPr lang="en-US" dirty="0" err="1" smtClean="0"/>
              <a:t>recrystallisation</a:t>
            </a:r>
            <a:r>
              <a:rPr lang="en-US" dirty="0" smtClean="0"/>
              <a:t>, filtration, </a:t>
            </a:r>
            <a:r>
              <a:rPr lang="en-US" dirty="0" err="1" smtClean="0"/>
              <a:t>centifugation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Analyzing of  results (TLC, GC-MS, HPLC, NMR, IR, UV… 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2123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equipment do we need?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Labware</a:t>
            </a:r>
            <a:r>
              <a:rPr lang="en-US" dirty="0" smtClean="0"/>
              <a:t> </a:t>
            </a:r>
            <a:r>
              <a:rPr lang="en-US" dirty="0" smtClean="0"/>
              <a:t>(flask, test tubes, Petri dish, beaker…)</a:t>
            </a:r>
          </a:p>
          <a:p>
            <a:r>
              <a:rPr lang="en-US" dirty="0" smtClean="0"/>
              <a:t>Equipment (autoclave, thermostat, refrigerator, bioreactor, laminar air hood, </a:t>
            </a:r>
          </a:p>
          <a:p>
            <a:r>
              <a:rPr lang="en-US" dirty="0" smtClean="0"/>
              <a:t>Small equipment (thermometer,  </a:t>
            </a:r>
          </a:p>
          <a:p>
            <a:r>
              <a:rPr lang="en-US" dirty="0" smtClean="0"/>
              <a:t>Safety equipment (gloves, lab coat, </a:t>
            </a:r>
            <a:r>
              <a:rPr lang="en-US" dirty="0" err="1" smtClean="0"/>
              <a:t>googles</a:t>
            </a:r>
            <a:r>
              <a:rPr lang="en-US" dirty="0" smtClean="0"/>
              <a:t>, fire extinguisher, first aid kit) </a:t>
            </a:r>
          </a:p>
          <a:p>
            <a:r>
              <a:rPr lang="en-US" dirty="0" smtClean="0"/>
              <a:t>Expenses (filter paper, disposable plastic equipment… 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0548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task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937982"/>
            <a:ext cx="7886700" cy="42389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Watch videos about two labs:</a:t>
            </a:r>
          </a:p>
          <a:p>
            <a:pPr marL="0" indent="0">
              <a:buNone/>
            </a:pPr>
            <a:r>
              <a:rPr lang="en-US" sz="2000" dirty="0" smtClean="0"/>
              <a:t>1. Tour </a:t>
            </a:r>
            <a:r>
              <a:rPr lang="en-US" sz="2000" dirty="0"/>
              <a:t>a Fully-Automated Clinical Microbiology </a:t>
            </a:r>
            <a:r>
              <a:rPr lang="en-US" sz="2000" dirty="0" smtClean="0"/>
              <a:t>Lab</a:t>
            </a:r>
          </a:p>
          <a:p>
            <a:pPr marL="0" indent="0">
              <a:buNone/>
            </a:pPr>
            <a:r>
              <a:rPr lang="en-US" sz="2000" dirty="0" smtClean="0">
                <a:hlinkClick r:id="rId3"/>
              </a:rPr>
              <a:t>https://</a:t>
            </a:r>
            <a:r>
              <a:rPr lang="en-US" sz="2000" dirty="0" smtClean="0">
                <a:hlinkClick r:id="rId3"/>
              </a:rPr>
              <a:t>www.youtube.com/watch?v=TJl-00SYPJg&amp;ab_channel=AmericanSocietyforMicrobiology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2. Plant </a:t>
            </a:r>
            <a:r>
              <a:rPr lang="en-US" sz="2000" dirty="0"/>
              <a:t>Biotech Lab </a:t>
            </a:r>
            <a:r>
              <a:rPr lang="en-US" sz="2000" dirty="0" smtClean="0"/>
              <a:t>Tour</a:t>
            </a:r>
          </a:p>
          <a:p>
            <a:pPr marL="0" indent="0">
              <a:buNone/>
            </a:pPr>
            <a:r>
              <a:rPr lang="en-US" sz="2000" dirty="0" smtClean="0">
                <a:hlinkClick r:id="rId4"/>
              </a:rPr>
              <a:t>https://</a:t>
            </a:r>
            <a:r>
              <a:rPr lang="en-US" sz="2000" dirty="0" smtClean="0">
                <a:hlinkClick r:id="rId4"/>
              </a:rPr>
              <a:t>www.youtube.com/watch?v=HHYDmfj4ojk&amp;ab_channel=ExploringPlants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Write an essay . Compare two labs shown in videos. In what lab would you like to work and why?</a:t>
            </a:r>
            <a:endParaRPr lang="en-US" sz="2000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785686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444</TotalTime>
  <Words>177</Words>
  <Application>Microsoft Office PowerPoint</Application>
  <PresentationFormat>Экран (4:3)</PresentationFormat>
  <Paragraphs>27</Paragraphs>
  <Slides>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Microbiology lab</vt:lpstr>
      <vt:lpstr>What are the key activities in a Microbiology laboratory?</vt:lpstr>
      <vt:lpstr>What equipment do we need?</vt:lpstr>
      <vt:lpstr>Home task</vt:lpstr>
    </vt:vector>
  </TitlesOfParts>
  <Company>diakov.net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Microbiology lab</dc:title>
  <dc:creator>Vera</dc:creator>
  <cp:lastModifiedBy>БИОХ</cp:lastModifiedBy>
  <cp:revision>21</cp:revision>
  <dcterms:created xsi:type="dcterms:W3CDTF">2024-03-31T06:52:18Z</dcterms:created>
  <dcterms:modified xsi:type="dcterms:W3CDTF">2025-04-03T09:29:33Z</dcterms:modified>
</cp:coreProperties>
</file>